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355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11"/>
    <p:restoredTop sz="96327"/>
  </p:normalViewPr>
  <p:slideViewPr>
    <p:cSldViewPr snapToGrid="0" snapToObjects="1">
      <p:cViewPr>
        <p:scale>
          <a:sx n="100" d="100"/>
          <a:sy n="100" d="100"/>
        </p:scale>
        <p:origin x="-894" y="-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D8F246-270B-AE4A-BA83-68D2565DE0B7}" type="datetimeFigureOut">
              <a:rPr lang="en-US" smtClean="0"/>
              <a:t>7/9/2020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918D42B-74D0-CA4A-83A2-C2C7DFBEA35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62065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CBC1556-E965-4B4A-8E73-915AB6FCEE1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91692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3974A8D-9030-E14B-80CD-099C5E516A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2C265B52-5792-B045-B63C-06A8019CD6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E1DDFCA-C72C-1845-9AAB-4D90331327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6BB93-B2E6-1848-AAA1-238007527B17}" type="datetimeFigureOut">
              <a:rPr lang="en-US" smtClean="0"/>
              <a:t>7/9/2020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BC5CBD5-D503-AF44-BB46-8E1B5A4FC1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C63942A-B3BA-4E4D-A64B-9327BD6B98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1980E-F310-A54B-963E-6C89621CD8F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2388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28C47DE-AA9B-924D-A62A-9F04D9021B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91A8B95A-E38E-0C4A-BD4B-1A3D289D2D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3E56E1B-DF25-0B42-80F7-ABB4AEA748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6BB93-B2E6-1848-AAA1-238007527B17}" type="datetimeFigureOut">
              <a:rPr lang="en-US" smtClean="0"/>
              <a:t>7/9/2020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5549F83-76C0-0244-ADC8-431E7726A6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E7897E5-83F9-1240-8BA4-37BB1FD482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1980E-F310-A54B-963E-6C89621CD8F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67129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7CD3927B-C705-8842-80A9-269092CE0AF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FE5D11BE-0E4B-984C-A4AC-648EC371455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E61938B-0B2B-8044-9724-04F3403B46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6BB93-B2E6-1848-AAA1-238007527B17}" type="datetimeFigureOut">
              <a:rPr lang="en-US" smtClean="0"/>
              <a:t>7/9/2020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E30D3E2-EEE6-C742-8215-1D5E1023B3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741919B-64BD-8549-9652-89B802BFDB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1980E-F310-A54B-963E-6C89621CD8F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37784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9900537-C676-FC42-9BEA-B8D13F5EE2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683E048-9804-F04F-9708-59D21CF6E5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DCC0034-5051-6A45-8FE5-BCE0BEF650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6BB93-B2E6-1848-AAA1-238007527B17}" type="datetimeFigureOut">
              <a:rPr lang="en-US" smtClean="0"/>
              <a:t>7/9/2020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5A4AA6B-E868-0946-BDF1-F335386106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A759FF3-97DB-9541-8FCE-90ACC3A285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1980E-F310-A54B-963E-6C89621CD8F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0686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019E84C-088B-224D-95AF-303B19967B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403C240B-915B-B34C-BD9E-792C452678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03592A0-4825-6648-998E-3F54692A59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6BB93-B2E6-1848-AAA1-238007527B17}" type="datetimeFigureOut">
              <a:rPr lang="en-US" smtClean="0"/>
              <a:t>7/9/2020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F496841-B424-A140-90A0-7CA954F231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3B19E4F-68C5-754B-A383-0239F07550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1980E-F310-A54B-963E-6C89621CD8F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193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53CF29B-F246-8C43-AFC3-D108A40FF1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209553F-3872-D94D-A4B7-896FAF7E9D2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38D6B3E7-5C3D-F241-9213-AD8E3EB317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A55037D8-A107-1348-A543-72B36CC28E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6BB93-B2E6-1848-AAA1-238007527B17}" type="datetimeFigureOut">
              <a:rPr lang="en-US" smtClean="0"/>
              <a:t>7/9/2020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84169208-8501-8741-8674-44166AC531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DD4400CD-97CE-FA48-8FB7-5D4FC28FBD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1980E-F310-A54B-963E-6C89621CD8F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1507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CEA97E2-C171-DD4D-B18E-5ED233AE30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27674372-560E-7B4D-822F-A8052C3C97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47D72B52-132C-A145-B1A5-874CC46F56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7EE49569-10E3-0F4E-80C9-4272897E808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B15B6CD4-89BB-FC48-9A3C-F95680226FA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9A1A0847-027B-F949-B2DF-EF0A5B239E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6BB93-B2E6-1848-AAA1-238007527B17}" type="datetimeFigureOut">
              <a:rPr lang="en-US" smtClean="0"/>
              <a:t>7/9/2020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DA313F07-D956-F14C-8377-CCF3687C20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B9C47504-917A-B14A-A84F-68A0E343F6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1980E-F310-A54B-963E-6C89621CD8F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6030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E8D07C3-9824-9B4C-BB5D-F82390E8A6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D6F858BF-81E5-094F-A2B2-1A7D01FBE9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6BB93-B2E6-1848-AAA1-238007527B17}" type="datetimeFigureOut">
              <a:rPr lang="en-US" smtClean="0"/>
              <a:t>7/9/2020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6A476E21-FEC4-A349-B8FD-7E8430808B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4411A73C-B90F-A746-BF9F-5D6AC48052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1980E-F310-A54B-963E-6C89621CD8F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77893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39767423-681D-374E-93DB-013647AB7B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6BB93-B2E6-1848-AAA1-238007527B17}" type="datetimeFigureOut">
              <a:rPr lang="en-US" smtClean="0"/>
              <a:t>7/9/2020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2F9B0CC0-E163-6041-B32C-AD598949D8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025C6421-7725-2941-8E57-8A8E3BA66F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1980E-F310-A54B-963E-6C89621CD8F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75792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8D442AC-393D-DA4F-9F9C-3AF54EB397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A065A62-CA41-364E-8253-23F874FE31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C12FFBF9-7C45-9544-9387-3F7FA0F313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AFA9E3DC-C399-6240-8707-C3DED6B544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6BB93-B2E6-1848-AAA1-238007527B17}" type="datetimeFigureOut">
              <a:rPr lang="en-US" smtClean="0"/>
              <a:t>7/9/2020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97456E29-B218-4342-BB6B-9941D22F18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E702EF20-BB50-A644-9D96-E1C49E26FE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1980E-F310-A54B-963E-6C89621CD8F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42596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2E54E44-2689-7847-926F-53A67835F7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F2A98EF6-7ED2-4A4E-B68D-0F1017B2CF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7B840312-F64C-F848-943F-7E0381CA04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919FE448-CCA3-264B-9783-85E264F508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66BB93-B2E6-1848-AAA1-238007527B17}" type="datetimeFigureOut">
              <a:rPr lang="en-US" smtClean="0"/>
              <a:t>7/9/2020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151EE19E-669D-7248-82D0-B499FF21AA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DBD7A3AD-C915-D249-8D4B-DA85F5F1E9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11980E-F310-A54B-963E-6C89621CD8F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8676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AADAE9A2-8FA3-8F4E-A9A5-14C87D57C5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44DEFA73-4E6D-5348-B74B-2F7032ECC4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E84E4E7-8C1B-9D4D-A904-DBE9117A3CD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66BB93-B2E6-1848-AAA1-238007527B17}" type="datetimeFigureOut">
              <a:rPr lang="en-US" smtClean="0"/>
              <a:t>7/9/2020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0852598-8BEE-DD4A-93DF-516A86653AB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E786366-A700-EA47-9A4F-B50437C660B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11980E-F310-A54B-963E-6C89621CD8F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56432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xmlns="" id="{ACCCF7FC-3E96-47D0-BFF8-F05C6849851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61693034"/>
              </p:ext>
            </p:extLst>
          </p:nvPr>
        </p:nvGraphicFramePr>
        <p:xfrm>
          <a:off x="-126206" y="1"/>
          <a:ext cx="12318206" cy="6857999"/>
        </p:xfrm>
        <a:graphic>
          <a:graphicData uri="http://schemas.openxmlformats.org/drawingml/2006/table">
            <a:tbl>
              <a:tblPr firstRow="1" bandRow="1">
                <a:effectLst>
                  <a:outerShdw dist="38100" sx="1000" sy="1000" algn="l" rotWithShape="0">
                    <a:prstClr val="black">
                      <a:alpha val="65000"/>
                    </a:prstClr>
                  </a:outerShdw>
                </a:effectLst>
                <a:tableStyleId>{5C22544A-7EE6-4342-B048-85BDC9FD1C3A}</a:tableStyleId>
              </a:tblPr>
              <a:tblGrid>
                <a:gridCol w="3965355">
                  <a:extLst>
                    <a:ext uri="{9D8B030D-6E8A-4147-A177-3AD203B41FA5}">
                      <a16:colId xmlns:a16="http://schemas.microsoft.com/office/drawing/2014/main" xmlns="" val="1560926920"/>
                    </a:ext>
                  </a:extLst>
                </a:gridCol>
                <a:gridCol w="4896498">
                  <a:extLst>
                    <a:ext uri="{9D8B030D-6E8A-4147-A177-3AD203B41FA5}">
                      <a16:colId xmlns:a16="http://schemas.microsoft.com/office/drawing/2014/main" xmlns="" val="3935886225"/>
                    </a:ext>
                  </a:extLst>
                </a:gridCol>
                <a:gridCol w="3456353">
                  <a:extLst>
                    <a:ext uri="{9D8B030D-6E8A-4147-A177-3AD203B41FA5}">
                      <a16:colId xmlns:a16="http://schemas.microsoft.com/office/drawing/2014/main" xmlns="" val="3201011749"/>
                    </a:ext>
                  </a:extLst>
                </a:gridCol>
              </a:tblGrid>
              <a:tr h="696053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DO" sz="2400" b="1" kern="1200" noProof="0" dirty="0" smtClean="0">
                          <a:solidFill>
                            <a:schemeClr val="accent2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Plantilla para uso de los participantes en grupos más pequeños</a:t>
                      </a:r>
                      <a:endParaRPr lang="es-DO" sz="2400" noProof="0" dirty="0">
                        <a:solidFill>
                          <a:schemeClr val="accent2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400" dirty="0">
                        <a:solidFill>
                          <a:schemeClr val="accent2">
                            <a:lumMod val="60000"/>
                            <a:lumOff val="40000"/>
                          </a:schemeClr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23117710"/>
                  </a:ext>
                </a:extLst>
              </a:tr>
              <a:tr h="41682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DO" sz="1600" kern="1000" noProof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Alcance de las personas necesitadas</a:t>
                      </a:r>
                      <a:endParaRPr lang="es-DO" sz="1600" kern="1000" noProof="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T w="12700" cmpd="sng">
                      <a:noFill/>
                    </a:lnT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628650" lvl="2" indent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600"/>
                        </a:spcAft>
                        <a:buFontTx/>
                        <a:buNone/>
                      </a:pPr>
                      <a:r>
                        <a:rPr lang="es-DO" sz="1600" kern="1000" noProof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Las estructuras que dan</a:t>
                      </a:r>
                      <a:r>
                        <a:rPr lang="es-DO" sz="1600" kern="1000" baseline="0" noProof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respuesta al VIH</a:t>
                      </a:r>
                      <a:endParaRPr lang="es-DO" sz="1600" kern="1000" noProof="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T w="12700" cmpd="sng">
                      <a:noFill/>
                    </a:lnT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628650" lvl="2" indent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600"/>
                        </a:spcAft>
                        <a:buFontTx/>
                        <a:buNone/>
                      </a:pPr>
                      <a:r>
                        <a:rPr lang="es-DO" sz="1600" kern="1000" noProof="0" dirty="0" smtClean="0">
                          <a:solidFill>
                            <a:schemeClr val="bg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Entorno contextual</a:t>
                      </a:r>
                      <a:endParaRPr lang="es-DO" sz="1600" kern="1000" noProof="0" dirty="0">
                        <a:solidFill>
                          <a:schemeClr val="bg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>
                    <a:lnT w="12700" cmpd="sng">
                      <a:noFill/>
                    </a:lnT>
                    <a:solidFill>
                      <a:schemeClr val="accent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826885672"/>
                  </a:ext>
                </a:extLst>
              </a:tr>
              <a:tr h="426911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ZA" sz="1600" b="1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628650" lvl="2" indent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600"/>
                        </a:spcAft>
                        <a:buFontTx/>
                        <a:buNone/>
                      </a:pPr>
                      <a:endParaRPr lang="en-US" sz="1600" kern="1000" dirty="0">
                        <a:solidFill>
                          <a:schemeClr val="accent3">
                            <a:lumMod val="60000"/>
                            <a:lumOff val="4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628650" lvl="2" indent="0" algn="l" defTabSz="914400" rtl="0" eaLnBrk="1" latinLnBrk="0" hangingPunct="1">
                        <a:lnSpc>
                          <a:spcPct val="100000"/>
                        </a:lnSpc>
                        <a:spcAft>
                          <a:spcPts val="600"/>
                        </a:spcAft>
                        <a:buFontTx/>
                        <a:buNone/>
                      </a:pPr>
                      <a:endParaRPr lang="en-US" sz="1600" kern="1000" dirty="0">
                        <a:solidFill>
                          <a:schemeClr val="accent3">
                            <a:lumMod val="60000"/>
                            <a:lumOff val="4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807043988"/>
                  </a:ext>
                </a:extLst>
              </a:tr>
              <a:tr h="147600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kern="1200" dirty="0">
                        <a:solidFill>
                          <a:schemeClr val="bg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1729920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918688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UNAIDS Strategy Development">
      <a:dk1>
        <a:sysClr val="windowText" lastClr="000000"/>
      </a:dk1>
      <a:lt1>
        <a:sysClr val="window" lastClr="FFFFFF"/>
      </a:lt1>
      <a:dk2>
        <a:srgbClr val="E31937"/>
      </a:dk2>
      <a:lt2>
        <a:srgbClr val="EEECE1"/>
      </a:lt2>
      <a:accent1>
        <a:srgbClr val="B44A9B"/>
      </a:accent1>
      <a:accent2>
        <a:srgbClr val="2655A6"/>
      </a:accent2>
      <a:accent3>
        <a:srgbClr val="CDC884"/>
      </a:accent3>
      <a:accent4>
        <a:srgbClr val="2DADE4"/>
      </a:accent4>
      <a:accent5>
        <a:srgbClr val="63CDF6"/>
      </a:accent5>
      <a:accent6>
        <a:srgbClr val="CB1E56"/>
      </a:accent6>
      <a:hlink>
        <a:srgbClr val="0066FF"/>
      </a:hlink>
      <a:folHlink>
        <a:srgbClr val="63CDF6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25</Words>
  <Application>Microsoft Office PowerPoint</Application>
  <PresentationFormat>Personalizado</PresentationFormat>
  <Paragraphs>5</Paragraphs>
  <Slides>1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Office Theme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MALLOURIS, Christoforos</dc:creator>
  <cp:lastModifiedBy>Joselina</cp:lastModifiedBy>
  <cp:revision>4</cp:revision>
  <dcterms:created xsi:type="dcterms:W3CDTF">2020-06-18T07:06:47Z</dcterms:created>
  <dcterms:modified xsi:type="dcterms:W3CDTF">2020-07-09T20:56:29Z</dcterms:modified>
</cp:coreProperties>
</file>