
<file path=[Content_Types].xml><?xml version="1.0" encoding="utf-8"?>
<Types xmlns="http://schemas.openxmlformats.org/package/2006/content-types">
  <Default Extension="emf" ContentType="image/x-em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theme/theme3.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4.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6.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7.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8.xml" ContentType="application/vnd.openxmlformats-officedocument.theme+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10.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11.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12.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13.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14.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15.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media/image78.jpg" ContentType="image/jpg"/>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5" r:id="rId4"/>
    <p:sldMasterId id="2147483687" r:id="rId5"/>
    <p:sldMasterId id="2147483668" r:id="rId6"/>
    <p:sldMasterId id="2147483658" r:id="rId7"/>
    <p:sldMasterId id="2147483678" r:id="rId8"/>
    <p:sldMasterId id="2147483691" r:id="rId9"/>
    <p:sldMasterId id="2147483700" r:id="rId10"/>
    <p:sldMasterId id="2147483706" r:id="rId11"/>
    <p:sldMasterId id="2147483717" r:id="rId12"/>
    <p:sldMasterId id="2147483712" r:id="rId13"/>
    <p:sldMasterId id="2147483726" r:id="rId14"/>
    <p:sldMasterId id="2147483732" r:id="rId15"/>
    <p:sldMasterId id="2147483740" r:id="rId16"/>
    <p:sldMasterId id="2147483748" r:id="rId17"/>
    <p:sldMasterId id="2147483756" r:id="rId18"/>
    <p:sldMasterId id="2147483764" r:id="rId19"/>
  </p:sldMasterIdLst>
  <p:notesMasterIdLst>
    <p:notesMasterId r:id="rId243"/>
  </p:notesMasterIdLst>
  <p:sldIdLst>
    <p:sldId id="1336" r:id="rId20"/>
    <p:sldId id="1337" r:id="rId21"/>
    <p:sldId id="1163" r:id="rId22"/>
    <p:sldId id="1164" r:id="rId23"/>
    <p:sldId id="1165" r:id="rId24"/>
    <p:sldId id="1166" r:id="rId25"/>
    <p:sldId id="1167" r:id="rId26"/>
    <p:sldId id="1168" r:id="rId27"/>
    <p:sldId id="1218" r:id="rId28"/>
    <p:sldId id="1170" r:id="rId29"/>
    <p:sldId id="1171" r:id="rId30"/>
    <p:sldId id="1172" r:id="rId31"/>
    <p:sldId id="1173" r:id="rId32"/>
    <p:sldId id="1174" r:id="rId33"/>
    <p:sldId id="1175" r:id="rId34"/>
    <p:sldId id="1338" r:id="rId35"/>
    <p:sldId id="1176" r:id="rId36"/>
    <p:sldId id="1177" r:id="rId37"/>
    <p:sldId id="1178" r:id="rId38"/>
    <p:sldId id="1179" r:id="rId39"/>
    <p:sldId id="1192" r:id="rId40"/>
    <p:sldId id="1193" r:id="rId41"/>
    <p:sldId id="1194" r:id="rId42"/>
    <p:sldId id="1180" r:id="rId43"/>
    <p:sldId id="1195" r:id="rId44"/>
    <p:sldId id="1196" r:id="rId45"/>
    <p:sldId id="1197" r:id="rId46"/>
    <p:sldId id="1198" r:id="rId47"/>
    <p:sldId id="1199" r:id="rId48"/>
    <p:sldId id="1200" r:id="rId49"/>
    <p:sldId id="1201" r:id="rId50"/>
    <p:sldId id="1202" r:id="rId51"/>
    <p:sldId id="1181" r:id="rId52"/>
    <p:sldId id="1203" r:id="rId53"/>
    <p:sldId id="1183" r:id="rId54"/>
    <p:sldId id="1184" r:id="rId55"/>
    <p:sldId id="1185" r:id="rId56"/>
    <p:sldId id="1186" r:id="rId57"/>
    <p:sldId id="1187" r:id="rId58"/>
    <p:sldId id="1204" r:id="rId59"/>
    <p:sldId id="1217" r:id="rId60"/>
    <p:sldId id="1205" r:id="rId61"/>
    <p:sldId id="1216" r:id="rId62"/>
    <p:sldId id="1219" r:id="rId63"/>
    <p:sldId id="1207" r:id="rId64"/>
    <p:sldId id="1208" r:id="rId65"/>
    <p:sldId id="1209" r:id="rId66"/>
    <p:sldId id="1221" r:id="rId67"/>
    <p:sldId id="1222" r:id="rId68"/>
    <p:sldId id="1321" r:id="rId69"/>
    <p:sldId id="1224" r:id="rId70"/>
    <p:sldId id="1214" r:id="rId71"/>
    <p:sldId id="1215" r:id="rId72"/>
    <p:sldId id="1274" r:id="rId73"/>
    <p:sldId id="1191" r:id="rId74"/>
    <p:sldId id="1275" r:id="rId75"/>
    <p:sldId id="1276" r:id="rId76"/>
    <p:sldId id="1278" r:id="rId77"/>
    <p:sldId id="1228" r:id="rId78"/>
    <p:sldId id="1229" r:id="rId79"/>
    <p:sldId id="1279" r:id="rId80"/>
    <p:sldId id="1231" r:id="rId81"/>
    <p:sldId id="1339" r:id="rId82"/>
    <p:sldId id="1232" r:id="rId83"/>
    <p:sldId id="1233" r:id="rId84"/>
    <p:sldId id="1281" r:id="rId85"/>
    <p:sldId id="1235" r:id="rId86"/>
    <p:sldId id="1282" r:id="rId87"/>
    <p:sldId id="1285" r:id="rId88"/>
    <p:sldId id="1319" r:id="rId89"/>
    <p:sldId id="1290" r:id="rId90"/>
    <p:sldId id="1240" r:id="rId91"/>
    <p:sldId id="1241" r:id="rId92"/>
    <p:sldId id="1242" r:id="rId93"/>
    <p:sldId id="1243" r:id="rId94"/>
    <p:sldId id="1293" r:id="rId95"/>
    <p:sldId id="1294" r:id="rId96"/>
    <p:sldId id="1297" r:id="rId97"/>
    <p:sldId id="1298" r:id="rId98"/>
    <p:sldId id="1299" r:id="rId99"/>
    <p:sldId id="1300" r:id="rId100"/>
    <p:sldId id="1301" r:id="rId101"/>
    <p:sldId id="1249" r:id="rId102"/>
    <p:sldId id="1322" r:id="rId103"/>
    <p:sldId id="1340" r:id="rId104"/>
    <p:sldId id="1315" r:id="rId105"/>
    <p:sldId id="1316" r:id="rId106"/>
    <p:sldId id="1253" r:id="rId107"/>
    <p:sldId id="1303" r:id="rId108"/>
    <p:sldId id="1318" r:id="rId109"/>
    <p:sldId id="1317" r:id="rId110"/>
    <p:sldId id="1304" r:id="rId111"/>
    <p:sldId id="1305" r:id="rId112"/>
    <p:sldId id="1306" r:id="rId113"/>
    <p:sldId id="1260" r:id="rId114"/>
    <p:sldId id="1314" r:id="rId115"/>
    <p:sldId id="1311" r:id="rId116"/>
    <p:sldId id="1263" r:id="rId117"/>
    <p:sldId id="1264" r:id="rId118"/>
    <p:sldId id="1308" r:id="rId119"/>
    <p:sldId id="1266" r:id="rId120"/>
    <p:sldId id="1267" r:id="rId121"/>
    <p:sldId id="1268" r:id="rId122"/>
    <p:sldId id="1269" r:id="rId123"/>
    <p:sldId id="1341" r:id="rId124"/>
    <p:sldId id="1328" r:id="rId125"/>
    <p:sldId id="1342" r:id="rId126"/>
    <p:sldId id="1343" r:id="rId127"/>
    <p:sldId id="1439" r:id="rId128"/>
    <p:sldId id="1345" r:id="rId129"/>
    <p:sldId id="1440" r:id="rId130"/>
    <p:sldId id="1442" r:id="rId131"/>
    <p:sldId id="1351" r:id="rId132"/>
    <p:sldId id="1352" r:id="rId133"/>
    <p:sldId id="1353" r:id="rId134"/>
    <p:sldId id="1354" r:id="rId135"/>
    <p:sldId id="1450" r:id="rId136"/>
    <p:sldId id="1451" r:id="rId137"/>
    <p:sldId id="1452" r:id="rId138"/>
    <p:sldId id="1348" r:id="rId139"/>
    <p:sldId id="1437" r:id="rId140"/>
    <p:sldId id="1329" r:id="rId141"/>
    <p:sldId id="1355" r:id="rId142"/>
    <p:sldId id="1356" r:id="rId143"/>
    <p:sldId id="1357" r:id="rId144"/>
    <p:sldId id="1358" r:id="rId145"/>
    <p:sldId id="1443" r:id="rId146"/>
    <p:sldId id="1360" r:id="rId147"/>
    <p:sldId id="1361" r:id="rId148"/>
    <p:sldId id="1362" r:id="rId149"/>
    <p:sldId id="1453" r:id="rId150"/>
    <p:sldId id="1454" r:id="rId151"/>
    <p:sldId id="1455" r:id="rId152"/>
    <p:sldId id="1364" r:id="rId153"/>
    <p:sldId id="1365" r:id="rId154"/>
    <p:sldId id="1366" r:id="rId155"/>
    <p:sldId id="1472" r:id="rId156"/>
    <p:sldId id="1330" r:id="rId157"/>
    <p:sldId id="1367" r:id="rId158"/>
    <p:sldId id="1368" r:id="rId159"/>
    <p:sldId id="1369" r:id="rId160"/>
    <p:sldId id="1370" r:id="rId161"/>
    <p:sldId id="1444" r:id="rId162"/>
    <p:sldId id="1372" r:id="rId163"/>
    <p:sldId id="1373" r:id="rId164"/>
    <p:sldId id="1374" r:id="rId165"/>
    <p:sldId id="1375" r:id="rId166"/>
    <p:sldId id="1474" r:id="rId167"/>
    <p:sldId id="1377" r:id="rId168"/>
    <p:sldId id="1475" r:id="rId169"/>
    <p:sldId id="1456" r:id="rId170"/>
    <p:sldId id="1457" r:id="rId171"/>
    <p:sldId id="1458" r:id="rId172"/>
    <p:sldId id="1380" r:id="rId173"/>
    <p:sldId id="1381" r:id="rId174"/>
    <p:sldId id="1331" r:id="rId175"/>
    <p:sldId id="1382" r:id="rId176"/>
    <p:sldId id="1383" r:id="rId177"/>
    <p:sldId id="1384" r:id="rId178"/>
    <p:sldId id="1385" r:id="rId179"/>
    <p:sldId id="1386" r:id="rId180"/>
    <p:sldId id="1445" r:id="rId181"/>
    <p:sldId id="1388" r:id="rId182"/>
    <p:sldId id="1389" r:id="rId183"/>
    <p:sldId id="1390" r:id="rId184"/>
    <p:sldId id="1391" r:id="rId185"/>
    <p:sldId id="1459" r:id="rId186"/>
    <p:sldId id="1460" r:id="rId187"/>
    <p:sldId id="1461" r:id="rId188"/>
    <p:sldId id="1393" r:id="rId189"/>
    <p:sldId id="1438" r:id="rId190"/>
    <p:sldId id="1332" r:id="rId191"/>
    <p:sldId id="1395" r:id="rId192"/>
    <p:sldId id="1396" r:id="rId193"/>
    <p:sldId id="1397" r:id="rId194"/>
    <p:sldId id="1446" r:id="rId195"/>
    <p:sldId id="1399" r:id="rId196"/>
    <p:sldId id="1400" r:id="rId197"/>
    <p:sldId id="1401" r:id="rId198"/>
    <p:sldId id="1468" r:id="rId199"/>
    <p:sldId id="1469" r:id="rId200"/>
    <p:sldId id="1470" r:id="rId201"/>
    <p:sldId id="1403" r:id="rId202"/>
    <p:sldId id="1404" r:id="rId203"/>
    <p:sldId id="1333" r:id="rId204"/>
    <p:sldId id="1405" r:id="rId205"/>
    <p:sldId id="1406" r:id="rId206"/>
    <p:sldId id="1407" r:id="rId207"/>
    <p:sldId id="1408" r:id="rId208"/>
    <p:sldId id="1409" r:id="rId209"/>
    <p:sldId id="1447" r:id="rId210"/>
    <p:sldId id="1411" r:id="rId211"/>
    <p:sldId id="1412" r:id="rId212"/>
    <p:sldId id="1413" r:id="rId213"/>
    <p:sldId id="1462" r:id="rId214"/>
    <p:sldId id="1463" r:id="rId215"/>
    <p:sldId id="1464" r:id="rId216"/>
    <p:sldId id="1414" r:id="rId217"/>
    <p:sldId id="1415" r:id="rId218"/>
    <p:sldId id="1416" r:id="rId219"/>
    <p:sldId id="1334" r:id="rId220"/>
    <p:sldId id="1418" r:id="rId221"/>
    <p:sldId id="1419" r:id="rId222"/>
    <p:sldId id="1420" r:id="rId223"/>
    <p:sldId id="1448" r:id="rId224"/>
    <p:sldId id="1422" r:id="rId225"/>
    <p:sldId id="1423" r:id="rId226"/>
    <p:sldId id="1424" r:id="rId227"/>
    <p:sldId id="1425" r:id="rId228"/>
    <p:sldId id="1465" r:id="rId229"/>
    <p:sldId id="1466" r:id="rId230"/>
    <p:sldId id="1467" r:id="rId231"/>
    <p:sldId id="1427" r:id="rId232"/>
    <p:sldId id="1335" r:id="rId233"/>
    <p:sldId id="1428" r:id="rId234"/>
    <p:sldId id="1429" r:id="rId235"/>
    <p:sldId id="1430" r:id="rId236"/>
    <p:sldId id="1431" r:id="rId237"/>
    <p:sldId id="1432" r:id="rId238"/>
    <p:sldId id="1449" r:id="rId239"/>
    <p:sldId id="1434" r:id="rId240"/>
    <p:sldId id="1435" r:id="rId241"/>
    <p:sldId id="1436" r:id="rId242"/>
  </p:sldIdLst>
  <p:sldSz cx="12192000" cy="6858000"/>
  <p:notesSz cx="6858000" cy="9144000"/>
  <p:defaultText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HY, Mary" initials="MM" lastIdx="5" clrIdx="0">
    <p:extLst>
      <p:ext uri="{19B8F6BF-5375-455C-9EA6-DF929625EA0E}">
        <p15:presenceInfo xmlns:p15="http://schemas.microsoft.com/office/powerpoint/2012/main" userId="S::mahym@unaids.org::0afd4db8-d624-4195-ad74-d950010a3c7a" providerId="AD"/>
      </p:ext>
    </p:extLst>
  </p:cmAuthor>
  <p:cmAuthor id="2" name="Efren Estacio" initials="EE" lastIdx="1" clrIdx="1">
    <p:extLst>
      <p:ext uri="{19B8F6BF-5375-455C-9EA6-DF929625EA0E}">
        <p15:presenceInfo xmlns:p15="http://schemas.microsoft.com/office/powerpoint/2012/main" userId="S::fadriquelae@unaids.org::ff09a34f-060c-4ed2-b93c-daeb0194dac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F2A82"/>
    <a:srgbClr val="E23E8E"/>
    <a:srgbClr val="BAB7B6"/>
    <a:srgbClr val="EC6415"/>
    <a:srgbClr val="951833"/>
    <a:srgbClr val="F59D08"/>
    <a:srgbClr val="C58886"/>
    <a:srgbClr val="A4B38F"/>
    <a:srgbClr val="83C4E6"/>
    <a:srgbClr val="F1C8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72A99C0-DF0C-4F24-B9B4-4CB8B690BB18}" v="116" dt="2021-10-08T12:48:26.90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303" autoAdjust="0"/>
    <p:restoredTop sz="96357" autoAdjust="0"/>
  </p:normalViewPr>
  <p:slideViewPr>
    <p:cSldViewPr snapToGrid="0">
      <p:cViewPr>
        <p:scale>
          <a:sx n="100" d="100"/>
          <a:sy n="100" d="100"/>
        </p:scale>
        <p:origin x="216" y="222"/>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226" Type="http://schemas.openxmlformats.org/officeDocument/2006/relationships/slide" Target="slides/slide207.xml"/><Relationship Id="rId247" Type="http://schemas.openxmlformats.org/officeDocument/2006/relationships/theme" Target="theme/theme1.xml"/><Relationship Id="rId107" Type="http://schemas.openxmlformats.org/officeDocument/2006/relationships/slide" Target="slides/slide88.xml"/><Relationship Id="rId11" Type="http://schemas.openxmlformats.org/officeDocument/2006/relationships/slideMaster" Target="slideMasters/slideMaster8.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2.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slide" Target="slides/slide197.xml"/><Relationship Id="rId237" Type="http://schemas.openxmlformats.org/officeDocument/2006/relationships/slide" Target="slides/slide218.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227" Type="http://schemas.openxmlformats.org/officeDocument/2006/relationships/slide" Target="slides/slide208.xml"/><Relationship Id="rId248" Type="http://schemas.openxmlformats.org/officeDocument/2006/relationships/tableStyles" Target="tableStyles.xml"/><Relationship Id="rId12" Type="http://schemas.openxmlformats.org/officeDocument/2006/relationships/slideMaster" Target="slideMasters/slideMaster9.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slide" Target="slides/slide198.xml"/><Relationship Id="rId6" Type="http://schemas.openxmlformats.org/officeDocument/2006/relationships/slideMaster" Target="slideMasters/slideMaster3.xml"/><Relationship Id="rId238" Type="http://schemas.openxmlformats.org/officeDocument/2006/relationships/slide" Target="slides/slide219.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slide" Target="slides/slide188.xml"/><Relationship Id="rId228" Type="http://schemas.openxmlformats.org/officeDocument/2006/relationships/slide" Target="slides/slide209.xml"/><Relationship Id="rId249" Type="http://schemas.microsoft.com/office/2015/10/relationships/revisionInfo" Target="revisionInfo.xml"/><Relationship Id="rId13" Type="http://schemas.openxmlformats.org/officeDocument/2006/relationships/slideMaster" Target="slideMasters/slideMaster10.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4.xml"/><Relationship Id="rId162" Type="http://schemas.openxmlformats.org/officeDocument/2006/relationships/slide" Target="slides/slide143.xml"/><Relationship Id="rId183" Type="http://schemas.openxmlformats.org/officeDocument/2006/relationships/slide" Target="slides/slide164.xml"/><Relationship Id="rId218" Type="http://schemas.openxmlformats.org/officeDocument/2006/relationships/slide" Target="slides/slide199.xml"/><Relationship Id="rId239" Type="http://schemas.openxmlformats.org/officeDocument/2006/relationships/slide" Target="slides/slide220.xml"/><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slide" Target="slides/slide189.xml"/><Relationship Id="rId229" Type="http://schemas.openxmlformats.org/officeDocument/2006/relationships/slide" Target="slides/slide210.xml"/><Relationship Id="rId240" Type="http://schemas.openxmlformats.org/officeDocument/2006/relationships/slide" Target="slides/slide221.xml"/><Relationship Id="rId14" Type="http://schemas.openxmlformats.org/officeDocument/2006/relationships/slideMaster" Target="slideMasters/slideMaster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8" Type="http://schemas.openxmlformats.org/officeDocument/2006/relationships/slideMaster" Target="slideMasters/slideMaster5.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219" Type="http://schemas.openxmlformats.org/officeDocument/2006/relationships/slide" Target="slides/slide200.xml"/><Relationship Id="rId230" Type="http://schemas.openxmlformats.org/officeDocument/2006/relationships/slide" Target="slides/slide211.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95" Type="http://schemas.openxmlformats.org/officeDocument/2006/relationships/slide" Target="slides/slide176.xml"/><Relationship Id="rId209" Type="http://schemas.openxmlformats.org/officeDocument/2006/relationships/slide" Target="slides/slide190.xml"/><Relationship Id="rId220" Type="http://schemas.openxmlformats.org/officeDocument/2006/relationships/slide" Target="slides/slide201.xml"/><Relationship Id="rId241" Type="http://schemas.openxmlformats.org/officeDocument/2006/relationships/slide" Target="slides/slide222.xml"/><Relationship Id="rId15" Type="http://schemas.openxmlformats.org/officeDocument/2006/relationships/slideMaster" Target="slideMasters/slideMaster12.xml"/><Relationship Id="rId36" Type="http://schemas.openxmlformats.org/officeDocument/2006/relationships/slide" Target="slides/slide17.xml"/><Relationship Id="rId57" Type="http://schemas.openxmlformats.org/officeDocument/2006/relationships/slide" Target="slides/slide38.xml"/><Relationship Id="rId78" Type="http://schemas.openxmlformats.org/officeDocument/2006/relationships/slide" Target="slides/slide59.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64" Type="http://schemas.openxmlformats.org/officeDocument/2006/relationships/slide" Target="slides/slide145.xml"/><Relationship Id="rId185" Type="http://schemas.openxmlformats.org/officeDocument/2006/relationships/slide" Target="slides/slide166.xml"/><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slide" Target="slides/slide161.xml"/><Relationship Id="rId210" Type="http://schemas.openxmlformats.org/officeDocument/2006/relationships/slide" Target="slides/slide191.xml"/><Relationship Id="rId215" Type="http://schemas.openxmlformats.org/officeDocument/2006/relationships/slide" Target="slides/slide196.xml"/><Relationship Id="rId236" Type="http://schemas.openxmlformats.org/officeDocument/2006/relationships/slide" Target="slides/slide217.xml"/><Relationship Id="rId26" Type="http://schemas.openxmlformats.org/officeDocument/2006/relationships/slide" Target="slides/slide7.xml"/><Relationship Id="rId231" Type="http://schemas.openxmlformats.org/officeDocument/2006/relationships/slide" Target="slides/slide212.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3.xml"/><Relationship Id="rId221" Type="http://schemas.openxmlformats.org/officeDocument/2006/relationships/slide" Target="slides/slide202.xml"/><Relationship Id="rId242" Type="http://schemas.openxmlformats.org/officeDocument/2006/relationships/slide" Target="slides/slide223.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slide" Target="slides/slide192.xml"/><Relationship Id="rId232" Type="http://schemas.openxmlformats.org/officeDocument/2006/relationships/slide" Target="slides/slide213.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222" Type="http://schemas.openxmlformats.org/officeDocument/2006/relationships/slide" Target="slides/slide203.xml"/><Relationship Id="rId243" Type="http://schemas.openxmlformats.org/officeDocument/2006/relationships/notesMaster" Target="notesMasters/notesMaster1.xml"/><Relationship Id="rId17" Type="http://schemas.openxmlformats.org/officeDocument/2006/relationships/slideMaster" Target="slideMasters/slideMaster14.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customXml" Target="../customXml/item1.xml"/><Relationship Id="rId212" Type="http://schemas.openxmlformats.org/officeDocument/2006/relationships/slide" Target="slides/slide193.xml"/><Relationship Id="rId233" Type="http://schemas.openxmlformats.org/officeDocument/2006/relationships/slide" Target="slides/slide214.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 Id="rId202" Type="http://schemas.openxmlformats.org/officeDocument/2006/relationships/slide" Target="slides/slide183.xml"/><Relationship Id="rId223" Type="http://schemas.openxmlformats.org/officeDocument/2006/relationships/slide" Target="slides/slide204.xml"/><Relationship Id="rId244" Type="http://schemas.openxmlformats.org/officeDocument/2006/relationships/commentAuthors" Target="commentAuthors.xml"/><Relationship Id="rId18" Type="http://schemas.openxmlformats.org/officeDocument/2006/relationships/slideMaster" Target="slideMasters/slideMaster15.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slide" Target="slides/slide194.xml"/><Relationship Id="rId234" Type="http://schemas.openxmlformats.org/officeDocument/2006/relationships/slide" Target="slides/slide215.xml"/><Relationship Id="rId2" Type="http://schemas.openxmlformats.org/officeDocument/2006/relationships/customXml" Target="../customXml/item2.xml"/><Relationship Id="rId29" Type="http://schemas.openxmlformats.org/officeDocument/2006/relationships/slide" Target="slides/slide10.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slide" Target="slides/slide180.xml"/><Relationship Id="rId203" Type="http://schemas.openxmlformats.org/officeDocument/2006/relationships/slide" Target="slides/slide184.xml"/><Relationship Id="rId19" Type="http://schemas.openxmlformats.org/officeDocument/2006/relationships/slideMaster" Target="slideMasters/slideMaster16.xml"/><Relationship Id="rId224" Type="http://schemas.openxmlformats.org/officeDocument/2006/relationships/slide" Target="slides/slide205.xml"/><Relationship Id="rId245" Type="http://schemas.openxmlformats.org/officeDocument/2006/relationships/presProps" Target="presProps.xml"/><Relationship Id="rId30" Type="http://schemas.openxmlformats.org/officeDocument/2006/relationships/slide" Target="slides/slide1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189" Type="http://schemas.openxmlformats.org/officeDocument/2006/relationships/slide" Target="slides/slide170.xml"/><Relationship Id="rId3" Type="http://schemas.openxmlformats.org/officeDocument/2006/relationships/customXml" Target="../customXml/item3.xml"/><Relationship Id="rId214" Type="http://schemas.openxmlformats.org/officeDocument/2006/relationships/slide" Target="slides/slide195.xml"/><Relationship Id="rId235" Type="http://schemas.openxmlformats.org/officeDocument/2006/relationships/slide" Target="slides/slide216.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179" Type="http://schemas.openxmlformats.org/officeDocument/2006/relationships/slide" Target="slides/slide160.xml"/><Relationship Id="rId190" Type="http://schemas.openxmlformats.org/officeDocument/2006/relationships/slide" Target="slides/slide171.xml"/><Relationship Id="rId204" Type="http://schemas.openxmlformats.org/officeDocument/2006/relationships/slide" Target="slides/slide185.xml"/><Relationship Id="rId225" Type="http://schemas.openxmlformats.org/officeDocument/2006/relationships/slide" Target="slides/slide206.xml"/><Relationship Id="rId246" Type="http://schemas.openxmlformats.org/officeDocument/2006/relationships/viewProps" Target="viewProps.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7.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94" Type="http://schemas.openxmlformats.org/officeDocument/2006/relationships/slide" Target="slides/slide75.xml"/><Relationship Id="rId148" Type="http://schemas.openxmlformats.org/officeDocument/2006/relationships/slide" Target="slides/slide129.xml"/><Relationship Id="rId169" Type="http://schemas.openxmlformats.org/officeDocument/2006/relationships/slide" Target="slides/slide150.xml"/></Relationships>
</file>

<file path=ppt/charts/_rels/chart1.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oleObject" Target="https://unaids-my.sharepoint.com/personal/fadriquelae_unaids_org/Documents/Book1%20(1).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oleObject" Target="https://unaids-my.sharepoint.com/personal/fadriquelae_unaids_org/Documents/Book1%20(1).xlsx"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673357348399598E-3"/>
          <c:y val="2.8761926536663749E-4"/>
          <c:w val="0.99833266426515999"/>
          <c:h val="0.99971229314320509"/>
        </c:manualLayout>
      </c:layout>
      <c:barChart>
        <c:barDir val="bar"/>
        <c:grouping val="clustered"/>
        <c:varyColors val="0"/>
        <c:ser>
          <c:idx val="0"/>
          <c:order val="0"/>
          <c:tx>
            <c:strRef>
              <c:f>'GRAPH (2)'!$T$2</c:f>
              <c:strCache>
                <c:ptCount val="1"/>
                <c:pt idx="0">
                  <c:v>Mar.</c:v>
                </c:pt>
              </c:strCache>
            </c:strRef>
          </c:tx>
          <c:spPr>
            <a:solidFill>
              <a:srgbClr val="C68887"/>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(2)'!$T$3:$T$29</c:f>
              <c:numCache>
                <c:formatCode>0%</c:formatCode>
                <c:ptCount val="22"/>
                <c:pt idx="0">
                  <c:v>-6.251342642320086E-2</c:v>
                </c:pt>
                <c:pt idx="1">
                  <c:v>0.20131889425405905</c:v>
                </c:pt>
                <c:pt idx="2">
                  <c:v>9.2513920395957933E-2</c:v>
                </c:pt>
                <c:pt idx="3">
                  <c:v>-3.1744096248424988E-2</c:v>
                </c:pt>
                <c:pt idx="4">
                  <c:v>-0.13825687589083038</c:v>
                </c:pt>
                <c:pt idx="5">
                  <c:v>8.8589002111447712E-2</c:v>
                </c:pt>
                <c:pt idx="6">
                  <c:v>5.6026432983766698E-3</c:v>
                </c:pt>
                <c:pt idx="7">
                  <c:v>-0.12469357738192516</c:v>
                </c:pt>
                <c:pt idx="8">
                  <c:v>-4.0970053279441483E-2</c:v>
                </c:pt>
                <c:pt idx="9">
                  <c:v>-0.14786967418546365</c:v>
                </c:pt>
                <c:pt idx="10">
                  <c:v>-2.4376088218224026E-2</c:v>
                </c:pt>
                <c:pt idx="11">
                  <c:v>2.9732781332329695E-2</c:v>
                </c:pt>
                <c:pt idx="12">
                  <c:v>8.049242424242424E-2</c:v>
                </c:pt>
                <c:pt idx="13">
                  <c:v>-0.12931034482758622</c:v>
                </c:pt>
                <c:pt idx="14">
                  <c:v>-0.13679245283018868</c:v>
                </c:pt>
                <c:pt idx="15">
                  <c:v>-9.4117647058823528E-2</c:v>
                </c:pt>
                <c:pt idx="16">
                  <c:v>3.5971223021582732E-2</c:v>
                </c:pt>
                <c:pt idx="17">
                  <c:v>-0.27500000000000002</c:v>
                </c:pt>
                <c:pt idx="18">
                  <c:v>-0.20816326530612245</c:v>
                </c:pt>
                <c:pt idx="19">
                  <c:v>-0.29533678756476683</c:v>
                </c:pt>
                <c:pt idx="20">
                  <c:v>-6.741573033707865E-2</c:v>
                </c:pt>
                <c:pt idx="21">
                  <c:v>-0.48514851485148514</c:v>
                </c:pt>
              </c:numCache>
            </c:numRef>
          </c:val>
          <c:extLst>
            <c:ext xmlns:c16="http://schemas.microsoft.com/office/drawing/2014/chart" uri="{C3380CC4-5D6E-409C-BE32-E72D297353CC}">
              <c16:uniqueId val="{00000000-1718-4048-80D5-A0CFFE9770D9}"/>
            </c:ext>
          </c:extLst>
        </c:ser>
        <c:ser>
          <c:idx val="1"/>
          <c:order val="1"/>
          <c:tx>
            <c:strRef>
              <c:f>'GRAPH (2)'!$U$2</c:f>
              <c:strCache>
                <c:ptCount val="1"/>
                <c:pt idx="0">
                  <c:v>Apr.</c:v>
                </c:pt>
              </c:strCache>
            </c:strRef>
          </c:tx>
          <c:spPr>
            <a:solidFill>
              <a:srgbClr val="F3E6E6"/>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(2)'!$U$3:$U$29</c:f>
              <c:numCache>
                <c:formatCode>0%</c:formatCode>
                <c:ptCount val="22"/>
                <c:pt idx="0">
                  <c:v>-0.35381310418904405</c:v>
                </c:pt>
                <c:pt idx="1">
                  <c:v>-0.2648258403262857</c:v>
                </c:pt>
                <c:pt idx="2">
                  <c:v>-0.14485460919777274</c:v>
                </c:pt>
                <c:pt idx="3">
                  <c:v>-0.30146730073568262</c:v>
                </c:pt>
                <c:pt idx="4">
                  <c:v>-0.66003272976825211</c:v>
                </c:pt>
                <c:pt idx="5">
                  <c:v>-6.7474524924263285E-2</c:v>
                </c:pt>
                <c:pt idx="6">
                  <c:v>-0.32337307858066372</c:v>
                </c:pt>
                <c:pt idx="7">
                  <c:v>-0.21751920248406603</c:v>
                </c:pt>
                <c:pt idx="8">
                  <c:v>-0.44552636413742419</c:v>
                </c:pt>
                <c:pt idx="9">
                  <c:v>-0.42815371762740184</c:v>
                </c:pt>
                <c:pt idx="10">
                  <c:v>-0.29889727219965179</c:v>
                </c:pt>
                <c:pt idx="11">
                  <c:v>-0.17425668046669177</c:v>
                </c:pt>
                <c:pt idx="12">
                  <c:v>-0.30397727272727271</c:v>
                </c:pt>
                <c:pt idx="13">
                  <c:v>-0.17780172413793102</c:v>
                </c:pt>
                <c:pt idx="14">
                  <c:v>-0.67688679245283023</c:v>
                </c:pt>
                <c:pt idx="15">
                  <c:v>-0.35294117647058826</c:v>
                </c:pt>
                <c:pt idx="16">
                  <c:v>-0.49640287769784175</c:v>
                </c:pt>
                <c:pt idx="17">
                  <c:v>-0.625</c:v>
                </c:pt>
                <c:pt idx="18">
                  <c:v>4.0816326530612249E-3</c:v>
                </c:pt>
                <c:pt idx="19">
                  <c:v>#N/A</c:v>
                </c:pt>
                <c:pt idx="20">
                  <c:v>-0.550561797752809</c:v>
                </c:pt>
                <c:pt idx="21">
                  <c:v>-0.52475247524752477</c:v>
                </c:pt>
              </c:numCache>
            </c:numRef>
          </c:val>
          <c:extLst>
            <c:ext xmlns:c16="http://schemas.microsoft.com/office/drawing/2014/chart" uri="{C3380CC4-5D6E-409C-BE32-E72D297353CC}">
              <c16:uniqueId val="{00000001-1718-4048-80D5-A0CFFE9770D9}"/>
            </c:ext>
          </c:extLst>
        </c:ser>
        <c:ser>
          <c:idx val="2"/>
          <c:order val="2"/>
          <c:tx>
            <c:strRef>
              <c:f>'GRAPH (2)'!$V$2</c:f>
              <c:strCache>
                <c:ptCount val="1"/>
                <c:pt idx="0">
                  <c:v>May</c:v>
                </c:pt>
              </c:strCache>
            </c:strRef>
          </c:tx>
          <c:spPr>
            <a:solidFill>
              <a:srgbClr val="E7CECD"/>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(2)'!$V$3:$V$29</c:f>
              <c:numCache>
                <c:formatCode>0%</c:formatCode>
                <c:ptCount val="22"/>
                <c:pt idx="0">
                  <c:v>-0.31762740183792815</c:v>
                </c:pt>
                <c:pt idx="1">
                  <c:v>-3.0862750613348335E-2</c:v>
                </c:pt>
                <c:pt idx="2">
                  <c:v>-0.17067436584862858</c:v>
                </c:pt>
                <c:pt idx="3">
                  <c:v>-0.26886965004267771</c:v>
                </c:pt>
                <c:pt idx="4">
                  <c:v>-0.47801298632740324</c:v>
                </c:pt>
                <c:pt idx="5">
                  <c:v>-5.1500963921784632E-2</c:v>
                </c:pt>
                <c:pt idx="6">
                  <c:v>-0.43801177991667861</c:v>
                </c:pt>
                <c:pt idx="7">
                  <c:v>-0.22928583101814021</c:v>
                </c:pt>
                <c:pt idx="8">
                  <c:v>-0.50872680507073309</c:v>
                </c:pt>
                <c:pt idx="9">
                  <c:v>-0.54803675856307432</c:v>
                </c:pt>
                <c:pt idx="10">
                  <c:v>-0.3464886825304701</c:v>
                </c:pt>
                <c:pt idx="11">
                  <c:v>-0.19683853970643583</c:v>
                </c:pt>
                <c:pt idx="12">
                  <c:v>-0.40151515151515149</c:v>
                </c:pt>
                <c:pt idx="13">
                  <c:v>-2.3706896551724137E-2</c:v>
                </c:pt>
                <c:pt idx="14">
                  <c:v>-0.44575471698113206</c:v>
                </c:pt>
                <c:pt idx="15">
                  <c:v>-0.37058823529411766</c:v>
                </c:pt>
                <c:pt idx="16">
                  <c:v>-0.73141486810551559</c:v>
                </c:pt>
                <c:pt idx="17">
                  <c:v>-0.59</c:v>
                </c:pt>
                <c:pt idx="18">
                  <c:v>-0.68163265306122445</c:v>
                </c:pt>
                <c:pt idx="19">
                  <c:v>-0.50259067357512954</c:v>
                </c:pt>
                <c:pt idx="20">
                  <c:v>-0.5056179775280899</c:v>
                </c:pt>
                <c:pt idx="21">
                  <c:v>-0.44554455445544555</c:v>
                </c:pt>
              </c:numCache>
            </c:numRef>
          </c:val>
          <c:extLst>
            <c:ext xmlns:c16="http://schemas.microsoft.com/office/drawing/2014/chart" uri="{C3380CC4-5D6E-409C-BE32-E72D297353CC}">
              <c16:uniqueId val="{00000002-1718-4048-80D5-A0CFFE9770D9}"/>
            </c:ext>
          </c:extLst>
        </c:ser>
        <c:ser>
          <c:idx val="3"/>
          <c:order val="3"/>
          <c:tx>
            <c:strRef>
              <c:f>'GRAPH (2)'!$W$2</c:f>
              <c:strCache>
                <c:ptCount val="1"/>
                <c:pt idx="0">
                  <c:v>Jun.</c:v>
                </c:pt>
              </c:strCache>
            </c:strRef>
          </c:tx>
          <c:spPr>
            <a:solidFill>
              <a:srgbClr val="DCB6B4"/>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(2)'!$W$3:$W$29</c:f>
              <c:numCache>
                <c:formatCode>0%</c:formatCode>
                <c:ptCount val="22"/>
                <c:pt idx="0">
                  <c:v>-0.4164936149898556</c:v>
                </c:pt>
                <c:pt idx="1">
                  <c:v>#N/A</c:v>
                </c:pt>
                <c:pt idx="2">
                  <c:v>-0.21080635182511859</c:v>
                </c:pt>
                <c:pt idx="3">
                  <c:v>-0.142624883144332</c:v>
                </c:pt>
                <c:pt idx="4">
                  <c:v>-0.39333790846222877</c:v>
                </c:pt>
                <c:pt idx="5">
                  <c:v>1.6983383824474434E-2</c:v>
                </c:pt>
                <c:pt idx="6">
                  <c:v>-0.33544031030024424</c:v>
                </c:pt>
                <c:pt idx="7">
                  <c:v>-0.23680339924824317</c:v>
                </c:pt>
                <c:pt idx="8">
                  <c:v>-0.28899503950027561</c:v>
                </c:pt>
                <c:pt idx="9">
                  <c:v>-0.49206349206349204</c:v>
                </c:pt>
                <c:pt idx="10">
                  <c:v>-0.24318049912942541</c:v>
                </c:pt>
                <c:pt idx="11">
                  <c:v>0.40158073014678208</c:v>
                </c:pt>
                <c:pt idx="12">
                  <c:v>-0.28882575757575757</c:v>
                </c:pt>
                <c:pt idx="13">
                  <c:v>9.0517241379310345E-2</c:v>
                </c:pt>
                <c:pt idx="14">
                  <c:v>-2.1226415094339621E-2</c:v>
                </c:pt>
                <c:pt idx="15">
                  <c:v>-0.22647058823529412</c:v>
                </c:pt>
                <c:pt idx="16">
                  <c:v>-0.3764988009592326</c:v>
                </c:pt>
                <c:pt idx="17">
                  <c:v>-0.39</c:v>
                </c:pt>
                <c:pt idx="18">
                  <c:v>-0.54285714285714282</c:v>
                </c:pt>
                <c:pt idx="19">
                  <c:v>-0.45077720207253885</c:v>
                </c:pt>
                <c:pt idx="20">
                  <c:v>-0.34831460674157305</c:v>
                </c:pt>
                <c:pt idx="21">
                  <c:v>-0.60396039603960394</c:v>
                </c:pt>
              </c:numCache>
            </c:numRef>
          </c:val>
          <c:extLst>
            <c:ext xmlns:c16="http://schemas.microsoft.com/office/drawing/2014/chart" uri="{C3380CC4-5D6E-409C-BE32-E72D297353CC}">
              <c16:uniqueId val="{00000003-1718-4048-80D5-A0CFFE9770D9}"/>
            </c:ext>
          </c:extLst>
        </c:ser>
        <c:ser>
          <c:idx val="4"/>
          <c:order val="4"/>
          <c:tx>
            <c:strRef>
              <c:f>'GRAPH (2)'!$X$2</c:f>
              <c:strCache>
                <c:ptCount val="1"/>
                <c:pt idx="0">
                  <c:v>Jul.</c:v>
                </c:pt>
              </c:strCache>
            </c:strRef>
          </c:tx>
          <c:spPr>
            <a:solidFill>
              <a:srgbClr val="D09F9D"/>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(2)'!$X$3:$X$29</c:f>
              <c:numCache>
                <c:formatCode>0%</c:formatCode>
                <c:ptCount val="22"/>
                <c:pt idx="0">
                  <c:v>-0.41065361817241519</c:v>
                </c:pt>
                <c:pt idx="1">
                  <c:v>0.74287812729517289</c:v>
                </c:pt>
                <c:pt idx="2">
                  <c:v>-0.17055062899566922</c:v>
                </c:pt>
                <c:pt idx="3">
                  <c:v>-0.15148559118806651</c:v>
                </c:pt>
                <c:pt idx="4">
                  <c:v>-0.36261415826426646</c:v>
                </c:pt>
                <c:pt idx="5">
                  <c:v>0.4526760304782888</c:v>
                </c:pt>
                <c:pt idx="6">
                  <c:v>#N/A</c:v>
                </c:pt>
                <c:pt idx="7">
                  <c:v>-0.23680339924824317</c:v>
                </c:pt>
                <c:pt idx="8">
                  <c:v>-0.24269704207238654</c:v>
                </c:pt>
                <c:pt idx="9">
                  <c:v>-0.70342522974101918</c:v>
                </c:pt>
                <c:pt idx="10">
                  <c:v>#N/A</c:v>
                </c:pt>
                <c:pt idx="11">
                  <c:v>0.14038389160707565</c:v>
                </c:pt>
                <c:pt idx="12">
                  <c:v>-0.4375</c:v>
                </c:pt>
                <c:pt idx="13">
                  <c:v>1.8318965517241378E-2</c:v>
                </c:pt>
                <c:pt idx="14">
                  <c:v>-9.433962264150943E-3</c:v>
                </c:pt>
                <c:pt idx="15">
                  <c:v>#N/A</c:v>
                </c:pt>
                <c:pt idx="16">
                  <c:v>-8.8729016786570747E-2</c:v>
                </c:pt>
                <c:pt idx="17">
                  <c:v>-0.42499999999999999</c:v>
                </c:pt>
                <c:pt idx="18">
                  <c:v>-0.39591836734693875</c:v>
                </c:pt>
                <c:pt idx="19">
                  <c:v>-0.38860103626943004</c:v>
                </c:pt>
                <c:pt idx="20">
                  <c:v>-0.7078651685393258</c:v>
                </c:pt>
                <c:pt idx="21">
                  <c:v>-0.46534653465346537</c:v>
                </c:pt>
              </c:numCache>
            </c:numRef>
          </c:val>
          <c:extLst>
            <c:ext xmlns:c16="http://schemas.microsoft.com/office/drawing/2014/chart" uri="{C3380CC4-5D6E-409C-BE32-E72D297353CC}">
              <c16:uniqueId val="{00000004-1718-4048-80D5-A0CFFE9770D9}"/>
            </c:ext>
          </c:extLst>
        </c:ser>
        <c:ser>
          <c:idx val="5"/>
          <c:order val="5"/>
          <c:tx>
            <c:strRef>
              <c:f>'GRAPH (2)'!$Y$2</c:f>
              <c:strCache>
                <c:ptCount val="1"/>
                <c:pt idx="0">
                  <c:v>Aug.</c:v>
                </c:pt>
              </c:strCache>
            </c:strRef>
          </c:tx>
          <c:spPr>
            <a:solidFill>
              <a:srgbClr val="C68887"/>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(2)'!$Y$3:$Y$29</c:f>
              <c:numCache>
                <c:formatCode>0%</c:formatCode>
                <c:ptCount val="22"/>
                <c:pt idx="0">
                  <c:v>-0.41092413573616582</c:v>
                </c:pt>
                <c:pt idx="1">
                  <c:v>0.87533011423124407</c:v>
                </c:pt>
                <c:pt idx="2">
                  <c:v>-5.2216951948855436E-2</c:v>
                </c:pt>
                <c:pt idx="3">
                  <c:v>-0.19489493151241719</c:v>
                </c:pt>
                <c:pt idx="4">
                  <c:v>-0.4530961304967534</c:v>
                </c:pt>
                <c:pt idx="5">
                  <c:v>0.65188653263563756</c:v>
                </c:pt>
                <c:pt idx="6">
                  <c:v>#N/A</c:v>
                </c:pt>
                <c:pt idx="7">
                  <c:v>#N/A</c:v>
                </c:pt>
                <c:pt idx="8">
                  <c:v>#N/A</c:v>
                </c:pt>
                <c:pt idx="9">
                  <c:v>-0.53467000835421885</c:v>
                </c:pt>
                <c:pt idx="10">
                  <c:v>9.6343586767266398E-2</c:v>
                </c:pt>
                <c:pt idx="11">
                  <c:v>0.24576590139254798</c:v>
                </c:pt>
                <c:pt idx="12">
                  <c:v>-0.44507575757575757</c:v>
                </c:pt>
                <c:pt idx="13">
                  <c:v>0.10237068965517242</c:v>
                </c:pt>
                <c:pt idx="14">
                  <c:v>1.179245283018868E-2</c:v>
                </c:pt>
                <c:pt idx="15">
                  <c:v>#N/A</c:v>
                </c:pt>
                <c:pt idx="16">
                  <c:v>7.1942446043165471E-3</c:v>
                </c:pt>
                <c:pt idx="17">
                  <c:v>-0.36499999999999999</c:v>
                </c:pt>
                <c:pt idx="18">
                  <c:v>#N/A</c:v>
                </c:pt>
                <c:pt idx="19">
                  <c:v>#N/A</c:v>
                </c:pt>
                <c:pt idx="20">
                  <c:v>-0.6629213483146067</c:v>
                </c:pt>
                <c:pt idx="21">
                  <c:v>-0.62376237623762376</c:v>
                </c:pt>
              </c:numCache>
            </c:numRef>
          </c:val>
          <c:extLst>
            <c:ext xmlns:c16="http://schemas.microsoft.com/office/drawing/2014/chart" uri="{C3380CC4-5D6E-409C-BE32-E72D297353CC}">
              <c16:uniqueId val="{00000005-1718-4048-80D5-A0CFFE9770D9}"/>
            </c:ext>
          </c:extLst>
        </c:ser>
        <c:ser>
          <c:idx val="6"/>
          <c:order val="6"/>
          <c:tx>
            <c:strRef>
              <c:f>'GRAPH (2)'!$Z$2</c:f>
              <c:strCache>
                <c:ptCount val="1"/>
                <c:pt idx="0">
                  <c:v>Sep.</c:v>
                </c:pt>
              </c:strCache>
            </c:strRef>
          </c:tx>
          <c:spPr>
            <a:solidFill>
              <a:srgbClr val="BB7172"/>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(2)'!$Z$3:$Z$29</c:f>
              <c:numCache>
                <c:formatCode>0%</c:formatCode>
                <c:ptCount val="22"/>
                <c:pt idx="0">
                  <c:v>-0.28317619445438996</c:v>
                </c:pt>
                <c:pt idx="1">
                  <c:v>0.71178097604425483</c:v>
                </c:pt>
                <c:pt idx="2">
                  <c:v>-8.6657042689214273E-2</c:v>
                </c:pt>
                <c:pt idx="3">
                  <c:v>-0.20643823923911719</c:v>
                </c:pt>
                <c:pt idx="4">
                  <c:v>-0.29620440268172937</c:v>
                </c:pt>
                <c:pt idx="5">
                  <c:v>0.47966584044799415</c:v>
                </c:pt>
                <c:pt idx="6">
                  <c:v>#N/A</c:v>
                </c:pt>
                <c:pt idx="7">
                  <c:v>#N/A</c:v>
                </c:pt>
                <c:pt idx="8">
                  <c:v>#N/A</c:v>
                </c:pt>
                <c:pt idx="9">
                  <c:v>-0.56725146198830412</c:v>
                </c:pt>
                <c:pt idx="10">
                  <c:v>#N/A</c:v>
                </c:pt>
                <c:pt idx="11">
                  <c:v>4.1400075272864136E-3</c:v>
                </c:pt>
                <c:pt idx="12">
                  <c:v>-0.36079545454545453</c:v>
                </c:pt>
                <c:pt idx="13">
                  <c:v>1.1853448275862068E-2</c:v>
                </c:pt>
                <c:pt idx="14">
                  <c:v>0.28301886792452829</c:v>
                </c:pt>
                <c:pt idx="15">
                  <c:v>#N/A</c:v>
                </c:pt>
                <c:pt idx="16">
                  <c:v>-0.29016786570743403</c:v>
                </c:pt>
                <c:pt idx="17">
                  <c:v>-0.19500000000000001</c:v>
                </c:pt>
                <c:pt idx="18">
                  <c:v>#N/A</c:v>
                </c:pt>
                <c:pt idx="19">
                  <c:v>#N/A</c:v>
                </c:pt>
                <c:pt idx="20">
                  <c:v>-0.4943820224719101</c:v>
                </c:pt>
                <c:pt idx="21">
                  <c:v>-0.24752475247524752</c:v>
                </c:pt>
              </c:numCache>
            </c:numRef>
          </c:val>
          <c:extLst>
            <c:ext xmlns:c16="http://schemas.microsoft.com/office/drawing/2014/chart" uri="{C3380CC4-5D6E-409C-BE32-E72D297353CC}">
              <c16:uniqueId val="{00000006-1718-4048-80D5-A0CFFE9770D9}"/>
            </c:ext>
          </c:extLst>
        </c:ser>
        <c:ser>
          <c:idx val="7"/>
          <c:order val="7"/>
          <c:tx>
            <c:strRef>
              <c:f>'GRAPH (2)'!$AA$2</c:f>
              <c:strCache>
                <c:ptCount val="1"/>
                <c:pt idx="0">
                  <c:v>Oct.</c:v>
                </c:pt>
              </c:strCache>
            </c:strRef>
          </c:tx>
          <c:spPr>
            <a:solidFill>
              <a:srgbClr val="B15A5F"/>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(2)'!$AA$3:$AA$29</c:f>
              <c:numCache>
                <c:formatCode>0%</c:formatCode>
                <c:ptCount val="22"/>
                <c:pt idx="0">
                  <c:v>-0.29729084616302659</c:v>
                </c:pt>
                <c:pt idx="1">
                  <c:v>-4.8911599706217869E-3</c:v>
                </c:pt>
                <c:pt idx="2">
                  <c:v>-5.2258197566508562E-2</c:v>
                </c:pt>
                <c:pt idx="3">
                  <c:v>-0.1896923139454538</c:v>
                </c:pt>
                <c:pt idx="4">
                  <c:v>-0.3473050731140791</c:v>
                </c:pt>
                <c:pt idx="5">
                  <c:v>0.84412007711374282</c:v>
                </c:pt>
                <c:pt idx="6">
                  <c:v>#N/A</c:v>
                </c:pt>
                <c:pt idx="7">
                  <c:v>#N/A</c:v>
                </c:pt>
                <c:pt idx="8">
                  <c:v>#N/A</c:v>
                </c:pt>
                <c:pt idx="9">
                  <c:v>-0.4924812030075188</c:v>
                </c:pt>
                <c:pt idx="10">
                  <c:v>9.6343586767266398E-2</c:v>
                </c:pt>
                <c:pt idx="11">
                  <c:v>#N/A</c:v>
                </c:pt>
                <c:pt idx="12">
                  <c:v>-0.35511363636363635</c:v>
                </c:pt>
                <c:pt idx="13">
                  <c:v>0.1206896551724138</c:v>
                </c:pt>
                <c:pt idx="14">
                  <c:v>0.17924528301886791</c:v>
                </c:pt>
                <c:pt idx="15">
                  <c:v>#N/A</c:v>
                </c:pt>
                <c:pt idx="16">
                  <c:v>-5.0359712230215826E-2</c:v>
                </c:pt>
                <c:pt idx="17">
                  <c:v>-0.24</c:v>
                </c:pt>
                <c:pt idx="18">
                  <c:v>#N/A</c:v>
                </c:pt>
                <c:pt idx="19">
                  <c:v>#N/A</c:v>
                </c:pt>
                <c:pt idx="20">
                  <c:v>-0.6292134831460674</c:v>
                </c:pt>
                <c:pt idx="21">
                  <c:v>-0.40594059405940597</c:v>
                </c:pt>
              </c:numCache>
            </c:numRef>
          </c:val>
          <c:extLst>
            <c:ext xmlns:c16="http://schemas.microsoft.com/office/drawing/2014/chart" uri="{C3380CC4-5D6E-409C-BE32-E72D297353CC}">
              <c16:uniqueId val="{00000007-1718-4048-80D5-A0CFFE9770D9}"/>
            </c:ext>
          </c:extLst>
        </c:ser>
        <c:ser>
          <c:idx val="8"/>
          <c:order val="8"/>
          <c:tx>
            <c:strRef>
              <c:f>'GRAPH (2)'!$AB$2</c:f>
              <c:strCache>
                <c:ptCount val="1"/>
                <c:pt idx="0">
                  <c:v>Nov.</c:v>
                </c:pt>
              </c:strCache>
            </c:strRef>
          </c:tx>
          <c:spPr>
            <a:solidFill>
              <a:srgbClr val="A8444E"/>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(2)'!$AB$3:$AB$29</c:f>
              <c:numCache>
                <c:formatCode>0%</c:formatCode>
                <c:ptCount val="22"/>
                <c:pt idx="0">
                  <c:v>-0.31738870986991286</c:v>
                </c:pt>
                <c:pt idx="1">
                  <c:v>0.62289625427781159</c:v>
                </c:pt>
                <c:pt idx="2">
                  <c:v>7.3087234481336361E-2</c:v>
                </c:pt>
                <c:pt idx="3">
                  <c:v>-0.21310409299678901</c:v>
                </c:pt>
                <c:pt idx="4">
                  <c:v>-0.33125692868077916</c:v>
                </c:pt>
                <c:pt idx="5">
                  <c:v>#N/A</c:v>
                </c:pt>
                <c:pt idx="6">
                  <c:v>#N/A</c:v>
                </c:pt>
                <c:pt idx="7">
                  <c:v>#N/A</c:v>
                </c:pt>
                <c:pt idx="8">
                  <c:v>#N/A</c:v>
                </c:pt>
                <c:pt idx="9">
                  <c:v>-0.44778613199665829</c:v>
                </c:pt>
                <c:pt idx="10">
                  <c:v>#N/A</c:v>
                </c:pt>
                <c:pt idx="11">
                  <c:v>#N/A</c:v>
                </c:pt>
                <c:pt idx="12">
                  <c:v>-0.28314393939393939</c:v>
                </c:pt>
                <c:pt idx="13">
                  <c:v>3.3405172413793101E-2</c:v>
                </c:pt>
                <c:pt idx="14">
                  <c:v>-0.44339622641509435</c:v>
                </c:pt>
                <c:pt idx="15">
                  <c:v>#N/A</c:v>
                </c:pt>
                <c:pt idx="16">
                  <c:v>-0.11270983213429256</c:v>
                </c:pt>
                <c:pt idx="17">
                  <c:v>-0.27</c:v>
                </c:pt>
                <c:pt idx="18">
                  <c:v>#N/A</c:v>
                </c:pt>
                <c:pt idx="19">
                  <c:v>#N/A</c:v>
                </c:pt>
                <c:pt idx="20">
                  <c:v>#N/A</c:v>
                </c:pt>
                <c:pt idx="21">
                  <c:v>-0.30693069306930693</c:v>
                </c:pt>
              </c:numCache>
            </c:numRef>
          </c:val>
          <c:extLst>
            <c:ext xmlns:c16="http://schemas.microsoft.com/office/drawing/2014/chart" uri="{C3380CC4-5D6E-409C-BE32-E72D297353CC}">
              <c16:uniqueId val="{00000008-1718-4048-80D5-A0CFFE9770D9}"/>
            </c:ext>
          </c:extLst>
        </c:ser>
        <c:ser>
          <c:idx val="9"/>
          <c:order val="9"/>
          <c:tx>
            <c:strRef>
              <c:f>'GRAPH (2)'!$AC$2</c:f>
              <c:strCache>
                <c:ptCount val="1"/>
                <c:pt idx="0">
                  <c:v>Dec.</c:v>
                </c:pt>
              </c:strCache>
            </c:strRef>
          </c:tx>
          <c:spPr>
            <a:solidFill>
              <a:srgbClr val="9E2F3F"/>
            </a:solidFill>
            <a:ln>
              <a:noFill/>
            </a:ln>
            <a:effectLst/>
          </c:spPr>
          <c:invertIfNegative val="0"/>
          <c:cat>
            <c:strRef>
              <c:f>'GRAPH (2)'!$A$3:$A$29</c:f>
              <c:strCache>
                <c:ptCount val="22"/>
                <c:pt idx="0">
                  <c:v>South Africa</c:v>
                </c:pt>
                <c:pt idx="1">
                  <c:v>Nigeria</c:v>
                </c:pt>
                <c:pt idx="2">
                  <c:v>Mozambique</c:v>
                </c:pt>
                <c:pt idx="3">
                  <c:v>Kenya</c:v>
                </c:pt>
                <c:pt idx="4">
                  <c:v>Zimbabwe</c:v>
                </c:pt>
                <c:pt idx="5">
                  <c:v>Cameroon</c:v>
                </c:pt>
                <c:pt idx="6">
                  <c:v>Indonesia</c:v>
                </c:pt>
                <c:pt idx="7">
                  <c:v>Peru</c:v>
                </c:pt>
                <c:pt idx="8">
                  <c:v>Ethiopia</c:v>
                </c:pt>
                <c:pt idx="9">
                  <c:v>Lesotho</c:v>
                </c:pt>
                <c:pt idx="10">
                  <c:v>Haiti</c:v>
                </c:pt>
                <c:pt idx="11">
                  <c:v>Togo</c:v>
                </c:pt>
                <c:pt idx="12">
                  <c:v>Sierra Leone</c:v>
                </c:pt>
                <c:pt idx="13">
                  <c:v>Rwanda</c:v>
                </c:pt>
                <c:pt idx="14">
                  <c:v>Dominican Republic</c:v>
                </c:pt>
                <c:pt idx="15">
                  <c:v>Papua New Guinea</c:v>
                </c:pt>
                <c:pt idx="16">
                  <c:v>Nepal</c:v>
                </c:pt>
                <c:pt idx="17">
                  <c:v>Guatemala</c:v>
                </c:pt>
                <c:pt idx="18">
                  <c:v>Tajikistan</c:v>
                </c:pt>
                <c:pt idx="19">
                  <c:v>Honduras</c:v>
                </c:pt>
                <c:pt idx="20">
                  <c:v>Kyrgyzstan</c:v>
                </c:pt>
                <c:pt idx="21">
                  <c:v>Guyana</c:v>
                </c:pt>
              </c:strCache>
            </c:strRef>
          </c:cat>
          <c:val>
            <c:numRef>
              <c:f>'GRAPH (2)'!$AC$3:$AC$29</c:f>
              <c:numCache>
                <c:formatCode>0%</c:formatCode>
                <c:ptCount val="22"/>
                <c:pt idx="0">
                  <c:v>-0.44139714365278276</c:v>
                </c:pt>
                <c:pt idx="1">
                  <c:v>1.7455034144359539E-2</c:v>
                </c:pt>
                <c:pt idx="2">
                  <c:v>6.4343163538873992E-3</c:v>
                </c:pt>
                <c:pt idx="3">
                  <c:v>#N/A</c:v>
                </c:pt>
                <c:pt idx="4">
                  <c:v>-0.44169350155730347</c:v>
                </c:pt>
                <c:pt idx="5">
                  <c:v>#N/A</c:v>
                </c:pt>
                <c:pt idx="6">
                  <c:v>#N/A</c:v>
                </c:pt>
                <c:pt idx="7">
                  <c:v>#N/A</c:v>
                </c:pt>
                <c:pt idx="8">
                  <c:v>#N/A</c:v>
                </c:pt>
                <c:pt idx="9">
                  <c:v>-0.38512949039264827</c:v>
                </c:pt>
                <c:pt idx="10">
                  <c:v>#N/A</c:v>
                </c:pt>
                <c:pt idx="11">
                  <c:v>#N/A</c:v>
                </c:pt>
                <c:pt idx="12">
                  <c:v>-0.29545454545454547</c:v>
                </c:pt>
                <c:pt idx="13">
                  <c:v>0.10344827586206896</c:v>
                </c:pt>
                <c:pt idx="14">
                  <c:v>-0.35141509433962265</c:v>
                </c:pt>
                <c:pt idx="15">
                  <c:v>#N/A</c:v>
                </c:pt>
                <c:pt idx="16">
                  <c:v>-3.5971223021582732E-2</c:v>
                </c:pt>
                <c:pt idx="17">
                  <c:v>-0.505</c:v>
                </c:pt>
                <c:pt idx="18">
                  <c:v>#N/A</c:v>
                </c:pt>
                <c:pt idx="19">
                  <c:v>#N/A</c:v>
                </c:pt>
                <c:pt idx="20">
                  <c:v>#N/A</c:v>
                </c:pt>
                <c:pt idx="21">
                  <c:v>-0.40594059405940597</c:v>
                </c:pt>
              </c:numCache>
            </c:numRef>
          </c:val>
          <c:extLst>
            <c:ext xmlns:c16="http://schemas.microsoft.com/office/drawing/2014/chart" uri="{C3380CC4-5D6E-409C-BE32-E72D297353CC}">
              <c16:uniqueId val="{00000009-1718-4048-80D5-A0CFFE9770D9}"/>
            </c:ext>
          </c:extLst>
        </c:ser>
        <c:dLbls>
          <c:showLegendKey val="0"/>
          <c:showVal val="0"/>
          <c:showCatName val="0"/>
          <c:showSerName val="0"/>
          <c:showPercent val="0"/>
          <c:showBubbleSize val="0"/>
        </c:dLbls>
        <c:gapWidth val="219"/>
        <c:axId val="1190898879"/>
        <c:axId val="1"/>
      </c:barChart>
      <c:catAx>
        <c:axId val="1190898879"/>
        <c:scaling>
          <c:orientation val="maxMin"/>
        </c:scaling>
        <c:delete val="1"/>
        <c:axPos val="l"/>
        <c:numFmt formatCode="General" sourceLinked="1"/>
        <c:majorTickMark val="none"/>
        <c:minorTickMark val="none"/>
        <c:tickLblPos val="low"/>
        <c:crossAx val="1"/>
        <c:crosses val="autoZero"/>
        <c:auto val="0"/>
        <c:lblAlgn val="ctr"/>
        <c:lblOffset val="100"/>
        <c:noMultiLvlLbl val="0"/>
      </c:catAx>
      <c:valAx>
        <c:axId val="1"/>
        <c:scaling>
          <c:orientation val="minMax"/>
        </c:scaling>
        <c:delete val="1"/>
        <c:axPos val="t"/>
        <c:numFmt formatCode="0%" sourceLinked="1"/>
        <c:majorTickMark val="none"/>
        <c:minorTickMark val="none"/>
        <c:tickLblPos val="nextTo"/>
        <c:crossAx val="1190898879"/>
        <c:crosses val="autoZero"/>
        <c:crossBetween val="between"/>
      </c:valAx>
      <c:spPr>
        <a:noFill/>
        <a:ln w="25400">
          <a:noFill/>
        </a:ln>
      </c:spPr>
    </c:plotArea>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383181832000727E-2"/>
          <c:y val="5.0925925925925923E-2"/>
          <c:w val="0.89367639855828818"/>
          <c:h val="0.78148950131233597"/>
        </c:manualLayout>
      </c:layout>
      <c:barChart>
        <c:barDir val="col"/>
        <c:grouping val="stacked"/>
        <c:varyColors val="0"/>
        <c:ser>
          <c:idx val="0"/>
          <c:order val="0"/>
          <c:tx>
            <c:strRef>
              <c:f>'MENA (3)'!$AB$5</c:f>
              <c:strCache>
                <c:ptCount val="1"/>
                <c:pt idx="0">
                  <c:v>Domestic (public and private)</c:v>
                </c:pt>
              </c:strCache>
            </c:strRef>
          </c:tx>
          <c:spPr>
            <a:solidFill>
              <a:srgbClr val="951833"/>
            </a:solidFill>
            <a:ln>
              <a:noFill/>
            </a:ln>
            <a:effectLst/>
          </c:spPr>
          <c:invertIfNegative val="0"/>
          <c:dPt>
            <c:idx val="15"/>
            <c:invertIfNegative val="0"/>
            <c:bubble3D val="0"/>
            <c:spPr>
              <a:solidFill>
                <a:srgbClr val="951833"/>
              </a:solidFill>
              <a:ln>
                <a:noFill/>
              </a:ln>
              <a:effectLst/>
            </c:spPr>
            <c:extLst>
              <c:ext xmlns:c16="http://schemas.microsoft.com/office/drawing/2014/chart" uri="{C3380CC4-5D6E-409C-BE32-E72D297353CC}">
                <c16:uniqueId val="{00000001-6839-48C2-B267-CF4998FB2A15}"/>
              </c:ext>
            </c:extLst>
          </c:dPt>
          <c:cat>
            <c:numRef>
              <c:f>'MENA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'MENA (3)'!$AG$5:$AV$5</c:f>
              <c:numCache>
                <c:formatCode>_-"$"* #,##0_-;\-"$"* #,##0_-;_-"$"* "-"??_-;_-@_-</c:formatCode>
                <c:ptCount val="16"/>
                <c:pt idx="0">
                  <c:v>88.014054627469591</c:v>
                </c:pt>
                <c:pt idx="1">
                  <c:v>100.71433654303398</c:v>
                </c:pt>
                <c:pt idx="2">
                  <c:v>95.582074516073845</c:v>
                </c:pt>
                <c:pt idx="3">
                  <c:v>97.936137137090014</c:v>
                </c:pt>
                <c:pt idx="4">
                  <c:v>102.1656674067618</c:v>
                </c:pt>
                <c:pt idx="5">
                  <c:v>102.30995616871061</c:v>
                </c:pt>
                <c:pt idx="6">
                  <c:v>104.52110362561017</c:v>
                </c:pt>
                <c:pt idx="7">
                  <c:v>117.70666225713747</c:v>
                </c:pt>
                <c:pt idx="8">
                  <c:v>157.28351925121956</c:v>
                </c:pt>
                <c:pt idx="9">
                  <c:v>139.62351512996025</c:v>
                </c:pt>
                <c:pt idx="10">
                  <c:v>131.92695662996027</c:v>
                </c:pt>
              </c:numCache>
            </c:numRef>
          </c:val>
          <c:extLst>
            <c:ext xmlns:c16="http://schemas.microsoft.com/office/drawing/2014/chart" uri="{C3380CC4-5D6E-409C-BE32-E72D297353CC}">
              <c16:uniqueId val="{00000002-6839-48C2-B267-CF4998FB2A15}"/>
            </c:ext>
          </c:extLst>
        </c:ser>
        <c:ser>
          <c:idx val="1"/>
          <c:order val="1"/>
          <c:tx>
            <c:strRef>
              <c:f>'MENA (3)'!$AB$6</c:f>
              <c:strCache>
                <c:ptCount val="1"/>
                <c:pt idx="0">
                  <c:v>United States (bilateral)</c:v>
                </c:pt>
              </c:strCache>
            </c:strRef>
          </c:tx>
          <c:spPr>
            <a:solidFill>
              <a:srgbClr val="EC6415"/>
            </a:solidFill>
            <a:ln w="50800">
              <a:noFill/>
            </a:ln>
            <a:effectLst/>
          </c:spPr>
          <c:invertIfNegative val="0"/>
          <c:cat>
            <c:numRef>
              <c:f>'MENA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'MENA (3)'!$AG$6:$AV$6</c:f>
              <c:numCache>
                <c:formatCode>_-"$"* #,##0_-;\-"$"* #,##0_-;_-"$"* "-"??_-;_-@_-</c:formatCode>
                <c:ptCount val="16"/>
                <c:pt idx="0">
                  <c:v>11.536034362123605</c:v>
                </c:pt>
                <c:pt idx="1">
                  <c:v>11.897369512301021</c:v>
                </c:pt>
                <c:pt idx="2">
                  <c:v>11.955514752956772</c:v>
                </c:pt>
                <c:pt idx="3">
                  <c:v>6.0336065173905924</c:v>
                </c:pt>
                <c:pt idx="4">
                  <c:v>4.5091394995332603</c:v>
                </c:pt>
                <c:pt idx="5">
                  <c:v>2.3221627836873591</c:v>
                </c:pt>
                <c:pt idx="6">
                  <c:v>1.9842812891434101</c:v>
                </c:pt>
                <c:pt idx="7">
                  <c:v>2.3751651849133846</c:v>
                </c:pt>
                <c:pt idx="8">
                  <c:v>2.7738225728903436</c:v>
                </c:pt>
                <c:pt idx="9">
                  <c:v>2.3584981287077045</c:v>
                </c:pt>
                <c:pt idx="10">
                  <c:v>2.3302554145633834</c:v>
                </c:pt>
              </c:numCache>
            </c:numRef>
          </c:val>
          <c:extLst>
            <c:ext xmlns:c16="http://schemas.microsoft.com/office/drawing/2014/chart" uri="{C3380CC4-5D6E-409C-BE32-E72D297353CC}">
              <c16:uniqueId val="{00000003-6839-48C2-B267-CF4998FB2A15}"/>
            </c:ext>
          </c:extLst>
        </c:ser>
        <c:ser>
          <c:idx val="2"/>
          <c:order val="2"/>
          <c:tx>
            <c:strRef>
              <c:f>'MENA (3)'!$AB$7</c:f>
              <c:strCache>
                <c:ptCount val="1"/>
                <c:pt idx="0">
                  <c:v>Global Fund</c:v>
                </c:pt>
              </c:strCache>
            </c:strRef>
          </c:tx>
          <c:spPr>
            <a:solidFill>
              <a:srgbClr val="F2C81E"/>
            </a:solidFill>
            <a:ln w="50800">
              <a:noFill/>
            </a:ln>
            <a:effectLst/>
          </c:spPr>
          <c:invertIfNegative val="0"/>
          <c:cat>
            <c:numRef>
              <c:f>'MENA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'MENA (3)'!$AG$7:$AV$7</c:f>
              <c:numCache>
                <c:formatCode>_-"$"* #,##0.0_-;\-"$"* #,##0.0_-;_-"$"* "-"??_-;_-@_-</c:formatCode>
                <c:ptCount val="16"/>
                <c:pt idx="0">
                  <c:v>67.845274655243585</c:v>
                </c:pt>
                <c:pt idx="1">
                  <c:v>47.966345940413078</c:v>
                </c:pt>
                <c:pt idx="2">
                  <c:v>33.782006563850146</c:v>
                </c:pt>
                <c:pt idx="3">
                  <c:v>41.610519333938619</c:v>
                </c:pt>
                <c:pt idx="4">
                  <c:v>33.723461534843075</c:v>
                </c:pt>
                <c:pt idx="5">
                  <c:v>25.821004084512357</c:v>
                </c:pt>
                <c:pt idx="6">
                  <c:v>38.990125834552188</c:v>
                </c:pt>
                <c:pt idx="7">
                  <c:v>42.995969278901839</c:v>
                </c:pt>
                <c:pt idx="8">
                  <c:v>29.199734714071237</c:v>
                </c:pt>
                <c:pt idx="9">
                  <c:v>21.601736423774419</c:v>
                </c:pt>
                <c:pt idx="10">
                  <c:v>36.089068797488949</c:v>
                </c:pt>
              </c:numCache>
            </c:numRef>
          </c:val>
          <c:extLst>
            <c:ext xmlns:c16="http://schemas.microsoft.com/office/drawing/2014/chart" uri="{C3380CC4-5D6E-409C-BE32-E72D297353CC}">
              <c16:uniqueId val="{00000004-6839-48C2-B267-CF4998FB2A15}"/>
            </c:ext>
          </c:extLst>
        </c:ser>
        <c:ser>
          <c:idx val="3"/>
          <c:order val="3"/>
          <c:tx>
            <c:strRef>
              <c:f>'MENA (3)'!$AB$8</c:f>
              <c:strCache>
                <c:ptCount val="1"/>
                <c:pt idx="0">
                  <c:v>Other international</c:v>
                </c:pt>
              </c:strCache>
            </c:strRef>
          </c:tx>
          <c:spPr>
            <a:solidFill>
              <a:srgbClr val="C2B9B3"/>
            </a:solidFill>
            <a:ln>
              <a:noFill/>
            </a:ln>
            <a:effectLst/>
          </c:spPr>
          <c:invertIfNegative val="0"/>
          <c:cat>
            <c:numRef>
              <c:f>'MENA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'MENA (3)'!$AG$8:$AV$8</c:f>
              <c:numCache>
                <c:formatCode>_-"$"* #,##0_-;\-"$"* #,##0_-;_-"$"* "-"??_-;_-@_-</c:formatCode>
                <c:ptCount val="16"/>
                <c:pt idx="0">
                  <c:v>15.900760278736605</c:v>
                </c:pt>
                <c:pt idx="1">
                  <c:v>10.785519822100683</c:v>
                </c:pt>
                <c:pt idx="2">
                  <c:v>8.96721548572906</c:v>
                </c:pt>
                <c:pt idx="3">
                  <c:v>10.104983017111079</c:v>
                </c:pt>
                <c:pt idx="4">
                  <c:v>9.4324947991777623</c:v>
                </c:pt>
                <c:pt idx="5">
                  <c:v>17.126877341995247</c:v>
                </c:pt>
                <c:pt idx="6">
                  <c:v>3.3929511866143374</c:v>
                </c:pt>
                <c:pt idx="7">
                  <c:v>13.570290617673514</c:v>
                </c:pt>
                <c:pt idx="8">
                  <c:v>2.5488976951992552</c:v>
                </c:pt>
                <c:pt idx="9">
                  <c:v>2.4175612791387495</c:v>
                </c:pt>
                <c:pt idx="10">
                  <c:v>2.2311495108977808</c:v>
                </c:pt>
              </c:numCache>
            </c:numRef>
          </c:val>
          <c:extLst>
            <c:ext xmlns:c16="http://schemas.microsoft.com/office/drawing/2014/chart" uri="{C3380CC4-5D6E-409C-BE32-E72D297353CC}">
              <c16:uniqueId val="{00000005-6839-48C2-B267-CF4998FB2A15}"/>
            </c:ext>
          </c:extLst>
        </c:ser>
        <c:ser>
          <c:idx val="4"/>
          <c:order val="4"/>
          <c:tx>
            <c:strRef>
              <c:f>'MENA (3)'!$AB$9</c:f>
              <c:strCache>
                <c:ptCount val="1"/>
                <c:pt idx="0">
                  <c:v>Resource needs (2025)</c:v>
                </c:pt>
              </c:strCache>
            </c:strRef>
          </c:tx>
          <c:spPr>
            <a:solidFill>
              <a:srgbClr val="477835"/>
            </a:solidFill>
            <a:ln>
              <a:noFill/>
            </a:ln>
            <a:effectLst/>
          </c:spPr>
          <c:invertIfNegative val="0"/>
          <c:dPt>
            <c:idx val="15"/>
            <c:invertIfNegative val="0"/>
            <c:bubble3D val="0"/>
            <c:extLst>
              <c:ext xmlns:c16="http://schemas.microsoft.com/office/drawing/2014/chart" uri="{C3380CC4-5D6E-409C-BE32-E72D297353CC}">
                <c16:uniqueId val="{00000006-6839-48C2-B267-CF4998FB2A15}"/>
              </c:ext>
            </c:extLst>
          </c:dPt>
          <c:cat>
            <c:numRef>
              <c:f>'MENA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'MENA (3)'!$AG$9:$AV$9</c:f>
              <c:numCache>
                <c:formatCode>General</c:formatCode>
                <c:ptCount val="16"/>
                <c:pt idx="15" formatCode="0.00">
                  <c:v>1085.235550926468</c:v>
                </c:pt>
              </c:numCache>
            </c:numRef>
          </c:val>
          <c:extLst>
            <c:ext xmlns:c16="http://schemas.microsoft.com/office/drawing/2014/chart" uri="{C3380CC4-5D6E-409C-BE32-E72D297353CC}">
              <c16:uniqueId val="{00000007-6839-48C2-B267-CF4998FB2A15}"/>
            </c:ext>
          </c:extLst>
        </c:ser>
        <c:dLbls>
          <c:showLegendKey val="0"/>
          <c:showVal val="0"/>
          <c:showCatName val="0"/>
          <c:showSerName val="0"/>
          <c:showPercent val="0"/>
          <c:showBubbleSize val="0"/>
        </c:dLbls>
        <c:gapWidth val="150"/>
        <c:overlap val="100"/>
        <c:axId val="1094422160"/>
        <c:axId val="1094416336"/>
      </c:barChart>
      <c:catAx>
        <c:axId val="1094422160"/>
        <c:scaling>
          <c:orientation val="minMax"/>
        </c:scaling>
        <c:delete val="0"/>
        <c:axPos val="b"/>
        <c:numFmt formatCode="General" sourceLinked="1"/>
        <c:majorTickMark val="none"/>
        <c:minorTickMark val="none"/>
        <c:tickLblPos val="nextTo"/>
        <c:spPr>
          <a:noFill/>
          <a:ln w="3175" cap="flat" cmpd="sng" algn="ctr">
            <a:solidFill>
              <a:schemeClr val="tx1"/>
            </a:solidFill>
            <a:round/>
          </a:ln>
          <a:effectLst/>
        </c:spPr>
        <c:txPr>
          <a:bodyPr rot="0" spcFirstLastPara="1" vertOverflow="ellipsis"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4416336"/>
        <c:crosses val="autoZero"/>
        <c:auto val="1"/>
        <c:lblAlgn val="ctr"/>
        <c:lblOffset val="100"/>
        <c:noMultiLvlLbl val="0"/>
      </c:catAx>
      <c:valAx>
        <c:axId val="1094416336"/>
        <c:scaling>
          <c:orientation val="minMax"/>
        </c:scaling>
        <c:delete val="0"/>
        <c:axPos val="l"/>
        <c:numFmt formatCode="General" sourceLinked="0"/>
        <c:majorTickMark val="in"/>
        <c:minorTickMark val="none"/>
        <c:tickLblPos val="nextTo"/>
        <c:spPr>
          <a:noFill/>
          <a:ln w="3175">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44221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383181832000727E-2"/>
          <c:y val="5.0925925925925923E-2"/>
          <c:w val="0.89367639855828818"/>
          <c:h val="0.78148950131233597"/>
        </c:manualLayout>
      </c:layout>
      <c:barChart>
        <c:barDir val="col"/>
        <c:grouping val="stacked"/>
        <c:varyColors val="0"/>
        <c:ser>
          <c:idx val="0"/>
          <c:order val="0"/>
          <c:tx>
            <c:strRef>
              <c:f>'EECA (3)'!$AB$5</c:f>
              <c:strCache>
                <c:ptCount val="1"/>
                <c:pt idx="0">
                  <c:v>Domestic (public and private)</c:v>
                </c:pt>
              </c:strCache>
            </c:strRef>
          </c:tx>
          <c:spPr>
            <a:solidFill>
              <a:srgbClr val="951833"/>
            </a:solidFill>
            <a:ln>
              <a:noFill/>
            </a:ln>
            <a:effectLst/>
          </c:spPr>
          <c:invertIfNegative val="0"/>
          <c:dPt>
            <c:idx val="15"/>
            <c:invertIfNegative val="0"/>
            <c:bubble3D val="0"/>
            <c:spPr>
              <a:solidFill>
                <a:srgbClr val="951833"/>
              </a:solidFill>
              <a:ln>
                <a:noFill/>
              </a:ln>
              <a:effectLst/>
            </c:spPr>
            <c:extLst>
              <c:ext xmlns:c16="http://schemas.microsoft.com/office/drawing/2014/chart" uri="{C3380CC4-5D6E-409C-BE32-E72D297353CC}">
                <c16:uniqueId val="{00000001-86F9-44ED-A4D3-AA10288E5278}"/>
              </c:ext>
            </c:extLst>
          </c:dPt>
          <c:cat>
            <c:numRef>
              <c:f>'EECA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'EECA (3)'!$AG$5:$AV$5</c:f>
              <c:numCache>
                <c:formatCode>_-"$"* #,##0_-;\-"$"* #,##0_-;_-"$"* "-"??_-;_-@_-</c:formatCode>
                <c:ptCount val="16"/>
                <c:pt idx="0">
                  <c:v>1008.0600859112706</c:v>
                </c:pt>
                <c:pt idx="1">
                  <c:v>1010.6039016638836</c:v>
                </c:pt>
                <c:pt idx="2">
                  <c:v>1004.2987241049735</c:v>
                </c:pt>
                <c:pt idx="3">
                  <c:v>1026.1673654599906</c:v>
                </c:pt>
                <c:pt idx="4">
                  <c:v>1063.068681207345</c:v>
                </c:pt>
                <c:pt idx="5">
                  <c:v>1224.0480947912245</c:v>
                </c:pt>
                <c:pt idx="6">
                  <c:v>1340.5056251780104</c:v>
                </c:pt>
                <c:pt idx="7">
                  <c:v>1569.1574144233346</c:v>
                </c:pt>
                <c:pt idx="8">
                  <c:v>1523.9339642740385</c:v>
                </c:pt>
                <c:pt idx="9">
                  <c:v>1603.1919757400246</c:v>
                </c:pt>
                <c:pt idx="10">
                  <c:v>1472.8772088250964</c:v>
                </c:pt>
              </c:numCache>
            </c:numRef>
          </c:val>
          <c:extLst>
            <c:ext xmlns:c16="http://schemas.microsoft.com/office/drawing/2014/chart" uri="{C3380CC4-5D6E-409C-BE32-E72D297353CC}">
              <c16:uniqueId val="{00000002-86F9-44ED-A4D3-AA10288E5278}"/>
            </c:ext>
          </c:extLst>
        </c:ser>
        <c:ser>
          <c:idx val="1"/>
          <c:order val="1"/>
          <c:tx>
            <c:strRef>
              <c:f>'EECA (3)'!$AB$6</c:f>
              <c:strCache>
                <c:ptCount val="1"/>
                <c:pt idx="0">
                  <c:v>United States (bilateral)</c:v>
                </c:pt>
              </c:strCache>
            </c:strRef>
          </c:tx>
          <c:spPr>
            <a:solidFill>
              <a:srgbClr val="EC6415"/>
            </a:solidFill>
            <a:ln w="50800">
              <a:noFill/>
            </a:ln>
            <a:effectLst/>
          </c:spPr>
          <c:invertIfNegative val="0"/>
          <c:cat>
            <c:numRef>
              <c:f>'EECA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'EECA (3)'!$AG$6:$AV$6</c:f>
              <c:numCache>
                <c:formatCode>_-"$"* #,##0_-;\-"$"* #,##0_-;_-"$"* "-"??_-;_-@_-</c:formatCode>
                <c:ptCount val="16"/>
                <c:pt idx="0">
                  <c:v>13.21730407123167</c:v>
                </c:pt>
                <c:pt idx="1">
                  <c:v>26.428689342988644</c:v>
                </c:pt>
                <c:pt idx="2">
                  <c:v>34.630801019907231</c:v>
                </c:pt>
                <c:pt idx="3">
                  <c:v>43.298121029427861</c:v>
                </c:pt>
                <c:pt idx="4">
                  <c:v>44.407857279249242</c:v>
                </c:pt>
                <c:pt idx="5">
                  <c:v>50.124575898714383</c:v>
                </c:pt>
                <c:pt idx="6">
                  <c:v>29.438851767430993</c:v>
                </c:pt>
                <c:pt idx="7">
                  <c:v>35.23801599319242</c:v>
                </c:pt>
                <c:pt idx="8">
                  <c:v>55.698328672297215</c:v>
                </c:pt>
                <c:pt idx="9">
                  <c:v>58.179784914832496</c:v>
                </c:pt>
                <c:pt idx="10">
                  <c:v>57.483089414281892</c:v>
                </c:pt>
              </c:numCache>
            </c:numRef>
          </c:val>
          <c:extLst>
            <c:ext xmlns:c16="http://schemas.microsoft.com/office/drawing/2014/chart" uri="{C3380CC4-5D6E-409C-BE32-E72D297353CC}">
              <c16:uniqueId val="{00000003-86F9-44ED-A4D3-AA10288E5278}"/>
            </c:ext>
          </c:extLst>
        </c:ser>
        <c:ser>
          <c:idx val="2"/>
          <c:order val="2"/>
          <c:tx>
            <c:strRef>
              <c:f>'EECA (3)'!$AB$7</c:f>
              <c:strCache>
                <c:ptCount val="1"/>
                <c:pt idx="0">
                  <c:v>Global Fund</c:v>
                </c:pt>
              </c:strCache>
            </c:strRef>
          </c:tx>
          <c:spPr>
            <a:solidFill>
              <a:srgbClr val="F2C81E"/>
            </a:solidFill>
            <a:ln w="50800">
              <a:noFill/>
            </a:ln>
            <a:effectLst/>
          </c:spPr>
          <c:invertIfNegative val="0"/>
          <c:cat>
            <c:numRef>
              <c:f>'EECA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'EECA (3)'!$AG$7:$AV$7</c:f>
              <c:numCache>
                <c:formatCode>_-"$"* #,##0.0_-;\-"$"* #,##0.0_-;_-"$"* "-"??_-;_-@_-</c:formatCode>
                <c:ptCount val="16"/>
                <c:pt idx="0">
                  <c:v>97.439378335962061</c:v>
                </c:pt>
                <c:pt idx="1">
                  <c:v>107.29953841141661</c:v>
                </c:pt>
                <c:pt idx="2">
                  <c:v>130.30104162407997</c:v>
                </c:pt>
                <c:pt idx="3">
                  <c:v>120.75234887340061</c:v>
                </c:pt>
                <c:pt idx="4">
                  <c:v>90.559169246846167</c:v>
                </c:pt>
                <c:pt idx="5">
                  <c:v>61.12740368079708</c:v>
                </c:pt>
                <c:pt idx="6">
                  <c:v>48.494962261368507</c:v>
                </c:pt>
                <c:pt idx="7">
                  <c:v>53.477332092207455</c:v>
                </c:pt>
                <c:pt idx="8">
                  <c:v>83.956750164689183</c:v>
                </c:pt>
                <c:pt idx="9">
                  <c:v>90.601212929820022</c:v>
                </c:pt>
                <c:pt idx="10">
                  <c:v>102.16247989670998</c:v>
                </c:pt>
              </c:numCache>
            </c:numRef>
          </c:val>
          <c:extLst>
            <c:ext xmlns:c16="http://schemas.microsoft.com/office/drawing/2014/chart" uri="{C3380CC4-5D6E-409C-BE32-E72D297353CC}">
              <c16:uniqueId val="{00000004-86F9-44ED-A4D3-AA10288E5278}"/>
            </c:ext>
          </c:extLst>
        </c:ser>
        <c:ser>
          <c:idx val="3"/>
          <c:order val="3"/>
          <c:tx>
            <c:strRef>
              <c:f>'EECA (3)'!$AB$8</c:f>
              <c:strCache>
                <c:ptCount val="1"/>
                <c:pt idx="0">
                  <c:v>Other international</c:v>
                </c:pt>
              </c:strCache>
            </c:strRef>
          </c:tx>
          <c:spPr>
            <a:solidFill>
              <a:srgbClr val="C2B9B3"/>
            </a:solidFill>
            <a:ln>
              <a:noFill/>
            </a:ln>
            <a:effectLst/>
          </c:spPr>
          <c:invertIfNegative val="0"/>
          <c:cat>
            <c:numRef>
              <c:f>'EECA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'EECA (3)'!$AG$8:$AV$8</c:f>
              <c:numCache>
                <c:formatCode>_-"$"* #,##0_-;\-"$"* #,##0_-;_-"$"* "-"??_-;_-@_-</c:formatCode>
                <c:ptCount val="16"/>
                <c:pt idx="0">
                  <c:v>54.874718047679849</c:v>
                </c:pt>
                <c:pt idx="1">
                  <c:v>45.579093719634571</c:v>
                </c:pt>
                <c:pt idx="2">
                  <c:v>38.075995452666696</c:v>
                </c:pt>
                <c:pt idx="3">
                  <c:v>22.724524158433454</c:v>
                </c:pt>
                <c:pt idx="4">
                  <c:v>23.617382283138507</c:v>
                </c:pt>
                <c:pt idx="5">
                  <c:v>33.504657936772809</c:v>
                </c:pt>
                <c:pt idx="6">
                  <c:v>37.175020589372856</c:v>
                </c:pt>
                <c:pt idx="7">
                  <c:v>60.5992603704332</c:v>
                </c:pt>
                <c:pt idx="8">
                  <c:v>42.137013073533772</c:v>
                </c:pt>
                <c:pt idx="9">
                  <c:v>13.879317213165772</c:v>
                </c:pt>
                <c:pt idx="10">
                  <c:v>12.809119702141253</c:v>
                </c:pt>
              </c:numCache>
            </c:numRef>
          </c:val>
          <c:extLst>
            <c:ext xmlns:c16="http://schemas.microsoft.com/office/drawing/2014/chart" uri="{C3380CC4-5D6E-409C-BE32-E72D297353CC}">
              <c16:uniqueId val="{00000005-86F9-44ED-A4D3-AA10288E5278}"/>
            </c:ext>
          </c:extLst>
        </c:ser>
        <c:ser>
          <c:idx val="4"/>
          <c:order val="4"/>
          <c:tx>
            <c:strRef>
              <c:f>'EECA (3)'!$AB$9</c:f>
              <c:strCache>
                <c:ptCount val="1"/>
                <c:pt idx="0">
                  <c:v>Resource needs (2025)</c:v>
                </c:pt>
              </c:strCache>
            </c:strRef>
          </c:tx>
          <c:spPr>
            <a:solidFill>
              <a:srgbClr val="477835"/>
            </a:solidFill>
            <a:ln>
              <a:noFill/>
            </a:ln>
            <a:effectLst/>
          </c:spPr>
          <c:invertIfNegative val="0"/>
          <c:dPt>
            <c:idx val="15"/>
            <c:invertIfNegative val="0"/>
            <c:bubble3D val="0"/>
            <c:extLst>
              <c:ext xmlns:c16="http://schemas.microsoft.com/office/drawing/2014/chart" uri="{C3380CC4-5D6E-409C-BE32-E72D297353CC}">
                <c16:uniqueId val="{00000006-86F9-44ED-A4D3-AA10288E5278}"/>
              </c:ext>
            </c:extLst>
          </c:dPt>
          <c:cat>
            <c:numRef>
              <c:f>'EECA (3)'!$AG$4:$AV$4</c:f>
              <c:numCache>
                <c:formatCode>General</c:formatCode>
                <c:ptCount val="16"/>
                <c:pt idx="0">
                  <c:v>2010</c:v>
                </c:pt>
                <c:pt idx="1">
                  <c:v>2011</c:v>
                </c:pt>
                <c:pt idx="2">
                  <c:v>2012</c:v>
                </c:pt>
                <c:pt idx="3">
                  <c:v>2013</c:v>
                </c:pt>
                <c:pt idx="4">
                  <c:v>2014</c:v>
                </c:pt>
                <c:pt idx="5">
                  <c:v>2015</c:v>
                </c:pt>
                <c:pt idx="6">
                  <c:v>2016</c:v>
                </c:pt>
                <c:pt idx="7">
                  <c:v>2017</c:v>
                </c:pt>
                <c:pt idx="8">
                  <c:v>2018</c:v>
                </c:pt>
                <c:pt idx="9">
                  <c:v>2019</c:v>
                </c:pt>
                <c:pt idx="10">
                  <c:v>2020</c:v>
                </c:pt>
                <c:pt idx="15">
                  <c:v>2025</c:v>
                </c:pt>
              </c:numCache>
            </c:numRef>
          </c:cat>
          <c:val>
            <c:numRef>
              <c:f>'EECA (3)'!$AG$9:$AV$9</c:f>
              <c:numCache>
                <c:formatCode>General</c:formatCode>
                <c:ptCount val="16"/>
                <c:pt idx="15" formatCode="0.00">
                  <c:v>3624.3442242607266</c:v>
                </c:pt>
              </c:numCache>
            </c:numRef>
          </c:val>
          <c:extLst>
            <c:ext xmlns:c16="http://schemas.microsoft.com/office/drawing/2014/chart" uri="{C3380CC4-5D6E-409C-BE32-E72D297353CC}">
              <c16:uniqueId val="{00000007-86F9-44ED-A4D3-AA10288E5278}"/>
            </c:ext>
          </c:extLst>
        </c:ser>
        <c:dLbls>
          <c:showLegendKey val="0"/>
          <c:showVal val="0"/>
          <c:showCatName val="0"/>
          <c:showSerName val="0"/>
          <c:showPercent val="0"/>
          <c:showBubbleSize val="0"/>
        </c:dLbls>
        <c:gapWidth val="150"/>
        <c:overlap val="100"/>
        <c:axId val="1094422160"/>
        <c:axId val="1094416336"/>
      </c:barChart>
      <c:catAx>
        <c:axId val="1094422160"/>
        <c:scaling>
          <c:orientation val="minMax"/>
        </c:scaling>
        <c:delete val="0"/>
        <c:axPos val="b"/>
        <c:numFmt formatCode="General" sourceLinked="1"/>
        <c:majorTickMark val="none"/>
        <c:minorTickMark val="none"/>
        <c:tickLblPos val="nextTo"/>
        <c:spPr>
          <a:noFill/>
          <a:ln w="3175" cap="flat" cmpd="sng" algn="ctr">
            <a:solidFill>
              <a:schemeClr val="tx1"/>
            </a:solidFill>
            <a:round/>
          </a:ln>
          <a:effectLst/>
        </c:spPr>
        <c:txPr>
          <a:bodyPr rot="0" spcFirstLastPara="1" vertOverflow="ellipsis"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4416336"/>
        <c:crosses val="autoZero"/>
        <c:auto val="1"/>
        <c:lblAlgn val="ctr"/>
        <c:lblOffset val="100"/>
        <c:noMultiLvlLbl val="0"/>
      </c:catAx>
      <c:valAx>
        <c:axId val="1094416336"/>
        <c:scaling>
          <c:orientation val="minMax"/>
        </c:scaling>
        <c:delete val="0"/>
        <c:axPos val="l"/>
        <c:numFmt formatCode="General" sourceLinked="0"/>
        <c:majorTickMark val="in"/>
        <c:minorTickMark val="none"/>
        <c:tickLblPos val="nextTo"/>
        <c:spPr>
          <a:noFill/>
          <a:ln w="3175">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944221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LID4096"/>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5C33E4D-8AB4-4541-86E1-8761E01C2AA4}" type="datetimeFigureOut">
              <a:rPr lang="LID4096" smtClean="0"/>
              <a:t>03/24/2022</a:t>
            </a:fld>
            <a:endParaRPr lang="LID4096"/>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LID4096"/>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LID4096"/>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9E626A2-DB14-4DDC-8EB6-3916C5C40094}" type="slidenum">
              <a:rPr lang="LID4096" smtClean="0"/>
              <a:t>‹#›</a:t>
            </a:fld>
            <a:endParaRPr lang="LID4096"/>
          </a:p>
        </p:txBody>
      </p:sp>
    </p:spTree>
    <p:extLst>
      <p:ext uri="{BB962C8B-B14F-4D97-AF65-F5344CB8AC3E}">
        <p14:creationId xmlns:p14="http://schemas.microsoft.com/office/powerpoint/2010/main" val="164185499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9E626A2-DB14-4DDC-8EB6-3916C5C40094}" type="slidenum">
              <a:rPr kumimoji="0" lang="LID4096"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LID4096"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91673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9E626A2-DB14-4DDC-8EB6-3916C5C40094}" type="slidenum">
              <a:rPr lang="LID4096" smtClean="0"/>
              <a:t>12</a:t>
            </a:fld>
            <a:endParaRPr lang="LID4096"/>
          </a:p>
        </p:txBody>
      </p:sp>
    </p:spTree>
    <p:extLst>
      <p:ext uri="{BB962C8B-B14F-4D97-AF65-F5344CB8AC3E}">
        <p14:creationId xmlns:p14="http://schemas.microsoft.com/office/powerpoint/2010/main" val="26775645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33053391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B268A44-AFA6-4E6A-9043-3B05BB94B580}"/>
              </a:ext>
            </a:extLst>
          </p:cNvPr>
          <p:cNvSpPr>
            <a:spLocks noGrp="1"/>
          </p:cNvSpPr>
          <p:nvPr>
            <p:ph type="body" sz="quarter" idx="10" hasCustomPrompt="1"/>
          </p:nvPr>
        </p:nvSpPr>
        <p:spPr>
          <a:xfrm>
            <a:off x="0" y="0"/>
            <a:ext cx="12192000" cy="914400"/>
          </a:xfrm>
          <a:solidFill>
            <a:schemeClr val="tx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7" name="Content Placeholder 3">
            <a:extLst>
              <a:ext uri="{FF2B5EF4-FFF2-40B4-BE49-F238E27FC236}">
                <a16:creationId xmlns:a16="http://schemas.microsoft.com/office/drawing/2014/main" id="{6F962F61-47A0-4BC8-8272-DE84D4189D07}"/>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4" name="Text Placeholder 5">
            <a:extLst>
              <a:ext uri="{FF2B5EF4-FFF2-40B4-BE49-F238E27FC236}">
                <a16:creationId xmlns:a16="http://schemas.microsoft.com/office/drawing/2014/main" id="{880DBD3E-5772-4DAB-BDAD-C8109B21132F}"/>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38763258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5" name="Text Placeholder 5">
            <a:extLst>
              <a:ext uri="{FF2B5EF4-FFF2-40B4-BE49-F238E27FC236}">
                <a16:creationId xmlns:a16="http://schemas.microsoft.com/office/drawing/2014/main" id="{86414DA8-183A-4EE5-A41F-C6F388A38D36}"/>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25814876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
        <p:nvSpPr>
          <p:cNvPr id="5" name="Text Placeholder 5">
            <a:extLst>
              <a:ext uri="{FF2B5EF4-FFF2-40B4-BE49-F238E27FC236}">
                <a16:creationId xmlns:a16="http://schemas.microsoft.com/office/drawing/2014/main" id="{ABA1F5F7-F5A2-43EF-B7D5-8588F9779EC8}"/>
              </a:ext>
            </a:extLst>
          </p:cNvPr>
          <p:cNvSpPr>
            <a:spLocks noGrp="1"/>
          </p:cNvSpPr>
          <p:nvPr>
            <p:ph type="body" sz="quarter" idx="13" hasCustomPrompt="1"/>
          </p:nvPr>
        </p:nvSpPr>
        <p:spPr>
          <a:xfrm>
            <a:off x="969264" y="6406921"/>
            <a:ext cx="1199046" cy="152349"/>
          </a:xfrm>
        </p:spPr>
        <p:txBody>
          <a:bodyPr wrap="none" lIns="0" tIns="0" rIns="0" bIns="0" anchor="t" anchorCtr="0">
            <a:spAutoFit/>
          </a:bodyPr>
          <a:lstStyle>
            <a:lvl1pPr marL="0" indent="0">
              <a:buNone/>
              <a:defRPr sz="1100" baseline="0"/>
            </a:lvl1pPr>
          </a:lstStyle>
          <a:p>
            <a:pPr lvl="0"/>
            <a:r>
              <a:rPr lang="en-US"/>
              <a:t>Click to add source</a:t>
            </a:r>
            <a:endParaRPr lang="en-GB"/>
          </a:p>
        </p:txBody>
      </p:sp>
    </p:spTree>
    <p:extLst>
      <p:ext uri="{BB962C8B-B14F-4D97-AF65-F5344CB8AC3E}">
        <p14:creationId xmlns:p14="http://schemas.microsoft.com/office/powerpoint/2010/main" val="14825392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88427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2041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498992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198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890755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685898099"/>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5898099"/>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60120"/>
          </a:xfrm>
          <a:solidFill>
            <a:schemeClr val="tx2"/>
          </a:solidFill>
        </p:spPr>
        <p:txBody>
          <a:bodyPr wrap="none" lIns="182880" tIns="9144" rIns="182880" bIns="9144" anchor="ctr" anchorCtr="1">
            <a:normAutofit/>
          </a:bodyPr>
          <a:lstStyle>
            <a:lvl1pPr marL="0" indent="0">
              <a:buNone/>
              <a:defRPr sz="2800" b="1" i="0" baseline="0">
                <a:solidFill>
                  <a:schemeClr val="bg1"/>
                </a:solidFill>
              </a:defRPr>
            </a:lvl1pPr>
          </a:lstStyle>
          <a:p>
            <a:pPr lvl="0"/>
            <a:r>
              <a:rPr lang="fr-CH" dirty="0"/>
              <a:t>Click to </a:t>
            </a:r>
            <a:r>
              <a:rPr lang="fr-CH" dirty="0" err="1"/>
              <a:t>add</a:t>
            </a:r>
            <a:r>
              <a:rPr lang="fr-CH" dirty="0"/>
              <a:t> slide message</a:t>
            </a:r>
            <a:endParaRPr lang="LID4096" dirty="0"/>
          </a:p>
        </p:txBody>
      </p:sp>
    </p:spTree>
    <p:extLst>
      <p:ext uri="{BB962C8B-B14F-4D97-AF65-F5344CB8AC3E}">
        <p14:creationId xmlns:p14="http://schemas.microsoft.com/office/powerpoint/2010/main" val="39196215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4B268A44-AFA6-4E6A-9043-3B05BB94B580}"/>
              </a:ext>
            </a:extLst>
          </p:cNvPr>
          <p:cNvSpPr>
            <a:spLocks noGrp="1"/>
          </p:cNvSpPr>
          <p:nvPr>
            <p:ph type="body" sz="quarter" idx="10" hasCustomPrompt="1"/>
          </p:nvPr>
        </p:nvSpPr>
        <p:spPr>
          <a:xfrm>
            <a:off x="0" y="0"/>
            <a:ext cx="12192000" cy="914400"/>
          </a:xfrm>
          <a:solidFill>
            <a:schemeClr val="tx2"/>
          </a:solidFill>
        </p:spPr>
        <p:txBody>
          <a:bodyPr wrap="none"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
        <p:nvSpPr>
          <p:cNvPr id="7" name="Content Placeholder 3">
            <a:extLst>
              <a:ext uri="{FF2B5EF4-FFF2-40B4-BE49-F238E27FC236}">
                <a16:creationId xmlns:a16="http://schemas.microsoft.com/office/drawing/2014/main" id="{6F962F61-47A0-4BC8-8272-DE84D4189D07}"/>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Tree>
    <p:extLst>
      <p:ext uri="{BB962C8B-B14F-4D97-AF65-F5344CB8AC3E}">
        <p14:creationId xmlns:p14="http://schemas.microsoft.com/office/powerpoint/2010/main" val="38763258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wrap="none"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5814876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wrap="none"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14825392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754880"/>
          </a:xfrm>
        </p:spPr>
        <p:txBody>
          <a:bodyPr anchor="t" anchorCtr="1">
            <a:normAutofit/>
          </a:bodyPr>
          <a:lstStyle>
            <a:lvl1pPr marL="0" indent="0">
              <a:buNone/>
              <a:defRPr sz="24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wrap="none"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1347016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27048163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41882689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14926349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wrap="none"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41587691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2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21706"/>
      </p:ext>
    </p:extLst>
  </p:cSld>
  <p:clrMapOvr>
    <a:overrideClrMapping bg1="lt1" tx1="dk1" bg2="lt2" tx2="dk2" accent1="accent1" accent2="accent2" accent3="accent3" accent4="accent4" accent5="accent5" accent6="accent6" hlink="hlink" folHlink="folHlink"/>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96253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60120"/>
          </a:xfrm>
          <a:solidFill>
            <a:schemeClr val="accent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321473031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8483297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979883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Disposition personnalisée">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48119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2112519282"/>
      </p:ext>
    </p:extLst>
  </p:cSld>
  <p:clrMapOvr>
    <a:overrideClrMapping bg1="lt1" tx1="dk1" bg2="lt2" tx2="dk2" accent1="accent1" accent2="accent2" accent3="accent3" accent4="accent4" accent5="accent5" accent6="accent6" hlink="hlink" folHlink="folHlink"/>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0686857"/>
      </p:ext>
    </p:extLst>
  </p:cSld>
  <p:clrMapOvr>
    <a:overrideClrMapping bg1="lt1" tx1="dk1" bg2="lt2" tx2="dk2" accent1="accent1" accent2="accent2" accent3="accent3" accent4="accent4" accent5="accent5" accent6="accent6" hlink="hlink" folHlink="folHlink"/>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95183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6416548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338214264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327274249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64475057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4571227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60120"/>
          </a:xfrm>
          <a:solidFill>
            <a:schemeClr val="accent3"/>
          </a:solidFill>
        </p:spPr>
        <p:txBody>
          <a:bodyPr wrap="none"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141320643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158834004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3102219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3723190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accent3"/>
          </a:solidFill>
        </p:spPr>
        <p:txBody>
          <a:bodyPr wrap="none" lIns="182880" tIns="91440" rIns="182880" anchor="ctr" anchorCtr="1">
            <a:normAutofit/>
          </a:bodyPr>
          <a:lstStyle>
            <a:lvl1pPr marL="0" indent="0">
              <a:buNone/>
              <a:defRPr sz="3600" b="1" i="0" baseline="0"/>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31412057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8323735"/>
      </p:ext>
    </p:extLst>
  </p:cSld>
  <p:clrMapOvr>
    <a:overrideClrMapping bg1="lt1" tx1="dk1" bg2="lt2" tx2="dk2" accent1="accent1" accent2="accent2" accent3="accent3" accent4="accent4" accent5="accent5" accent6="accent6" hlink="hlink" folHlink="folHlink"/>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79839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54758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9549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93095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17385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60120"/>
          </a:xfrm>
          <a:solidFill>
            <a:srgbClr val="951833"/>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dirty="0"/>
              <a:t>Click to </a:t>
            </a:r>
            <a:r>
              <a:rPr lang="fr-CH" dirty="0" err="1"/>
              <a:t>add</a:t>
            </a:r>
            <a:r>
              <a:rPr lang="fr-CH" dirty="0"/>
              <a:t> slide message</a:t>
            </a:r>
            <a:endParaRPr lang="LID4096" dirty="0"/>
          </a:p>
        </p:txBody>
      </p:sp>
    </p:spTree>
    <p:extLst>
      <p:ext uri="{BB962C8B-B14F-4D97-AF65-F5344CB8AC3E}">
        <p14:creationId xmlns:p14="http://schemas.microsoft.com/office/powerpoint/2010/main" val="3017705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173618800"/>
      </p:ext>
    </p:extLst>
  </p:cSld>
  <p:clrMapOvr>
    <a:overrideClrMapping bg1="lt1" tx1="dk1" bg2="lt2" tx2="dk2" accent1="accent1" accent2="accent2" accent3="accent3" accent4="accent4" accent5="accent5" accent6="accent6" hlink="hlink" folHlink="folHlink"/>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1680748"/>
      </p:ext>
    </p:extLst>
  </p:cSld>
  <p:clrMapOvr>
    <a:overrideClrMapping bg1="lt1" tx1="dk1" bg2="lt2" tx2="dk2" accent1="accent1" accent2="accent2" accent3="accent3" accent4="accent4" accent5="accent5" accent6="accent6" hlink="hlink" folHlink="folHlink"/>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2565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295407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6046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93026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78255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088899104"/>
      </p:ext>
    </p:extLst>
  </p:cSld>
  <p:clrMapOvr>
    <a:overrideClrMapping bg1="lt1" tx1="dk1" bg2="lt2" tx2="dk2" accent1="accent1" accent2="accent2" accent3="accent3" accent4="accent4" accent5="accent5" accent6="accent6" hlink="hlink" folHlink="folHlink"/>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4345998"/>
      </p:ext>
    </p:extLst>
  </p:cSld>
  <p:clrMapOvr>
    <a:overrideClrMapping bg1="lt1" tx1="dk1" bg2="lt2" tx2="dk2" accent1="accent1" accent2="accent2" accent3="accent3" accent4="accent4" accent5="accent5" accent6="accent6" hlink="hlink" folHlink="folHlink"/>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18326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60120"/>
          </a:xfrm>
          <a:solidFill>
            <a:srgbClr val="E1492E"/>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dirty="0"/>
              <a:t>Click to </a:t>
            </a:r>
            <a:r>
              <a:rPr lang="fr-CH" dirty="0" err="1"/>
              <a:t>add</a:t>
            </a:r>
            <a:r>
              <a:rPr lang="fr-CH" dirty="0"/>
              <a:t> slide message</a:t>
            </a:r>
            <a:endParaRPr lang="LID4096" dirty="0"/>
          </a:p>
        </p:txBody>
      </p:sp>
    </p:spTree>
    <p:extLst>
      <p:ext uri="{BB962C8B-B14F-4D97-AF65-F5344CB8AC3E}">
        <p14:creationId xmlns:p14="http://schemas.microsoft.com/office/powerpoint/2010/main" val="247150234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81540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91894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4640802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196093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232628309"/>
      </p:ext>
    </p:extLst>
  </p:cSld>
  <p:clrMapOvr>
    <a:overrideClrMapping bg1="lt1" tx1="dk1" bg2="lt2" tx2="dk2" accent1="accent1" accent2="accent2" accent3="accent3" accent4="accent4" accent5="accent5" accent6="accent6" hlink="hlink" folHlink="folHlink"/>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4613400"/>
      </p:ext>
    </p:extLst>
  </p:cSld>
  <p:clrMapOvr>
    <a:overrideClrMapping bg1="lt1" tx1="dk1" bg2="lt2" tx2="dk2" accent1="accent1" accent2="accent2" accent3="accent3" accent4="accent4" accent5="accent5" accent6="accent6" hlink="hlink" folHlink="folHlink"/>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60839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702902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11881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595534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C5D61-C9FE-4B6E-B4C2-A71074377479}"/>
              </a:ext>
            </a:extLst>
          </p:cNvPr>
          <p:cNvSpPr>
            <a:spLocks noGrp="1"/>
          </p:cNvSpPr>
          <p:nvPr>
            <p:ph type="title"/>
          </p:nvPr>
        </p:nvSpPr>
        <p:spPr/>
        <p:txBody>
          <a:bodyPr/>
          <a:lstStyle/>
          <a:p>
            <a:r>
              <a:rPr lang="en-US"/>
              <a:t>Click to edit Master title style</a:t>
            </a:r>
          </a:p>
        </p:txBody>
      </p:sp>
      <p:sp>
        <p:nvSpPr>
          <p:cNvPr id="3" name="Text Placeholder 10">
            <a:extLst>
              <a:ext uri="{FF2B5EF4-FFF2-40B4-BE49-F238E27FC236}">
                <a16:creationId xmlns:a16="http://schemas.microsoft.com/office/drawing/2014/main" id="{7E4EEDAB-B2F0-46D0-95CC-B65FEE57B1E1}"/>
              </a:ext>
            </a:extLst>
          </p:cNvPr>
          <p:cNvSpPr>
            <a:spLocks noGrp="1"/>
          </p:cNvSpPr>
          <p:nvPr>
            <p:ph type="body" sz="quarter" idx="10" hasCustomPrompt="1"/>
          </p:nvPr>
        </p:nvSpPr>
        <p:spPr>
          <a:xfrm>
            <a:off x="0" y="0"/>
            <a:ext cx="12192000" cy="960120"/>
          </a:xfrm>
          <a:solidFill>
            <a:srgbClr val="F2C81E"/>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dirty="0"/>
              <a:t>Click to </a:t>
            </a:r>
            <a:r>
              <a:rPr lang="fr-CH" dirty="0" err="1"/>
              <a:t>add</a:t>
            </a:r>
            <a:r>
              <a:rPr lang="fr-CH" dirty="0"/>
              <a:t> slide message</a:t>
            </a:r>
            <a:endParaRPr lang="LID4096" dirty="0"/>
          </a:p>
        </p:txBody>
      </p:sp>
      <p:sp>
        <p:nvSpPr>
          <p:cNvPr id="4" name="Content Placeholder 3">
            <a:extLst>
              <a:ext uri="{FF2B5EF4-FFF2-40B4-BE49-F238E27FC236}">
                <a16:creationId xmlns:a16="http://schemas.microsoft.com/office/drawing/2014/main" id="{4581977A-9735-4FEC-9B8D-6000FD507A4A}"/>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en-US"/>
              <a:t>Click to add chart title</a:t>
            </a:r>
          </a:p>
        </p:txBody>
      </p:sp>
    </p:spTree>
    <p:extLst>
      <p:ext uri="{BB962C8B-B14F-4D97-AF65-F5344CB8AC3E}">
        <p14:creationId xmlns:p14="http://schemas.microsoft.com/office/powerpoint/2010/main" val="357493048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919805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310855135"/>
      </p:ext>
    </p:extLst>
  </p:cSld>
  <p:clrMapOvr>
    <a:overrideClrMapping bg1="lt1" tx1="dk1" bg2="lt2" tx2="dk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7602346"/>
      </p:ext>
    </p:extLst>
  </p:cSld>
  <p:clrMapOvr>
    <a:overrideClrMapping bg1="lt1" tx1="dk1" bg2="lt2" tx2="dk2" accent1="accent1" accent2="accent2" accent3="accent3" accent4="accent4" accent5="accent5" accent6="accent6" hlink="hlink" folHlink="folHlink"/>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86901389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223374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Disposition personnalisé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450849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F2C81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7219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E1492E"/>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896025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_Disposition personnalisée">
    <p:bg>
      <p:bgRef idx="1001">
        <a:schemeClr val="bg1"/>
      </p:bgRef>
    </p:bg>
    <p:spTree>
      <p:nvGrpSpPr>
        <p:cNvPr id="1" name=""/>
        <p:cNvGrpSpPr/>
        <p:nvPr/>
      </p:nvGrpSpPr>
      <p:grpSpPr>
        <a:xfrm>
          <a:off x="0" y="0"/>
          <a:ext cx="0" cy="0"/>
          <a:chOff x="0" y="0"/>
          <a:chExt cx="0" cy="0"/>
        </a:xfrm>
      </p:grpSpPr>
      <p:pic>
        <p:nvPicPr>
          <p:cNvPr id="2" name="Picture 1" descr="A drawing of a person&#10;&#10;Description automatically generated">
            <a:extLst>
              <a:ext uri="{FF2B5EF4-FFF2-40B4-BE49-F238E27FC236}">
                <a16:creationId xmlns:a16="http://schemas.microsoft.com/office/drawing/2014/main" id="{1BD738AC-CDEB-4F80-94A7-E9EDEFC141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1838011632"/>
      </p:ext>
    </p:extLst>
  </p:cSld>
  <p:clrMapOvr>
    <a:overrideClrMapping bg1="lt1" tx1="dk1" bg2="lt2" tx2="dk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3_Disposition personnalisé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58200159"/>
      </p:ext>
    </p:extLst>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B6F477A-E39C-46AF-BBA5-3E343653EB42}"/>
              </a:ext>
            </a:extLst>
          </p:cNvPr>
          <p:cNvSpPr>
            <a:spLocks noGrp="1"/>
          </p:cNvSpPr>
          <p:nvPr>
            <p:ph sz="quarter" idx="12" hasCustomPrompt="1"/>
          </p:nvPr>
        </p:nvSpPr>
        <p:spPr>
          <a:xfrm>
            <a:off x="457200" y="1371600"/>
            <a:ext cx="11430000" cy="4389120"/>
          </a:xfrm>
        </p:spPr>
        <p:txBody>
          <a:bodyPr anchor="t" anchorCtr="1">
            <a:normAutofit/>
          </a:bodyPr>
          <a:lstStyle>
            <a:lvl1pPr marL="0" indent="0">
              <a:buNone/>
              <a:defRPr sz="2000" baseline="0"/>
            </a:lvl1pPr>
          </a:lstStyle>
          <a:p>
            <a:pPr lvl="0"/>
            <a:r>
              <a:rPr lang="fr-CH"/>
              <a:t>Click to </a:t>
            </a:r>
            <a:r>
              <a:rPr lang="fr-CH" err="1"/>
              <a:t>add</a:t>
            </a:r>
            <a:r>
              <a:rPr lang="fr-CH"/>
              <a:t> chart </a:t>
            </a:r>
            <a:r>
              <a:rPr lang="fr-CH" err="1"/>
              <a:t>title</a:t>
            </a:r>
            <a:endParaRPr lang="LID4096"/>
          </a:p>
        </p:txBody>
      </p:sp>
      <p:sp>
        <p:nvSpPr>
          <p:cNvPr id="11" name="Text Placeholder 10">
            <a:extLst>
              <a:ext uri="{FF2B5EF4-FFF2-40B4-BE49-F238E27FC236}">
                <a16:creationId xmlns:a16="http://schemas.microsoft.com/office/drawing/2014/main" id="{FF628AA1-34C1-48F7-AB8F-F525ED2C316A}"/>
              </a:ext>
            </a:extLst>
          </p:cNvPr>
          <p:cNvSpPr>
            <a:spLocks noGrp="1"/>
          </p:cNvSpPr>
          <p:nvPr>
            <p:ph type="body" sz="quarter" idx="10" hasCustomPrompt="1"/>
          </p:nvPr>
        </p:nvSpPr>
        <p:spPr>
          <a:xfrm>
            <a:off x="0" y="0"/>
            <a:ext cx="12192000" cy="914400"/>
          </a:xfrm>
          <a:solidFill>
            <a:schemeClr val="tx2"/>
          </a:solidFill>
        </p:spPr>
        <p:txBody>
          <a:bodyPr wrap="none" lIns="182880" tIns="91440" rIns="182880" anchor="ctr" anchorCtr="1">
            <a:normAutofit/>
          </a:bodyPr>
          <a:lstStyle>
            <a:lvl1pPr marL="0" indent="0">
              <a:buNone/>
              <a:defRPr sz="3600" b="1" i="0" baseline="0">
                <a:solidFill>
                  <a:schemeClr val="bg1"/>
                </a:solidFill>
              </a:defRPr>
            </a:lvl1pPr>
          </a:lstStyle>
          <a:p>
            <a:pPr lvl="0"/>
            <a:r>
              <a:rPr lang="fr-CH"/>
              <a:t>Click to </a:t>
            </a:r>
            <a:r>
              <a:rPr lang="fr-CH" err="1"/>
              <a:t>add</a:t>
            </a:r>
            <a:r>
              <a:rPr lang="fr-CH"/>
              <a:t> slide message</a:t>
            </a:r>
            <a:endParaRPr lang="LID4096"/>
          </a:p>
        </p:txBody>
      </p:sp>
    </p:spTree>
    <p:extLst>
      <p:ext uri="{BB962C8B-B14F-4D97-AF65-F5344CB8AC3E}">
        <p14:creationId xmlns:p14="http://schemas.microsoft.com/office/powerpoint/2010/main" val="27282420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2AD4E1-15D4-43CB-93A2-53BF5B4980B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LID4096"/>
          </a:p>
        </p:txBody>
      </p:sp>
      <p:sp>
        <p:nvSpPr>
          <p:cNvPr id="3" name="Subtitle 2">
            <a:extLst>
              <a:ext uri="{FF2B5EF4-FFF2-40B4-BE49-F238E27FC236}">
                <a16:creationId xmlns:a16="http://schemas.microsoft.com/office/drawing/2014/main" id="{E6C7A50C-4868-4C4C-9D9B-DFAD3003F1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LID4096"/>
          </a:p>
        </p:txBody>
      </p:sp>
    </p:spTree>
    <p:extLst>
      <p:ext uri="{BB962C8B-B14F-4D97-AF65-F5344CB8AC3E}">
        <p14:creationId xmlns:p14="http://schemas.microsoft.com/office/powerpoint/2010/main" val="41132567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38.xml"/><Relationship Id="rId2" Type="http://schemas.openxmlformats.org/officeDocument/2006/relationships/slideLayout" Target="../slideLayouts/slideLayout37.xml"/><Relationship Id="rId1" Type="http://schemas.openxmlformats.org/officeDocument/2006/relationships/slideLayout" Target="../slideLayouts/slideLayout36.xml"/><Relationship Id="rId5" Type="http://schemas.openxmlformats.org/officeDocument/2006/relationships/theme" Target="../theme/theme10.xml"/><Relationship Id="rId4" Type="http://schemas.openxmlformats.org/officeDocument/2006/relationships/slideLayout" Target="../slideLayouts/slideLayout39.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42.xml"/><Relationship Id="rId7" Type="http://schemas.openxmlformats.org/officeDocument/2006/relationships/image" Target="../media/image3.jpg"/><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theme" Target="../theme/theme11.xml"/><Relationship Id="rId5" Type="http://schemas.openxmlformats.org/officeDocument/2006/relationships/slideLayout" Target="../slideLayouts/slideLayout44.xml"/><Relationship Id="rId4" Type="http://schemas.openxmlformats.org/officeDocument/2006/relationships/slideLayout" Target="../slideLayouts/slideLayout43.xml"/></Relationships>
</file>

<file path=ppt/slideMasters/_rels/slideMaster12.xml.rels><?xml version="1.0" encoding="UTF-8" standalone="yes"?>
<Relationships xmlns="http://schemas.openxmlformats.org/package/2006/relationships"><Relationship Id="rId8" Type="http://schemas.openxmlformats.org/officeDocument/2006/relationships/theme" Target="../theme/theme1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5" Type="http://schemas.openxmlformats.org/officeDocument/2006/relationships/slideLayout" Target="../slideLayouts/slideLayout49.xml"/><Relationship Id="rId4" Type="http://schemas.openxmlformats.org/officeDocument/2006/relationships/slideLayout" Target="../slideLayouts/slideLayout48.xml"/><Relationship Id="rId9" Type="http://schemas.openxmlformats.org/officeDocument/2006/relationships/image" Target="../media/image2.png"/></Relationships>
</file>

<file path=ppt/slideMasters/_rels/slideMaster13.xml.rels><?xml version="1.0" encoding="UTF-8" standalone="yes"?>
<Relationships xmlns="http://schemas.openxmlformats.org/package/2006/relationships"><Relationship Id="rId8" Type="http://schemas.openxmlformats.org/officeDocument/2006/relationships/theme" Target="../theme/theme13.xml"/><Relationship Id="rId3" Type="http://schemas.openxmlformats.org/officeDocument/2006/relationships/slideLayout" Target="../slideLayouts/slideLayout54.xml"/><Relationship Id="rId7" Type="http://schemas.openxmlformats.org/officeDocument/2006/relationships/slideLayout" Target="../slideLayouts/slideLayout58.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5" Type="http://schemas.openxmlformats.org/officeDocument/2006/relationships/slideLayout" Target="../slideLayouts/slideLayout56.xml"/><Relationship Id="rId4" Type="http://schemas.openxmlformats.org/officeDocument/2006/relationships/slideLayout" Target="../slideLayouts/slideLayout55.xml"/><Relationship Id="rId9"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8" Type="http://schemas.openxmlformats.org/officeDocument/2006/relationships/theme" Target="../theme/theme14.xml"/><Relationship Id="rId3" Type="http://schemas.openxmlformats.org/officeDocument/2006/relationships/slideLayout" Target="../slideLayouts/slideLayout61.xml"/><Relationship Id="rId7" Type="http://schemas.openxmlformats.org/officeDocument/2006/relationships/slideLayout" Target="../slideLayouts/slideLayout65.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5" Type="http://schemas.openxmlformats.org/officeDocument/2006/relationships/slideLayout" Target="../slideLayouts/slideLayout63.xml"/><Relationship Id="rId4" Type="http://schemas.openxmlformats.org/officeDocument/2006/relationships/slideLayout" Target="../slideLayouts/slideLayout62.xml"/><Relationship Id="rId9" Type="http://schemas.openxmlformats.org/officeDocument/2006/relationships/image" Target="../media/image2.png"/></Relationships>
</file>

<file path=ppt/slideMasters/_rels/slideMaster15.xml.rels><?xml version="1.0" encoding="UTF-8" standalone="yes"?>
<Relationships xmlns="http://schemas.openxmlformats.org/package/2006/relationships"><Relationship Id="rId8" Type="http://schemas.openxmlformats.org/officeDocument/2006/relationships/theme" Target="../theme/theme15.xml"/><Relationship Id="rId3" Type="http://schemas.openxmlformats.org/officeDocument/2006/relationships/slideLayout" Target="../slideLayouts/slideLayout68.xml"/><Relationship Id="rId7" Type="http://schemas.openxmlformats.org/officeDocument/2006/relationships/slideLayout" Target="../slideLayouts/slideLayout72.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5" Type="http://schemas.openxmlformats.org/officeDocument/2006/relationships/slideLayout" Target="../slideLayouts/slideLayout70.xml"/><Relationship Id="rId4" Type="http://schemas.openxmlformats.org/officeDocument/2006/relationships/slideLayout" Target="../slideLayouts/slideLayout69.xml"/><Relationship Id="rId9" Type="http://schemas.openxmlformats.org/officeDocument/2006/relationships/image" Target="../media/image2.png"/></Relationships>
</file>

<file path=ppt/slideMasters/_rels/slideMaster16.xml.rels><?xml version="1.0" encoding="UTF-8" standalone="yes"?>
<Relationships xmlns="http://schemas.openxmlformats.org/package/2006/relationships"><Relationship Id="rId8" Type="http://schemas.openxmlformats.org/officeDocument/2006/relationships/theme" Target="../theme/theme16.xml"/><Relationship Id="rId3" Type="http://schemas.openxmlformats.org/officeDocument/2006/relationships/slideLayout" Target="../slideLayouts/slideLayout75.xml"/><Relationship Id="rId7" Type="http://schemas.openxmlformats.org/officeDocument/2006/relationships/slideLayout" Target="../slideLayouts/slideLayout79.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5" Type="http://schemas.openxmlformats.org/officeDocument/2006/relationships/slideLayout" Target="../slideLayouts/slideLayout77.xml"/><Relationship Id="rId4" Type="http://schemas.openxmlformats.org/officeDocument/2006/relationships/slideLayout" Target="../slideLayouts/slideLayout76.xml"/><Relationship Id="rId9"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9.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 Id="rId9" Type="http://schemas.openxmlformats.org/officeDocument/2006/relationships/image" Target="../media/image2.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image" Target="../media/image1.png"/><Relationship Id="rId5" Type="http://schemas.openxmlformats.org/officeDocument/2006/relationships/theme" Target="../theme/theme6.xml"/><Relationship Id="rId4" Type="http://schemas.openxmlformats.org/officeDocument/2006/relationships/slideLayout" Target="../slideLayouts/slideLayout23.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6.xml"/><Relationship Id="rId7" Type="http://schemas.openxmlformats.org/officeDocument/2006/relationships/image" Target="../media/image3.jpg"/><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theme" Target="../theme/theme7.xml"/><Relationship Id="rId5" Type="http://schemas.openxmlformats.org/officeDocument/2006/relationships/slideLayout" Target="../slideLayouts/slideLayout28.xml"/><Relationship Id="rId4" Type="http://schemas.openxmlformats.org/officeDocument/2006/relationships/slideLayout" Target="../slideLayouts/slideLayout27.xml"/></Relationships>
</file>

<file path=ppt/slideMasters/_rels/slideMaster8.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1.xml"/><Relationship Id="rId7" Type="http://schemas.openxmlformats.org/officeDocument/2006/relationships/theme" Target="../theme/theme8.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5" Type="http://schemas.openxmlformats.org/officeDocument/2006/relationships/slideLayout" Target="../slideLayouts/slideLayout33.xml"/><Relationship Id="rId4" Type="http://schemas.openxmlformats.org/officeDocument/2006/relationships/slideLayout" Target="../slideLayouts/slideLayout32.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9.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Tree>
    <p:extLst>
      <p:ext uri="{BB962C8B-B14F-4D97-AF65-F5344CB8AC3E}">
        <p14:creationId xmlns:p14="http://schemas.microsoft.com/office/powerpoint/2010/main" val="1687588433"/>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20" r:id="rId5"/>
    <p:sldLayoutId id="2147483722" r:id="rId6"/>
    <p:sldLayoutId id="2147483723"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Tree>
    <p:extLst>
      <p:ext uri="{BB962C8B-B14F-4D97-AF65-F5344CB8AC3E}">
        <p14:creationId xmlns:p14="http://schemas.microsoft.com/office/powerpoint/2010/main" val="78685145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6" name="Picture 5">
            <a:extLst>
              <a:ext uri="{FF2B5EF4-FFF2-40B4-BE49-F238E27FC236}">
                <a16:creationId xmlns:a16="http://schemas.microsoft.com/office/drawing/2014/main" id="{87BDBE70-FDE9-4BE2-89B1-4643A1D6546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9610530" y="6168753"/>
            <a:ext cx="2033491" cy="300957"/>
          </a:xfrm>
          <a:prstGeom prst="rect">
            <a:avLst/>
          </a:prstGeom>
        </p:spPr>
      </p:pic>
    </p:spTree>
    <p:extLst>
      <p:ext uri="{BB962C8B-B14F-4D97-AF65-F5344CB8AC3E}">
        <p14:creationId xmlns:p14="http://schemas.microsoft.com/office/powerpoint/2010/main" val="2746676187"/>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F1D73828-6196-41A2-AACC-43A1D9D121E5}"/>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1749088615"/>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F1D73828-6196-41A2-AACC-43A1D9D121E5}"/>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264811797"/>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F1D73828-6196-41A2-AACC-43A1D9D121E5}"/>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432969428"/>
      </p:ext>
    </p:extLst>
  </p:cSld>
  <p:clrMap bg1="lt1" tx1="dk1" bg2="lt2" tx2="dk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F1D73828-6196-41A2-AACC-43A1D9D121E5}"/>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2737518534"/>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F1D73828-6196-41A2-AACC-43A1D9D121E5}"/>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421278791"/>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5" name="Picture 4" descr="A drawing of a person&#10;&#10;Description automatically generated">
            <a:extLst>
              <a:ext uri="{FF2B5EF4-FFF2-40B4-BE49-F238E27FC236}">
                <a16:creationId xmlns:a16="http://schemas.microsoft.com/office/drawing/2014/main" id="{86BAC4AE-D3FF-43AD-84FB-CA3863E36C5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
        <p:nvSpPr>
          <p:cNvPr id="6" name="Rectangle 5">
            <a:extLst>
              <a:ext uri="{FF2B5EF4-FFF2-40B4-BE49-F238E27FC236}">
                <a16:creationId xmlns:a16="http://schemas.microsoft.com/office/drawing/2014/main" id="{2A8BA8B1-2A9A-4EA0-818D-0979B004C3F3}"/>
              </a:ext>
            </a:extLst>
          </p:cNvPr>
          <p:cNvSpPr/>
          <p:nvPr userDrawn="1"/>
        </p:nvSpPr>
        <p:spPr>
          <a:xfrm>
            <a:off x="274320" y="6263640"/>
            <a:ext cx="3382529"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High-Level Meeting on AIDS | 2021</a:t>
            </a:r>
            <a:endParaRPr kumimoji="0" lang="LID4096"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934182742"/>
      </p:ext>
    </p:extLst>
  </p:cSld>
  <p:clrMap bg1="lt1" tx1="dk1" bg2="lt2" tx2="dk2" accent1="accent1" accent2="accent2" accent3="accent3" accent4="accent4" accent5="accent5" accent6="accent6" hlink="hlink" folHlink="folHlink"/>
  <p:sldLayoutIdLst>
    <p:sldLayoutId id="2147483688" r:id="rId1"/>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4" name="Picture 4" descr="A drawing of a person&#10;&#10;Description automatically generated">
            <a:extLst>
              <a:ext uri="{FF2B5EF4-FFF2-40B4-BE49-F238E27FC236}">
                <a16:creationId xmlns:a16="http://schemas.microsoft.com/office/drawing/2014/main" id="{0E768CA2-E9C3-418C-8903-B6A4C55179A5}"/>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
        <p:nvSpPr>
          <p:cNvPr id="5" name="Rectangle 4">
            <a:extLst>
              <a:ext uri="{FF2B5EF4-FFF2-40B4-BE49-F238E27FC236}">
                <a16:creationId xmlns:a16="http://schemas.microsoft.com/office/drawing/2014/main" id="{80A01643-61E5-4386-9C4F-65647A0C7238}"/>
              </a:ext>
            </a:extLst>
          </p:cNvPr>
          <p:cNvSpPr/>
          <p:nvPr userDrawn="1"/>
        </p:nvSpPr>
        <p:spPr>
          <a:xfrm>
            <a:off x="274320" y="6263640"/>
            <a:ext cx="3382529" cy="338554"/>
          </a:xfrm>
          <a:prstGeom prst="rect">
            <a:avLst/>
          </a:prstGeom>
        </p:spPr>
        <p:txBody>
          <a:bodyPr wrap="none">
            <a:spAutoFit/>
          </a:bodyPr>
          <a:lstStyle/>
          <a:p>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High-Level Meeting on AIDS</a:t>
            </a:r>
            <a:r>
              <a:rPr lang="en-US" sz="1600" dirty="0">
                <a:solidFill>
                  <a:schemeClr val="tx1"/>
                </a:solidFill>
                <a:latin typeface="+mj-lt"/>
              </a:rPr>
              <a:t> | 2021</a:t>
            </a:r>
            <a:endParaRPr lang="LID4096" sz="1600" dirty="0">
              <a:solidFill>
                <a:schemeClr val="tx1"/>
              </a:solidFill>
              <a:latin typeface="+mj-lt"/>
            </a:endParaRPr>
          </a:p>
        </p:txBody>
      </p:sp>
    </p:spTree>
    <p:extLst>
      <p:ext uri="{BB962C8B-B14F-4D97-AF65-F5344CB8AC3E}">
        <p14:creationId xmlns:p14="http://schemas.microsoft.com/office/powerpoint/2010/main" val="4223961072"/>
      </p:ext>
    </p:extLst>
  </p:cSld>
  <p:clrMap bg1="lt1" tx1="dk1" bg2="lt2" tx2="dk2" accent1="accent1" accent2="accent2" accent3="accent3" accent4="accent4" accent5="accent5" accent6="accent6" hlink="hlink" folHlink="folHlink"/>
  <p:sldLayoutIdLst>
    <p:sldLayoutId id="2147483669" r:id="rId1"/>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sp>
        <p:nvSpPr>
          <p:cNvPr id="5" name="TextBox 4">
            <a:extLst>
              <a:ext uri="{FF2B5EF4-FFF2-40B4-BE49-F238E27FC236}">
                <a16:creationId xmlns:a16="http://schemas.microsoft.com/office/drawing/2014/main" id="{643A50CA-CE49-4B1A-BB03-57CF7A010BFB}"/>
              </a:ext>
            </a:extLst>
          </p:cNvPr>
          <p:cNvSpPr txBox="1"/>
          <p:nvPr userDrawn="1"/>
        </p:nvSpPr>
        <p:spPr>
          <a:xfrm>
            <a:off x="457200" y="6393106"/>
            <a:ext cx="511679" cy="169277"/>
          </a:xfrm>
          <a:prstGeom prst="rect">
            <a:avLst/>
          </a:prstGeom>
        </p:spPr>
        <p:txBody>
          <a:bodyPr vert="horz" lIns="0" tIns="0" rIns="0" bIns="0" rtlCol="0" anchor="t" anchorCtr="0">
            <a:spAutoFit/>
          </a:bodyPr>
          <a:lstStyle>
            <a:defPPr>
              <a:defRPr lang="LID4096"/>
            </a:defPPr>
            <a:lvl1pPr>
              <a:defRPr sz="800" baseline="0"/>
            </a:lvl1pPr>
          </a:lstStyle>
          <a:p>
            <a:pPr lvl="0"/>
            <a:r>
              <a:rPr lang="fr-CH" sz="1100" baseline="0"/>
              <a:t>Source:</a:t>
            </a:r>
            <a:endParaRPr lang="LID4096" sz="1100" baseline="0"/>
          </a:p>
        </p:txBody>
      </p:sp>
    </p:spTree>
    <p:extLst>
      <p:ext uri="{BB962C8B-B14F-4D97-AF65-F5344CB8AC3E}">
        <p14:creationId xmlns:p14="http://schemas.microsoft.com/office/powerpoint/2010/main" val="416301576"/>
      </p:ext>
    </p:extLst>
  </p:cSld>
  <p:clrMap bg1="lt1" tx1="dk1" bg2="lt2" tx2="dk2" accent1="accent1" accent2="accent2" accent3="accent3" accent4="accent4" accent5="accent5" accent6="accent6" hlink="hlink" folHlink="folHlink"/>
  <p:sldLayoutIdLst>
    <p:sldLayoutId id="2147483664" r:id="rId1"/>
    <p:sldLayoutId id="2147483682" r:id="rId2"/>
    <p:sldLayoutId id="2147483683" r:id="rId3"/>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4" name="Rectangle 3">
            <a:extLst>
              <a:ext uri="{FF2B5EF4-FFF2-40B4-BE49-F238E27FC236}">
                <a16:creationId xmlns:a16="http://schemas.microsoft.com/office/drawing/2014/main" id="{A7EE24E0-7655-46DC-B43F-3E433E8AFBAD}"/>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1906801508"/>
      </p:ext>
    </p:extLst>
  </p:cSld>
  <p:clrMap bg1="lt1" tx1="dk1" bg2="lt2" tx2="dk2" accent1="accent1" accent2="accent2" accent3="accent3" accent4="accent4" accent5="accent5" accent6="accent6" hlink="hlink" folHlink="folHlink"/>
  <p:sldLayoutIdLst>
    <p:sldLayoutId id="2147483679" r:id="rId1"/>
    <p:sldLayoutId id="2147483684" r:id="rId2"/>
    <p:sldLayoutId id="2147483685" r:id="rId3"/>
    <p:sldLayoutId id="2147483724" r:id="rId4"/>
    <p:sldLayoutId id="2147483725" r:id="rId5"/>
    <p:sldLayoutId id="2147483690" r:id="rId6"/>
    <p:sldLayoutId id="2147483686" r:id="rId7"/>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6" name="Picture 5" descr="A drawing of a person&#10;&#10;Description automatically generated">
            <a:extLst>
              <a:ext uri="{FF2B5EF4-FFF2-40B4-BE49-F238E27FC236}">
                <a16:creationId xmlns:a16="http://schemas.microsoft.com/office/drawing/2014/main" id="{A3EB4EAF-AE2E-4064-9928-29F62484BD6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241280" y="6309360"/>
            <a:ext cx="1540764" cy="228600"/>
          </a:xfrm>
          <a:prstGeom prst="rect">
            <a:avLst/>
          </a:prstGeom>
        </p:spPr>
      </p:pic>
    </p:spTree>
    <p:extLst>
      <p:ext uri="{BB962C8B-B14F-4D97-AF65-F5344CB8AC3E}">
        <p14:creationId xmlns:p14="http://schemas.microsoft.com/office/powerpoint/2010/main" val="416301576"/>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719" r:id="rId4"/>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3AFAA94-0D1B-40E4-932D-2E5148069069}"/>
              </a:ext>
            </a:extLst>
          </p:cNvPr>
          <p:cNvSpPr>
            <a:spLocks noGrp="1"/>
          </p:cNvSpPr>
          <p:nvPr>
            <p:ph type="title"/>
          </p:nvPr>
        </p:nvSpPr>
        <p:spPr>
          <a:xfrm>
            <a:off x="0" y="1"/>
            <a:ext cx="12192000" cy="914400"/>
          </a:xfrm>
          <a:prstGeom prst="rect">
            <a:avLst/>
          </a:prstGeom>
        </p:spPr>
        <p:txBody>
          <a:bodyPr vert="horz" lIns="91440" tIns="45720" rIns="91440" bIns="45720" rtlCol="0" anchor="ctr">
            <a:normAutofit/>
          </a:bodyPr>
          <a:lstStyle/>
          <a:p>
            <a:r>
              <a:rPr lang="en-US"/>
              <a:t>Click to edit Master title style</a:t>
            </a:r>
            <a:endParaRPr lang="LID4096"/>
          </a:p>
        </p:txBody>
      </p:sp>
      <p:sp>
        <p:nvSpPr>
          <p:cNvPr id="3" name="Text Placeholder 2">
            <a:extLst>
              <a:ext uri="{FF2B5EF4-FFF2-40B4-BE49-F238E27FC236}">
                <a16:creationId xmlns:a16="http://schemas.microsoft.com/office/drawing/2014/main" id="{EFF6C4D2-E8E8-4B3F-BD41-D2D75607BF05}"/>
              </a:ext>
            </a:extLst>
          </p:cNvPr>
          <p:cNvSpPr>
            <a:spLocks noGrp="1"/>
          </p:cNvSpPr>
          <p:nvPr>
            <p:ph type="body" idx="1"/>
          </p:nvPr>
        </p:nvSpPr>
        <p:spPr>
          <a:xfrm>
            <a:off x="457200" y="1371600"/>
            <a:ext cx="11430000" cy="43891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LID4096"/>
          </a:p>
        </p:txBody>
      </p:sp>
      <p:pic>
        <p:nvPicPr>
          <p:cNvPr id="6" name="Picture 5">
            <a:extLst>
              <a:ext uri="{FF2B5EF4-FFF2-40B4-BE49-F238E27FC236}">
                <a16:creationId xmlns:a16="http://schemas.microsoft.com/office/drawing/2014/main" id="{87BDBE70-FDE9-4BE2-89B1-4643A1D65466}"/>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9610530" y="6168753"/>
            <a:ext cx="2033491" cy="300957"/>
          </a:xfrm>
          <a:prstGeom prst="rect">
            <a:avLst/>
          </a:prstGeom>
        </p:spPr>
      </p:pic>
    </p:spTree>
    <p:extLst>
      <p:ext uri="{BB962C8B-B14F-4D97-AF65-F5344CB8AC3E}">
        <p14:creationId xmlns:p14="http://schemas.microsoft.com/office/powerpoint/2010/main" val="3641905605"/>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7" name="Rectangle 6">
            <a:extLst>
              <a:ext uri="{FF2B5EF4-FFF2-40B4-BE49-F238E27FC236}">
                <a16:creationId xmlns:a16="http://schemas.microsoft.com/office/drawing/2014/main" id="{CB099488-5022-48E6-A371-53D8D614FEDB}"/>
              </a:ext>
            </a:extLst>
          </p:cNvPr>
          <p:cNvSpPr/>
          <p:nvPr userDrawn="1"/>
        </p:nvSpPr>
        <p:spPr>
          <a:xfrm>
            <a:off x="274320" y="6263640"/>
            <a:ext cx="2641942" cy="338554"/>
          </a:xfrm>
          <a:prstGeom prst="rect">
            <a:avLst/>
          </a:prstGeom>
        </p:spPr>
        <p:txBody>
          <a:bodyPr wrap="none">
            <a:spAutoFit/>
          </a:bodyPr>
          <a:lstStyle/>
          <a:p>
            <a:r>
              <a:rPr lang="en-US" sz="1600" dirty="0">
                <a:solidFill>
                  <a:srgbClr val="FFFFFF"/>
                </a:solidFill>
                <a:latin typeface="+mj-lt"/>
              </a:rPr>
              <a:t>Global AIDS Update | 2021</a:t>
            </a:r>
            <a:endParaRPr lang="LID4096" sz="1600" dirty="0">
              <a:solidFill>
                <a:srgbClr val="FFFFFF"/>
              </a:solidFill>
              <a:latin typeface="+mj-lt"/>
            </a:endParaRPr>
          </a:p>
        </p:txBody>
      </p:sp>
    </p:spTree>
    <p:extLst>
      <p:ext uri="{BB962C8B-B14F-4D97-AF65-F5344CB8AC3E}">
        <p14:creationId xmlns:p14="http://schemas.microsoft.com/office/powerpoint/2010/main" val="2555159666"/>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21" r:id="rId4"/>
    <p:sldLayoutId id="2147483710" r:id="rId5"/>
    <p:sldLayoutId id="2147483711" r:id="rId6"/>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415F6638-3266-4806-9764-3BC6BD08BFE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7" name="Rectangle 6">
            <a:extLst>
              <a:ext uri="{FF2B5EF4-FFF2-40B4-BE49-F238E27FC236}">
                <a16:creationId xmlns:a16="http://schemas.microsoft.com/office/drawing/2014/main" id="{CB099488-5022-48E6-A371-53D8D614FEDB}"/>
              </a:ext>
            </a:extLst>
          </p:cNvPr>
          <p:cNvSpPr/>
          <p:nvPr userDrawn="1"/>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71303689"/>
      </p:ext>
    </p:extLst>
  </p:cSld>
  <p:clrMap bg1="lt1" tx1="dk1" bg2="lt2" tx2="dk2" accent1="accent1" accent2="accent2" accent3="accent3" accent4="accent4" accent5="accent5" accent6="accent6" hlink="hlink" folHlink="folHlink"/>
  <p:sldLayoutIdLst>
    <p:sldLayoutId id="2147483718" r:id="rId1"/>
  </p:sldLayoutIdLst>
  <p:txStyles>
    <p:title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LID4096"/>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4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7.jpg"/><Relationship Id="rId1" Type="http://schemas.openxmlformats.org/officeDocument/2006/relationships/slideLayout" Target="../slideLayouts/slideLayout7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78.jpg"/><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6.xml"/><Relationship Id="rId5" Type="http://schemas.openxmlformats.org/officeDocument/2006/relationships/image" Target="../media/image94.png"/><Relationship Id="rId4" Type="http://schemas.openxmlformats.org/officeDocument/2006/relationships/image" Target="../media/image93.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12.png"/><Relationship Id="rId1" Type="http://schemas.openxmlformats.org/officeDocument/2006/relationships/slideLayout" Target="../slideLayouts/slideLayout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jpg"/><Relationship Id="rId1" Type="http://schemas.openxmlformats.org/officeDocument/2006/relationships/slideLayout" Target="../slideLayouts/slideLayout5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Layout" Target="../slideLayouts/slideLayout5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6.xml"/><Relationship Id="rId5" Type="http://schemas.openxmlformats.org/officeDocument/2006/relationships/image" Target="../media/image24.png"/><Relationship Id="rId4" Type="http://schemas.openxmlformats.org/officeDocument/2006/relationships/image" Target="../media/image23.png"/></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6.xml"/><Relationship Id="rId5" Type="http://schemas.openxmlformats.org/officeDocument/2006/relationships/image" Target="../media/image28.png"/><Relationship Id="rId4" Type="http://schemas.openxmlformats.org/officeDocument/2006/relationships/image" Target="../media/image27.png"/></Relationships>
</file>

<file path=ppt/slides/_rels/slide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6.xml"/><Relationship Id="rId5" Type="http://schemas.openxmlformats.org/officeDocument/2006/relationships/image" Target="../media/image32.png"/><Relationship Id="rId4" Type="http://schemas.openxmlformats.org/officeDocument/2006/relationships/image" Target="../media/image31.png"/></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6.xml"/><Relationship Id="rId5" Type="http://schemas.openxmlformats.org/officeDocument/2006/relationships/image" Target="../media/image36.png"/><Relationship Id="rId4" Type="http://schemas.openxmlformats.org/officeDocument/2006/relationships/image" Target="../media/image35.png"/></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6.xml"/><Relationship Id="rId5" Type="http://schemas.openxmlformats.org/officeDocument/2006/relationships/image" Target="../media/image43.png"/><Relationship Id="rId4" Type="http://schemas.openxmlformats.org/officeDocument/2006/relationships/image" Target="../media/image42.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6.xml"/><Relationship Id="rId5" Type="http://schemas.openxmlformats.org/officeDocument/2006/relationships/image" Target="../media/image47.png"/><Relationship Id="rId4" Type="http://schemas.openxmlformats.org/officeDocument/2006/relationships/image" Target="../media/image46.png"/></Relationships>
</file>

<file path=ppt/slides/_rels/slide31.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6.xml"/><Relationship Id="rId5" Type="http://schemas.openxmlformats.org/officeDocument/2006/relationships/image" Target="../media/image51.png"/><Relationship Id="rId4" Type="http://schemas.openxmlformats.org/officeDocument/2006/relationships/image" Target="../media/image50.png"/></Relationships>
</file>

<file path=ppt/slides/_rels/slide3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6.xml"/><Relationship Id="rId5" Type="http://schemas.openxmlformats.org/officeDocument/2006/relationships/image" Target="../media/image56.png"/><Relationship Id="rId4" Type="http://schemas.openxmlformats.org/officeDocument/2006/relationships/image" Target="../media/image55.png"/></Relationships>
</file>

<file path=ppt/slides/_rels/slide3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6.xml"/><Relationship Id="rId5" Type="http://schemas.openxmlformats.org/officeDocument/2006/relationships/image" Target="../media/image62.png"/><Relationship Id="rId4" Type="http://schemas.openxmlformats.org/officeDocument/2006/relationships/image" Target="../media/image61.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3.jpg"/><Relationship Id="rId1" Type="http://schemas.openxmlformats.org/officeDocument/2006/relationships/slideLayout" Target="../slideLayouts/slideLayout6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4.jpg"/><Relationship Id="rId1" Type="http://schemas.openxmlformats.org/officeDocument/2006/relationships/slideLayout" Target="../slideLayouts/slideLayout71.xml"/></Relationships>
</file>

<file path=ppt/slides/_rels/slide86.xml.rels><?xml version="1.0" encoding="UTF-8" standalone="yes"?>
<Relationships xmlns="http://schemas.openxmlformats.org/package/2006/relationships"><Relationship Id="rId2" Type="http://schemas.openxmlformats.org/officeDocument/2006/relationships/image" Target="../media/image65.jpg"/><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68.png"/><Relationship Id="rId7" Type="http://schemas.openxmlformats.org/officeDocument/2006/relationships/image" Target="../media/image72.png"/><Relationship Id="rId2" Type="http://schemas.openxmlformats.org/officeDocument/2006/relationships/image" Target="../media/image67.png"/><Relationship Id="rId1" Type="http://schemas.openxmlformats.org/officeDocument/2006/relationships/slideLayout" Target="../slideLayouts/slideLayout5.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91.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D8A5A0-D838-4DD5-9F96-0CDCF4F4C23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40" name="TextBox 39">
            <a:extLst>
              <a:ext uri="{FF2B5EF4-FFF2-40B4-BE49-F238E27FC236}">
                <a16:creationId xmlns:a16="http://schemas.microsoft.com/office/drawing/2014/main" id="{E48AF66D-ADF0-44BF-9104-851BCE7C4166}"/>
              </a:ext>
            </a:extLst>
          </p:cNvPr>
          <p:cNvSpPr txBox="1"/>
          <p:nvPr/>
        </p:nvSpPr>
        <p:spPr>
          <a:xfrm>
            <a:off x="5736725" y="2484923"/>
            <a:ext cx="5867674" cy="1231106"/>
          </a:xfrm>
          <a:prstGeom prst="rect">
            <a:avLst/>
          </a:prstGeom>
          <a:noFill/>
        </p:spPr>
        <p:txBody>
          <a:bodyPr wrap="square" lIns="64008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F36E25"/>
                </a:solidFill>
                <a:effectLst/>
                <a:uLnTx/>
                <a:uFillTx/>
                <a:latin typeface="Arial" panose="020B0604020202020204"/>
                <a:ea typeface="+mn-ea"/>
                <a:cs typeface="+mn-cs"/>
              </a:rPr>
              <a:t>CONFRONTING </a:t>
            </a:r>
            <a:r>
              <a:rPr kumimoji="0" lang="en-US" sz="4000" b="1" i="0" u="none" strike="noStrike" kern="1200" cap="none" spc="0" normalizeH="0" baseline="0" noProof="0" dirty="0">
                <a:ln>
                  <a:noFill/>
                </a:ln>
                <a:solidFill>
                  <a:srgbClr val="901939"/>
                </a:solidFill>
                <a:effectLst/>
                <a:uLnTx/>
                <a:uFillTx/>
                <a:latin typeface="Arial" panose="020B0604020202020204"/>
                <a:ea typeface="+mn-ea"/>
                <a:cs typeface="+mn-cs"/>
              </a:rPr>
              <a:t>INEQUALITIES</a:t>
            </a:r>
          </a:p>
        </p:txBody>
      </p:sp>
      <p:sp>
        <p:nvSpPr>
          <p:cNvPr id="3" name="TextBox 2">
            <a:extLst>
              <a:ext uri="{FF2B5EF4-FFF2-40B4-BE49-F238E27FC236}">
                <a16:creationId xmlns:a16="http://schemas.microsoft.com/office/drawing/2014/main" id="{582D7192-6B62-488E-A976-E7BAE2B97315}"/>
              </a:ext>
            </a:extLst>
          </p:cNvPr>
          <p:cNvSpPr txBox="1"/>
          <p:nvPr/>
        </p:nvSpPr>
        <p:spPr>
          <a:xfrm>
            <a:off x="5736725" y="4008178"/>
            <a:ext cx="5867674" cy="707886"/>
          </a:xfrm>
          <a:prstGeom prst="rect">
            <a:avLst/>
          </a:prstGeom>
          <a:noFill/>
        </p:spPr>
        <p:txBody>
          <a:bodyPr wrap="square" lIns="64008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Lessons for pandemic responses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from 40 years of AIDS</a:t>
            </a:r>
          </a:p>
        </p:txBody>
      </p:sp>
      <p:sp>
        <p:nvSpPr>
          <p:cNvPr id="7" name="TextBox 6">
            <a:extLst>
              <a:ext uri="{FF2B5EF4-FFF2-40B4-BE49-F238E27FC236}">
                <a16:creationId xmlns:a16="http://schemas.microsoft.com/office/drawing/2014/main" id="{CA57F3C7-32C5-46EF-8976-683F4D3F394B}"/>
              </a:ext>
            </a:extLst>
          </p:cNvPr>
          <p:cNvSpPr txBox="1"/>
          <p:nvPr/>
        </p:nvSpPr>
        <p:spPr>
          <a:xfrm>
            <a:off x="0" y="292823"/>
            <a:ext cx="12188952" cy="230832"/>
          </a:xfrm>
          <a:prstGeom prst="rect">
            <a:avLst/>
          </a:prstGeom>
          <a:noFill/>
        </p:spPr>
        <p:txBody>
          <a:bodyPr wrap="square" lIns="864108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110" normalizeH="0" baseline="0" noProof="0" dirty="0">
                <a:ln>
                  <a:noFill/>
                </a:ln>
                <a:solidFill>
                  <a:prstClr val="black"/>
                </a:solidFill>
                <a:effectLst/>
                <a:uLnTx/>
                <a:uFillTx/>
                <a:latin typeface="Arial" panose="020B0604020202020204"/>
                <a:ea typeface="+mn-ea"/>
                <a:cs typeface="+mn-cs"/>
              </a:rPr>
              <a:t>GLOBAL AIDS UPDATE | </a:t>
            </a:r>
            <a:r>
              <a:rPr kumimoji="0" lang="en-US" sz="1500" b="1" i="0" u="none" strike="noStrike" kern="1200" cap="none" spc="110" normalizeH="0" baseline="0" noProof="0" dirty="0">
                <a:ln>
                  <a:noFill/>
                </a:ln>
                <a:solidFill>
                  <a:prstClr val="black"/>
                </a:solidFill>
                <a:effectLst/>
                <a:uLnTx/>
                <a:uFillTx/>
                <a:latin typeface="Arial" panose="020B0604020202020204"/>
                <a:ea typeface="+mn-ea"/>
                <a:cs typeface="+mn-cs"/>
              </a:rPr>
              <a:t>2021</a:t>
            </a:r>
            <a:endParaRPr kumimoji="0" lang="en-US" sz="1500" b="1" i="0" u="none" strike="noStrike" kern="1200" cap="none" spc="110" normalizeH="0" baseline="0" noProof="0" dirty="0">
              <a:ln>
                <a:noFill/>
              </a:ln>
              <a:solidFill>
                <a:prstClr val="black"/>
              </a:solidFill>
              <a:effectLst/>
              <a:uLnTx/>
              <a:uFillTx/>
              <a:latin typeface="Arial" panose="020B0604020202020204"/>
              <a:ea typeface="+mn-lt"/>
              <a:cs typeface="Arial" panose="020B0604020202020204"/>
            </a:endParaRPr>
          </a:p>
        </p:txBody>
      </p:sp>
    </p:spTree>
    <p:extLst>
      <p:ext uri="{BB962C8B-B14F-4D97-AF65-F5344CB8AC3E}">
        <p14:creationId xmlns:p14="http://schemas.microsoft.com/office/powerpoint/2010/main" val="6230083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9536AC05-ABEF-4B4E-88F0-761A63BFFC74}"/>
              </a:ext>
            </a:extLst>
          </p:cNvPr>
          <p:cNvSpPr>
            <a:spLocks noGrp="1"/>
          </p:cNvSpPr>
          <p:nvPr>
            <p:ph sz="quarter" idx="12"/>
          </p:nvPr>
        </p:nvSpPr>
        <p:spPr/>
        <p:txBody>
          <a:bodyPr lIns="0" tIns="0" rIns="0" bIns="0" anchor="t" anchorCtr="0"/>
          <a:lstStyle/>
          <a:p>
            <a:pPr>
              <a:lnSpc>
                <a:spcPct val="100000"/>
              </a:lnSpc>
              <a:spcBef>
                <a:spcPts val="0"/>
              </a:spcBef>
            </a:pPr>
            <a:r>
              <a:rPr lang="en-US" dirty="0"/>
              <a:t>Pre-exposure prophylaxis coverage among eligible adults, by race/ethnicity group, </a:t>
            </a:r>
          </a:p>
          <a:p>
            <a:pPr>
              <a:lnSpc>
                <a:spcPct val="100000"/>
              </a:lnSpc>
              <a:spcBef>
                <a:spcPts val="0"/>
              </a:spcBef>
            </a:pPr>
            <a:r>
              <a:rPr lang="en-US" dirty="0"/>
              <a:t>United States of America, 2019</a:t>
            </a:r>
          </a:p>
        </p:txBody>
      </p:sp>
      <p:sp>
        <p:nvSpPr>
          <p:cNvPr id="3" name="Text Placeholder 2">
            <a:extLst>
              <a:ext uri="{FF2B5EF4-FFF2-40B4-BE49-F238E27FC236}">
                <a16:creationId xmlns:a16="http://schemas.microsoft.com/office/drawing/2014/main" id="{8BEFC12E-470E-401C-AD7C-7FA730E6909A}"/>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895ED82-A233-47CB-921E-23F8F073731F}"/>
              </a:ext>
            </a:extLst>
          </p:cNvPr>
          <p:cNvGrpSpPr/>
          <p:nvPr/>
        </p:nvGrpSpPr>
        <p:grpSpPr>
          <a:xfrm>
            <a:off x="457198" y="2514600"/>
            <a:ext cx="8883842" cy="4037963"/>
            <a:chOff x="457198" y="2514600"/>
            <a:chExt cx="8883842" cy="4037963"/>
          </a:xfrm>
        </p:grpSpPr>
        <p:sp>
          <p:nvSpPr>
            <p:cNvPr id="30" name="TextBox 29">
              <a:extLst>
                <a:ext uri="{FF2B5EF4-FFF2-40B4-BE49-F238E27FC236}">
                  <a16:creationId xmlns:a16="http://schemas.microsoft.com/office/drawing/2014/main" id="{54693499-DF9C-4434-A04D-54A1DDF0996A}"/>
                </a:ext>
              </a:extLst>
            </p:cNvPr>
            <p:cNvSpPr txBox="1"/>
            <p:nvPr/>
          </p:nvSpPr>
          <p:spPr>
            <a:xfrm>
              <a:off x="457198" y="6244786"/>
              <a:ext cx="8883842"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2019 National HIV surveillance system reports. In: cdc.gov [Internet]. 27 May 2021. Atlanta (GA): Centers for Disease Control and Prevention; c2021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(https://www.cdc.gov/nchhstp/newsroom/2021/2019-national-hivsurveillance-system-reports.html).</a:t>
              </a:r>
            </a:p>
          </p:txBody>
        </p:sp>
        <p:grpSp>
          <p:nvGrpSpPr>
            <p:cNvPr id="7" name="Group 6">
              <a:extLst>
                <a:ext uri="{FF2B5EF4-FFF2-40B4-BE49-F238E27FC236}">
                  <a16:creationId xmlns:a16="http://schemas.microsoft.com/office/drawing/2014/main" id="{D85F0C38-9CAA-4241-9C7C-626A3EC3CAC4}"/>
                </a:ext>
              </a:extLst>
            </p:cNvPr>
            <p:cNvGrpSpPr/>
            <p:nvPr/>
          </p:nvGrpSpPr>
          <p:grpSpPr>
            <a:xfrm>
              <a:off x="1278829" y="3977640"/>
              <a:ext cx="498449" cy="271869"/>
              <a:chOff x="1412647" y="3935518"/>
              <a:chExt cx="498449" cy="271869"/>
            </a:xfrm>
          </p:grpSpPr>
          <p:sp>
            <p:nvSpPr>
              <p:cNvPr id="9" name="TextBox 8">
                <a:extLst>
                  <a:ext uri="{FF2B5EF4-FFF2-40B4-BE49-F238E27FC236}">
                    <a16:creationId xmlns:a16="http://schemas.microsoft.com/office/drawing/2014/main" id="{2FB9D496-F9F6-4D26-8968-F97382872D91}"/>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395F5302-6677-41E8-8F3B-F11B8A3333EF}"/>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215D96DA-79D5-4C00-AA43-BE8B16BEB586}"/>
                </a:ext>
              </a:extLst>
            </p:cNvPr>
            <p:cNvGrpSpPr/>
            <p:nvPr/>
          </p:nvGrpSpPr>
          <p:grpSpPr>
            <a:xfrm>
              <a:off x="1322110" y="4709160"/>
              <a:ext cx="455168" cy="271869"/>
              <a:chOff x="1455928" y="4378231"/>
              <a:chExt cx="455168" cy="271869"/>
            </a:xfrm>
          </p:grpSpPr>
          <p:sp>
            <p:nvSpPr>
              <p:cNvPr id="12" name="TextBox 11">
                <a:extLst>
                  <a:ext uri="{FF2B5EF4-FFF2-40B4-BE49-F238E27FC236}">
                    <a16:creationId xmlns:a16="http://schemas.microsoft.com/office/drawing/2014/main" id="{C2569F65-9E94-45FD-8D47-6F81F4A0AD6C}"/>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8B17DE57-8B4D-47C4-9DF6-19B8B56638DA}"/>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100AB1AA-2472-4FEB-ACE2-537B7D5E6BB3}"/>
                </a:ext>
              </a:extLst>
            </p:cNvPr>
            <p:cNvGrpSpPr/>
            <p:nvPr/>
          </p:nvGrpSpPr>
          <p:grpSpPr>
            <a:xfrm>
              <a:off x="1322110" y="2514600"/>
              <a:ext cx="455168" cy="271869"/>
              <a:chOff x="1455928" y="3038735"/>
              <a:chExt cx="455168" cy="271869"/>
            </a:xfrm>
          </p:grpSpPr>
          <p:cxnSp>
            <p:nvCxnSpPr>
              <p:cNvPr id="15" name="Straight Connector 14">
                <a:extLst>
                  <a:ext uri="{FF2B5EF4-FFF2-40B4-BE49-F238E27FC236}">
                    <a16:creationId xmlns:a16="http://schemas.microsoft.com/office/drawing/2014/main" id="{80E42D82-2434-4AF3-83F2-F9BDB0EC0178}"/>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8C798EA4-9A17-4C91-95C3-B9A6513B2804}"/>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B31E241C-33DB-4C3B-A07E-E52CE0BDC5E6}"/>
                </a:ext>
              </a:extLst>
            </p:cNvPr>
            <p:cNvGrpSpPr/>
            <p:nvPr/>
          </p:nvGrpSpPr>
          <p:grpSpPr>
            <a:xfrm>
              <a:off x="1322110" y="3246120"/>
              <a:ext cx="455168" cy="271869"/>
              <a:chOff x="1455928" y="3493741"/>
              <a:chExt cx="455168" cy="271869"/>
            </a:xfrm>
          </p:grpSpPr>
          <p:sp>
            <p:nvSpPr>
              <p:cNvPr id="18" name="TextBox 17">
                <a:extLst>
                  <a:ext uri="{FF2B5EF4-FFF2-40B4-BE49-F238E27FC236}">
                    <a16:creationId xmlns:a16="http://schemas.microsoft.com/office/drawing/2014/main" id="{170A6152-D11C-42FB-BD63-4B5721759317}"/>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80A57E81-4115-44A1-A378-F10DC2E9735E}"/>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8AE5B845-8A1B-4308-A6B5-B08DF870F43C}"/>
                </a:ext>
              </a:extLst>
            </p:cNvPr>
            <p:cNvGrpSpPr/>
            <p:nvPr/>
          </p:nvGrpSpPr>
          <p:grpSpPr>
            <a:xfrm>
              <a:off x="1407069" y="5074920"/>
              <a:ext cx="7054473" cy="271869"/>
              <a:chOff x="1540887" y="4828032"/>
              <a:chExt cx="7054473" cy="271869"/>
            </a:xfrm>
          </p:grpSpPr>
          <p:sp>
            <p:nvSpPr>
              <p:cNvPr id="24" name="TextBox 23">
                <a:extLst>
                  <a:ext uri="{FF2B5EF4-FFF2-40B4-BE49-F238E27FC236}">
                    <a16:creationId xmlns:a16="http://schemas.microsoft.com/office/drawing/2014/main" id="{78DBE2C8-F81D-46EA-9F4C-29FD7FC70075}"/>
                  </a:ext>
                </a:extLst>
              </p:cNvPr>
              <p:cNvSpPr txBox="1"/>
              <p:nvPr/>
            </p:nvSpPr>
            <p:spPr>
              <a:xfrm>
                <a:off x="1540887" y="4828032"/>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AD300C80-892B-4D23-8D0C-DE78677E1F88}"/>
                  </a:ext>
                </a:extLst>
              </p:cNvPr>
              <p:cNvCxnSpPr/>
              <p:nvPr/>
            </p:nvCxnSpPr>
            <p:spPr>
              <a:xfrm>
                <a:off x="1801368" y="4965192"/>
                <a:ext cx="67939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4C4F3936-DF91-42C5-9053-B988C45B3336}"/>
                </a:ext>
              </a:extLst>
            </p:cNvPr>
            <p:cNvSpPr txBox="1"/>
            <p:nvPr/>
          </p:nvSpPr>
          <p:spPr>
            <a:xfrm>
              <a:off x="1877862" y="5303520"/>
              <a:ext cx="164592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Overall</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3EAC4B8E-AF92-4997-8999-B025D8C376BF}"/>
                </a:ext>
              </a:extLst>
            </p:cNvPr>
            <p:cNvSpPr txBox="1"/>
            <p:nvPr/>
          </p:nvSpPr>
          <p:spPr>
            <a:xfrm>
              <a:off x="3429000" y="5303520"/>
              <a:ext cx="1828800" cy="200055"/>
            </a:xfrm>
            <a:prstGeom prst="rect">
              <a:avLst/>
            </a:prstGeom>
            <a:noFill/>
          </p:spPr>
          <p:txBody>
            <a:bodyPr vert="horz" wrap="square" lIns="0" tIns="0" rIns="0" bIns="0" rtlCol="0" anchor="ctr" anchorCtr="1">
              <a:spAutoFit/>
            </a:bodyPr>
            <a:lstStyle>
              <a:defPPr>
                <a:defRPr lang="LID4096"/>
              </a:defPPr>
              <a:lvl1pPr marR="0" lvl="0" indent="0" algn="ctr" fontAlgn="auto">
                <a:lnSpc>
                  <a:spcPct val="100000"/>
                </a:lnSpc>
                <a:spcBef>
                  <a:spcPts val="0"/>
                </a:spcBef>
                <a:spcAft>
                  <a:spcPts val="0"/>
                </a:spcAft>
                <a:buClrTx/>
                <a:buSzTx/>
                <a:buFontTx/>
                <a:buNone/>
                <a:tabLst/>
                <a:defRPr kumimoji="0" sz="1300" b="0" i="0" u="none" strike="noStrike" cap="none" spc="0" normalizeH="0" baseline="0">
                  <a:ln>
                    <a:noFill/>
                  </a:ln>
                  <a:solidFill>
                    <a:srgbClr val="595959"/>
                  </a:solidFill>
                  <a:effectLst/>
                  <a:uLnTx/>
                  <a:uFillTx/>
                  <a:latin typeface="Arial" panose="020B0604020202020204"/>
                </a:defRPr>
              </a:lvl1pPr>
            </a:lstStyle>
            <a:p>
              <a:r>
                <a:rPr lang="fr-CH" dirty="0"/>
                <a:t>Black/</a:t>
              </a:r>
              <a:r>
                <a:rPr lang="fr-CH" dirty="0" err="1"/>
                <a:t>African</a:t>
              </a:r>
              <a:r>
                <a:rPr lang="fr-CH" dirty="0"/>
                <a:t> American</a:t>
              </a:r>
              <a:endParaRPr lang="en-GB" dirty="0"/>
            </a:p>
          </p:txBody>
        </p:sp>
        <p:sp>
          <p:nvSpPr>
            <p:cNvPr id="40" name="object 10">
              <a:extLst>
                <a:ext uri="{FF2B5EF4-FFF2-40B4-BE49-F238E27FC236}">
                  <a16:creationId xmlns:a16="http://schemas.microsoft.com/office/drawing/2014/main" id="{9F1DEA79-EF18-4927-A6A3-3FBE95ADC0DB}"/>
                </a:ext>
              </a:extLst>
            </p:cNvPr>
            <p:cNvSpPr txBox="1"/>
            <p:nvPr/>
          </p:nvSpPr>
          <p:spPr>
            <a:xfrm>
              <a:off x="987552" y="3678042"/>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41" name="Group 40">
              <a:extLst>
                <a:ext uri="{FF2B5EF4-FFF2-40B4-BE49-F238E27FC236}">
                  <a16:creationId xmlns:a16="http://schemas.microsoft.com/office/drawing/2014/main" id="{D40BA28A-9496-4921-B583-9D65D9270094}"/>
                </a:ext>
              </a:extLst>
            </p:cNvPr>
            <p:cNvGrpSpPr/>
            <p:nvPr/>
          </p:nvGrpSpPr>
          <p:grpSpPr>
            <a:xfrm>
              <a:off x="1278829" y="3611880"/>
              <a:ext cx="498449" cy="271869"/>
              <a:chOff x="1412647" y="3736802"/>
              <a:chExt cx="498449" cy="271869"/>
            </a:xfrm>
          </p:grpSpPr>
          <p:sp>
            <p:nvSpPr>
              <p:cNvPr id="42" name="TextBox 41">
                <a:extLst>
                  <a:ext uri="{FF2B5EF4-FFF2-40B4-BE49-F238E27FC236}">
                    <a16:creationId xmlns:a16="http://schemas.microsoft.com/office/drawing/2014/main" id="{706C03B5-DA4B-4CD3-BE5C-8C864B1D1B00}"/>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3844542D-8D16-4BEC-A3B1-8F2A2492F09A}"/>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818A8C8D-0C8A-4005-8185-3A184AC47505}"/>
                </a:ext>
              </a:extLst>
            </p:cNvPr>
            <p:cNvGrpSpPr/>
            <p:nvPr/>
          </p:nvGrpSpPr>
          <p:grpSpPr>
            <a:xfrm>
              <a:off x="1322110" y="4343400"/>
              <a:ext cx="455168" cy="271869"/>
              <a:chOff x="1455928" y="4179515"/>
              <a:chExt cx="455168" cy="271869"/>
            </a:xfrm>
          </p:grpSpPr>
          <p:sp>
            <p:nvSpPr>
              <p:cNvPr id="45" name="TextBox 44">
                <a:extLst>
                  <a:ext uri="{FF2B5EF4-FFF2-40B4-BE49-F238E27FC236}">
                    <a16:creationId xmlns:a16="http://schemas.microsoft.com/office/drawing/2014/main" id="{861B87C6-3A95-4C71-BC98-283FE67888C4}"/>
                  </a:ext>
                </a:extLst>
              </p:cNvPr>
              <p:cNvSpPr txBox="1"/>
              <p:nvPr/>
            </p:nvSpPr>
            <p:spPr>
              <a:xfrm>
                <a:off x="1455928" y="417951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B7B2135D-72A9-4E02-8B3A-D4AD47CD416B}"/>
                  </a:ext>
                </a:extLst>
              </p:cNvPr>
              <p:cNvCxnSpPr/>
              <p:nvPr/>
            </p:nvCxnSpPr>
            <p:spPr>
              <a:xfrm>
                <a:off x="1801368" y="43206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CDE5AD6D-DCA5-41D8-BC38-29C5504B6698}"/>
                </a:ext>
              </a:extLst>
            </p:cNvPr>
            <p:cNvGrpSpPr/>
            <p:nvPr/>
          </p:nvGrpSpPr>
          <p:grpSpPr>
            <a:xfrm>
              <a:off x="1322110" y="2880360"/>
              <a:ext cx="455168" cy="271869"/>
              <a:chOff x="1455928" y="3295025"/>
              <a:chExt cx="455168" cy="271869"/>
            </a:xfrm>
          </p:grpSpPr>
          <p:sp>
            <p:nvSpPr>
              <p:cNvPr id="51" name="TextBox 50">
                <a:extLst>
                  <a:ext uri="{FF2B5EF4-FFF2-40B4-BE49-F238E27FC236}">
                    <a16:creationId xmlns:a16="http://schemas.microsoft.com/office/drawing/2014/main" id="{22BD9E0F-259D-4A4C-B9E7-4BAEFFECD0D8}"/>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D5234DF5-0CA7-4717-A415-F3F13F03266B}"/>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7" name="TextBox 56">
              <a:extLst>
                <a:ext uri="{FF2B5EF4-FFF2-40B4-BE49-F238E27FC236}">
                  <a16:creationId xmlns:a16="http://schemas.microsoft.com/office/drawing/2014/main" id="{630F42ED-E882-42B8-944E-50EBF4CA7E7F}"/>
                </a:ext>
              </a:extLst>
            </p:cNvPr>
            <p:cNvSpPr txBox="1"/>
            <p:nvPr/>
          </p:nvSpPr>
          <p:spPr>
            <a:xfrm>
              <a:off x="5166360" y="5303520"/>
              <a:ext cx="164592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Hispanic</a:t>
              </a: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/Latino</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2D7B1F2A-C10B-4526-81E0-8AC4FD3B0327}"/>
                </a:ext>
              </a:extLst>
            </p:cNvPr>
            <p:cNvSpPr txBox="1"/>
            <p:nvPr/>
          </p:nvSpPr>
          <p:spPr>
            <a:xfrm>
              <a:off x="6812280" y="5303520"/>
              <a:ext cx="164592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White</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38" name="object 72">
              <a:extLst>
                <a:ext uri="{FF2B5EF4-FFF2-40B4-BE49-F238E27FC236}">
                  <a16:creationId xmlns:a16="http://schemas.microsoft.com/office/drawing/2014/main" id="{0CF1842E-7051-4082-85AF-6FA32A499973}"/>
                </a:ext>
              </a:extLst>
            </p:cNvPr>
            <p:cNvSpPr/>
            <p:nvPr/>
          </p:nvSpPr>
          <p:spPr>
            <a:xfrm>
              <a:off x="2377440" y="4368640"/>
              <a:ext cx="640080" cy="850351"/>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34FDA4D4-8FA7-4B84-923B-4569025BBF59}"/>
                </a:ext>
              </a:extLst>
            </p:cNvPr>
            <p:cNvSpPr txBox="1"/>
            <p:nvPr/>
          </p:nvSpPr>
          <p:spPr>
            <a:xfrm>
              <a:off x="2331720" y="4063725"/>
              <a:ext cx="731520"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23</a:t>
              </a:r>
            </a:p>
          </p:txBody>
        </p:sp>
        <p:sp>
          <p:nvSpPr>
            <p:cNvPr id="60" name="object 58">
              <a:extLst>
                <a:ext uri="{FF2B5EF4-FFF2-40B4-BE49-F238E27FC236}">
                  <a16:creationId xmlns:a16="http://schemas.microsoft.com/office/drawing/2014/main" id="{C459B865-64DB-4478-9FD6-B2EF964F6B55}"/>
                </a:ext>
              </a:extLst>
            </p:cNvPr>
            <p:cNvSpPr/>
            <p:nvPr/>
          </p:nvSpPr>
          <p:spPr>
            <a:xfrm>
              <a:off x="7315200" y="2889504"/>
              <a:ext cx="640080" cy="23317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2F634437-EF44-49AF-8B35-E3DB79A46FE5}"/>
                </a:ext>
              </a:extLst>
            </p:cNvPr>
            <p:cNvSpPr txBox="1"/>
            <p:nvPr/>
          </p:nvSpPr>
          <p:spPr>
            <a:xfrm>
              <a:off x="7269480" y="2586583"/>
              <a:ext cx="731520"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pitchFamily="34" charset="0"/>
                  <a:cs typeface="Arial" panose="020B0604020202020204" pitchFamily="34" charset="0"/>
                </a:rPr>
                <a:t>6</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3</a:t>
              </a:r>
            </a:p>
          </p:txBody>
        </p:sp>
        <p:sp>
          <p:nvSpPr>
            <p:cNvPr id="61" name="object 72">
              <a:extLst>
                <a:ext uri="{FF2B5EF4-FFF2-40B4-BE49-F238E27FC236}">
                  <a16:creationId xmlns:a16="http://schemas.microsoft.com/office/drawing/2014/main" id="{3A763ABB-90C4-4CAC-B28F-942132F75284}"/>
                </a:ext>
              </a:extLst>
            </p:cNvPr>
            <p:cNvSpPr/>
            <p:nvPr/>
          </p:nvSpPr>
          <p:spPr>
            <a:xfrm>
              <a:off x="5669280" y="4700016"/>
              <a:ext cx="640080" cy="521208"/>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DC1963B8-37AD-4843-9279-5B900126153E}"/>
                </a:ext>
              </a:extLst>
            </p:cNvPr>
            <p:cNvSpPr txBox="1"/>
            <p:nvPr/>
          </p:nvSpPr>
          <p:spPr>
            <a:xfrm>
              <a:off x="5623560" y="4410898"/>
              <a:ext cx="731520"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pitchFamily="34" charset="0"/>
                  <a:cs typeface="Arial" panose="020B0604020202020204" pitchFamily="34" charset="0"/>
                </a:rPr>
                <a:t>14</a:t>
              </a:r>
              <a:endPar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sp>
          <p:nvSpPr>
            <p:cNvPr id="33" name="object 58">
              <a:extLst>
                <a:ext uri="{FF2B5EF4-FFF2-40B4-BE49-F238E27FC236}">
                  <a16:creationId xmlns:a16="http://schemas.microsoft.com/office/drawing/2014/main" id="{DEE5EBF5-E72D-4C53-B772-F9BBE3133B8A}"/>
                </a:ext>
              </a:extLst>
            </p:cNvPr>
            <p:cNvSpPr/>
            <p:nvPr/>
          </p:nvSpPr>
          <p:spPr>
            <a:xfrm>
              <a:off x="4023360" y="4919472"/>
              <a:ext cx="640080" cy="30175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18B8E63F-E945-4F59-B91F-55EF73FF1681}"/>
                </a:ext>
              </a:extLst>
            </p:cNvPr>
            <p:cNvSpPr txBox="1"/>
            <p:nvPr/>
          </p:nvSpPr>
          <p:spPr>
            <a:xfrm>
              <a:off x="3977640" y="4621759"/>
              <a:ext cx="731520"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pitchFamily="34" charset="0"/>
                  <a:cs typeface="Arial" panose="020B0604020202020204" pitchFamily="34" charset="0"/>
                </a:rPr>
                <a:t>8</a:t>
              </a:r>
              <a:endPar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273567493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Provisional reported number of new and relapse tuberculosis cases per month, </a:t>
            </a:r>
          </a:p>
          <a:p>
            <a:pPr>
              <a:lnSpc>
                <a:spcPct val="100000"/>
              </a:lnSpc>
              <a:spcBef>
                <a:spcPts val="0"/>
              </a:spcBef>
            </a:pPr>
            <a:r>
              <a:rPr lang="en-US" dirty="0"/>
              <a:t>South Africa, 2020, and 2019 average</a:t>
            </a:r>
          </a:p>
        </p:txBody>
      </p:sp>
      <p:sp>
        <p:nvSpPr>
          <p:cNvPr id="2" name="Text Placeholder 1">
            <a:extLst>
              <a:ext uri="{FF2B5EF4-FFF2-40B4-BE49-F238E27FC236}">
                <a16:creationId xmlns:a16="http://schemas.microsoft.com/office/drawing/2014/main" id="{2AC65DB0-501B-4926-8315-7FC04FA143A6}"/>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5E948B1F-D583-48D2-B09F-143411A42427}"/>
              </a:ext>
            </a:extLst>
          </p:cNvPr>
          <p:cNvGrpSpPr/>
          <p:nvPr/>
        </p:nvGrpSpPr>
        <p:grpSpPr>
          <a:xfrm>
            <a:off x="457197" y="2553496"/>
            <a:ext cx="8778243" cy="4001192"/>
            <a:chOff x="457197" y="2553496"/>
            <a:chExt cx="8778243" cy="4001192"/>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747878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WHO June 2021 data (available from https://worldhealthorg.shinyapps.io/tb_pronto/).</a:t>
              </a:r>
            </a:p>
          </p:txBody>
        </p:sp>
        <p:sp>
          <p:nvSpPr>
            <p:cNvPr id="8" name="TextBox 7">
              <a:extLst>
                <a:ext uri="{FF2B5EF4-FFF2-40B4-BE49-F238E27FC236}">
                  <a16:creationId xmlns:a16="http://schemas.microsoft.com/office/drawing/2014/main" id="{B656724F-D26F-4E3B-AB55-F2B90D0608DA}"/>
                </a:ext>
              </a:extLst>
            </p:cNvPr>
            <p:cNvSpPr txBox="1"/>
            <p:nvPr/>
          </p:nvSpPr>
          <p:spPr>
            <a:xfrm>
              <a:off x="804672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Nov.</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 name="object 10">
              <a:extLst>
                <a:ext uri="{FF2B5EF4-FFF2-40B4-BE49-F238E27FC236}">
                  <a16:creationId xmlns:a16="http://schemas.microsoft.com/office/drawing/2014/main" id="{A8664CF7-10BC-42D6-A790-09603C7A24D0}"/>
                </a:ext>
              </a:extLst>
            </p:cNvPr>
            <p:cNvSpPr txBox="1"/>
            <p:nvPr/>
          </p:nvSpPr>
          <p:spPr>
            <a:xfrm>
              <a:off x="731520" y="2770632"/>
              <a:ext cx="346313" cy="232595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Reported number of new and relapse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tuberculosis cases</a:t>
              </a:r>
            </a:p>
          </p:txBody>
        </p:sp>
        <p:sp>
          <p:nvSpPr>
            <p:cNvPr id="10" name="TextBox 9">
              <a:extLst>
                <a:ext uri="{FF2B5EF4-FFF2-40B4-BE49-F238E27FC236}">
                  <a16:creationId xmlns:a16="http://schemas.microsoft.com/office/drawing/2014/main" id="{E5FA369B-BEE6-40B5-B5C8-27993AD7B97C}"/>
                </a:ext>
              </a:extLst>
            </p:cNvPr>
            <p:cNvSpPr txBox="1"/>
            <p:nvPr/>
          </p:nvSpPr>
          <p:spPr>
            <a:xfrm>
              <a:off x="2107086"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Jan.</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D8568C17-B867-4262-8868-7BB2665FCE69}"/>
                </a:ext>
              </a:extLst>
            </p:cNvPr>
            <p:cNvSpPr txBox="1"/>
            <p:nvPr/>
          </p:nvSpPr>
          <p:spPr>
            <a:xfrm>
              <a:off x="269748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Feb.</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E1B7BF10-6D0B-4BE5-AD29-C80A6D5D60D0}"/>
                </a:ext>
              </a:extLst>
            </p:cNvPr>
            <p:cNvSpPr txBox="1"/>
            <p:nvPr/>
          </p:nvSpPr>
          <p:spPr>
            <a:xfrm>
              <a:off x="329184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Mar.</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35DF1D8E-E37C-4FE5-825C-FE11333EAF0A}"/>
                </a:ext>
              </a:extLst>
            </p:cNvPr>
            <p:cNvSpPr txBox="1"/>
            <p:nvPr/>
          </p:nvSpPr>
          <p:spPr>
            <a:xfrm>
              <a:off x="388620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Apr.</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5DF324F0-A0CA-4249-B67C-CB828B328A49}"/>
                </a:ext>
              </a:extLst>
            </p:cNvPr>
            <p:cNvSpPr txBox="1"/>
            <p:nvPr/>
          </p:nvSpPr>
          <p:spPr>
            <a:xfrm>
              <a:off x="448056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May</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099D5747-D8FA-4E89-96E0-2B3FB98F4DF4}"/>
                </a:ext>
              </a:extLst>
            </p:cNvPr>
            <p:cNvSpPr txBox="1"/>
            <p:nvPr/>
          </p:nvSpPr>
          <p:spPr>
            <a:xfrm>
              <a:off x="507492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Jun.</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B44501D8-DDD0-4382-BC90-DABBBFE8D5E8}"/>
                </a:ext>
              </a:extLst>
            </p:cNvPr>
            <p:cNvSpPr txBox="1"/>
            <p:nvPr/>
          </p:nvSpPr>
          <p:spPr>
            <a:xfrm>
              <a:off x="566928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Jul.</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C832833F-5020-436E-A61E-A1A61EE51D91}"/>
                </a:ext>
              </a:extLst>
            </p:cNvPr>
            <p:cNvSpPr txBox="1"/>
            <p:nvPr/>
          </p:nvSpPr>
          <p:spPr>
            <a:xfrm>
              <a:off x="626364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Aug.</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7682089C-0609-4841-94FE-AEE49C04BFAE}"/>
                </a:ext>
              </a:extLst>
            </p:cNvPr>
            <p:cNvSpPr txBox="1"/>
            <p:nvPr/>
          </p:nvSpPr>
          <p:spPr>
            <a:xfrm>
              <a:off x="685800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Sep.</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609BAE6E-51D0-4EA1-BD1E-A905EEF898EC}"/>
                </a:ext>
              </a:extLst>
            </p:cNvPr>
            <p:cNvSpPr txBox="1"/>
            <p:nvPr/>
          </p:nvSpPr>
          <p:spPr>
            <a:xfrm>
              <a:off x="745236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Oct.</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E12B2210-899E-4FE7-8DBB-73733F2A77E2}"/>
                </a:ext>
              </a:extLst>
            </p:cNvPr>
            <p:cNvCxnSpPr/>
            <p:nvPr/>
          </p:nvCxnSpPr>
          <p:spPr>
            <a:xfrm>
              <a:off x="1901952" y="26992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B265042-4A0E-4176-A4EF-F5C791B7CC3B}"/>
                </a:ext>
              </a:extLst>
            </p:cNvPr>
            <p:cNvCxnSpPr/>
            <p:nvPr/>
          </p:nvCxnSpPr>
          <p:spPr>
            <a:xfrm>
              <a:off x="1901952" y="29736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DBC54ADD-5E1E-43B0-9B9E-0EC6E7547CCE}"/>
                </a:ext>
              </a:extLst>
            </p:cNvPr>
            <p:cNvCxnSpPr/>
            <p:nvPr/>
          </p:nvCxnSpPr>
          <p:spPr>
            <a:xfrm>
              <a:off x="1901952" y="32479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438CE30-77CF-4258-BB4B-4CA932F04F7E}"/>
                </a:ext>
              </a:extLst>
            </p:cNvPr>
            <p:cNvCxnSpPr/>
            <p:nvPr/>
          </p:nvCxnSpPr>
          <p:spPr>
            <a:xfrm>
              <a:off x="1901952" y="3522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FF88704-C383-497B-BA0F-F15BD25B8CA4}"/>
                </a:ext>
              </a:extLst>
            </p:cNvPr>
            <p:cNvCxnSpPr/>
            <p:nvPr/>
          </p:nvCxnSpPr>
          <p:spPr>
            <a:xfrm>
              <a:off x="1901952" y="37965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66EF73A-C3E1-4851-AFE5-59F259590A0E}"/>
                </a:ext>
              </a:extLst>
            </p:cNvPr>
            <p:cNvCxnSpPr/>
            <p:nvPr/>
          </p:nvCxnSpPr>
          <p:spPr>
            <a:xfrm>
              <a:off x="1901952" y="40708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630B9A0-8D3E-42BF-B005-92772B7D2E35}"/>
                </a:ext>
              </a:extLst>
            </p:cNvPr>
            <p:cNvCxnSpPr/>
            <p:nvPr/>
          </p:nvCxnSpPr>
          <p:spPr>
            <a:xfrm>
              <a:off x="1901952" y="43452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E778B3F-9729-4FCE-8976-598A862CACAA}"/>
                </a:ext>
              </a:extLst>
            </p:cNvPr>
            <p:cNvCxnSpPr/>
            <p:nvPr/>
          </p:nvCxnSpPr>
          <p:spPr>
            <a:xfrm>
              <a:off x="1901952" y="46195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F6A66D5-B8B3-46AF-BF23-5D67FA6EA8CE}"/>
                </a:ext>
              </a:extLst>
            </p:cNvPr>
            <p:cNvSpPr txBox="1"/>
            <p:nvPr/>
          </p:nvSpPr>
          <p:spPr>
            <a:xfrm>
              <a:off x="1665392" y="502920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235011FA-35EB-44ED-8DBD-896DE18D36D0}"/>
                </a:ext>
              </a:extLst>
            </p:cNvPr>
            <p:cNvSpPr txBox="1"/>
            <p:nvPr/>
          </p:nvSpPr>
          <p:spPr>
            <a:xfrm>
              <a:off x="1282227" y="256032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18 000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12D7003-B1FA-4360-845A-6F622BA30634}"/>
                </a:ext>
              </a:extLst>
            </p:cNvPr>
            <p:cNvSpPr txBox="1"/>
            <p:nvPr/>
          </p:nvSpPr>
          <p:spPr>
            <a:xfrm>
              <a:off x="1282227" y="283464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16 000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E05338DC-A349-41C6-A287-4A2A4D1F2E3E}"/>
                </a:ext>
              </a:extLst>
            </p:cNvPr>
            <p:cNvSpPr txBox="1"/>
            <p:nvPr/>
          </p:nvSpPr>
          <p:spPr>
            <a:xfrm>
              <a:off x="1282227" y="310896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14 000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4A6D055-2F9E-48E1-ABCF-D0D68995460E}"/>
                </a:ext>
              </a:extLst>
            </p:cNvPr>
            <p:cNvSpPr txBox="1"/>
            <p:nvPr/>
          </p:nvSpPr>
          <p:spPr>
            <a:xfrm>
              <a:off x="1282227" y="338328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C9A97905-3C5E-4818-B2B7-FD241F380655}"/>
                </a:ext>
              </a:extLst>
            </p:cNvPr>
            <p:cNvSpPr txBox="1"/>
            <p:nvPr/>
          </p:nvSpPr>
          <p:spPr>
            <a:xfrm>
              <a:off x="1282227" y="365760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07E8365-1601-4967-89C7-ADE794AE631D}"/>
                </a:ext>
              </a:extLst>
            </p:cNvPr>
            <p:cNvSpPr txBox="1"/>
            <p:nvPr/>
          </p:nvSpPr>
          <p:spPr>
            <a:xfrm>
              <a:off x="1410466" y="393192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87D2126-6C28-47C4-924F-3AF7F9F5AD57}"/>
                </a:ext>
              </a:extLst>
            </p:cNvPr>
            <p:cNvSpPr txBox="1"/>
            <p:nvPr/>
          </p:nvSpPr>
          <p:spPr>
            <a:xfrm>
              <a:off x="1410466" y="420624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59C2448D-1B0C-441A-8115-893E913EF18F}"/>
                </a:ext>
              </a:extLst>
            </p:cNvPr>
            <p:cNvSpPr txBox="1"/>
            <p:nvPr/>
          </p:nvSpPr>
          <p:spPr>
            <a:xfrm>
              <a:off x="1410466" y="448056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AE565BC4-82A3-43C1-8177-E85EBC04160F}"/>
                </a:ext>
              </a:extLst>
            </p:cNvPr>
            <p:cNvSpPr txBox="1"/>
            <p:nvPr/>
          </p:nvSpPr>
          <p:spPr>
            <a:xfrm>
              <a:off x="1410466" y="475488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2" name="Straight Connector 41">
              <a:extLst>
                <a:ext uri="{FF2B5EF4-FFF2-40B4-BE49-F238E27FC236}">
                  <a16:creationId xmlns:a16="http://schemas.microsoft.com/office/drawing/2014/main" id="{E780E9E2-CC26-4E66-99DD-FB8E1EA4EE20}"/>
                </a:ext>
              </a:extLst>
            </p:cNvPr>
            <p:cNvCxnSpPr/>
            <p:nvPr/>
          </p:nvCxnSpPr>
          <p:spPr>
            <a:xfrm>
              <a:off x="1901952" y="48938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1F4CE4E5-D97F-4D96-AA4B-0CA2379C2CA1}"/>
                </a:ext>
              </a:extLst>
            </p:cNvPr>
            <p:cNvSpPr txBox="1"/>
            <p:nvPr/>
          </p:nvSpPr>
          <p:spPr>
            <a:xfrm>
              <a:off x="8641080" y="5257800"/>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Dec.</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object 37">
              <a:extLst>
                <a:ext uri="{FF2B5EF4-FFF2-40B4-BE49-F238E27FC236}">
                  <a16:creationId xmlns:a16="http://schemas.microsoft.com/office/drawing/2014/main" id="{D5C86BD7-2B13-4556-9594-E08DAC7DDD4F}"/>
                </a:ext>
              </a:extLst>
            </p:cNvPr>
            <p:cNvSpPr/>
            <p:nvPr/>
          </p:nvSpPr>
          <p:spPr>
            <a:xfrm>
              <a:off x="2401087" y="3190213"/>
              <a:ext cx="6537960" cy="1242812"/>
            </a:xfrm>
            <a:custGeom>
              <a:avLst/>
              <a:gdLst/>
              <a:ahLst/>
              <a:cxnLst/>
              <a:rect l="l" t="t" r="r" b="b"/>
              <a:pathLst>
                <a:path w="4480559" h="929004">
                  <a:moveTo>
                    <a:pt x="0" y="0"/>
                  </a:moveTo>
                  <a:lnTo>
                    <a:pt x="412635" y="202882"/>
                  </a:lnTo>
                  <a:lnTo>
                    <a:pt x="815454" y="133477"/>
                  </a:lnTo>
                  <a:lnTo>
                    <a:pt x="1218260" y="571258"/>
                  </a:lnTo>
                  <a:lnTo>
                    <a:pt x="1630895" y="736765"/>
                  </a:lnTo>
                  <a:lnTo>
                    <a:pt x="2033714" y="928966"/>
                  </a:lnTo>
                  <a:lnTo>
                    <a:pt x="2446350" y="485838"/>
                  </a:lnTo>
                  <a:lnTo>
                    <a:pt x="2849168" y="421767"/>
                  </a:lnTo>
                  <a:lnTo>
                    <a:pt x="3261804" y="208216"/>
                  </a:lnTo>
                  <a:lnTo>
                    <a:pt x="3664610" y="165506"/>
                  </a:lnTo>
                  <a:lnTo>
                    <a:pt x="4077246" y="325666"/>
                  </a:lnTo>
                  <a:lnTo>
                    <a:pt x="4480064" y="715416"/>
                  </a:lnTo>
                </a:path>
              </a:pathLst>
            </a:custGeom>
            <a:ln w="25400">
              <a:solidFill>
                <a:srgbClr val="95183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38">
              <a:extLst>
                <a:ext uri="{FF2B5EF4-FFF2-40B4-BE49-F238E27FC236}">
                  <a16:creationId xmlns:a16="http://schemas.microsoft.com/office/drawing/2014/main" id="{3B6088B3-7EAB-4EE2-80B2-C2234C24DE23}"/>
                </a:ext>
              </a:extLst>
            </p:cNvPr>
            <p:cNvSpPr/>
            <p:nvPr/>
          </p:nvSpPr>
          <p:spPr>
            <a:xfrm>
              <a:off x="2401087" y="2768817"/>
              <a:ext cx="6537960" cy="0"/>
            </a:xfrm>
            <a:custGeom>
              <a:avLst/>
              <a:gdLst/>
              <a:ahLst/>
              <a:cxnLst/>
              <a:rect l="l" t="t" r="r" b="b"/>
              <a:pathLst>
                <a:path w="4480559">
                  <a:moveTo>
                    <a:pt x="0" y="0"/>
                  </a:moveTo>
                  <a:lnTo>
                    <a:pt x="0" y="0"/>
                  </a:lnTo>
                  <a:lnTo>
                    <a:pt x="4077246" y="0"/>
                  </a:lnTo>
                  <a:lnTo>
                    <a:pt x="4480064" y="0"/>
                  </a:lnTo>
                </a:path>
              </a:pathLst>
            </a:custGeom>
            <a:ln w="25400">
              <a:solidFill>
                <a:srgbClr val="EC641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D94B6EA6-321D-418B-9491-D3A8AA751A79}"/>
                </a:ext>
              </a:extLst>
            </p:cNvPr>
            <p:cNvSpPr txBox="1"/>
            <p:nvPr/>
          </p:nvSpPr>
          <p:spPr>
            <a:xfrm>
              <a:off x="7953988" y="2553496"/>
              <a:ext cx="1050279"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EC6415"/>
                  </a:solidFill>
                  <a:effectLst/>
                  <a:uLnTx/>
                  <a:uFillTx/>
                  <a:latin typeface="Arial" panose="020B0604020202020204"/>
                  <a:ea typeface="+mn-ea"/>
                  <a:cs typeface="+mn-cs"/>
                </a:rPr>
                <a:t>2019 average</a:t>
              </a:r>
              <a:endParaRPr kumimoji="0" lang="en-GB" sz="1200" b="0" i="0" u="none" strike="noStrike" kern="1200" cap="none" spc="-10" normalizeH="0" baseline="0" noProof="0" dirty="0">
                <a:ln>
                  <a:noFill/>
                </a:ln>
                <a:solidFill>
                  <a:srgbClr val="EC6415"/>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0A3B5B61-948D-4ECC-9B34-C0DE5EDF073F}"/>
                </a:ext>
              </a:extLst>
            </p:cNvPr>
            <p:cNvCxnSpPr/>
            <p:nvPr/>
          </p:nvCxnSpPr>
          <p:spPr>
            <a:xfrm>
              <a:off x="1901952" y="5167485"/>
              <a:ext cx="733348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928628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Scale up of </a:t>
            </a:r>
            <a:r>
              <a:rPr lang="en-US" dirty="0" err="1"/>
              <a:t>multimonth</a:t>
            </a:r>
            <a:r>
              <a:rPr lang="en-US" dirty="0"/>
              <a:t> dispensing of antiretroviral therapy, Latin America and the Caribbean, </a:t>
            </a:r>
          </a:p>
          <a:p>
            <a:pPr>
              <a:lnSpc>
                <a:spcPct val="100000"/>
              </a:lnSpc>
              <a:spcBef>
                <a:spcPts val="0"/>
              </a:spcBef>
            </a:pPr>
            <a:r>
              <a:rPr lang="en-US" dirty="0"/>
              <a:t>April and August 2020</a:t>
            </a:r>
          </a:p>
        </p:txBody>
      </p:sp>
      <p:sp>
        <p:nvSpPr>
          <p:cNvPr id="9" name="Text Placeholder 8">
            <a:extLst>
              <a:ext uri="{FF2B5EF4-FFF2-40B4-BE49-F238E27FC236}">
                <a16:creationId xmlns:a16="http://schemas.microsoft.com/office/drawing/2014/main" id="{F8726181-3A97-4419-B1DD-DE49FB455334}"/>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53032D7D-2587-4D16-A668-ED1AA2569F14}"/>
              </a:ext>
            </a:extLst>
          </p:cNvPr>
          <p:cNvGrpSpPr/>
          <p:nvPr/>
        </p:nvGrpSpPr>
        <p:grpSpPr>
          <a:xfrm>
            <a:off x="457197" y="2240280"/>
            <a:ext cx="10833094" cy="4312849"/>
            <a:chOff x="457197" y="2240280"/>
            <a:chExt cx="10833094" cy="431284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0833094"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An analysis of multi-month dispensing of antiretroviral treatment, community distribution and pre-exposure prophylaxis in Latin America and the Caribbean during COVID-19 pandemic.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UNAIDS Regional Office for Latin America and the Caribbean; 2020.</a:t>
              </a:r>
            </a:p>
          </p:txBody>
        </p:sp>
        <p:grpSp>
          <p:nvGrpSpPr>
            <p:cNvPr id="8" name="Group 7">
              <a:extLst>
                <a:ext uri="{FF2B5EF4-FFF2-40B4-BE49-F238E27FC236}">
                  <a16:creationId xmlns:a16="http://schemas.microsoft.com/office/drawing/2014/main" id="{0878951E-8983-4D6B-AB2E-C52856A19A33}"/>
                </a:ext>
              </a:extLst>
            </p:cNvPr>
            <p:cNvGrpSpPr/>
            <p:nvPr/>
          </p:nvGrpSpPr>
          <p:grpSpPr>
            <a:xfrm>
              <a:off x="1828800" y="2240280"/>
              <a:ext cx="5441243" cy="3815233"/>
              <a:chOff x="1828800" y="2267712"/>
              <a:chExt cx="5441243" cy="3815233"/>
            </a:xfrm>
          </p:grpSpPr>
          <p:grpSp>
            <p:nvGrpSpPr>
              <p:cNvPr id="2" name="Group 1">
                <a:extLst>
                  <a:ext uri="{FF2B5EF4-FFF2-40B4-BE49-F238E27FC236}">
                    <a16:creationId xmlns:a16="http://schemas.microsoft.com/office/drawing/2014/main" id="{4130A7F9-A1C8-493C-9F99-A45EA0181FEB}"/>
                  </a:ext>
                </a:extLst>
              </p:cNvPr>
              <p:cNvGrpSpPr>
                <a:grpSpLocks noChangeAspect="1"/>
              </p:cNvGrpSpPr>
              <p:nvPr/>
            </p:nvGrpSpPr>
            <p:grpSpPr>
              <a:xfrm>
                <a:off x="1828800" y="2589049"/>
                <a:ext cx="1762691" cy="2743200"/>
                <a:chOff x="6339579" y="1590839"/>
                <a:chExt cx="2810091" cy="4373226"/>
              </a:xfrm>
            </p:grpSpPr>
            <p:sp>
              <p:nvSpPr>
                <p:cNvPr id="54" name="object 7">
                  <a:extLst>
                    <a:ext uri="{FF2B5EF4-FFF2-40B4-BE49-F238E27FC236}">
                      <a16:creationId xmlns:a16="http://schemas.microsoft.com/office/drawing/2014/main" id="{C3E158DB-9372-4216-965F-3BA2AD117534}"/>
                    </a:ext>
                  </a:extLst>
                </p:cNvPr>
                <p:cNvSpPr/>
                <p:nvPr/>
              </p:nvSpPr>
              <p:spPr>
                <a:xfrm>
                  <a:off x="8043569" y="2767145"/>
                  <a:ext cx="8255" cy="8255"/>
                </a:xfrm>
                <a:custGeom>
                  <a:avLst/>
                  <a:gdLst/>
                  <a:ahLst/>
                  <a:cxnLst/>
                  <a:rect l="l" t="t" r="r" b="b"/>
                  <a:pathLst>
                    <a:path w="8255" h="8254">
                      <a:moveTo>
                        <a:pt x="7518" y="0"/>
                      </a:moveTo>
                      <a:lnTo>
                        <a:pt x="5333" y="330"/>
                      </a:lnTo>
                      <a:lnTo>
                        <a:pt x="4076" y="444"/>
                      </a:lnTo>
                      <a:lnTo>
                        <a:pt x="1790" y="3047"/>
                      </a:lnTo>
                      <a:lnTo>
                        <a:pt x="0" y="3822"/>
                      </a:lnTo>
                      <a:lnTo>
                        <a:pt x="2387" y="5232"/>
                      </a:lnTo>
                      <a:lnTo>
                        <a:pt x="3213" y="8064"/>
                      </a:lnTo>
                      <a:lnTo>
                        <a:pt x="5499" y="7518"/>
                      </a:lnTo>
                      <a:lnTo>
                        <a:pt x="7654" y="7518"/>
                      </a:lnTo>
                      <a:lnTo>
                        <a:pt x="7893" y="5232"/>
                      </a:lnTo>
                      <a:lnTo>
                        <a:pt x="7799" y="3047"/>
                      </a:lnTo>
                      <a:lnTo>
                        <a:pt x="7518" y="0"/>
                      </a:lnTo>
                      <a:close/>
                    </a:path>
                    <a:path w="8255" h="8254">
                      <a:moveTo>
                        <a:pt x="7654" y="7518"/>
                      </a:moveTo>
                      <a:lnTo>
                        <a:pt x="5499" y="7518"/>
                      </a:lnTo>
                      <a:lnTo>
                        <a:pt x="7619" y="7848"/>
                      </a:lnTo>
                      <a:lnTo>
                        <a:pt x="7654" y="7518"/>
                      </a:lnTo>
                      <a:close/>
                    </a:path>
                  </a:pathLst>
                </a:custGeom>
                <a:solidFill>
                  <a:srgbClr val="FF257E"/>
                </a:solidFill>
              </p:spPr>
              <p:txBody>
                <a:bodyPr wrap="square" lIns="0" tIns="0" rIns="0" bIns="0" rtlCol="0"/>
                <a:lstStyle/>
                <a:p>
                  <a:endParaRPr/>
                </a:p>
              </p:txBody>
            </p:sp>
            <p:sp>
              <p:nvSpPr>
                <p:cNvPr id="56" name="object 8">
                  <a:extLst>
                    <a:ext uri="{FF2B5EF4-FFF2-40B4-BE49-F238E27FC236}">
                      <a16:creationId xmlns:a16="http://schemas.microsoft.com/office/drawing/2014/main" id="{C6CD18AF-9123-45F5-837B-8168DC83D997}"/>
                    </a:ext>
                  </a:extLst>
                </p:cNvPr>
                <p:cNvSpPr/>
                <p:nvPr/>
              </p:nvSpPr>
              <p:spPr>
                <a:xfrm>
                  <a:off x="9144590" y="2496239"/>
                  <a:ext cx="5080" cy="9525"/>
                </a:xfrm>
                <a:custGeom>
                  <a:avLst/>
                  <a:gdLst/>
                  <a:ahLst/>
                  <a:cxnLst/>
                  <a:rect l="l" t="t" r="r" b="b"/>
                  <a:pathLst>
                    <a:path w="5079" h="9525">
                      <a:moveTo>
                        <a:pt x="3657" y="0"/>
                      </a:moveTo>
                      <a:lnTo>
                        <a:pt x="2349" y="520"/>
                      </a:lnTo>
                      <a:lnTo>
                        <a:pt x="787" y="787"/>
                      </a:lnTo>
                      <a:lnTo>
                        <a:pt x="787" y="5994"/>
                      </a:lnTo>
                      <a:lnTo>
                        <a:pt x="0" y="9385"/>
                      </a:lnTo>
                      <a:lnTo>
                        <a:pt x="4699" y="9385"/>
                      </a:lnTo>
                      <a:lnTo>
                        <a:pt x="4432" y="8343"/>
                      </a:lnTo>
                      <a:lnTo>
                        <a:pt x="3911" y="4178"/>
                      </a:lnTo>
                      <a:lnTo>
                        <a:pt x="3657" y="0"/>
                      </a:lnTo>
                      <a:close/>
                    </a:path>
                  </a:pathLst>
                </a:custGeom>
                <a:solidFill>
                  <a:srgbClr val="D2D4D5"/>
                </a:solidFill>
              </p:spPr>
              <p:txBody>
                <a:bodyPr wrap="square" lIns="0" tIns="0" rIns="0" bIns="0" rtlCol="0"/>
                <a:lstStyle/>
                <a:p>
                  <a:endParaRPr/>
                </a:p>
              </p:txBody>
            </p:sp>
            <p:sp>
              <p:nvSpPr>
                <p:cNvPr id="58" name="object 9">
                  <a:extLst>
                    <a:ext uri="{FF2B5EF4-FFF2-40B4-BE49-F238E27FC236}">
                      <a16:creationId xmlns:a16="http://schemas.microsoft.com/office/drawing/2014/main" id="{DE721604-3CA9-418A-910A-13E369B8A555}"/>
                    </a:ext>
                  </a:extLst>
                </p:cNvPr>
                <p:cNvSpPr/>
                <p:nvPr/>
              </p:nvSpPr>
              <p:spPr>
                <a:xfrm>
                  <a:off x="9144590" y="2496239"/>
                  <a:ext cx="5080" cy="9525"/>
                </a:xfrm>
                <a:custGeom>
                  <a:avLst/>
                  <a:gdLst/>
                  <a:ahLst/>
                  <a:cxnLst/>
                  <a:rect l="l" t="t" r="r" b="b"/>
                  <a:pathLst>
                    <a:path w="5079" h="9525">
                      <a:moveTo>
                        <a:pt x="2349" y="520"/>
                      </a:moveTo>
                      <a:lnTo>
                        <a:pt x="787" y="787"/>
                      </a:lnTo>
                      <a:lnTo>
                        <a:pt x="787" y="3390"/>
                      </a:lnTo>
                      <a:lnTo>
                        <a:pt x="787" y="5994"/>
                      </a:lnTo>
                      <a:lnTo>
                        <a:pt x="0" y="9385"/>
                      </a:lnTo>
                      <a:lnTo>
                        <a:pt x="2349" y="9385"/>
                      </a:lnTo>
                      <a:lnTo>
                        <a:pt x="4699" y="9385"/>
                      </a:lnTo>
                      <a:lnTo>
                        <a:pt x="4432" y="8343"/>
                      </a:lnTo>
                      <a:lnTo>
                        <a:pt x="4178" y="6261"/>
                      </a:lnTo>
                      <a:lnTo>
                        <a:pt x="3911" y="4178"/>
                      </a:lnTo>
                      <a:lnTo>
                        <a:pt x="3657" y="0"/>
                      </a:lnTo>
                      <a:lnTo>
                        <a:pt x="2349" y="520"/>
                      </a:lnTo>
                      <a:close/>
                    </a:path>
                  </a:pathLst>
                </a:custGeom>
                <a:ln w="3175">
                  <a:solidFill>
                    <a:srgbClr val="FFFFFF"/>
                  </a:solidFill>
                </a:ln>
              </p:spPr>
              <p:txBody>
                <a:bodyPr wrap="square" lIns="0" tIns="0" rIns="0" bIns="0" rtlCol="0"/>
                <a:lstStyle/>
                <a:p>
                  <a:endParaRPr/>
                </a:p>
              </p:txBody>
            </p:sp>
            <p:sp>
              <p:nvSpPr>
                <p:cNvPr id="59" name="object 10">
                  <a:extLst>
                    <a:ext uri="{FF2B5EF4-FFF2-40B4-BE49-F238E27FC236}">
                      <a16:creationId xmlns:a16="http://schemas.microsoft.com/office/drawing/2014/main" id="{4427C2C4-3881-4123-A448-0EB8429DA0BA}"/>
                    </a:ext>
                  </a:extLst>
                </p:cNvPr>
                <p:cNvSpPr/>
                <p:nvPr/>
              </p:nvSpPr>
              <p:spPr>
                <a:xfrm>
                  <a:off x="8699864" y="1591099"/>
                  <a:ext cx="60960" cy="21590"/>
                </a:xfrm>
                <a:custGeom>
                  <a:avLst/>
                  <a:gdLst/>
                  <a:ahLst/>
                  <a:cxnLst/>
                  <a:rect l="l" t="t" r="r" b="b"/>
                  <a:pathLst>
                    <a:path w="60960" h="21589">
                      <a:moveTo>
                        <a:pt x="24600" y="0"/>
                      </a:moveTo>
                      <a:lnTo>
                        <a:pt x="0" y="0"/>
                      </a:lnTo>
                      <a:lnTo>
                        <a:pt x="483" y="5825"/>
                      </a:lnTo>
                      <a:lnTo>
                        <a:pt x="5538" y="9191"/>
                      </a:lnTo>
                      <a:lnTo>
                        <a:pt x="19000" y="9191"/>
                      </a:lnTo>
                      <a:lnTo>
                        <a:pt x="24600" y="6384"/>
                      </a:lnTo>
                      <a:lnTo>
                        <a:pt x="24600" y="0"/>
                      </a:lnTo>
                      <a:close/>
                    </a:path>
                    <a:path w="60960" h="21589">
                      <a:moveTo>
                        <a:pt x="60491" y="0"/>
                      </a:moveTo>
                      <a:lnTo>
                        <a:pt x="33167" y="0"/>
                      </a:lnTo>
                      <a:lnTo>
                        <a:pt x="33008" y="783"/>
                      </a:lnTo>
                      <a:lnTo>
                        <a:pt x="31890" y="10880"/>
                      </a:lnTo>
                      <a:lnTo>
                        <a:pt x="29642" y="19846"/>
                      </a:lnTo>
                      <a:lnTo>
                        <a:pt x="38621" y="20964"/>
                      </a:lnTo>
                      <a:lnTo>
                        <a:pt x="39739" y="20405"/>
                      </a:lnTo>
                      <a:lnTo>
                        <a:pt x="41987" y="10308"/>
                      </a:lnTo>
                      <a:lnTo>
                        <a:pt x="41987" y="9191"/>
                      </a:lnTo>
                      <a:lnTo>
                        <a:pt x="55449" y="9191"/>
                      </a:lnTo>
                      <a:lnTo>
                        <a:pt x="60491" y="5825"/>
                      </a:lnTo>
                      <a:lnTo>
                        <a:pt x="60491" y="0"/>
                      </a:lnTo>
                      <a:close/>
                    </a:path>
                  </a:pathLst>
                </a:custGeom>
                <a:solidFill>
                  <a:srgbClr val="D2D4D5"/>
                </a:solidFill>
              </p:spPr>
              <p:txBody>
                <a:bodyPr wrap="square" lIns="0" tIns="0" rIns="0" bIns="0" rtlCol="0"/>
                <a:lstStyle/>
                <a:p>
                  <a:endParaRPr/>
                </a:p>
              </p:txBody>
            </p:sp>
            <p:sp>
              <p:nvSpPr>
                <p:cNvPr id="60" name="object 11">
                  <a:extLst>
                    <a:ext uri="{FF2B5EF4-FFF2-40B4-BE49-F238E27FC236}">
                      <a16:creationId xmlns:a16="http://schemas.microsoft.com/office/drawing/2014/main" id="{25E5D9B5-EBD4-4949-9424-00958AF3D440}"/>
                    </a:ext>
                  </a:extLst>
                </p:cNvPr>
                <p:cNvSpPr/>
                <p:nvPr/>
              </p:nvSpPr>
              <p:spPr>
                <a:xfrm>
                  <a:off x="8699864" y="1591099"/>
                  <a:ext cx="60960" cy="21590"/>
                </a:xfrm>
                <a:custGeom>
                  <a:avLst/>
                  <a:gdLst/>
                  <a:ahLst/>
                  <a:cxnLst/>
                  <a:rect l="l" t="t" r="r" b="b"/>
                  <a:pathLst>
                    <a:path w="60960" h="21589">
                      <a:moveTo>
                        <a:pt x="0" y="0"/>
                      </a:moveTo>
                      <a:lnTo>
                        <a:pt x="483" y="5825"/>
                      </a:lnTo>
                      <a:lnTo>
                        <a:pt x="5538" y="9191"/>
                      </a:lnTo>
                      <a:lnTo>
                        <a:pt x="12269" y="9191"/>
                      </a:lnTo>
                      <a:lnTo>
                        <a:pt x="19000" y="9191"/>
                      </a:lnTo>
                      <a:lnTo>
                        <a:pt x="24600" y="6384"/>
                      </a:lnTo>
                      <a:lnTo>
                        <a:pt x="24600" y="1901"/>
                      </a:lnTo>
                      <a:lnTo>
                        <a:pt x="24600" y="0"/>
                      </a:lnTo>
                    </a:path>
                    <a:path w="60960" h="21589">
                      <a:moveTo>
                        <a:pt x="33167" y="0"/>
                      </a:moveTo>
                      <a:lnTo>
                        <a:pt x="33008" y="783"/>
                      </a:lnTo>
                      <a:lnTo>
                        <a:pt x="32449" y="5825"/>
                      </a:lnTo>
                      <a:lnTo>
                        <a:pt x="31890" y="10880"/>
                      </a:lnTo>
                      <a:lnTo>
                        <a:pt x="29642" y="19846"/>
                      </a:lnTo>
                      <a:lnTo>
                        <a:pt x="34138" y="20405"/>
                      </a:lnTo>
                      <a:lnTo>
                        <a:pt x="38621" y="20964"/>
                      </a:lnTo>
                      <a:lnTo>
                        <a:pt x="39739" y="20405"/>
                      </a:lnTo>
                      <a:lnTo>
                        <a:pt x="40869" y="15363"/>
                      </a:lnTo>
                      <a:lnTo>
                        <a:pt x="41987" y="10308"/>
                      </a:lnTo>
                      <a:lnTo>
                        <a:pt x="41987" y="9191"/>
                      </a:lnTo>
                      <a:lnTo>
                        <a:pt x="48718" y="9191"/>
                      </a:lnTo>
                      <a:lnTo>
                        <a:pt x="55449" y="9191"/>
                      </a:lnTo>
                      <a:lnTo>
                        <a:pt x="60491" y="5825"/>
                      </a:lnTo>
                      <a:lnTo>
                        <a:pt x="60491" y="1901"/>
                      </a:lnTo>
                      <a:lnTo>
                        <a:pt x="60491" y="0"/>
                      </a:lnTo>
                    </a:path>
                  </a:pathLst>
                </a:custGeom>
                <a:ln w="3175">
                  <a:solidFill>
                    <a:srgbClr val="FFFFFF"/>
                  </a:solidFill>
                </a:ln>
              </p:spPr>
              <p:txBody>
                <a:bodyPr wrap="square" lIns="0" tIns="0" rIns="0" bIns="0" rtlCol="0"/>
                <a:lstStyle/>
                <a:p>
                  <a:endParaRPr/>
                </a:p>
              </p:txBody>
            </p:sp>
            <p:sp>
              <p:nvSpPr>
                <p:cNvPr id="61" name="object 12">
                  <a:extLst>
                    <a:ext uri="{FF2B5EF4-FFF2-40B4-BE49-F238E27FC236}">
                      <a16:creationId xmlns:a16="http://schemas.microsoft.com/office/drawing/2014/main" id="{2A711016-75EE-4CDF-BFA0-0D247F04BB7D}"/>
                    </a:ext>
                  </a:extLst>
                </p:cNvPr>
                <p:cNvSpPr/>
                <p:nvPr/>
              </p:nvSpPr>
              <p:spPr>
                <a:xfrm>
                  <a:off x="8915401" y="5886364"/>
                  <a:ext cx="79375" cy="44450"/>
                </a:xfrm>
                <a:custGeom>
                  <a:avLst/>
                  <a:gdLst/>
                  <a:ahLst/>
                  <a:cxnLst/>
                  <a:rect l="l" t="t" r="r" b="b"/>
                  <a:pathLst>
                    <a:path w="79375" h="44450">
                      <a:moveTo>
                        <a:pt x="58037" y="13893"/>
                      </a:moveTo>
                      <a:lnTo>
                        <a:pt x="26809" y="13893"/>
                      </a:lnTo>
                      <a:lnTo>
                        <a:pt x="28346" y="14554"/>
                      </a:lnTo>
                      <a:lnTo>
                        <a:pt x="27534" y="14655"/>
                      </a:lnTo>
                      <a:lnTo>
                        <a:pt x="35559" y="23088"/>
                      </a:lnTo>
                      <a:lnTo>
                        <a:pt x="44094" y="27355"/>
                      </a:lnTo>
                      <a:lnTo>
                        <a:pt x="53289" y="31292"/>
                      </a:lnTo>
                      <a:lnTo>
                        <a:pt x="56464" y="33477"/>
                      </a:lnTo>
                      <a:lnTo>
                        <a:pt x="57340" y="42227"/>
                      </a:lnTo>
                      <a:lnTo>
                        <a:pt x="63906" y="43878"/>
                      </a:lnTo>
                      <a:lnTo>
                        <a:pt x="68059" y="35560"/>
                      </a:lnTo>
                      <a:lnTo>
                        <a:pt x="66751" y="34785"/>
                      </a:lnTo>
                      <a:lnTo>
                        <a:pt x="73532" y="32385"/>
                      </a:lnTo>
                      <a:lnTo>
                        <a:pt x="78778" y="27901"/>
                      </a:lnTo>
                      <a:lnTo>
                        <a:pt x="67182" y="24396"/>
                      </a:lnTo>
                      <a:lnTo>
                        <a:pt x="62585" y="22428"/>
                      </a:lnTo>
                      <a:lnTo>
                        <a:pt x="58037" y="13893"/>
                      </a:lnTo>
                      <a:close/>
                    </a:path>
                    <a:path w="79375" h="44450">
                      <a:moveTo>
                        <a:pt x="26532" y="3390"/>
                      </a:moveTo>
                      <a:lnTo>
                        <a:pt x="5587" y="3390"/>
                      </a:lnTo>
                      <a:lnTo>
                        <a:pt x="11709" y="9525"/>
                      </a:lnTo>
                      <a:lnTo>
                        <a:pt x="17830" y="15862"/>
                      </a:lnTo>
                      <a:lnTo>
                        <a:pt x="27534" y="14655"/>
                      </a:lnTo>
                      <a:lnTo>
                        <a:pt x="26809" y="13893"/>
                      </a:lnTo>
                      <a:lnTo>
                        <a:pt x="58037" y="13893"/>
                      </a:lnTo>
                      <a:lnTo>
                        <a:pt x="57340" y="12585"/>
                      </a:lnTo>
                      <a:lnTo>
                        <a:pt x="53720" y="12141"/>
                      </a:lnTo>
                      <a:lnTo>
                        <a:pt x="46723" y="10388"/>
                      </a:lnTo>
                      <a:lnTo>
                        <a:pt x="46177" y="4927"/>
                      </a:lnTo>
                      <a:lnTo>
                        <a:pt x="39281" y="3937"/>
                      </a:lnTo>
                      <a:lnTo>
                        <a:pt x="27139" y="3937"/>
                      </a:lnTo>
                      <a:lnTo>
                        <a:pt x="26532" y="3390"/>
                      </a:lnTo>
                      <a:close/>
                    </a:path>
                    <a:path w="79375" h="44450">
                      <a:moveTo>
                        <a:pt x="26809" y="13893"/>
                      </a:moveTo>
                      <a:lnTo>
                        <a:pt x="27534" y="14655"/>
                      </a:lnTo>
                      <a:lnTo>
                        <a:pt x="28346" y="14554"/>
                      </a:lnTo>
                      <a:lnTo>
                        <a:pt x="26809" y="13893"/>
                      </a:lnTo>
                      <a:close/>
                    </a:path>
                    <a:path w="79375" h="44450">
                      <a:moveTo>
                        <a:pt x="22758" y="0"/>
                      </a:moveTo>
                      <a:lnTo>
                        <a:pt x="19037" y="215"/>
                      </a:lnTo>
                      <a:lnTo>
                        <a:pt x="15430" y="546"/>
                      </a:lnTo>
                      <a:lnTo>
                        <a:pt x="59" y="546"/>
                      </a:lnTo>
                      <a:lnTo>
                        <a:pt x="1092" y="4267"/>
                      </a:lnTo>
                      <a:lnTo>
                        <a:pt x="5587" y="3390"/>
                      </a:lnTo>
                      <a:lnTo>
                        <a:pt x="26532" y="3390"/>
                      </a:lnTo>
                      <a:lnTo>
                        <a:pt x="23366" y="546"/>
                      </a:lnTo>
                      <a:lnTo>
                        <a:pt x="15430" y="546"/>
                      </a:lnTo>
                      <a:lnTo>
                        <a:pt x="0" y="330"/>
                      </a:lnTo>
                      <a:lnTo>
                        <a:pt x="23125" y="330"/>
                      </a:lnTo>
                      <a:lnTo>
                        <a:pt x="22758" y="0"/>
                      </a:lnTo>
                      <a:close/>
                    </a:path>
                    <a:path w="79375" h="44450">
                      <a:moveTo>
                        <a:pt x="36982" y="3606"/>
                      </a:moveTo>
                      <a:lnTo>
                        <a:pt x="27139" y="3937"/>
                      </a:lnTo>
                      <a:lnTo>
                        <a:pt x="39281" y="3937"/>
                      </a:lnTo>
                      <a:lnTo>
                        <a:pt x="36982" y="3606"/>
                      </a:lnTo>
                      <a:close/>
                    </a:path>
                  </a:pathLst>
                </a:custGeom>
                <a:solidFill>
                  <a:srgbClr val="D2D4D5"/>
                </a:solidFill>
              </p:spPr>
              <p:txBody>
                <a:bodyPr wrap="square" lIns="0" tIns="0" rIns="0" bIns="0" rtlCol="0"/>
                <a:lstStyle/>
                <a:p>
                  <a:endParaRPr/>
                </a:p>
              </p:txBody>
            </p:sp>
            <p:sp>
              <p:nvSpPr>
                <p:cNvPr id="62" name="object 13">
                  <a:extLst>
                    <a:ext uri="{FF2B5EF4-FFF2-40B4-BE49-F238E27FC236}">
                      <a16:creationId xmlns:a16="http://schemas.microsoft.com/office/drawing/2014/main" id="{D8C7611C-5D37-42F5-98B5-12FE7DDE95ED}"/>
                    </a:ext>
                  </a:extLst>
                </p:cNvPr>
                <p:cNvSpPr/>
                <p:nvPr/>
              </p:nvSpPr>
              <p:spPr>
                <a:xfrm>
                  <a:off x="8915401" y="5886364"/>
                  <a:ext cx="79375" cy="44450"/>
                </a:xfrm>
                <a:custGeom>
                  <a:avLst/>
                  <a:gdLst/>
                  <a:ahLst/>
                  <a:cxnLst/>
                  <a:rect l="l" t="t" r="r" b="b"/>
                  <a:pathLst>
                    <a:path w="79375" h="44450">
                      <a:moveTo>
                        <a:pt x="15430" y="546"/>
                      </a:moveTo>
                      <a:lnTo>
                        <a:pt x="0" y="330"/>
                      </a:lnTo>
                      <a:lnTo>
                        <a:pt x="546" y="2298"/>
                      </a:lnTo>
                      <a:lnTo>
                        <a:pt x="1092" y="4267"/>
                      </a:lnTo>
                      <a:lnTo>
                        <a:pt x="5587" y="3390"/>
                      </a:lnTo>
                      <a:lnTo>
                        <a:pt x="8648" y="6451"/>
                      </a:lnTo>
                      <a:lnTo>
                        <a:pt x="11709" y="9525"/>
                      </a:lnTo>
                      <a:lnTo>
                        <a:pt x="17830" y="15862"/>
                      </a:lnTo>
                      <a:lnTo>
                        <a:pt x="23088" y="15201"/>
                      </a:lnTo>
                      <a:lnTo>
                        <a:pt x="28346" y="14554"/>
                      </a:lnTo>
                      <a:lnTo>
                        <a:pt x="26809" y="13893"/>
                      </a:lnTo>
                      <a:lnTo>
                        <a:pt x="31191" y="18491"/>
                      </a:lnTo>
                      <a:lnTo>
                        <a:pt x="35559" y="23088"/>
                      </a:lnTo>
                      <a:lnTo>
                        <a:pt x="44094" y="27355"/>
                      </a:lnTo>
                      <a:lnTo>
                        <a:pt x="48691" y="29324"/>
                      </a:lnTo>
                      <a:lnTo>
                        <a:pt x="53289" y="31292"/>
                      </a:lnTo>
                      <a:lnTo>
                        <a:pt x="56464" y="33477"/>
                      </a:lnTo>
                      <a:lnTo>
                        <a:pt x="56895" y="37858"/>
                      </a:lnTo>
                      <a:lnTo>
                        <a:pt x="57340" y="42227"/>
                      </a:lnTo>
                      <a:lnTo>
                        <a:pt x="63906" y="43878"/>
                      </a:lnTo>
                      <a:lnTo>
                        <a:pt x="65976" y="39712"/>
                      </a:lnTo>
                      <a:lnTo>
                        <a:pt x="68059" y="35560"/>
                      </a:lnTo>
                      <a:lnTo>
                        <a:pt x="66751" y="34785"/>
                      </a:lnTo>
                      <a:lnTo>
                        <a:pt x="70142" y="33591"/>
                      </a:lnTo>
                      <a:lnTo>
                        <a:pt x="73532" y="32385"/>
                      </a:lnTo>
                      <a:lnTo>
                        <a:pt x="78778" y="27901"/>
                      </a:lnTo>
                      <a:lnTo>
                        <a:pt x="72986" y="26149"/>
                      </a:lnTo>
                      <a:lnTo>
                        <a:pt x="67182" y="24396"/>
                      </a:lnTo>
                      <a:lnTo>
                        <a:pt x="62585" y="22428"/>
                      </a:lnTo>
                      <a:lnTo>
                        <a:pt x="59956" y="17500"/>
                      </a:lnTo>
                      <a:lnTo>
                        <a:pt x="57340" y="12585"/>
                      </a:lnTo>
                      <a:lnTo>
                        <a:pt x="53720" y="12141"/>
                      </a:lnTo>
                      <a:lnTo>
                        <a:pt x="50228" y="11264"/>
                      </a:lnTo>
                      <a:lnTo>
                        <a:pt x="46723" y="10388"/>
                      </a:lnTo>
                      <a:lnTo>
                        <a:pt x="46177" y="4927"/>
                      </a:lnTo>
                      <a:lnTo>
                        <a:pt x="41579" y="4267"/>
                      </a:lnTo>
                      <a:lnTo>
                        <a:pt x="36982" y="3606"/>
                      </a:lnTo>
                      <a:lnTo>
                        <a:pt x="27139" y="3937"/>
                      </a:lnTo>
                      <a:lnTo>
                        <a:pt x="24955" y="1968"/>
                      </a:lnTo>
                      <a:lnTo>
                        <a:pt x="22758" y="0"/>
                      </a:lnTo>
                      <a:lnTo>
                        <a:pt x="19037" y="215"/>
                      </a:lnTo>
                      <a:lnTo>
                        <a:pt x="15430" y="546"/>
                      </a:lnTo>
                      <a:close/>
                    </a:path>
                  </a:pathLst>
                </a:custGeom>
                <a:ln w="3175">
                  <a:solidFill>
                    <a:srgbClr val="FFFFFF"/>
                  </a:solidFill>
                </a:ln>
              </p:spPr>
              <p:txBody>
                <a:bodyPr wrap="square" lIns="0" tIns="0" rIns="0" bIns="0" rtlCol="0"/>
                <a:lstStyle/>
                <a:p>
                  <a:endParaRPr/>
                </a:p>
              </p:txBody>
            </p:sp>
            <p:pic>
              <p:nvPicPr>
                <p:cNvPr id="63" name="object 14">
                  <a:extLst>
                    <a:ext uri="{FF2B5EF4-FFF2-40B4-BE49-F238E27FC236}">
                      <a16:creationId xmlns:a16="http://schemas.microsoft.com/office/drawing/2014/main" id="{3C1E1154-4719-428F-B424-832C0C206211}"/>
                    </a:ext>
                  </a:extLst>
                </p:cNvPr>
                <p:cNvPicPr/>
                <p:nvPr/>
              </p:nvPicPr>
              <p:blipFill>
                <a:blip r:embed="rId2" cstate="print"/>
                <a:stretch>
                  <a:fillRect/>
                </a:stretch>
              </p:blipFill>
              <p:spPr>
                <a:xfrm>
                  <a:off x="6339579" y="1590839"/>
                  <a:ext cx="2690848" cy="4373226"/>
                </a:xfrm>
                <a:prstGeom prst="rect">
                  <a:avLst/>
                </a:prstGeom>
              </p:spPr>
            </p:pic>
          </p:grpSp>
          <p:grpSp>
            <p:nvGrpSpPr>
              <p:cNvPr id="3" name="Group 2">
                <a:extLst>
                  <a:ext uri="{FF2B5EF4-FFF2-40B4-BE49-F238E27FC236}">
                    <a16:creationId xmlns:a16="http://schemas.microsoft.com/office/drawing/2014/main" id="{9B88D9D3-7576-4172-ABAD-2A353A4AD924}"/>
                  </a:ext>
                </a:extLst>
              </p:cNvPr>
              <p:cNvGrpSpPr>
                <a:grpSpLocks noChangeAspect="1"/>
              </p:cNvGrpSpPr>
              <p:nvPr/>
            </p:nvGrpSpPr>
            <p:grpSpPr>
              <a:xfrm>
                <a:off x="5069944" y="2597142"/>
                <a:ext cx="1762697" cy="2743200"/>
                <a:chOff x="9334861" y="1590839"/>
                <a:chExt cx="2810104" cy="4373226"/>
              </a:xfrm>
            </p:grpSpPr>
            <p:sp>
              <p:nvSpPr>
                <p:cNvPr id="65" name="object 16">
                  <a:extLst>
                    <a:ext uri="{FF2B5EF4-FFF2-40B4-BE49-F238E27FC236}">
                      <a16:creationId xmlns:a16="http://schemas.microsoft.com/office/drawing/2014/main" id="{488A9120-0A7B-4ADE-991B-D27E4B10BC30}"/>
                    </a:ext>
                  </a:extLst>
                </p:cNvPr>
                <p:cNvSpPr/>
                <p:nvPr/>
              </p:nvSpPr>
              <p:spPr>
                <a:xfrm>
                  <a:off x="11038864" y="2767145"/>
                  <a:ext cx="8255" cy="8255"/>
                </a:xfrm>
                <a:custGeom>
                  <a:avLst/>
                  <a:gdLst/>
                  <a:ahLst/>
                  <a:cxnLst/>
                  <a:rect l="l" t="t" r="r" b="b"/>
                  <a:pathLst>
                    <a:path w="8254" h="8254">
                      <a:moveTo>
                        <a:pt x="7518" y="0"/>
                      </a:moveTo>
                      <a:lnTo>
                        <a:pt x="5334" y="330"/>
                      </a:lnTo>
                      <a:lnTo>
                        <a:pt x="4076" y="444"/>
                      </a:lnTo>
                      <a:lnTo>
                        <a:pt x="1790" y="3047"/>
                      </a:lnTo>
                      <a:lnTo>
                        <a:pt x="0" y="3822"/>
                      </a:lnTo>
                      <a:lnTo>
                        <a:pt x="2387" y="5232"/>
                      </a:lnTo>
                      <a:lnTo>
                        <a:pt x="3213" y="8064"/>
                      </a:lnTo>
                      <a:lnTo>
                        <a:pt x="5499" y="7518"/>
                      </a:lnTo>
                      <a:lnTo>
                        <a:pt x="7654" y="7518"/>
                      </a:lnTo>
                      <a:lnTo>
                        <a:pt x="7893" y="5232"/>
                      </a:lnTo>
                      <a:lnTo>
                        <a:pt x="7799" y="3047"/>
                      </a:lnTo>
                      <a:lnTo>
                        <a:pt x="7518" y="0"/>
                      </a:lnTo>
                      <a:close/>
                    </a:path>
                    <a:path w="8254" h="8254">
                      <a:moveTo>
                        <a:pt x="7654" y="7518"/>
                      </a:moveTo>
                      <a:lnTo>
                        <a:pt x="5499" y="7518"/>
                      </a:lnTo>
                      <a:lnTo>
                        <a:pt x="7620" y="7848"/>
                      </a:lnTo>
                      <a:lnTo>
                        <a:pt x="7654" y="7518"/>
                      </a:lnTo>
                      <a:close/>
                    </a:path>
                  </a:pathLst>
                </a:custGeom>
                <a:solidFill>
                  <a:srgbClr val="FF257E"/>
                </a:solidFill>
              </p:spPr>
              <p:txBody>
                <a:bodyPr wrap="square" lIns="0" tIns="0" rIns="0" bIns="0" rtlCol="0"/>
                <a:lstStyle/>
                <a:p>
                  <a:endParaRPr/>
                </a:p>
              </p:txBody>
            </p:sp>
            <p:sp>
              <p:nvSpPr>
                <p:cNvPr id="66" name="object 17">
                  <a:extLst>
                    <a:ext uri="{FF2B5EF4-FFF2-40B4-BE49-F238E27FC236}">
                      <a16:creationId xmlns:a16="http://schemas.microsoft.com/office/drawing/2014/main" id="{68F757DD-641E-4E68-80A3-7D1FB713EAE8}"/>
                    </a:ext>
                  </a:extLst>
                </p:cNvPr>
                <p:cNvSpPr/>
                <p:nvPr/>
              </p:nvSpPr>
              <p:spPr>
                <a:xfrm>
                  <a:off x="12139885" y="2496239"/>
                  <a:ext cx="5080" cy="9525"/>
                </a:xfrm>
                <a:custGeom>
                  <a:avLst/>
                  <a:gdLst/>
                  <a:ahLst/>
                  <a:cxnLst/>
                  <a:rect l="l" t="t" r="r" b="b"/>
                  <a:pathLst>
                    <a:path w="5079" h="9525">
                      <a:moveTo>
                        <a:pt x="3657" y="0"/>
                      </a:moveTo>
                      <a:lnTo>
                        <a:pt x="2349" y="520"/>
                      </a:lnTo>
                      <a:lnTo>
                        <a:pt x="787" y="787"/>
                      </a:lnTo>
                      <a:lnTo>
                        <a:pt x="787" y="5994"/>
                      </a:lnTo>
                      <a:lnTo>
                        <a:pt x="0" y="9385"/>
                      </a:lnTo>
                      <a:lnTo>
                        <a:pt x="4698" y="9385"/>
                      </a:lnTo>
                      <a:lnTo>
                        <a:pt x="4432" y="8343"/>
                      </a:lnTo>
                      <a:lnTo>
                        <a:pt x="3911" y="4178"/>
                      </a:lnTo>
                      <a:lnTo>
                        <a:pt x="3657" y="0"/>
                      </a:lnTo>
                      <a:close/>
                    </a:path>
                  </a:pathLst>
                </a:custGeom>
                <a:solidFill>
                  <a:srgbClr val="D2D4D5"/>
                </a:solidFill>
              </p:spPr>
              <p:txBody>
                <a:bodyPr wrap="square" lIns="0" tIns="0" rIns="0" bIns="0" rtlCol="0"/>
                <a:lstStyle/>
                <a:p>
                  <a:endParaRPr/>
                </a:p>
              </p:txBody>
            </p:sp>
            <p:sp>
              <p:nvSpPr>
                <p:cNvPr id="67" name="object 18">
                  <a:extLst>
                    <a:ext uri="{FF2B5EF4-FFF2-40B4-BE49-F238E27FC236}">
                      <a16:creationId xmlns:a16="http://schemas.microsoft.com/office/drawing/2014/main" id="{D6A18F7C-C025-431F-913E-A5F10396CC22}"/>
                    </a:ext>
                  </a:extLst>
                </p:cNvPr>
                <p:cNvSpPr/>
                <p:nvPr/>
              </p:nvSpPr>
              <p:spPr>
                <a:xfrm>
                  <a:off x="12139885" y="2496239"/>
                  <a:ext cx="5080" cy="9525"/>
                </a:xfrm>
                <a:custGeom>
                  <a:avLst/>
                  <a:gdLst/>
                  <a:ahLst/>
                  <a:cxnLst/>
                  <a:rect l="l" t="t" r="r" b="b"/>
                  <a:pathLst>
                    <a:path w="5079" h="9525">
                      <a:moveTo>
                        <a:pt x="2349" y="520"/>
                      </a:moveTo>
                      <a:lnTo>
                        <a:pt x="787" y="787"/>
                      </a:lnTo>
                      <a:lnTo>
                        <a:pt x="787" y="3390"/>
                      </a:lnTo>
                      <a:lnTo>
                        <a:pt x="787" y="5994"/>
                      </a:lnTo>
                      <a:lnTo>
                        <a:pt x="0" y="9385"/>
                      </a:lnTo>
                      <a:lnTo>
                        <a:pt x="2349" y="9385"/>
                      </a:lnTo>
                      <a:lnTo>
                        <a:pt x="4698" y="9385"/>
                      </a:lnTo>
                      <a:lnTo>
                        <a:pt x="4432" y="8343"/>
                      </a:lnTo>
                      <a:lnTo>
                        <a:pt x="4178" y="6261"/>
                      </a:lnTo>
                      <a:lnTo>
                        <a:pt x="3911" y="4178"/>
                      </a:lnTo>
                      <a:lnTo>
                        <a:pt x="3657" y="0"/>
                      </a:lnTo>
                      <a:lnTo>
                        <a:pt x="2349" y="520"/>
                      </a:lnTo>
                      <a:close/>
                    </a:path>
                  </a:pathLst>
                </a:custGeom>
                <a:ln w="3175">
                  <a:solidFill>
                    <a:srgbClr val="FFFFFF"/>
                  </a:solidFill>
                </a:ln>
              </p:spPr>
              <p:txBody>
                <a:bodyPr wrap="square" lIns="0" tIns="0" rIns="0" bIns="0" rtlCol="0"/>
                <a:lstStyle/>
                <a:p>
                  <a:endParaRPr/>
                </a:p>
              </p:txBody>
            </p:sp>
            <p:sp>
              <p:nvSpPr>
                <p:cNvPr id="68" name="object 19">
                  <a:extLst>
                    <a:ext uri="{FF2B5EF4-FFF2-40B4-BE49-F238E27FC236}">
                      <a16:creationId xmlns:a16="http://schemas.microsoft.com/office/drawing/2014/main" id="{3348F06E-53FD-4056-AF93-D3110744FD26}"/>
                    </a:ext>
                  </a:extLst>
                </p:cNvPr>
                <p:cNvSpPr/>
                <p:nvPr/>
              </p:nvSpPr>
              <p:spPr>
                <a:xfrm>
                  <a:off x="11695160" y="1591099"/>
                  <a:ext cx="60960" cy="21590"/>
                </a:xfrm>
                <a:custGeom>
                  <a:avLst/>
                  <a:gdLst/>
                  <a:ahLst/>
                  <a:cxnLst/>
                  <a:rect l="l" t="t" r="r" b="b"/>
                  <a:pathLst>
                    <a:path w="60960" h="21589">
                      <a:moveTo>
                        <a:pt x="24600" y="0"/>
                      </a:moveTo>
                      <a:lnTo>
                        <a:pt x="0" y="0"/>
                      </a:lnTo>
                      <a:lnTo>
                        <a:pt x="483" y="5825"/>
                      </a:lnTo>
                      <a:lnTo>
                        <a:pt x="5538" y="9191"/>
                      </a:lnTo>
                      <a:lnTo>
                        <a:pt x="19000" y="9191"/>
                      </a:lnTo>
                      <a:lnTo>
                        <a:pt x="24600" y="6384"/>
                      </a:lnTo>
                      <a:lnTo>
                        <a:pt x="24600" y="0"/>
                      </a:lnTo>
                      <a:close/>
                    </a:path>
                    <a:path w="60960" h="21589">
                      <a:moveTo>
                        <a:pt x="60491" y="0"/>
                      </a:moveTo>
                      <a:lnTo>
                        <a:pt x="33167" y="0"/>
                      </a:lnTo>
                      <a:lnTo>
                        <a:pt x="33008" y="783"/>
                      </a:lnTo>
                      <a:lnTo>
                        <a:pt x="31890" y="10880"/>
                      </a:lnTo>
                      <a:lnTo>
                        <a:pt x="29642" y="19846"/>
                      </a:lnTo>
                      <a:lnTo>
                        <a:pt x="38621" y="20964"/>
                      </a:lnTo>
                      <a:lnTo>
                        <a:pt x="39739" y="20405"/>
                      </a:lnTo>
                      <a:lnTo>
                        <a:pt x="41987" y="10308"/>
                      </a:lnTo>
                      <a:lnTo>
                        <a:pt x="41987" y="9191"/>
                      </a:lnTo>
                      <a:lnTo>
                        <a:pt x="55449" y="9191"/>
                      </a:lnTo>
                      <a:lnTo>
                        <a:pt x="60491" y="5825"/>
                      </a:lnTo>
                      <a:lnTo>
                        <a:pt x="60491" y="0"/>
                      </a:lnTo>
                      <a:close/>
                    </a:path>
                  </a:pathLst>
                </a:custGeom>
                <a:solidFill>
                  <a:srgbClr val="D2D4D5"/>
                </a:solidFill>
              </p:spPr>
              <p:txBody>
                <a:bodyPr wrap="square" lIns="0" tIns="0" rIns="0" bIns="0" rtlCol="0"/>
                <a:lstStyle/>
                <a:p>
                  <a:endParaRPr/>
                </a:p>
              </p:txBody>
            </p:sp>
            <p:sp>
              <p:nvSpPr>
                <p:cNvPr id="69" name="object 20">
                  <a:extLst>
                    <a:ext uri="{FF2B5EF4-FFF2-40B4-BE49-F238E27FC236}">
                      <a16:creationId xmlns:a16="http://schemas.microsoft.com/office/drawing/2014/main" id="{D0694A96-0513-423B-96BF-2A6CBBC74216}"/>
                    </a:ext>
                  </a:extLst>
                </p:cNvPr>
                <p:cNvSpPr/>
                <p:nvPr/>
              </p:nvSpPr>
              <p:spPr>
                <a:xfrm>
                  <a:off x="11695160" y="1591099"/>
                  <a:ext cx="60960" cy="21590"/>
                </a:xfrm>
                <a:custGeom>
                  <a:avLst/>
                  <a:gdLst/>
                  <a:ahLst/>
                  <a:cxnLst/>
                  <a:rect l="l" t="t" r="r" b="b"/>
                  <a:pathLst>
                    <a:path w="60960" h="21589">
                      <a:moveTo>
                        <a:pt x="0" y="0"/>
                      </a:moveTo>
                      <a:lnTo>
                        <a:pt x="483" y="5825"/>
                      </a:lnTo>
                      <a:lnTo>
                        <a:pt x="5538" y="9191"/>
                      </a:lnTo>
                      <a:lnTo>
                        <a:pt x="12269" y="9191"/>
                      </a:lnTo>
                      <a:lnTo>
                        <a:pt x="19000" y="9191"/>
                      </a:lnTo>
                      <a:lnTo>
                        <a:pt x="24600" y="6384"/>
                      </a:lnTo>
                      <a:lnTo>
                        <a:pt x="24600" y="1901"/>
                      </a:lnTo>
                      <a:lnTo>
                        <a:pt x="24600" y="0"/>
                      </a:lnTo>
                    </a:path>
                    <a:path w="60960" h="21589">
                      <a:moveTo>
                        <a:pt x="33167" y="0"/>
                      </a:moveTo>
                      <a:lnTo>
                        <a:pt x="33008" y="783"/>
                      </a:lnTo>
                      <a:lnTo>
                        <a:pt x="32449" y="5825"/>
                      </a:lnTo>
                      <a:lnTo>
                        <a:pt x="31890" y="10880"/>
                      </a:lnTo>
                      <a:lnTo>
                        <a:pt x="29642" y="19846"/>
                      </a:lnTo>
                      <a:lnTo>
                        <a:pt x="34138" y="20405"/>
                      </a:lnTo>
                      <a:lnTo>
                        <a:pt x="38621" y="20964"/>
                      </a:lnTo>
                      <a:lnTo>
                        <a:pt x="39739" y="20405"/>
                      </a:lnTo>
                      <a:lnTo>
                        <a:pt x="40869" y="15363"/>
                      </a:lnTo>
                      <a:lnTo>
                        <a:pt x="41987" y="10308"/>
                      </a:lnTo>
                      <a:lnTo>
                        <a:pt x="41987" y="9191"/>
                      </a:lnTo>
                      <a:lnTo>
                        <a:pt x="48718" y="9191"/>
                      </a:lnTo>
                      <a:lnTo>
                        <a:pt x="55449" y="9191"/>
                      </a:lnTo>
                      <a:lnTo>
                        <a:pt x="60491" y="5825"/>
                      </a:lnTo>
                      <a:lnTo>
                        <a:pt x="60491" y="1901"/>
                      </a:lnTo>
                      <a:lnTo>
                        <a:pt x="60491" y="0"/>
                      </a:lnTo>
                    </a:path>
                  </a:pathLst>
                </a:custGeom>
                <a:ln w="3175">
                  <a:solidFill>
                    <a:srgbClr val="FFFFFF"/>
                  </a:solidFill>
                </a:ln>
              </p:spPr>
              <p:txBody>
                <a:bodyPr wrap="square" lIns="0" tIns="0" rIns="0" bIns="0" rtlCol="0"/>
                <a:lstStyle/>
                <a:p>
                  <a:endParaRPr/>
                </a:p>
              </p:txBody>
            </p:sp>
            <p:sp>
              <p:nvSpPr>
                <p:cNvPr id="70" name="object 21">
                  <a:extLst>
                    <a:ext uri="{FF2B5EF4-FFF2-40B4-BE49-F238E27FC236}">
                      <a16:creationId xmlns:a16="http://schemas.microsoft.com/office/drawing/2014/main" id="{B9DEB56D-CED2-41FD-BF7D-E09DADF9CF3B}"/>
                    </a:ext>
                  </a:extLst>
                </p:cNvPr>
                <p:cNvSpPr/>
                <p:nvPr/>
              </p:nvSpPr>
              <p:spPr>
                <a:xfrm>
                  <a:off x="11910695" y="5886364"/>
                  <a:ext cx="79375" cy="44450"/>
                </a:xfrm>
                <a:custGeom>
                  <a:avLst/>
                  <a:gdLst/>
                  <a:ahLst/>
                  <a:cxnLst/>
                  <a:rect l="l" t="t" r="r" b="b"/>
                  <a:pathLst>
                    <a:path w="79375" h="44450">
                      <a:moveTo>
                        <a:pt x="58037" y="13893"/>
                      </a:moveTo>
                      <a:lnTo>
                        <a:pt x="26809" y="13893"/>
                      </a:lnTo>
                      <a:lnTo>
                        <a:pt x="28346" y="14554"/>
                      </a:lnTo>
                      <a:lnTo>
                        <a:pt x="27534" y="14655"/>
                      </a:lnTo>
                      <a:lnTo>
                        <a:pt x="35559" y="23088"/>
                      </a:lnTo>
                      <a:lnTo>
                        <a:pt x="44094" y="27355"/>
                      </a:lnTo>
                      <a:lnTo>
                        <a:pt x="53289" y="31292"/>
                      </a:lnTo>
                      <a:lnTo>
                        <a:pt x="56464" y="33477"/>
                      </a:lnTo>
                      <a:lnTo>
                        <a:pt x="57340" y="42227"/>
                      </a:lnTo>
                      <a:lnTo>
                        <a:pt x="63906" y="43878"/>
                      </a:lnTo>
                      <a:lnTo>
                        <a:pt x="68059" y="35560"/>
                      </a:lnTo>
                      <a:lnTo>
                        <a:pt x="66751" y="34785"/>
                      </a:lnTo>
                      <a:lnTo>
                        <a:pt x="73532" y="32385"/>
                      </a:lnTo>
                      <a:lnTo>
                        <a:pt x="78778" y="27901"/>
                      </a:lnTo>
                      <a:lnTo>
                        <a:pt x="67182" y="24396"/>
                      </a:lnTo>
                      <a:lnTo>
                        <a:pt x="62585" y="22428"/>
                      </a:lnTo>
                      <a:lnTo>
                        <a:pt x="58037" y="13893"/>
                      </a:lnTo>
                      <a:close/>
                    </a:path>
                    <a:path w="79375" h="44450">
                      <a:moveTo>
                        <a:pt x="26532" y="3390"/>
                      </a:moveTo>
                      <a:lnTo>
                        <a:pt x="5587" y="3390"/>
                      </a:lnTo>
                      <a:lnTo>
                        <a:pt x="11709" y="9525"/>
                      </a:lnTo>
                      <a:lnTo>
                        <a:pt x="17830" y="15862"/>
                      </a:lnTo>
                      <a:lnTo>
                        <a:pt x="27534" y="14655"/>
                      </a:lnTo>
                      <a:lnTo>
                        <a:pt x="26809" y="13893"/>
                      </a:lnTo>
                      <a:lnTo>
                        <a:pt x="58037" y="13893"/>
                      </a:lnTo>
                      <a:lnTo>
                        <a:pt x="57340" y="12585"/>
                      </a:lnTo>
                      <a:lnTo>
                        <a:pt x="53720" y="12141"/>
                      </a:lnTo>
                      <a:lnTo>
                        <a:pt x="46723" y="10388"/>
                      </a:lnTo>
                      <a:lnTo>
                        <a:pt x="46177" y="4927"/>
                      </a:lnTo>
                      <a:lnTo>
                        <a:pt x="39281" y="3937"/>
                      </a:lnTo>
                      <a:lnTo>
                        <a:pt x="27139" y="3937"/>
                      </a:lnTo>
                      <a:lnTo>
                        <a:pt x="26532" y="3390"/>
                      </a:lnTo>
                      <a:close/>
                    </a:path>
                    <a:path w="79375" h="44450">
                      <a:moveTo>
                        <a:pt x="26809" y="13893"/>
                      </a:moveTo>
                      <a:lnTo>
                        <a:pt x="27534" y="14655"/>
                      </a:lnTo>
                      <a:lnTo>
                        <a:pt x="28346" y="14554"/>
                      </a:lnTo>
                      <a:lnTo>
                        <a:pt x="26809" y="13893"/>
                      </a:lnTo>
                      <a:close/>
                    </a:path>
                    <a:path w="79375" h="44450">
                      <a:moveTo>
                        <a:pt x="22758" y="0"/>
                      </a:moveTo>
                      <a:lnTo>
                        <a:pt x="19037" y="215"/>
                      </a:lnTo>
                      <a:lnTo>
                        <a:pt x="15430" y="546"/>
                      </a:lnTo>
                      <a:lnTo>
                        <a:pt x="59" y="546"/>
                      </a:lnTo>
                      <a:lnTo>
                        <a:pt x="1092" y="4267"/>
                      </a:lnTo>
                      <a:lnTo>
                        <a:pt x="5587" y="3390"/>
                      </a:lnTo>
                      <a:lnTo>
                        <a:pt x="26532" y="3390"/>
                      </a:lnTo>
                      <a:lnTo>
                        <a:pt x="23366" y="546"/>
                      </a:lnTo>
                      <a:lnTo>
                        <a:pt x="15430" y="546"/>
                      </a:lnTo>
                      <a:lnTo>
                        <a:pt x="0" y="330"/>
                      </a:lnTo>
                      <a:lnTo>
                        <a:pt x="23125" y="330"/>
                      </a:lnTo>
                      <a:lnTo>
                        <a:pt x="22758" y="0"/>
                      </a:lnTo>
                      <a:close/>
                    </a:path>
                    <a:path w="79375" h="44450">
                      <a:moveTo>
                        <a:pt x="36982" y="3606"/>
                      </a:moveTo>
                      <a:lnTo>
                        <a:pt x="27139" y="3937"/>
                      </a:lnTo>
                      <a:lnTo>
                        <a:pt x="39281" y="3937"/>
                      </a:lnTo>
                      <a:lnTo>
                        <a:pt x="36982" y="3606"/>
                      </a:lnTo>
                      <a:close/>
                    </a:path>
                  </a:pathLst>
                </a:custGeom>
                <a:solidFill>
                  <a:srgbClr val="D2D4D5"/>
                </a:solidFill>
              </p:spPr>
              <p:txBody>
                <a:bodyPr wrap="square" lIns="0" tIns="0" rIns="0" bIns="0" rtlCol="0"/>
                <a:lstStyle/>
                <a:p>
                  <a:endParaRPr/>
                </a:p>
              </p:txBody>
            </p:sp>
            <p:sp>
              <p:nvSpPr>
                <p:cNvPr id="71" name="object 22">
                  <a:extLst>
                    <a:ext uri="{FF2B5EF4-FFF2-40B4-BE49-F238E27FC236}">
                      <a16:creationId xmlns:a16="http://schemas.microsoft.com/office/drawing/2014/main" id="{14706629-1A6E-4F74-8167-BF778553AF33}"/>
                    </a:ext>
                  </a:extLst>
                </p:cNvPr>
                <p:cNvSpPr/>
                <p:nvPr/>
              </p:nvSpPr>
              <p:spPr>
                <a:xfrm>
                  <a:off x="11910695" y="5886364"/>
                  <a:ext cx="79375" cy="44450"/>
                </a:xfrm>
                <a:custGeom>
                  <a:avLst/>
                  <a:gdLst/>
                  <a:ahLst/>
                  <a:cxnLst/>
                  <a:rect l="l" t="t" r="r" b="b"/>
                  <a:pathLst>
                    <a:path w="79375" h="44450">
                      <a:moveTo>
                        <a:pt x="15430" y="546"/>
                      </a:moveTo>
                      <a:lnTo>
                        <a:pt x="0" y="330"/>
                      </a:lnTo>
                      <a:lnTo>
                        <a:pt x="546" y="2298"/>
                      </a:lnTo>
                      <a:lnTo>
                        <a:pt x="1092" y="4267"/>
                      </a:lnTo>
                      <a:lnTo>
                        <a:pt x="5587" y="3390"/>
                      </a:lnTo>
                      <a:lnTo>
                        <a:pt x="8648" y="6451"/>
                      </a:lnTo>
                      <a:lnTo>
                        <a:pt x="11709" y="9525"/>
                      </a:lnTo>
                      <a:lnTo>
                        <a:pt x="17830" y="15862"/>
                      </a:lnTo>
                      <a:lnTo>
                        <a:pt x="23088" y="15201"/>
                      </a:lnTo>
                      <a:lnTo>
                        <a:pt x="28346" y="14554"/>
                      </a:lnTo>
                      <a:lnTo>
                        <a:pt x="26809" y="13893"/>
                      </a:lnTo>
                      <a:lnTo>
                        <a:pt x="31191" y="18491"/>
                      </a:lnTo>
                      <a:lnTo>
                        <a:pt x="35559" y="23088"/>
                      </a:lnTo>
                      <a:lnTo>
                        <a:pt x="44094" y="27355"/>
                      </a:lnTo>
                      <a:lnTo>
                        <a:pt x="48691" y="29324"/>
                      </a:lnTo>
                      <a:lnTo>
                        <a:pt x="53289" y="31292"/>
                      </a:lnTo>
                      <a:lnTo>
                        <a:pt x="56464" y="33477"/>
                      </a:lnTo>
                      <a:lnTo>
                        <a:pt x="56895" y="37858"/>
                      </a:lnTo>
                      <a:lnTo>
                        <a:pt x="57340" y="42227"/>
                      </a:lnTo>
                      <a:lnTo>
                        <a:pt x="63906" y="43878"/>
                      </a:lnTo>
                      <a:lnTo>
                        <a:pt x="65976" y="39712"/>
                      </a:lnTo>
                      <a:lnTo>
                        <a:pt x="68059" y="35560"/>
                      </a:lnTo>
                      <a:lnTo>
                        <a:pt x="66751" y="34785"/>
                      </a:lnTo>
                      <a:lnTo>
                        <a:pt x="70142" y="33591"/>
                      </a:lnTo>
                      <a:lnTo>
                        <a:pt x="73532" y="32385"/>
                      </a:lnTo>
                      <a:lnTo>
                        <a:pt x="78778" y="27901"/>
                      </a:lnTo>
                      <a:lnTo>
                        <a:pt x="72986" y="26149"/>
                      </a:lnTo>
                      <a:lnTo>
                        <a:pt x="67182" y="24396"/>
                      </a:lnTo>
                      <a:lnTo>
                        <a:pt x="62585" y="22428"/>
                      </a:lnTo>
                      <a:lnTo>
                        <a:pt x="59956" y="17500"/>
                      </a:lnTo>
                      <a:lnTo>
                        <a:pt x="57340" y="12585"/>
                      </a:lnTo>
                      <a:lnTo>
                        <a:pt x="53720" y="12141"/>
                      </a:lnTo>
                      <a:lnTo>
                        <a:pt x="50228" y="11264"/>
                      </a:lnTo>
                      <a:lnTo>
                        <a:pt x="46723" y="10388"/>
                      </a:lnTo>
                      <a:lnTo>
                        <a:pt x="46177" y="4927"/>
                      </a:lnTo>
                      <a:lnTo>
                        <a:pt x="41579" y="4267"/>
                      </a:lnTo>
                      <a:lnTo>
                        <a:pt x="36982" y="3606"/>
                      </a:lnTo>
                      <a:lnTo>
                        <a:pt x="27139" y="3937"/>
                      </a:lnTo>
                      <a:lnTo>
                        <a:pt x="24955" y="1968"/>
                      </a:lnTo>
                      <a:lnTo>
                        <a:pt x="22758" y="0"/>
                      </a:lnTo>
                      <a:lnTo>
                        <a:pt x="19037" y="215"/>
                      </a:lnTo>
                      <a:lnTo>
                        <a:pt x="15430" y="546"/>
                      </a:lnTo>
                      <a:close/>
                    </a:path>
                  </a:pathLst>
                </a:custGeom>
                <a:ln w="3175">
                  <a:solidFill>
                    <a:srgbClr val="FFFFFF"/>
                  </a:solidFill>
                </a:ln>
              </p:spPr>
              <p:txBody>
                <a:bodyPr wrap="square" lIns="0" tIns="0" rIns="0" bIns="0" rtlCol="0"/>
                <a:lstStyle/>
                <a:p>
                  <a:endParaRPr/>
                </a:p>
              </p:txBody>
            </p:sp>
            <p:pic>
              <p:nvPicPr>
                <p:cNvPr id="72" name="object 23">
                  <a:extLst>
                    <a:ext uri="{FF2B5EF4-FFF2-40B4-BE49-F238E27FC236}">
                      <a16:creationId xmlns:a16="http://schemas.microsoft.com/office/drawing/2014/main" id="{F1D8D27E-0CF8-43DB-A3F1-38D5740E4F36}"/>
                    </a:ext>
                  </a:extLst>
                </p:cNvPr>
                <p:cNvPicPr/>
                <p:nvPr/>
              </p:nvPicPr>
              <p:blipFill>
                <a:blip r:embed="rId3" cstate="print"/>
                <a:stretch>
                  <a:fillRect/>
                </a:stretch>
              </p:blipFill>
              <p:spPr>
                <a:xfrm>
                  <a:off x="9334861" y="1590839"/>
                  <a:ext cx="2690859" cy="4373226"/>
                </a:xfrm>
                <a:prstGeom prst="rect">
                  <a:avLst/>
                </a:prstGeom>
              </p:spPr>
            </p:pic>
          </p:grpSp>
          <p:grpSp>
            <p:nvGrpSpPr>
              <p:cNvPr id="7" name="Group 6">
                <a:extLst>
                  <a:ext uri="{FF2B5EF4-FFF2-40B4-BE49-F238E27FC236}">
                    <a16:creationId xmlns:a16="http://schemas.microsoft.com/office/drawing/2014/main" id="{3DC6356D-FB9A-4C04-B416-69E61626D13E}"/>
                  </a:ext>
                </a:extLst>
              </p:cNvPr>
              <p:cNvGrpSpPr/>
              <p:nvPr/>
            </p:nvGrpSpPr>
            <p:grpSpPr>
              <a:xfrm>
                <a:off x="1828800" y="5513832"/>
                <a:ext cx="5441243" cy="569113"/>
                <a:chOff x="1828800" y="5559552"/>
                <a:chExt cx="5441243" cy="569113"/>
              </a:xfrm>
            </p:grpSpPr>
            <p:grpSp>
              <p:nvGrpSpPr>
                <p:cNvPr id="30" name="Group 29">
                  <a:extLst>
                    <a:ext uri="{FF2B5EF4-FFF2-40B4-BE49-F238E27FC236}">
                      <a16:creationId xmlns:a16="http://schemas.microsoft.com/office/drawing/2014/main" id="{F71595B8-A88D-429B-8A0E-54C87F65F30F}"/>
                    </a:ext>
                  </a:extLst>
                </p:cNvPr>
                <p:cNvGrpSpPr/>
                <p:nvPr/>
              </p:nvGrpSpPr>
              <p:grpSpPr>
                <a:xfrm>
                  <a:off x="5074920" y="5559552"/>
                  <a:ext cx="2195123" cy="166777"/>
                  <a:chOff x="144857" y="5959891"/>
                  <a:chExt cx="2195123" cy="166777"/>
                </a:xfrm>
              </p:grpSpPr>
              <p:sp>
                <p:nvSpPr>
                  <p:cNvPr id="31" name="TextBox 30">
                    <a:extLst>
                      <a:ext uri="{FF2B5EF4-FFF2-40B4-BE49-F238E27FC236}">
                        <a16:creationId xmlns:a16="http://schemas.microsoft.com/office/drawing/2014/main" id="{610A86BB-1114-4C90-B70F-0B6FCF74AEBD}"/>
                      </a:ext>
                    </a:extLst>
                  </p:cNvPr>
                  <p:cNvSpPr txBox="1"/>
                  <p:nvPr/>
                </p:nvSpPr>
                <p:spPr>
                  <a:xfrm>
                    <a:off x="318593" y="5959891"/>
                    <a:ext cx="202138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 months </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multimonth</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dispensing</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object 85">
                    <a:extLst>
                      <a:ext uri="{FF2B5EF4-FFF2-40B4-BE49-F238E27FC236}">
                        <a16:creationId xmlns:a16="http://schemas.microsoft.com/office/drawing/2014/main" id="{B6492008-8D3F-4ED9-A251-81800D27B212}"/>
                      </a:ext>
                    </a:extLst>
                  </p:cNvPr>
                  <p:cNvSpPr/>
                  <p:nvPr/>
                </p:nvSpPr>
                <p:spPr>
                  <a:xfrm>
                    <a:off x="144857"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DD9A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B752F0D5-A3D8-407A-8FC2-22E859968C23}"/>
                    </a:ext>
                  </a:extLst>
                </p:cNvPr>
                <p:cNvGrpSpPr/>
                <p:nvPr/>
              </p:nvGrpSpPr>
              <p:grpSpPr>
                <a:xfrm>
                  <a:off x="5074920" y="5760720"/>
                  <a:ext cx="2195123" cy="166777"/>
                  <a:chOff x="1553941" y="5959891"/>
                  <a:chExt cx="2195123" cy="166777"/>
                </a:xfrm>
              </p:grpSpPr>
              <p:sp>
                <p:nvSpPr>
                  <p:cNvPr id="34" name="TextBox 33">
                    <a:extLst>
                      <a:ext uri="{FF2B5EF4-FFF2-40B4-BE49-F238E27FC236}">
                        <a16:creationId xmlns:a16="http://schemas.microsoft.com/office/drawing/2014/main" id="{910215AD-1BE9-4177-859A-A317EA26F398}"/>
                      </a:ext>
                    </a:extLst>
                  </p:cNvPr>
                  <p:cNvSpPr txBox="1"/>
                  <p:nvPr/>
                </p:nvSpPr>
                <p:spPr>
                  <a:xfrm>
                    <a:off x="1727677" y="5959891"/>
                    <a:ext cx="202138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3 months </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multimonth</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dispensing</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object 85">
                    <a:extLst>
                      <a:ext uri="{FF2B5EF4-FFF2-40B4-BE49-F238E27FC236}">
                        <a16:creationId xmlns:a16="http://schemas.microsoft.com/office/drawing/2014/main" id="{44B590D3-0E56-4E3B-A109-00B8331E8E52}"/>
                      </a:ext>
                    </a:extLst>
                  </p:cNvPr>
                  <p:cNvSpPr/>
                  <p:nvPr/>
                </p:nvSpPr>
                <p:spPr>
                  <a:xfrm>
                    <a:off x="1553941"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6" name="Group 35">
                  <a:extLst>
                    <a:ext uri="{FF2B5EF4-FFF2-40B4-BE49-F238E27FC236}">
                      <a16:creationId xmlns:a16="http://schemas.microsoft.com/office/drawing/2014/main" id="{C78A3EDE-9E1D-45F6-990C-B148064D761A}"/>
                    </a:ext>
                  </a:extLst>
                </p:cNvPr>
                <p:cNvGrpSpPr/>
                <p:nvPr/>
              </p:nvGrpSpPr>
              <p:grpSpPr>
                <a:xfrm>
                  <a:off x="5074920" y="5961888"/>
                  <a:ext cx="2195123" cy="166777"/>
                  <a:chOff x="4566113" y="5959891"/>
                  <a:chExt cx="2195123" cy="166777"/>
                </a:xfrm>
              </p:grpSpPr>
              <p:sp>
                <p:nvSpPr>
                  <p:cNvPr id="37" name="TextBox 36">
                    <a:extLst>
                      <a:ext uri="{FF2B5EF4-FFF2-40B4-BE49-F238E27FC236}">
                        <a16:creationId xmlns:a16="http://schemas.microsoft.com/office/drawing/2014/main" id="{726BC6C8-898D-4955-8DA7-653FF65AB966}"/>
                      </a:ext>
                    </a:extLst>
                  </p:cNvPr>
                  <p:cNvSpPr txBox="1"/>
                  <p:nvPr/>
                </p:nvSpPr>
                <p:spPr>
                  <a:xfrm>
                    <a:off x="4739849" y="5959891"/>
                    <a:ext cx="202138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6 months </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multimonth</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dispensing</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object 85">
                    <a:extLst>
                      <a:ext uri="{FF2B5EF4-FFF2-40B4-BE49-F238E27FC236}">
                        <a16:creationId xmlns:a16="http://schemas.microsoft.com/office/drawing/2014/main" id="{706DE82D-1E4D-4913-95A4-27593410C0C5}"/>
                      </a:ext>
                    </a:extLst>
                  </p:cNvPr>
                  <p:cNvSpPr/>
                  <p:nvPr/>
                </p:nvSpPr>
                <p:spPr>
                  <a:xfrm>
                    <a:off x="4566113"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9" name="Group 38">
                  <a:extLst>
                    <a:ext uri="{FF2B5EF4-FFF2-40B4-BE49-F238E27FC236}">
                      <a16:creationId xmlns:a16="http://schemas.microsoft.com/office/drawing/2014/main" id="{C794238D-4ED3-42A9-B485-3750E8FFE693}"/>
                    </a:ext>
                  </a:extLst>
                </p:cNvPr>
                <p:cNvGrpSpPr/>
                <p:nvPr/>
              </p:nvGrpSpPr>
              <p:grpSpPr>
                <a:xfrm>
                  <a:off x="1828800" y="5559552"/>
                  <a:ext cx="2103752" cy="166777"/>
                  <a:chOff x="144857" y="5959891"/>
                  <a:chExt cx="2103752" cy="166777"/>
                </a:xfrm>
              </p:grpSpPr>
              <p:sp>
                <p:nvSpPr>
                  <p:cNvPr id="40" name="TextBox 39">
                    <a:extLst>
                      <a:ext uri="{FF2B5EF4-FFF2-40B4-BE49-F238E27FC236}">
                        <a16:creationId xmlns:a16="http://schemas.microsoft.com/office/drawing/2014/main" id="{EB8D5840-EFA5-4CB9-BDCE-98C8EBDDA805}"/>
                      </a:ext>
                    </a:extLst>
                  </p:cNvPr>
                  <p:cNvSpPr txBox="1"/>
                  <p:nvPr/>
                </p:nvSpPr>
                <p:spPr>
                  <a:xfrm>
                    <a:off x="318593" y="5959891"/>
                    <a:ext cx="193001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Multimonth</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dispensing in place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object 85">
                    <a:extLst>
                      <a:ext uri="{FF2B5EF4-FFF2-40B4-BE49-F238E27FC236}">
                        <a16:creationId xmlns:a16="http://schemas.microsoft.com/office/drawing/2014/main" id="{34BFADD3-2921-4977-B439-0F373120708A}"/>
                      </a:ext>
                    </a:extLst>
                  </p:cNvPr>
                  <p:cNvSpPr/>
                  <p:nvPr/>
                </p:nvSpPr>
                <p:spPr>
                  <a:xfrm>
                    <a:off x="144857"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50" name="TextBox 49">
                <a:extLst>
                  <a:ext uri="{FF2B5EF4-FFF2-40B4-BE49-F238E27FC236}">
                    <a16:creationId xmlns:a16="http://schemas.microsoft.com/office/drawing/2014/main" id="{E104876A-9CB4-460B-8E40-727B3BA62AB8}"/>
                  </a:ext>
                </a:extLst>
              </p:cNvPr>
              <p:cNvSpPr txBox="1"/>
              <p:nvPr/>
            </p:nvSpPr>
            <p:spPr>
              <a:xfrm>
                <a:off x="1833057" y="2267712"/>
                <a:ext cx="856004" cy="179536"/>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April 2020</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C5A76895-8361-4E7F-B514-64304766E829}"/>
                  </a:ext>
                </a:extLst>
              </p:cNvPr>
              <p:cNvSpPr txBox="1"/>
              <p:nvPr/>
            </p:nvSpPr>
            <p:spPr>
              <a:xfrm>
                <a:off x="5076025" y="2267712"/>
                <a:ext cx="1062791" cy="179536"/>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August 2020</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63422948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Progress towards </a:t>
            </a:r>
            <a:r>
              <a:rPr lang="en-US" dirty="0" err="1"/>
              <a:t>multimonth</a:t>
            </a:r>
            <a:r>
              <a:rPr lang="en-US" dirty="0"/>
              <a:t> dispensing and community distribution of antiretrovirals </a:t>
            </a:r>
          </a:p>
          <a:p>
            <a:pPr>
              <a:lnSpc>
                <a:spcPct val="100000"/>
              </a:lnSpc>
              <a:spcBef>
                <a:spcPts val="0"/>
              </a:spcBef>
            </a:pPr>
            <a:r>
              <a:rPr lang="en-US" dirty="0"/>
              <a:t>in Latin America and the Caribbean</a:t>
            </a:r>
          </a:p>
        </p:txBody>
      </p:sp>
      <p:sp>
        <p:nvSpPr>
          <p:cNvPr id="2" name="Text Placeholder 1">
            <a:extLst>
              <a:ext uri="{FF2B5EF4-FFF2-40B4-BE49-F238E27FC236}">
                <a16:creationId xmlns:a16="http://schemas.microsoft.com/office/drawing/2014/main" id="{FB5675A5-1258-46E0-B91E-81152B76C6BA}"/>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D00CF5EE-CCB0-4350-9780-019D23245AA6}"/>
              </a:ext>
            </a:extLst>
          </p:cNvPr>
          <p:cNvGrpSpPr/>
          <p:nvPr/>
        </p:nvGrpSpPr>
        <p:grpSpPr>
          <a:xfrm>
            <a:off x="457197" y="6400800"/>
            <a:ext cx="10994439" cy="153888"/>
            <a:chOff x="457197" y="6400800"/>
            <a:chExt cx="10994439" cy="1538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686705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Data from UNAIDS and PAHO/WHO (Status of HIV/STI services in the Context of COVID-19 survey).</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8229600" y="6428093"/>
              <a:ext cx="3222036"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MMD =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multimonth</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dispensing; ARV = antiretroviral medications.</a:t>
              </a:r>
            </a:p>
          </p:txBody>
        </p:sp>
      </p:grpSp>
      <p:graphicFrame>
        <p:nvGraphicFramePr>
          <p:cNvPr id="12" name="Table 11">
            <a:extLst>
              <a:ext uri="{FF2B5EF4-FFF2-40B4-BE49-F238E27FC236}">
                <a16:creationId xmlns:a16="http://schemas.microsoft.com/office/drawing/2014/main" id="{313B19DA-2A34-4D30-9BBF-645FEE22167D}"/>
              </a:ext>
            </a:extLst>
          </p:cNvPr>
          <p:cNvGraphicFramePr>
            <a:graphicFrameLocks noGrp="1"/>
          </p:cNvGraphicFramePr>
          <p:nvPr>
            <p:extLst>
              <p:ext uri="{D42A27DB-BD31-4B8C-83A1-F6EECF244321}">
                <p14:modId xmlns:p14="http://schemas.microsoft.com/office/powerpoint/2010/main" val="1558730266"/>
              </p:ext>
            </p:extLst>
          </p:nvPr>
        </p:nvGraphicFramePr>
        <p:xfrm>
          <a:off x="457200" y="2148840"/>
          <a:ext cx="11247120" cy="4097655"/>
        </p:xfrm>
        <a:graphic>
          <a:graphicData uri="http://schemas.openxmlformats.org/drawingml/2006/table">
            <a:tbl>
              <a:tblPr/>
              <a:tblGrid>
                <a:gridCol w="2560320">
                  <a:extLst>
                    <a:ext uri="{9D8B030D-6E8A-4147-A177-3AD203B41FA5}">
                      <a16:colId xmlns:a16="http://schemas.microsoft.com/office/drawing/2014/main" val="3695985299"/>
                    </a:ext>
                  </a:extLst>
                </a:gridCol>
                <a:gridCol w="1005840">
                  <a:extLst>
                    <a:ext uri="{9D8B030D-6E8A-4147-A177-3AD203B41FA5}">
                      <a16:colId xmlns:a16="http://schemas.microsoft.com/office/drawing/2014/main" val="699124215"/>
                    </a:ext>
                  </a:extLst>
                </a:gridCol>
                <a:gridCol w="1463040">
                  <a:extLst>
                    <a:ext uri="{9D8B030D-6E8A-4147-A177-3AD203B41FA5}">
                      <a16:colId xmlns:a16="http://schemas.microsoft.com/office/drawing/2014/main" val="2875481288"/>
                    </a:ext>
                  </a:extLst>
                </a:gridCol>
                <a:gridCol w="1463040">
                  <a:extLst>
                    <a:ext uri="{9D8B030D-6E8A-4147-A177-3AD203B41FA5}">
                      <a16:colId xmlns:a16="http://schemas.microsoft.com/office/drawing/2014/main" val="4053548576"/>
                    </a:ext>
                  </a:extLst>
                </a:gridCol>
                <a:gridCol w="1280160">
                  <a:extLst>
                    <a:ext uri="{9D8B030D-6E8A-4147-A177-3AD203B41FA5}">
                      <a16:colId xmlns:a16="http://schemas.microsoft.com/office/drawing/2014/main" val="456027434"/>
                    </a:ext>
                  </a:extLst>
                </a:gridCol>
                <a:gridCol w="1737360">
                  <a:extLst>
                    <a:ext uri="{9D8B030D-6E8A-4147-A177-3AD203B41FA5}">
                      <a16:colId xmlns:a16="http://schemas.microsoft.com/office/drawing/2014/main" val="3394592830"/>
                    </a:ext>
                  </a:extLst>
                </a:gridCol>
                <a:gridCol w="1737360">
                  <a:extLst>
                    <a:ext uri="{9D8B030D-6E8A-4147-A177-3AD203B41FA5}">
                      <a16:colId xmlns:a16="http://schemas.microsoft.com/office/drawing/2014/main" val="690645194"/>
                    </a:ext>
                  </a:extLst>
                </a:gridCol>
              </a:tblGrid>
              <a:tr h="640080">
                <a:tc>
                  <a:txBody>
                    <a:bodyPr/>
                    <a:lstStyle/>
                    <a:p>
                      <a:pPr marL="107950" algn="l" defTabSz="914400" rtl="0" eaLnBrk="1" latinLnBrk="0" hangingPunct="1">
                        <a:lnSpc>
                          <a:spcPts val="1200"/>
                        </a:lnSpc>
                        <a:spcBef>
                          <a:spcPts val="0"/>
                        </a:spcBef>
                      </a:pPr>
                      <a:r>
                        <a:rPr lang="en-US" sz="1200" b="0" kern="1200" spc="-20" dirty="0">
                          <a:solidFill>
                            <a:schemeClr val="bg1"/>
                          </a:solidFill>
                          <a:latin typeface="+mj-lt"/>
                          <a:ea typeface="+mn-ea"/>
                          <a:cs typeface="Arial"/>
                        </a:rPr>
                        <a:t>Country</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1. Does it have a MMD</a:t>
                      </a:r>
                    </a:p>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policy?</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2. Dispensing frequency according to MMD policy</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3. Is the MMD policy a consequence of COVID-19?</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4. Is the strategy</a:t>
                      </a:r>
                    </a:p>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widely implemented?</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5. Are there regulations</a:t>
                      </a:r>
                    </a:p>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for the community distribution of ARVs?</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07950" algn="ctr" defTabSz="914400" rtl="0" eaLnBrk="1" latinLnBrk="0" hangingPunct="1">
                        <a:lnSpc>
                          <a:spcPts val="1200"/>
                        </a:lnSpc>
                        <a:spcBef>
                          <a:spcPts val="0"/>
                        </a:spcBef>
                      </a:pPr>
                      <a:r>
                        <a:rPr lang="en-US" sz="1200" b="0" kern="1200" spc="-20" dirty="0">
                          <a:solidFill>
                            <a:schemeClr val="bg1"/>
                          </a:solidFill>
                          <a:latin typeface="+mj-lt"/>
                          <a:ea typeface="+mn-ea"/>
                          <a:cs typeface="Arial"/>
                        </a:rPr>
                        <a:t>6. Are regulations for community ARV distribution implemented at the national level?</a:t>
                      </a:r>
                      <a:endParaRPr sz="1200" b="0" kern="1200" spc="-20" dirty="0">
                        <a:solidFill>
                          <a:schemeClr val="bg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3217709941"/>
                  </a:ext>
                </a:extLst>
              </a:tr>
              <a:tr h="91440">
                <a:tc>
                  <a:txBody>
                    <a:bodyPr/>
                    <a:lstStyle/>
                    <a:p>
                      <a:pPr marL="50800">
                        <a:lnSpc>
                          <a:spcPct val="100000"/>
                        </a:lnSpc>
                        <a:spcBef>
                          <a:spcPts val="145"/>
                        </a:spcBef>
                      </a:pPr>
                      <a:r>
                        <a:rPr sz="800" spc="0" baseline="0" dirty="0">
                          <a:latin typeface="Arial" panose="020B0604020202020204" pitchFamily="34" charset="0"/>
                          <a:cs typeface="Arial" panose="020B0604020202020204" pitchFamily="34" charset="0"/>
                        </a:rPr>
                        <a:t>Argentina</a:t>
                      </a:r>
                    </a:p>
                  </a:txBody>
                  <a:tcPr marL="0" marR="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775" algn="r">
                        <a:lnSpc>
                          <a:spcPct val="100000"/>
                        </a:lnSpc>
                        <a:spcBef>
                          <a:spcPts val="145"/>
                        </a:spcBef>
                      </a:pPr>
                      <a:r>
                        <a:rPr sz="800" spc="0" baseline="0" dirty="0">
                          <a:latin typeface="Arial" panose="020B0604020202020204" pitchFamily="34" charset="0"/>
                          <a:cs typeface="Arial" panose="020B0604020202020204" pitchFamily="34" charset="0"/>
                        </a:rPr>
                        <a:t>Yes</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8255"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8415" algn="r">
                        <a:lnSpc>
                          <a:spcPct val="100000"/>
                        </a:lnSpc>
                        <a:spcBef>
                          <a:spcPts val="145"/>
                        </a:spcBef>
                      </a:pPr>
                      <a:r>
                        <a:rPr sz="800" spc="0" baseline="0" dirty="0">
                          <a:latin typeface="Arial" panose="020B0604020202020204" pitchFamily="34" charset="0"/>
                          <a:cs typeface="Arial" panose="020B0604020202020204" pitchFamily="34" charset="0"/>
                        </a:rPr>
                        <a:t>No</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816039674"/>
                  </a:ext>
                </a:extLst>
              </a:tr>
              <a:tr h="91440">
                <a:tc>
                  <a:txBody>
                    <a:bodyPr/>
                    <a:lstStyle/>
                    <a:p>
                      <a:pPr marL="50165">
                        <a:lnSpc>
                          <a:spcPct val="100000"/>
                        </a:lnSpc>
                        <a:spcBef>
                          <a:spcPts val="145"/>
                        </a:spcBef>
                      </a:pPr>
                      <a:r>
                        <a:rPr sz="800" spc="0" baseline="0" dirty="0">
                          <a:latin typeface="Arial" panose="020B0604020202020204" pitchFamily="34" charset="0"/>
                          <a:cs typeface="Arial" panose="020B0604020202020204" pitchFamily="34" charset="0"/>
                        </a:rPr>
                        <a:t>Belize</a:t>
                      </a:r>
                    </a:p>
                  </a:txBody>
                  <a:tcPr marL="0" marR="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775" algn="r">
                        <a:lnSpc>
                          <a:spcPct val="100000"/>
                        </a:lnSpc>
                        <a:spcBef>
                          <a:spcPts val="145"/>
                        </a:spcBef>
                      </a:pPr>
                      <a:r>
                        <a:rPr sz="800" spc="0" baseline="0" dirty="0">
                          <a:latin typeface="Arial" panose="020B0604020202020204" pitchFamily="34" charset="0"/>
                          <a:cs typeface="Arial" panose="020B0604020202020204" pitchFamily="34" charset="0"/>
                        </a:rPr>
                        <a:t>Yes</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7620"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780" algn="r">
                        <a:lnSpc>
                          <a:spcPct val="100000"/>
                        </a:lnSpc>
                        <a:spcBef>
                          <a:spcPts val="145"/>
                        </a:spcBef>
                      </a:pPr>
                      <a:r>
                        <a:rPr sz="800" spc="0" baseline="0" dirty="0">
                          <a:latin typeface="Arial" panose="020B0604020202020204" pitchFamily="34" charset="0"/>
                          <a:cs typeface="Arial" panose="020B0604020202020204" pitchFamily="34" charset="0"/>
                        </a:rPr>
                        <a:t>No data</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940317957"/>
                  </a:ext>
                </a:extLst>
              </a:tr>
              <a:tr h="91440">
                <a:tc>
                  <a:txBody>
                    <a:bodyPr/>
                    <a:lstStyle/>
                    <a:p>
                      <a:pPr marL="50165">
                        <a:lnSpc>
                          <a:spcPct val="100000"/>
                        </a:lnSpc>
                        <a:spcBef>
                          <a:spcPts val="145"/>
                        </a:spcBef>
                      </a:pPr>
                      <a:r>
                        <a:rPr sz="800" spc="0" baseline="0" dirty="0">
                          <a:latin typeface="Arial" panose="020B0604020202020204" pitchFamily="34" charset="0"/>
                          <a:cs typeface="Arial" panose="020B0604020202020204" pitchFamily="34" charset="0"/>
                        </a:rPr>
                        <a:t>Bolivia</a:t>
                      </a:r>
                      <a:r>
                        <a:rPr lang="en-US" sz="800" spc="0" baseline="0" dirty="0">
                          <a:latin typeface="Arial" panose="020B0604020202020204" pitchFamily="34" charset="0"/>
                          <a:cs typeface="Arial" panose="020B0604020202020204" pitchFamily="34" charset="0"/>
                        </a:rPr>
                        <a:t> </a:t>
                      </a:r>
                      <a:r>
                        <a:rPr sz="800" spc="0" baseline="0" dirty="0">
                          <a:latin typeface="Arial" panose="020B0604020202020204" pitchFamily="34" charset="0"/>
                          <a:cs typeface="Arial" panose="020B0604020202020204" pitchFamily="34" charset="0"/>
                        </a:rPr>
                        <a:t>(Plurinational State of)</a:t>
                      </a:r>
                    </a:p>
                  </a:txBody>
                  <a:tcPr marL="0" marR="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775" algn="r">
                        <a:lnSpc>
                          <a:spcPct val="100000"/>
                        </a:lnSpc>
                        <a:spcBef>
                          <a:spcPts val="145"/>
                        </a:spcBef>
                      </a:pPr>
                      <a:r>
                        <a:rPr sz="800" spc="0" baseline="0" dirty="0">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7620"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780" algn="r">
                        <a:lnSpc>
                          <a:spcPct val="100000"/>
                        </a:lnSpc>
                        <a:spcBef>
                          <a:spcPts val="145"/>
                        </a:spcBef>
                      </a:pPr>
                      <a:r>
                        <a:rPr sz="800" spc="0" baseline="0" dirty="0">
                          <a:latin typeface="Arial" panose="020B0604020202020204" pitchFamily="34" charset="0"/>
                          <a:cs typeface="Arial" panose="020B0604020202020204" pitchFamily="34" charset="0"/>
                        </a:rPr>
                        <a:t>No</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425181849"/>
                  </a:ext>
                </a:extLst>
              </a:tr>
              <a:tr h="91440">
                <a:tc>
                  <a:txBody>
                    <a:bodyPr/>
                    <a:lstStyle/>
                    <a:p>
                      <a:pPr marL="50165">
                        <a:lnSpc>
                          <a:spcPct val="100000"/>
                        </a:lnSpc>
                        <a:spcBef>
                          <a:spcPts val="145"/>
                        </a:spcBef>
                      </a:pPr>
                      <a:r>
                        <a:rPr sz="800" spc="0" baseline="0" dirty="0">
                          <a:latin typeface="Arial" panose="020B0604020202020204" pitchFamily="34" charset="0"/>
                          <a:cs typeface="Arial" panose="020B0604020202020204" pitchFamily="34" charset="0"/>
                        </a:rPr>
                        <a:t>Brazil</a:t>
                      </a:r>
                    </a:p>
                  </a:txBody>
                  <a:tcPr marL="0" marR="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775" algn="r">
                        <a:lnSpc>
                          <a:spcPct val="100000"/>
                        </a:lnSpc>
                        <a:spcBef>
                          <a:spcPts val="145"/>
                        </a:spcBef>
                      </a:pPr>
                      <a:r>
                        <a:rPr sz="800" spc="0" baseline="0" dirty="0">
                          <a:latin typeface="Arial" panose="020B0604020202020204" pitchFamily="34" charset="0"/>
                          <a:cs typeface="Arial" panose="020B0604020202020204" pitchFamily="34" charset="0"/>
                        </a:rPr>
                        <a:t>Yes</a:t>
                      </a: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7620" algn="r">
                        <a:lnSpc>
                          <a:spcPct val="100000"/>
                        </a:lnSpc>
                        <a:spcBef>
                          <a:spcPts val="145"/>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780" algn="r">
                        <a:lnSpc>
                          <a:spcPct val="100000"/>
                        </a:lnSpc>
                        <a:spcBef>
                          <a:spcPts val="145"/>
                        </a:spcBef>
                      </a:pPr>
                      <a:r>
                        <a:rPr sz="800" spc="0" baseline="0" dirty="0">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841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225034498"/>
                  </a:ext>
                </a:extLst>
              </a:tr>
              <a:tr h="91440">
                <a:tc>
                  <a:txBody>
                    <a:bodyPr/>
                    <a:lstStyle/>
                    <a:p>
                      <a:pPr marL="50165">
                        <a:lnSpc>
                          <a:spcPct val="100000"/>
                        </a:lnSpc>
                        <a:spcBef>
                          <a:spcPts val="140"/>
                        </a:spcBef>
                      </a:pPr>
                      <a:r>
                        <a:rPr sz="800" spc="0" baseline="0" dirty="0">
                          <a:latin typeface="Arial" panose="020B0604020202020204" pitchFamily="34" charset="0"/>
                          <a:cs typeface="Arial" panose="020B0604020202020204" pitchFamily="34" charset="0"/>
                        </a:rPr>
                        <a:t>Chile</a:t>
                      </a: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775" algn="r">
                        <a:lnSpc>
                          <a:spcPct val="100000"/>
                        </a:lnSpc>
                        <a:spcBef>
                          <a:spcPts val="140"/>
                        </a:spcBef>
                      </a:pPr>
                      <a:r>
                        <a:rPr sz="800" spc="0" baseline="0" dirty="0">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9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145" algn="r">
                        <a:lnSpc>
                          <a:spcPct val="100000"/>
                        </a:lnSpc>
                        <a:spcBef>
                          <a:spcPts val="140"/>
                        </a:spcBef>
                      </a:pPr>
                      <a:r>
                        <a:rPr sz="800" spc="0" baseline="0" dirty="0">
                          <a:latin typeface="Arial" panose="020B0604020202020204" pitchFamily="34" charset="0"/>
                          <a:cs typeface="Arial" panose="020B0604020202020204" pitchFamily="34" charset="0"/>
                        </a:rPr>
                        <a:t>No</a:t>
                      </a: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378059666"/>
                  </a:ext>
                </a:extLst>
              </a:tr>
              <a:tr h="91440">
                <a:tc>
                  <a:txBody>
                    <a:bodyPr/>
                    <a:lstStyle/>
                    <a:p>
                      <a:pPr marL="5016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Colombia</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9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14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239292926"/>
                  </a:ext>
                </a:extLst>
              </a:tr>
              <a:tr h="91440">
                <a:tc>
                  <a:txBody>
                    <a:bodyPr/>
                    <a:lstStyle/>
                    <a:p>
                      <a:pPr marL="5016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Costa Rica</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55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1 month</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9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14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37923746"/>
                  </a:ext>
                </a:extLst>
              </a:tr>
              <a:tr h="91440">
                <a:tc>
                  <a:txBody>
                    <a:bodyPr/>
                    <a:lstStyle/>
                    <a:p>
                      <a:pPr marL="5016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Cuba</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762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714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932569973"/>
                  </a:ext>
                </a:extLst>
              </a:tr>
              <a:tr h="91440">
                <a:tc>
                  <a:txBody>
                    <a:bodyPr/>
                    <a:lstStyle/>
                    <a:p>
                      <a:pPr marL="5016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Dominican Republic</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6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9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651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029268718"/>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Ecuador</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651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864638886"/>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El Salvador</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98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651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020637189"/>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Guatemala</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3–6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87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Partly</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153140748"/>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Guyana</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11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71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87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713321003"/>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Haiti</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635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651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154237141"/>
                  </a:ext>
                </a:extLst>
              </a:tr>
              <a:tr h="91440">
                <a:tc>
                  <a:txBody>
                    <a:bodyPr/>
                    <a:lstStyle/>
                    <a:p>
                      <a:pPr marL="49530">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Honduras</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71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2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4056128165"/>
                  </a:ext>
                </a:extLst>
              </a:tr>
              <a:tr h="91440">
                <a:tc>
                  <a:txBody>
                    <a:bodyPr/>
                    <a:lstStyle/>
                    <a:p>
                      <a:pPr marL="4889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Jamaica</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495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1 month</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540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71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2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829855866"/>
                  </a:ext>
                </a:extLst>
              </a:tr>
              <a:tr h="91440">
                <a:tc>
                  <a:txBody>
                    <a:bodyPr/>
                    <a:lstStyle/>
                    <a:p>
                      <a:pPr marL="4889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Mexico</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08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2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2455417067"/>
                  </a:ext>
                </a:extLst>
              </a:tr>
              <a:tr h="91440">
                <a:tc>
                  <a:txBody>
                    <a:bodyPr/>
                    <a:lstStyle/>
                    <a:p>
                      <a:pPr marL="4889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Nicaragua</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495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1 month</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08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2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 data</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706813710"/>
                  </a:ext>
                </a:extLst>
              </a:tr>
              <a:tr h="91440">
                <a:tc>
                  <a:txBody>
                    <a:bodyPr/>
                    <a:lstStyle/>
                    <a:p>
                      <a:pPr marL="4889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Panama</a:t>
                      </a:r>
                      <a:endParaRPr sz="800" spc="0" baseline="0" dirty="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08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524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634101044"/>
                  </a:ext>
                </a:extLst>
              </a:tr>
              <a:tr h="91440">
                <a:tc>
                  <a:txBody>
                    <a:bodyPr/>
                    <a:lstStyle/>
                    <a:p>
                      <a:pPr marL="48895">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Paraguay</a:t>
                      </a:r>
                      <a:endParaRPr sz="800" spc="0" baseline="0">
                        <a:latin typeface="Arial" panose="020B0604020202020204" pitchFamily="34" charset="0"/>
                        <a:cs typeface="Arial" panose="020B0604020202020204" pitchFamily="34" charset="0"/>
                      </a:endParaRPr>
                    </a:p>
                  </a:txBody>
                  <a:tcPr marL="0" marR="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5080"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4604" algn="r">
                        <a:lnSpc>
                          <a:spcPct val="100000"/>
                        </a:lnSpc>
                        <a:spcBef>
                          <a:spcPts val="140"/>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78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424877794"/>
                  </a:ext>
                </a:extLst>
              </a:tr>
              <a:tr h="91440">
                <a:tc>
                  <a:txBody>
                    <a:bodyPr/>
                    <a:lstStyle/>
                    <a:p>
                      <a:pPr marL="48895">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Peru</a:t>
                      </a:r>
                      <a:endParaRPr sz="800" spc="0" baseline="0" dirty="0">
                        <a:latin typeface="Arial" panose="020B0604020202020204" pitchFamily="34" charset="0"/>
                        <a:cs typeface="Arial" panose="020B0604020202020204" pitchFamily="34" charset="0"/>
                      </a:endParaRPr>
                    </a:p>
                  </a:txBody>
                  <a:tcPr marL="0" marR="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30504"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63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444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4604"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1632650859"/>
                  </a:ext>
                </a:extLst>
              </a:tr>
              <a:tr h="91440">
                <a:tc>
                  <a:txBody>
                    <a:bodyPr/>
                    <a:lstStyle/>
                    <a:p>
                      <a:pPr marL="48895">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Suriname</a:t>
                      </a:r>
                      <a:endParaRPr sz="800" spc="0" baseline="0" dirty="0">
                        <a:latin typeface="Arial" panose="020B0604020202020204" pitchFamily="34" charset="0"/>
                        <a:cs typeface="Arial" panose="020B0604020202020204" pitchFamily="34" charset="0"/>
                      </a:endParaRPr>
                    </a:p>
                  </a:txBody>
                  <a:tcPr marL="0" marR="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29870"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2 months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190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444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4604"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043772923"/>
                  </a:ext>
                </a:extLst>
              </a:tr>
              <a:tr h="91440">
                <a:tc>
                  <a:txBody>
                    <a:bodyPr/>
                    <a:lstStyle/>
                    <a:p>
                      <a:pPr marL="48895">
                        <a:lnSpc>
                          <a:spcPct val="100000"/>
                        </a:lnSpc>
                        <a:spcBef>
                          <a:spcPts val="135"/>
                        </a:spcBef>
                      </a:pPr>
                      <a:r>
                        <a:rPr sz="800" spc="0" baseline="0" dirty="0">
                          <a:latin typeface="Arial" panose="020B0604020202020204" pitchFamily="34" charset="0"/>
                          <a:cs typeface="Arial" panose="020B0604020202020204" pitchFamily="34" charset="0"/>
                        </a:rPr>
                        <a:t>Uruguay</a:t>
                      </a:r>
                      <a:endParaRPr sz="800" spc="0" baseline="0">
                        <a:latin typeface="Arial" panose="020B0604020202020204" pitchFamily="34" charset="0"/>
                        <a:cs typeface="Arial" panose="020B0604020202020204" pitchFamily="34" charset="0"/>
                      </a:endParaRPr>
                    </a:p>
                  </a:txBody>
                  <a:tcPr marL="0" marR="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29870" algn="r">
                        <a:lnSpc>
                          <a:spcPct val="100000"/>
                        </a:lnSpc>
                        <a:spcBef>
                          <a:spcPts val="135"/>
                        </a:spcBef>
                      </a:pPr>
                      <a:r>
                        <a:rPr sz="800" spc="0" baseline="0" dirty="0">
                          <a:latin typeface="Arial" panose="020B0604020202020204" pitchFamily="34" charset="0"/>
                          <a:cs typeface="Arial" panose="020B0604020202020204" pitchFamily="34" charset="0"/>
                        </a:rPr>
                        <a:t>Yes</a:t>
                      </a: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1270"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Yes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444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3970" algn="r">
                        <a:lnSpc>
                          <a:spcPct val="100000"/>
                        </a:lnSpc>
                        <a:spcBef>
                          <a:spcPts val="135"/>
                        </a:spcBef>
                      </a:pPr>
                      <a:r>
                        <a:rPr sz="800" spc="0" baseline="0" dirty="0">
                          <a:latin typeface="Arial" panose="020B0604020202020204" pitchFamily="34" charset="0"/>
                          <a:cs typeface="Arial" panose="020B0604020202020204" pitchFamily="34" charset="0"/>
                        </a:rPr>
                        <a:t>No</a:t>
                      </a: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932263263"/>
                  </a:ext>
                </a:extLst>
              </a:tr>
              <a:tr h="182880">
                <a:tc>
                  <a:txBody>
                    <a:bodyPr/>
                    <a:lstStyle/>
                    <a:p>
                      <a:pPr marL="48260">
                        <a:lnSpc>
                          <a:spcPct val="100000"/>
                        </a:lnSpc>
                        <a:spcBef>
                          <a:spcPts val="135"/>
                        </a:spcBef>
                      </a:pPr>
                      <a:r>
                        <a:rPr sz="800" spc="0" baseline="0" dirty="0">
                          <a:latin typeface="Arial" panose="020B0604020202020204" pitchFamily="34" charset="0"/>
                          <a:cs typeface="Arial" panose="020B0604020202020204" pitchFamily="34" charset="0"/>
                        </a:rPr>
                        <a:t>Venezuela</a:t>
                      </a:r>
                      <a:r>
                        <a:rPr lang="en-US" sz="800" spc="0" baseline="0" dirty="0">
                          <a:latin typeface="Arial" panose="020B0604020202020204" pitchFamily="34" charset="0"/>
                          <a:cs typeface="Arial" panose="020B0604020202020204" pitchFamily="34" charset="0"/>
                        </a:rPr>
                        <a:t> </a:t>
                      </a:r>
                      <a:r>
                        <a:rPr sz="800" spc="0" baseline="0" dirty="0">
                          <a:latin typeface="Arial" panose="020B0604020202020204" pitchFamily="34" charset="0"/>
                          <a:cs typeface="Arial" panose="020B0604020202020204" pitchFamily="34" charset="0"/>
                        </a:rPr>
                        <a:t>(Bolivarian Republic of)</a:t>
                      </a:r>
                    </a:p>
                  </a:txBody>
                  <a:tcPr marL="0" marR="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229870" algn="r">
                        <a:lnSpc>
                          <a:spcPct val="100000"/>
                        </a:lnSpc>
                        <a:spcBef>
                          <a:spcPts val="135"/>
                        </a:spcBef>
                      </a:pPr>
                      <a:r>
                        <a:rPr sz="800" spc="0" baseline="0" dirty="0">
                          <a:latin typeface="Arial" panose="020B0604020202020204" pitchFamily="34" charset="0"/>
                          <a:cs typeface="Arial" panose="020B0604020202020204" pitchFamily="34" charset="0"/>
                        </a:rPr>
                        <a:t>Yes</a:t>
                      </a: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CD093"/>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3 months</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R="1905"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3810"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tc>
                  <a:txBody>
                    <a:bodyPr/>
                    <a:lstStyle/>
                    <a:p>
                      <a:pPr marL="13970" algn="r">
                        <a:lnSpc>
                          <a:spcPct val="100000"/>
                        </a:lnSpc>
                        <a:spcBef>
                          <a:spcPts val="135"/>
                        </a:spcBef>
                      </a:pPr>
                      <a:r>
                        <a:rPr sz="800" spc="0" baseline="0" dirty="0">
                          <a:solidFill>
                            <a:srgbClr val="2D2D2C"/>
                          </a:solidFill>
                          <a:latin typeface="Arial" panose="020B0604020202020204" pitchFamily="34" charset="0"/>
                          <a:cs typeface="Arial" panose="020B0604020202020204" pitchFamily="34" charset="0"/>
                        </a:rPr>
                        <a:t>No</a:t>
                      </a:r>
                      <a:endParaRPr sz="800" spc="0" baseline="0" dirty="0">
                        <a:latin typeface="Arial" panose="020B0604020202020204" pitchFamily="34" charset="0"/>
                        <a:cs typeface="Arial" panose="020B0604020202020204" pitchFamily="34" charset="0"/>
                      </a:endParaRPr>
                    </a:p>
                  </a:txBody>
                  <a:tcPr marL="0" marR="365760" marT="17145"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6E6E6"/>
                    </a:solidFill>
                  </a:tcPr>
                </a:tc>
                <a:extLst>
                  <a:ext uri="{0D108BD9-81ED-4DB2-BD59-A6C34878D82A}">
                    <a16:rowId xmlns:a16="http://schemas.microsoft.com/office/drawing/2014/main" val="3031122135"/>
                  </a:ext>
                </a:extLst>
              </a:tr>
            </a:tbl>
          </a:graphicData>
        </a:graphic>
      </p:graphicFrame>
    </p:spTree>
    <p:extLst>
      <p:ext uri="{BB962C8B-B14F-4D97-AF65-F5344CB8AC3E}">
        <p14:creationId xmlns:p14="http://schemas.microsoft.com/office/powerpoint/2010/main" val="380302838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Months of antiretroviral stocks available at the national level, 14 countries in Latin America </a:t>
            </a:r>
          </a:p>
          <a:p>
            <a:pPr>
              <a:lnSpc>
                <a:spcPct val="100000"/>
              </a:lnSpc>
              <a:spcBef>
                <a:spcPts val="0"/>
              </a:spcBef>
            </a:pPr>
            <a:r>
              <a:rPr lang="en-US" dirty="0"/>
              <a:t>and the Caribbean, August 2020</a:t>
            </a:r>
          </a:p>
        </p:txBody>
      </p:sp>
      <p:sp>
        <p:nvSpPr>
          <p:cNvPr id="7" name="Text Placeholder 6">
            <a:extLst>
              <a:ext uri="{FF2B5EF4-FFF2-40B4-BE49-F238E27FC236}">
                <a16:creationId xmlns:a16="http://schemas.microsoft.com/office/drawing/2014/main" id="{19D8967F-6249-4453-A828-BC5DC411E0E4}"/>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795F18CD-93AF-4C3F-985C-BD437D3320CB}"/>
              </a:ext>
            </a:extLst>
          </p:cNvPr>
          <p:cNvGrpSpPr/>
          <p:nvPr/>
        </p:nvGrpSpPr>
        <p:grpSpPr>
          <a:xfrm>
            <a:off x="457198" y="2423160"/>
            <a:ext cx="10158796" cy="4131528"/>
            <a:chOff x="457198" y="2423160"/>
            <a:chExt cx="10158796" cy="41315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62280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Data from the PAHO/WHO Services Survey, conducted in August 2020.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126480" y="6400800"/>
              <a:ext cx="4489514"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Out of the 24 countries included in the study, 14 provided data on months of stock available.</a:t>
              </a:r>
            </a:p>
          </p:txBody>
        </p:sp>
        <p:sp>
          <p:nvSpPr>
            <p:cNvPr id="16" name="TextBox 15">
              <a:extLst>
                <a:ext uri="{FF2B5EF4-FFF2-40B4-BE49-F238E27FC236}">
                  <a16:creationId xmlns:a16="http://schemas.microsoft.com/office/drawing/2014/main" id="{84444525-101F-40D1-AA71-8A447748A857}"/>
                </a:ext>
              </a:extLst>
            </p:cNvPr>
            <p:cNvSpPr txBox="1"/>
            <p:nvPr/>
          </p:nvSpPr>
          <p:spPr>
            <a:xfrm>
              <a:off x="2065690"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B8EE30C8-D54E-40C5-B56F-64BA69D41A2E}"/>
                </a:ext>
              </a:extLst>
            </p:cNvPr>
            <p:cNvSpPr txBox="1"/>
            <p:nvPr/>
          </p:nvSpPr>
          <p:spPr>
            <a:xfrm>
              <a:off x="4078224"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4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CBEE7C2C-8650-429F-B383-DA92E17154D8}"/>
                </a:ext>
              </a:extLst>
            </p:cNvPr>
            <p:cNvSpPr txBox="1"/>
            <p:nvPr/>
          </p:nvSpPr>
          <p:spPr>
            <a:xfrm>
              <a:off x="6089904"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10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D0E8D83E-3782-4B9A-96A9-3B1049B9F8F3}"/>
                </a:ext>
              </a:extLst>
            </p:cNvPr>
            <p:cNvSpPr txBox="1"/>
            <p:nvPr/>
          </p:nvSpPr>
          <p:spPr>
            <a:xfrm>
              <a:off x="3072384"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3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4C935410-FFA2-4D8F-A893-B550EA9DF7C2}"/>
                </a:ext>
              </a:extLst>
            </p:cNvPr>
            <p:cNvSpPr txBox="1"/>
            <p:nvPr/>
          </p:nvSpPr>
          <p:spPr>
            <a:xfrm>
              <a:off x="5084064"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en-US" sz="1100" spc="-20" dirty="0">
                  <a:solidFill>
                    <a:prstClr val="black"/>
                  </a:solidFill>
                  <a:latin typeface="Arial" panose="020B0604020202020204"/>
                </a:rPr>
                <a:t>6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BC98CE8-1B6C-4229-A221-76959467F486}"/>
                </a:ext>
              </a:extLst>
            </p:cNvPr>
            <p:cNvSpPr txBox="1"/>
            <p:nvPr/>
          </p:nvSpPr>
          <p:spPr>
            <a:xfrm>
              <a:off x="7095744" y="534009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12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9" name="object 10">
              <a:extLst>
                <a:ext uri="{FF2B5EF4-FFF2-40B4-BE49-F238E27FC236}">
                  <a16:creationId xmlns:a16="http://schemas.microsoft.com/office/drawing/2014/main" id="{84D4EF9A-639B-4AFC-B60C-7D593D3294EB}"/>
                </a:ext>
              </a:extLst>
            </p:cNvPr>
            <p:cNvSpPr txBox="1"/>
            <p:nvPr/>
          </p:nvSpPr>
          <p:spPr>
            <a:xfrm>
              <a:off x="1286539" y="3211226"/>
              <a:ext cx="351443" cy="1360308"/>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countries</a:t>
              </a:r>
            </a:p>
          </p:txBody>
        </p:sp>
        <p:cxnSp>
          <p:nvCxnSpPr>
            <p:cNvPr id="78" name="Straight Connector 77">
              <a:extLst>
                <a:ext uri="{FF2B5EF4-FFF2-40B4-BE49-F238E27FC236}">
                  <a16:creationId xmlns:a16="http://schemas.microsoft.com/office/drawing/2014/main" id="{C74B2A69-060A-4183-8018-B0C2E25BC109}"/>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DA747117-411F-4706-8AC6-C79423861D99}"/>
                </a:ext>
              </a:extLst>
            </p:cNvPr>
            <p:cNvSpPr txBox="1"/>
            <p:nvPr/>
          </p:nvSpPr>
          <p:spPr>
            <a:xfrm>
              <a:off x="1764723" y="24231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04B20D5C-96B8-4210-B77A-E15383E924B6}"/>
                </a:ext>
              </a:extLst>
            </p:cNvPr>
            <p:cNvCxnSpPr/>
            <p:nvPr/>
          </p:nvCxnSpPr>
          <p:spPr>
            <a:xfrm>
              <a:off x="1882810" y="29626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DEDF9C8A-EDD6-4F9C-B83E-46A8C13AAEC9}"/>
                </a:ext>
              </a:extLst>
            </p:cNvPr>
            <p:cNvSpPr txBox="1"/>
            <p:nvPr/>
          </p:nvSpPr>
          <p:spPr>
            <a:xfrm>
              <a:off x="1767386" y="28803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ECC469A2-85B6-42F6-BBEB-93F17726EEBC}"/>
                </a:ext>
              </a:extLst>
            </p:cNvPr>
            <p:cNvCxnSpPr/>
            <p:nvPr/>
          </p:nvCxnSpPr>
          <p:spPr>
            <a:xfrm>
              <a:off x="1882810" y="3419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95A3F2B0-5570-4720-B6F1-B2095A01C267}"/>
                </a:ext>
              </a:extLst>
            </p:cNvPr>
            <p:cNvSpPr txBox="1"/>
            <p:nvPr/>
          </p:nvSpPr>
          <p:spPr>
            <a:xfrm>
              <a:off x="1767386" y="33375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0E84F8D7-7600-4CBB-BC1A-CE79342C35CC}"/>
                </a:ext>
              </a:extLst>
            </p:cNvPr>
            <p:cNvSpPr txBox="1"/>
            <p:nvPr/>
          </p:nvSpPr>
          <p:spPr>
            <a:xfrm>
              <a:off x="1764723" y="51663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58BFDDCA-336C-48CE-9453-7C13874D28C2}"/>
                </a:ext>
              </a:extLst>
            </p:cNvPr>
            <p:cNvCxnSpPr/>
            <p:nvPr/>
          </p:nvCxnSpPr>
          <p:spPr>
            <a:xfrm>
              <a:off x="1883670" y="38770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838CED7C-F049-4B68-9382-48CD1356FBB7}"/>
                </a:ext>
              </a:extLst>
            </p:cNvPr>
            <p:cNvSpPr txBox="1"/>
            <p:nvPr/>
          </p:nvSpPr>
          <p:spPr>
            <a:xfrm>
              <a:off x="1768246" y="37947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CC2B3001-0687-4A20-B4DF-D7677C4206A1}"/>
                </a:ext>
              </a:extLst>
            </p:cNvPr>
            <p:cNvCxnSpPr/>
            <p:nvPr/>
          </p:nvCxnSpPr>
          <p:spPr>
            <a:xfrm>
              <a:off x="1883670" y="4334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862827C1-4DAA-451D-BD7F-91746A933347}"/>
                </a:ext>
              </a:extLst>
            </p:cNvPr>
            <p:cNvSpPr txBox="1"/>
            <p:nvPr/>
          </p:nvSpPr>
          <p:spPr>
            <a:xfrm>
              <a:off x="1768246" y="42519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FEC3DA5F-0069-4F35-B2EB-0B89E9D7F5D9}"/>
                </a:ext>
              </a:extLst>
            </p:cNvPr>
            <p:cNvCxnSpPr/>
            <p:nvPr/>
          </p:nvCxnSpPr>
          <p:spPr>
            <a:xfrm>
              <a:off x="1883670" y="4791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D53B62F6-3CB5-450C-9E49-53D5A8EE0363}"/>
                </a:ext>
              </a:extLst>
            </p:cNvPr>
            <p:cNvSpPr txBox="1"/>
            <p:nvPr/>
          </p:nvSpPr>
          <p:spPr>
            <a:xfrm>
              <a:off x="1768247" y="4709160"/>
              <a:ext cx="78547"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object 28">
              <a:extLst>
                <a:ext uri="{FF2B5EF4-FFF2-40B4-BE49-F238E27FC236}">
                  <a16:creationId xmlns:a16="http://schemas.microsoft.com/office/drawing/2014/main" id="{E1EAC50E-8B26-4EE8-832D-2799EB5BCC64}"/>
                </a:ext>
              </a:extLst>
            </p:cNvPr>
            <p:cNvSpPr/>
            <p:nvPr/>
          </p:nvSpPr>
          <p:spPr>
            <a:xfrm>
              <a:off x="2386584" y="4772694"/>
              <a:ext cx="365760"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object 28">
              <a:extLst>
                <a:ext uri="{FF2B5EF4-FFF2-40B4-BE49-F238E27FC236}">
                  <a16:creationId xmlns:a16="http://schemas.microsoft.com/office/drawing/2014/main" id="{C4106CFA-335A-4A76-B30C-3A8C5DC5C3DD}"/>
                </a:ext>
              </a:extLst>
            </p:cNvPr>
            <p:cNvSpPr/>
            <p:nvPr/>
          </p:nvSpPr>
          <p:spPr>
            <a:xfrm>
              <a:off x="3392424" y="4772694"/>
              <a:ext cx="365760"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object 28">
              <a:extLst>
                <a:ext uri="{FF2B5EF4-FFF2-40B4-BE49-F238E27FC236}">
                  <a16:creationId xmlns:a16="http://schemas.microsoft.com/office/drawing/2014/main" id="{5880512A-D08F-48D0-B047-6CE6F2C0E842}"/>
                </a:ext>
              </a:extLst>
            </p:cNvPr>
            <p:cNvSpPr/>
            <p:nvPr/>
          </p:nvSpPr>
          <p:spPr>
            <a:xfrm>
              <a:off x="4398264" y="4772694"/>
              <a:ext cx="365760"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object 28">
              <a:extLst>
                <a:ext uri="{FF2B5EF4-FFF2-40B4-BE49-F238E27FC236}">
                  <a16:creationId xmlns:a16="http://schemas.microsoft.com/office/drawing/2014/main" id="{2190D5D3-ED21-4500-91C7-9B4FB611A4CF}"/>
                </a:ext>
              </a:extLst>
            </p:cNvPr>
            <p:cNvSpPr/>
            <p:nvPr/>
          </p:nvSpPr>
          <p:spPr>
            <a:xfrm>
              <a:off x="5404104" y="3852002"/>
              <a:ext cx="365760" cy="140589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object 28">
              <a:extLst>
                <a:ext uri="{FF2B5EF4-FFF2-40B4-BE49-F238E27FC236}">
                  <a16:creationId xmlns:a16="http://schemas.microsoft.com/office/drawing/2014/main" id="{28482CE6-1D3E-4708-8F7D-5338F52454CC}"/>
                </a:ext>
              </a:extLst>
            </p:cNvPr>
            <p:cNvSpPr/>
            <p:nvPr/>
          </p:nvSpPr>
          <p:spPr>
            <a:xfrm>
              <a:off x="6409944" y="3847529"/>
              <a:ext cx="365760" cy="14081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object 28">
              <a:extLst>
                <a:ext uri="{FF2B5EF4-FFF2-40B4-BE49-F238E27FC236}">
                  <a16:creationId xmlns:a16="http://schemas.microsoft.com/office/drawing/2014/main" id="{3B2F01DE-C9DA-4905-BD12-8BC2D429D1BC}"/>
                </a:ext>
              </a:extLst>
            </p:cNvPr>
            <p:cNvSpPr/>
            <p:nvPr/>
          </p:nvSpPr>
          <p:spPr>
            <a:xfrm>
              <a:off x="7415784" y="2894649"/>
              <a:ext cx="365760" cy="23591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DECE218B-92EE-4672-AE1E-FD1FB061F206}"/>
                </a:ext>
              </a:extLst>
            </p:cNvPr>
            <p:cNvCxnSpPr/>
            <p:nvPr/>
          </p:nvCxnSpPr>
          <p:spPr>
            <a:xfrm>
              <a:off x="1882810" y="5248656"/>
              <a:ext cx="6217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6983418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Estimated population attributable fraction of cervical cancer attributable to HIV, </a:t>
            </a:r>
          </a:p>
          <a:p>
            <a:pPr>
              <a:lnSpc>
                <a:spcPct val="100000"/>
              </a:lnSpc>
              <a:spcBef>
                <a:spcPts val="0"/>
              </a:spcBef>
            </a:pPr>
            <a:r>
              <a:rPr lang="en-US" dirty="0"/>
              <a:t>50 highest ranked countries, 2018</a:t>
            </a:r>
          </a:p>
        </p:txBody>
      </p:sp>
      <p:sp>
        <p:nvSpPr>
          <p:cNvPr id="12" name="Text Placeholder 11">
            <a:extLst>
              <a:ext uri="{FF2B5EF4-FFF2-40B4-BE49-F238E27FC236}">
                <a16:creationId xmlns:a16="http://schemas.microsoft.com/office/drawing/2014/main" id="{CA1C21B5-17C7-407E-9908-0D2D31B50758}"/>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24BD4823-B521-4FFB-B437-06AC5F82689D}"/>
              </a:ext>
            </a:extLst>
          </p:cNvPr>
          <p:cNvGrpSpPr/>
          <p:nvPr/>
        </p:nvGrpSpPr>
        <p:grpSpPr>
          <a:xfrm>
            <a:off x="457197" y="2084832"/>
            <a:ext cx="11521440" cy="4469856"/>
            <a:chOff x="457197" y="2084832"/>
            <a:chExt cx="11521440" cy="446985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11521440"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Adapted from: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Stelzle</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D, Tanaka LF, Lee KK, Khalil AI,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Baussano</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I, Shah ASV et al. Estimates of the global burden of cervical cancer associated with HIV. Lancet Glob Health. 2021;9(2):E161-E169.</a:t>
              </a:r>
            </a:p>
          </p:txBody>
        </p:sp>
        <p:sp>
          <p:nvSpPr>
            <p:cNvPr id="25" name="object 10">
              <a:extLst>
                <a:ext uri="{FF2B5EF4-FFF2-40B4-BE49-F238E27FC236}">
                  <a16:creationId xmlns:a16="http://schemas.microsoft.com/office/drawing/2014/main" id="{884FDCA3-6133-4427-8E9F-32766147EA28}"/>
                </a:ext>
              </a:extLst>
            </p:cNvPr>
            <p:cNvSpPr txBox="1"/>
            <p:nvPr/>
          </p:nvSpPr>
          <p:spPr>
            <a:xfrm>
              <a:off x="632271" y="2127703"/>
              <a:ext cx="282129" cy="240931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Population attributable fraction for cervical </a:t>
              </a:r>
            </a:p>
            <a:p>
              <a:pPr marL="0" marR="0" lvl="0" indent="0" algn="ctr" defTabSz="914400" rtl="0" eaLnBrk="1" fontAlgn="auto" latinLnBrk="0" hangingPunct="1">
                <a:lnSpc>
                  <a:spcPts val="11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c</a:t>
              </a:r>
              <a:r>
                <a:rPr kumimoji="0" lang="en-US" sz="1000" b="0" i="0" u="none" strike="noStrike" kern="1200" cap="none" spc="0" normalizeH="0" baseline="0" noProof="0" dirty="0" err="1">
                  <a:ln>
                    <a:noFill/>
                  </a:ln>
                  <a:solidFill>
                    <a:prstClr val="black">
                      <a:lumMod val="65000"/>
                      <a:lumOff val="35000"/>
                    </a:prstClr>
                  </a:solidFill>
                  <a:effectLst/>
                  <a:uLnTx/>
                  <a:uFillTx/>
                  <a:latin typeface="Arial" panose="020B0604020202020204"/>
                  <a:ea typeface="+mn-ea"/>
                  <a:cs typeface="+mn-cs"/>
                </a:rPr>
                <a:t>ancer</a:t>
              </a:r>
              <a:r>
                <a:rPr lang="en-US" sz="1000" dirty="0">
                  <a:solidFill>
                    <a:prstClr val="black">
                      <a:lumMod val="65000"/>
                      <a:lumOff val="35000"/>
                    </a:prstClr>
                  </a:solidFill>
                  <a:latin typeface="Arial" panose="020B0604020202020204"/>
                </a:rPr>
                <a:t> </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attributable to HIV (per cent)</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F0E10E1F-4DCD-4BC3-9961-BE234ED2239D}"/>
                </a:ext>
              </a:extLst>
            </p:cNvPr>
            <p:cNvGrpSpPr/>
            <p:nvPr/>
          </p:nvGrpSpPr>
          <p:grpSpPr>
            <a:xfrm>
              <a:off x="914400" y="2084832"/>
              <a:ext cx="10206052" cy="3961537"/>
              <a:chOff x="733264" y="2084832"/>
              <a:chExt cx="10206052" cy="3961537"/>
            </a:xfrm>
          </p:grpSpPr>
          <p:grpSp>
            <p:nvGrpSpPr>
              <p:cNvPr id="89" name="Group 88">
                <a:extLst>
                  <a:ext uri="{FF2B5EF4-FFF2-40B4-BE49-F238E27FC236}">
                    <a16:creationId xmlns:a16="http://schemas.microsoft.com/office/drawing/2014/main" id="{40ECE4D3-20BB-4F49-8BE1-C72B08CAF820}"/>
                  </a:ext>
                </a:extLst>
              </p:cNvPr>
              <p:cNvGrpSpPr/>
              <p:nvPr/>
            </p:nvGrpSpPr>
            <p:grpSpPr>
              <a:xfrm>
                <a:off x="733264" y="3182112"/>
                <a:ext cx="440260" cy="271869"/>
                <a:chOff x="733264" y="3107095"/>
                <a:chExt cx="440260" cy="271869"/>
              </a:xfrm>
            </p:grpSpPr>
            <p:cxnSp>
              <p:nvCxnSpPr>
                <p:cNvPr id="10" name="Straight Connector 9">
                  <a:extLst>
                    <a:ext uri="{FF2B5EF4-FFF2-40B4-BE49-F238E27FC236}">
                      <a16:creationId xmlns:a16="http://schemas.microsoft.com/office/drawing/2014/main" id="{A2F9793F-C94F-4805-BF71-07007AC20B07}"/>
                    </a:ext>
                  </a:extLst>
                </p:cNvPr>
                <p:cNvCxnSpPr/>
                <p:nvPr/>
              </p:nvCxnSpPr>
              <p:spPr>
                <a:xfrm>
                  <a:off x="1100372" y="32442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EE395EC5-6AEB-4B75-AD58-B954AD218682}"/>
                    </a:ext>
                  </a:extLst>
                </p:cNvPr>
                <p:cNvSpPr txBox="1"/>
                <p:nvPr/>
              </p:nvSpPr>
              <p:spPr>
                <a:xfrm>
                  <a:off x="733264" y="310709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88" name="Group 87">
                <a:extLst>
                  <a:ext uri="{FF2B5EF4-FFF2-40B4-BE49-F238E27FC236}">
                    <a16:creationId xmlns:a16="http://schemas.microsoft.com/office/drawing/2014/main" id="{05B4FD13-B8D8-4F56-B64E-71FB8ABF0787}"/>
                  </a:ext>
                </a:extLst>
              </p:cNvPr>
              <p:cNvGrpSpPr/>
              <p:nvPr/>
            </p:nvGrpSpPr>
            <p:grpSpPr>
              <a:xfrm>
                <a:off x="776546" y="3456432"/>
                <a:ext cx="396978" cy="271869"/>
                <a:chOff x="776546" y="3472855"/>
                <a:chExt cx="396978" cy="271869"/>
              </a:xfrm>
            </p:grpSpPr>
            <p:cxnSp>
              <p:nvCxnSpPr>
                <p:cNvPr id="11" name="Straight Connector 10">
                  <a:extLst>
                    <a:ext uri="{FF2B5EF4-FFF2-40B4-BE49-F238E27FC236}">
                      <a16:creationId xmlns:a16="http://schemas.microsoft.com/office/drawing/2014/main" id="{5EF89DCC-8187-4221-8541-3C596DBFAC40}"/>
                    </a:ext>
                  </a:extLst>
                </p:cNvPr>
                <p:cNvCxnSpPr/>
                <p:nvPr/>
              </p:nvCxnSpPr>
              <p:spPr>
                <a:xfrm>
                  <a:off x="1100372" y="361001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E54A73A7-A65E-410F-B94B-3A504B0A0DA7}"/>
                    </a:ext>
                  </a:extLst>
                </p:cNvPr>
                <p:cNvSpPr txBox="1"/>
                <p:nvPr/>
              </p:nvSpPr>
              <p:spPr>
                <a:xfrm>
                  <a:off x="776546" y="347285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7" name="TextBox 16">
                <a:extLst>
                  <a:ext uri="{FF2B5EF4-FFF2-40B4-BE49-F238E27FC236}">
                    <a16:creationId xmlns:a16="http://schemas.microsoft.com/office/drawing/2014/main" id="{DF2492F2-ED14-415C-82D6-83A16F0E1CFD}"/>
                  </a:ext>
                </a:extLst>
              </p:cNvPr>
              <p:cNvSpPr txBox="1"/>
              <p:nvPr/>
            </p:nvSpPr>
            <p:spPr>
              <a:xfrm>
                <a:off x="861504" y="4003207"/>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D58CA6ED-F158-4979-81D4-7EC41D22DFEB}"/>
                  </a:ext>
                </a:extLst>
              </p:cNvPr>
              <p:cNvGrpSpPr/>
              <p:nvPr/>
            </p:nvGrpSpPr>
            <p:grpSpPr>
              <a:xfrm>
                <a:off x="776546" y="2633472"/>
                <a:ext cx="396978" cy="271869"/>
                <a:chOff x="776546" y="2738897"/>
                <a:chExt cx="396978" cy="271869"/>
              </a:xfrm>
            </p:grpSpPr>
            <p:sp>
              <p:nvSpPr>
                <p:cNvPr id="19" name="TextBox 18">
                  <a:extLst>
                    <a:ext uri="{FF2B5EF4-FFF2-40B4-BE49-F238E27FC236}">
                      <a16:creationId xmlns:a16="http://schemas.microsoft.com/office/drawing/2014/main" id="{D7D9515A-AF0E-4198-BFDC-2332A70035E5}"/>
                    </a:ext>
                  </a:extLst>
                </p:cNvPr>
                <p:cNvSpPr txBox="1"/>
                <p:nvPr/>
              </p:nvSpPr>
              <p:spPr>
                <a:xfrm>
                  <a:off x="776546"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5</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744C0BF2-0858-4862-9CAE-2DDA4277A97D}"/>
                    </a:ext>
                  </a:extLst>
                </p:cNvPr>
                <p:cNvCxnSpPr/>
                <p:nvPr/>
              </p:nvCxnSpPr>
              <p:spPr>
                <a:xfrm>
                  <a:off x="1100372"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B4F55469-908A-4A37-8278-3D55A896E872}"/>
                  </a:ext>
                </a:extLst>
              </p:cNvPr>
              <p:cNvGrpSpPr/>
              <p:nvPr/>
            </p:nvGrpSpPr>
            <p:grpSpPr>
              <a:xfrm>
                <a:off x="776546" y="2084832"/>
                <a:ext cx="396978" cy="271869"/>
                <a:chOff x="776546" y="2375575"/>
                <a:chExt cx="396978" cy="271869"/>
              </a:xfrm>
            </p:grpSpPr>
            <p:sp>
              <p:nvSpPr>
                <p:cNvPr id="8" name="TextBox 7">
                  <a:extLst>
                    <a:ext uri="{FF2B5EF4-FFF2-40B4-BE49-F238E27FC236}">
                      <a16:creationId xmlns:a16="http://schemas.microsoft.com/office/drawing/2014/main" id="{1C299B52-9A49-4FE3-A73E-94FC5F7C6A05}"/>
                    </a:ext>
                  </a:extLst>
                </p:cNvPr>
                <p:cNvSpPr txBox="1"/>
                <p:nvPr/>
              </p:nvSpPr>
              <p:spPr>
                <a:xfrm>
                  <a:off x="776546" y="237557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7</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59E6B4F6-B696-4F0F-8108-5EAC749244DF}"/>
                    </a:ext>
                  </a:extLst>
                </p:cNvPr>
                <p:cNvCxnSpPr/>
                <p:nvPr/>
              </p:nvCxnSpPr>
              <p:spPr>
                <a:xfrm>
                  <a:off x="1100372" y="25127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81FB68B7-C9BA-4846-B2C0-09C2466107AE}"/>
                  </a:ext>
                </a:extLst>
              </p:cNvPr>
              <p:cNvGrpSpPr/>
              <p:nvPr/>
            </p:nvGrpSpPr>
            <p:grpSpPr>
              <a:xfrm>
                <a:off x="776546" y="3730752"/>
                <a:ext cx="396978" cy="271869"/>
                <a:chOff x="776546" y="3838615"/>
                <a:chExt cx="396978" cy="271869"/>
              </a:xfrm>
            </p:grpSpPr>
            <p:cxnSp>
              <p:nvCxnSpPr>
                <p:cNvPr id="22" name="Straight Connector 21">
                  <a:extLst>
                    <a:ext uri="{FF2B5EF4-FFF2-40B4-BE49-F238E27FC236}">
                      <a16:creationId xmlns:a16="http://schemas.microsoft.com/office/drawing/2014/main" id="{6FC98631-C8E3-4649-8249-DB1E40549167}"/>
                    </a:ext>
                  </a:extLst>
                </p:cNvPr>
                <p:cNvCxnSpPr/>
                <p:nvPr/>
              </p:nvCxnSpPr>
              <p:spPr>
                <a:xfrm>
                  <a:off x="1100372" y="39757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62D0F28-B6A4-406A-BF78-DE9559329956}"/>
                    </a:ext>
                  </a:extLst>
                </p:cNvPr>
                <p:cNvSpPr txBox="1"/>
                <p:nvPr/>
              </p:nvSpPr>
              <p:spPr>
                <a:xfrm>
                  <a:off x="776546" y="383861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82" name="Group 81">
                <a:extLst>
                  <a:ext uri="{FF2B5EF4-FFF2-40B4-BE49-F238E27FC236}">
                    <a16:creationId xmlns:a16="http://schemas.microsoft.com/office/drawing/2014/main" id="{2E6D2302-E700-44B4-B505-924518C4F0A2}"/>
                  </a:ext>
                </a:extLst>
              </p:cNvPr>
              <p:cNvGrpSpPr/>
              <p:nvPr/>
            </p:nvGrpSpPr>
            <p:grpSpPr>
              <a:xfrm>
                <a:off x="773072" y="2907792"/>
                <a:ext cx="396978" cy="271869"/>
                <a:chOff x="776546" y="2738897"/>
                <a:chExt cx="396978" cy="271869"/>
              </a:xfrm>
            </p:grpSpPr>
            <p:sp>
              <p:nvSpPr>
                <p:cNvPr id="83" name="TextBox 82">
                  <a:extLst>
                    <a:ext uri="{FF2B5EF4-FFF2-40B4-BE49-F238E27FC236}">
                      <a16:creationId xmlns:a16="http://schemas.microsoft.com/office/drawing/2014/main" id="{402636B6-A5FF-4D9B-A5C7-7C4F99776F9C}"/>
                    </a:ext>
                  </a:extLst>
                </p:cNvPr>
                <p:cNvSpPr txBox="1"/>
                <p:nvPr/>
              </p:nvSpPr>
              <p:spPr>
                <a:xfrm>
                  <a:off x="776546"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BFFE5A3D-165B-4BFF-AC66-534A114F44AE}"/>
                    </a:ext>
                  </a:extLst>
                </p:cNvPr>
                <p:cNvCxnSpPr/>
                <p:nvPr/>
              </p:nvCxnSpPr>
              <p:spPr>
                <a:xfrm>
                  <a:off x="1100372"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174CBD65-3957-4B43-9843-7444FBA60189}"/>
                  </a:ext>
                </a:extLst>
              </p:cNvPr>
              <p:cNvGrpSpPr/>
              <p:nvPr/>
            </p:nvGrpSpPr>
            <p:grpSpPr>
              <a:xfrm>
                <a:off x="776546" y="2359152"/>
                <a:ext cx="396978" cy="271869"/>
                <a:chOff x="776546" y="2738897"/>
                <a:chExt cx="396978" cy="271869"/>
              </a:xfrm>
            </p:grpSpPr>
            <p:sp>
              <p:nvSpPr>
                <p:cNvPr id="86" name="TextBox 85">
                  <a:extLst>
                    <a:ext uri="{FF2B5EF4-FFF2-40B4-BE49-F238E27FC236}">
                      <a16:creationId xmlns:a16="http://schemas.microsoft.com/office/drawing/2014/main" id="{88EBA4DF-904B-435B-9A77-8025AD12249E}"/>
                    </a:ext>
                  </a:extLst>
                </p:cNvPr>
                <p:cNvSpPr txBox="1"/>
                <p:nvPr/>
              </p:nvSpPr>
              <p:spPr>
                <a:xfrm>
                  <a:off x="776546"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BBA578C8-8985-4D19-9F24-00998724E0BF}"/>
                    </a:ext>
                  </a:extLst>
                </p:cNvPr>
                <p:cNvCxnSpPr/>
                <p:nvPr/>
              </p:nvCxnSpPr>
              <p:spPr>
                <a:xfrm>
                  <a:off x="1100372"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6930C828-24D4-4DFA-9E5F-A53A7BCF97CC}"/>
                  </a:ext>
                </a:extLst>
              </p:cNvPr>
              <p:cNvSpPr txBox="1"/>
              <p:nvPr/>
            </p:nvSpPr>
            <p:spPr>
              <a:xfrm>
                <a:off x="1307592" y="4277527"/>
                <a:ext cx="138499" cy="100027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Papua New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2" name="object 28">
                <a:extLst>
                  <a:ext uri="{FF2B5EF4-FFF2-40B4-BE49-F238E27FC236}">
                    <a16:creationId xmlns:a16="http://schemas.microsoft.com/office/drawing/2014/main" id="{F601C85D-0F3C-4221-B9CC-D87ED6542A96}"/>
                  </a:ext>
                </a:extLst>
              </p:cNvPr>
              <p:cNvSpPr/>
              <p:nvPr/>
            </p:nvSpPr>
            <p:spPr>
              <a:xfrm>
                <a:off x="1321977" y="4023169"/>
                <a:ext cx="109728" cy="11906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E2F3F"/>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DE0BEF77-C570-49DE-A2DC-68001ED529B3}"/>
                  </a:ext>
                </a:extLst>
              </p:cNvPr>
              <p:cNvSpPr txBox="1"/>
              <p:nvPr/>
            </p:nvSpPr>
            <p:spPr>
              <a:xfrm>
                <a:off x="1508760" y="4277527"/>
                <a:ext cx="138499" cy="44242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Thailand</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6" name="object 28">
                <a:extLst>
                  <a:ext uri="{FF2B5EF4-FFF2-40B4-BE49-F238E27FC236}">
                    <a16:creationId xmlns:a16="http://schemas.microsoft.com/office/drawing/2014/main" id="{82567F02-A431-4B2E-8EB1-5881EE4B22B3}"/>
                  </a:ext>
                </a:extLst>
              </p:cNvPr>
              <p:cNvSpPr/>
              <p:nvPr/>
            </p:nvSpPr>
            <p:spPr>
              <a:xfrm>
                <a:off x="1523145" y="4046981"/>
                <a:ext cx="109728" cy="9524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E2F3F"/>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AA48F58D-7E34-4EC9-B0FF-37F74C8C7525}"/>
                  </a:ext>
                </a:extLst>
              </p:cNvPr>
              <p:cNvSpPr txBox="1"/>
              <p:nvPr/>
            </p:nvSpPr>
            <p:spPr>
              <a:xfrm>
                <a:off x="1709928" y="4277527"/>
                <a:ext cx="138499" cy="2308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Haiti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9" name="object 28">
                <a:extLst>
                  <a:ext uri="{FF2B5EF4-FFF2-40B4-BE49-F238E27FC236}">
                    <a16:creationId xmlns:a16="http://schemas.microsoft.com/office/drawing/2014/main" id="{D8C77461-2849-4323-92DA-901B25714E28}"/>
                  </a:ext>
                </a:extLst>
              </p:cNvPr>
              <p:cNvSpPr/>
              <p:nvPr/>
            </p:nvSpPr>
            <p:spPr>
              <a:xfrm>
                <a:off x="1724313" y="3854120"/>
                <a:ext cx="109728" cy="2926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36C045F3-6608-4114-884E-0B7A5DAE1427}"/>
                  </a:ext>
                </a:extLst>
              </p:cNvPr>
              <p:cNvSpPr txBox="1"/>
              <p:nvPr/>
            </p:nvSpPr>
            <p:spPr>
              <a:xfrm>
                <a:off x="1911096" y="4277527"/>
                <a:ext cx="138499" cy="31419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Belize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2" name="object 28">
                <a:extLst>
                  <a:ext uri="{FF2B5EF4-FFF2-40B4-BE49-F238E27FC236}">
                    <a16:creationId xmlns:a16="http://schemas.microsoft.com/office/drawing/2014/main" id="{BCC40354-D290-4754-9CFC-953AE2273BE8}"/>
                  </a:ext>
                </a:extLst>
              </p:cNvPr>
              <p:cNvSpPr/>
              <p:nvPr/>
            </p:nvSpPr>
            <p:spPr>
              <a:xfrm>
                <a:off x="1925481" y="3932682"/>
                <a:ext cx="109728" cy="20954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A011B86B-CCA8-49BE-A415-68C523912966}"/>
                  </a:ext>
                </a:extLst>
              </p:cNvPr>
              <p:cNvSpPr txBox="1"/>
              <p:nvPr/>
            </p:nvSpPr>
            <p:spPr>
              <a:xfrm>
                <a:off x="2112264" y="4277527"/>
                <a:ext cx="138499" cy="4873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Bahamas</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5" name="object 28">
                <a:extLst>
                  <a:ext uri="{FF2B5EF4-FFF2-40B4-BE49-F238E27FC236}">
                    <a16:creationId xmlns:a16="http://schemas.microsoft.com/office/drawing/2014/main" id="{692670AB-743C-42AA-A03B-ABB5BEE716DB}"/>
                  </a:ext>
                </a:extLst>
              </p:cNvPr>
              <p:cNvSpPr/>
              <p:nvPr/>
            </p:nvSpPr>
            <p:spPr>
              <a:xfrm>
                <a:off x="2126649" y="3944587"/>
                <a:ext cx="109728" cy="2011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1" name="TextBox 120">
                <a:extLst>
                  <a:ext uri="{FF2B5EF4-FFF2-40B4-BE49-F238E27FC236}">
                    <a16:creationId xmlns:a16="http://schemas.microsoft.com/office/drawing/2014/main" id="{3F019567-50EC-4E8A-ADFA-C1BD191EA2A2}"/>
                  </a:ext>
                </a:extLst>
              </p:cNvPr>
              <p:cNvSpPr txBox="1"/>
              <p:nvPr/>
            </p:nvSpPr>
            <p:spPr>
              <a:xfrm>
                <a:off x="2313432" y="4277527"/>
                <a:ext cx="138499" cy="4039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Guyana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CAE4EBE7-FBF1-4AB2-B6D2-6EA5B48D7D05}"/>
                  </a:ext>
                </a:extLst>
              </p:cNvPr>
              <p:cNvSpPr/>
              <p:nvPr/>
            </p:nvSpPr>
            <p:spPr>
              <a:xfrm>
                <a:off x="2327817" y="3951732"/>
                <a:ext cx="109728" cy="1881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9" name="TextBox 118">
                <a:extLst>
                  <a:ext uri="{FF2B5EF4-FFF2-40B4-BE49-F238E27FC236}">
                    <a16:creationId xmlns:a16="http://schemas.microsoft.com/office/drawing/2014/main" id="{4281613E-3DEC-41B3-A547-0E1A9D513AD1}"/>
                  </a:ext>
                </a:extLst>
              </p:cNvPr>
              <p:cNvSpPr txBox="1"/>
              <p:nvPr/>
            </p:nvSpPr>
            <p:spPr>
              <a:xfrm>
                <a:off x="2514600" y="4277527"/>
                <a:ext cx="138499" cy="42960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Jamaic</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325CBDB9-B6EE-4A04-AB62-DD2C0AD10EBF}"/>
                  </a:ext>
                </a:extLst>
              </p:cNvPr>
              <p:cNvSpPr/>
              <p:nvPr/>
            </p:nvSpPr>
            <p:spPr>
              <a:xfrm>
                <a:off x="2528985" y="3977924"/>
                <a:ext cx="109728"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27061C45-CF26-4287-933E-75A1546464E8}"/>
                  </a:ext>
                </a:extLst>
              </p:cNvPr>
              <p:cNvSpPr txBox="1"/>
              <p:nvPr/>
            </p:nvSpPr>
            <p:spPr>
              <a:xfrm>
                <a:off x="2715768" y="4277527"/>
                <a:ext cx="138499" cy="49372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Suriname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8" name="object 28">
                <a:extLst>
                  <a:ext uri="{FF2B5EF4-FFF2-40B4-BE49-F238E27FC236}">
                    <a16:creationId xmlns:a16="http://schemas.microsoft.com/office/drawing/2014/main" id="{47B35FD1-A3B5-4C57-A61F-6742BCDA0A61}"/>
                  </a:ext>
                </a:extLst>
              </p:cNvPr>
              <p:cNvSpPr/>
              <p:nvPr/>
            </p:nvSpPr>
            <p:spPr>
              <a:xfrm>
                <a:off x="2730153" y="3997859"/>
                <a:ext cx="109728" cy="146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600B1F9C-C459-4493-AE3F-2BEFFBE024CB}"/>
                  </a:ext>
                </a:extLst>
              </p:cNvPr>
              <p:cNvSpPr txBox="1"/>
              <p:nvPr/>
            </p:nvSpPr>
            <p:spPr>
              <a:xfrm>
                <a:off x="2916936" y="4277527"/>
                <a:ext cx="138499" cy="102592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Dominican</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6" name="object 28">
                <a:extLst>
                  <a:ext uri="{FF2B5EF4-FFF2-40B4-BE49-F238E27FC236}">
                    <a16:creationId xmlns:a16="http://schemas.microsoft.com/office/drawing/2014/main" id="{794C4D90-EA9C-4120-8EAE-A7377981D80F}"/>
                  </a:ext>
                </a:extLst>
              </p:cNvPr>
              <p:cNvSpPr/>
              <p:nvPr/>
            </p:nvSpPr>
            <p:spPr>
              <a:xfrm>
                <a:off x="2931321" y="4026187"/>
                <a:ext cx="109728" cy="1208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A9B4F991-31C6-4A7E-B57B-1DF8D0BD3234}"/>
                  </a:ext>
                </a:extLst>
              </p:cNvPr>
              <p:cNvSpPr txBox="1"/>
              <p:nvPr/>
            </p:nvSpPr>
            <p:spPr>
              <a:xfrm>
                <a:off x="3118104" y="4277527"/>
                <a:ext cx="138499" cy="49372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Barbados</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4" name="object 28">
                <a:extLst>
                  <a:ext uri="{FF2B5EF4-FFF2-40B4-BE49-F238E27FC236}">
                    <a16:creationId xmlns:a16="http://schemas.microsoft.com/office/drawing/2014/main" id="{8CB55308-DD08-4C1E-9D4B-03A8271EB6DF}"/>
                  </a:ext>
                </a:extLst>
              </p:cNvPr>
              <p:cNvSpPr/>
              <p:nvPr/>
            </p:nvSpPr>
            <p:spPr>
              <a:xfrm>
                <a:off x="3132489" y="4030949"/>
                <a:ext cx="109728" cy="109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9E905E4B-0D50-412F-8110-AE41F5B6F395}"/>
                  </a:ext>
                </a:extLst>
              </p:cNvPr>
              <p:cNvSpPr txBox="1"/>
              <p:nvPr/>
            </p:nvSpPr>
            <p:spPr>
              <a:xfrm>
                <a:off x="3319272" y="4277527"/>
                <a:ext cx="138499" cy="42960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Eswatini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8" name="object 28">
                <a:extLst>
                  <a:ext uri="{FF2B5EF4-FFF2-40B4-BE49-F238E27FC236}">
                    <a16:creationId xmlns:a16="http://schemas.microsoft.com/office/drawing/2014/main" id="{33A3A27B-E52E-487E-A564-574D5D80F877}"/>
                  </a:ext>
                </a:extLst>
              </p:cNvPr>
              <p:cNvSpPr/>
              <p:nvPr/>
            </p:nvSpPr>
            <p:spPr>
              <a:xfrm>
                <a:off x="3333657" y="2432495"/>
                <a:ext cx="109728" cy="171449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DC90080A-B65A-4105-8545-7D8DB098C4D0}"/>
                  </a:ext>
                </a:extLst>
              </p:cNvPr>
              <p:cNvSpPr txBox="1"/>
              <p:nvPr/>
            </p:nvSpPr>
            <p:spPr>
              <a:xfrm>
                <a:off x="3520440" y="4277527"/>
                <a:ext cx="138499" cy="41036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Lesotho</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6" name="object 28">
                <a:extLst>
                  <a:ext uri="{FF2B5EF4-FFF2-40B4-BE49-F238E27FC236}">
                    <a16:creationId xmlns:a16="http://schemas.microsoft.com/office/drawing/2014/main" id="{D4C5FECA-1DD0-4292-83C0-50929BBD60FC}"/>
                  </a:ext>
                </a:extLst>
              </p:cNvPr>
              <p:cNvSpPr/>
              <p:nvPr/>
            </p:nvSpPr>
            <p:spPr>
              <a:xfrm>
                <a:off x="3534825" y="2558700"/>
                <a:ext cx="109728" cy="158353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6F7AC608-53BE-428E-B45E-55E0937D80B1}"/>
                  </a:ext>
                </a:extLst>
              </p:cNvPr>
              <p:cNvSpPr txBox="1"/>
              <p:nvPr/>
            </p:nvSpPr>
            <p:spPr>
              <a:xfrm>
                <a:off x="3721608" y="4277527"/>
                <a:ext cx="138499" cy="5065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Botswana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4" name="object 28">
                <a:extLst>
                  <a:ext uri="{FF2B5EF4-FFF2-40B4-BE49-F238E27FC236}">
                    <a16:creationId xmlns:a16="http://schemas.microsoft.com/office/drawing/2014/main" id="{24C95D7C-B1CA-4CE0-B5FC-0B58D79689D9}"/>
                  </a:ext>
                </a:extLst>
              </p:cNvPr>
              <p:cNvSpPr/>
              <p:nvPr/>
            </p:nvSpPr>
            <p:spPr>
              <a:xfrm>
                <a:off x="3735993" y="2620613"/>
                <a:ext cx="109728" cy="15270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FBCBAD66-D399-4D8D-B98D-3C9696F49946}"/>
                  </a:ext>
                </a:extLst>
              </p:cNvPr>
              <p:cNvSpPr txBox="1"/>
              <p:nvPr/>
            </p:nvSpPr>
            <p:spPr>
              <a:xfrm>
                <a:off x="3922776" y="4277527"/>
                <a:ext cx="138499" cy="6283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South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Africa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5CE151FD-869D-4E17-A8A0-5F93FF98B44F}"/>
                  </a:ext>
                </a:extLst>
              </p:cNvPr>
              <p:cNvSpPr/>
              <p:nvPr/>
            </p:nvSpPr>
            <p:spPr>
              <a:xfrm>
                <a:off x="3937161" y="2692051"/>
                <a:ext cx="109728" cy="14538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24D8D0FD-D35A-4AE6-8002-95D42BFCC1DE}"/>
                  </a:ext>
                </a:extLst>
              </p:cNvPr>
              <p:cNvSpPr txBox="1"/>
              <p:nvPr/>
            </p:nvSpPr>
            <p:spPr>
              <a:xfrm>
                <a:off x="4123944" y="4277527"/>
                <a:ext cx="138499" cy="5321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Zimbabwe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0" name="object 28">
                <a:extLst>
                  <a:ext uri="{FF2B5EF4-FFF2-40B4-BE49-F238E27FC236}">
                    <a16:creationId xmlns:a16="http://schemas.microsoft.com/office/drawing/2014/main" id="{32E0C912-3597-4184-936E-DB6579F2040B}"/>
                  </a:ext>
                </a:extLst>
              </p:cNvPr>
              <p:cNvSpPr/>
              <p:nvPr/>
            </p:nvSpPr>
            <p:spPr>
              <a:xfrm>
                <a:off x="4138329" y="2949440"/>
                <a:ext cx="109728" cy="11927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3" name="TextBox 152">
                <a:extLst>
                  <a:ext uri="{FF2B5EF4-FFF2-40B4-BE49-F238E27FC236}">
                    <a16:creationId xmlns:a16="http://schemas.microsoft.com/office/drawing/2014/main" id="{4D948753-3063-4867-BF92-55E9A068E296}"/>
                  </a:ext>
                </a:extLst>
              </p:cNvPr>
              <p:cNvSpPr txBox="1"/>
              <p:nvPr/>
            </p:nvSpPr>
            <p:spPr>
              <a:xfrm>
                <a:off x="4325112" y="4277527"/>
                <a:ext cx="138499" cy="66043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Mozambique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4" name="object 28">
                <a:extLst>
                  <a:ext uri="{FF2B5EF4-FFF2-40B4-BE49-F238E27FC236}">
                    <a16:creationId xmlns:a16="http://schemas.microsoft.com/office/drawing/2014/main" id="{DA0D8505-C0F1-449A-8848-7A47E7273C1B}"/>
                  </a:ext>
                </a:extLst>
              </p:cNvPr>
              <p:cNvSpPr/>
              <p:nvPr/>
            </p:nvSpPr>
            <p:spPr>
              <a:xfrm>
                <a:off x="4339497" y="2996850"/>
                <a:ext cx="109728" cy="11501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081BFCEB-1F30-461D-9EF5-71C4AC535E9F}"/>
                  </a:ext>
                </a:extLst>
              </p:cNvPr>
              <p:cNvSpPr txBox="1"/>
              <p:nvPr/>
            </p:nvSpPr>
            <p:spPr>
              <a:xfrm>
                <a:off x="4526280" y="4277527"/>
                <a:ext cx="138499" cy="4231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Namibia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2" name="object 28">
                <a:extLst>
                  <a:ext uri="{FF2B5EF4-FFF2-40B4-BE49-F238E27FC236}">
                    <a16:creationId xmlns:a16="http://schemas.microsoft.com/office/drawing/2014/main" id="{62328110-91F1-4076-AE65-2C2A1249BAEA}"/>
                  </a:ext>
                </a:extLst>
              </p:cNvPr>
              <p:cNvSpPr/>
              <p:nvPr/>
            </p:nvSpPr>
            <p:spPr>
              <a:xfrm>
                <a:off x="4540665" y="2996850"/>
                <a:ext cx="109728" cy="11501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00F203BB-74C9-40EB-BBD9-7B0780B5F8F6}"/>
                  </a:ext>
                </a:extLst>
              </p:cNvPr>
              <p:cNvSpPr txBox="1"/>
              <p:nvPr/>
            </p:nvSpPr>
            <p:spPr>
              <a:xfrm>
                <a:off x="4727448" y="4277527"/>
                <a:ext cx="138499" cy="38472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Z</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ambia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0" name="object 28">
                <a:extLst>
                  <a:ext uri="{FF2B5EF4-FFF2-40B4-BE49-F238E27FC236}">
                    <a16:creationId xmlns:a16="http://schemas.microsoft.com/office/drawing/2014/main" id="{FAE44BB0-5A85-4658-BE4F-CE7F80695C4D}"/>
                  </a:ext>
                </a:extLst>
              </p:cNvPr>
              <p:cNvSpPr/>
              <p:nvPr/>
            </p:nvSpPr>
            <p:spPr>
              <a:xfrm>
                <a:off x="4741833" y="3008755"/>
                <a:ext cx="109728" cy="11338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69CAEB6A-E3D0-4517-A66C-5E8A39F15DC9}"/>
                  </a:ext>
                </a:extLst>
              </p:cNvPr>
              <p:cNvSpPr txBox="1"/>
              <p:nvPr/>
            </p:nvSpPr>
            <p:spPr>
              <a:xfrm>
                <a:off x="4928616" y="4277527"/>
                <a:ext cx="138499" cy="3590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Malawi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8" name="object 28">
                <a:extLst>
                  <a:ext uri="{FF2B5EF4-FFF2-40B4-BE49-F238E27FC236}">
                    <a16:creationId xmlns:a16="http://schemas.microsoft.com/office/drawing/2014/main" id="{2D5A9322-9249-4F86-B59C-0E391A3F2D16}"/>
                  </a:ext>
                </a:extLst>
              </p:cNvPr>
              <p:cNvSpPr/>
              <p:nvPr/>
            </p:nvSpPr>
            <p:spPr>
              <a:xfrm>
                <a:off x="4943001" y="3158773"/>
                <a:ext cx="109728" cy="9875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8B1FB129-A712-43DC-BC0D-6032CBC41DBE}"/>
                  </a:ext>
                </a:extLst>
              </p:cNvPr>
              <p:cNvSpPr txBox="1"/>
              <p:nvPr/>
            </p:nvSpPr>
            <p:spPr>
              <a:xfrm>
                <a:off x="5129784" y="4277527"/>
                <a:ext cx="138499" cy="4039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Ugand</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6" name="object 28">
                <a:extLst>
                  <a:ext uri="{FF2B5EF4-FFF2-40B4-BE49-F238E27FC236}">
                    <a16:creationId xmlns:a16="http://schemas.microsoft.com/office/drawing/2014/main" id="{2AAAC205-05B8-4DB6-95B6-83CD61FC6273}"/>
                  </a:ext>
                </a:extLst>
              </p:cNvPr>
              <p:cNvSpPr/>
              <p:nvPr/>
            </p:nvSpPr>
            <p:spPr>
              <a:xfrm>
                <a:off x="5144169" y="3411364"/>
                <a:ext cx="109728" cy="7315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9" name="TextBox 168">
                <a:extLst>
                  <a:ext uri="{FF2B5EF4-FFF2-40B4-BE49-F238E27FC236}">
                    <a16:creationId xmlns:a16="http://schemas.microsoft.com/office/drawing/2014/main" id="{A24734B0-DFB4-46A9-9449-70D89745FEC8}"/>
                  </a:ext>
                </a:extLst>
              </p:cNvPr>
              <p:cNvSpPr txBox="1"/>
              <p:nvPr/>
            </p:nvSpPr>
            <p:spPr>
              <a:xfrm>
                <a:off x="5330952" y="4277527"/>
                <a:ext cx="138499" cy="32701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Keny</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0" name="object 28">
                <a:extLst>
                  <a:ext uri="{FF2B5EF4-FFF2-40B4-BE49-F238E27FC236}">
                    <a16:creationId xmlns:a16="http://schemas.microsoft.com/office/drawing/2014/main" id="{44C982A7-3CF7-4203-9219-E11B22C77638}"/>
                  </a:ext>
                </a:extLst>
              </p:cNvPr>
              <p:cNvSpPr/>
              <p:nvPr/>
            </p:nvSpPr>
            <p:spPr>
              <a:xfrm>
                <a:off x="5345337" y="3475482"/>
                <a:ext cx="109728" cy="66674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7" name="TextBox 166">
                <a:extLst>
                  <a:ext uri="{FF2B5EF4-FFF2-40B4-BE49-F238E27FC236}">
                    <a16:creationId xmlns:a16="http://schemas.microsoft.com/office/drawing/2014/main" id="{00F7AC96-13DE-4BFA-B98F-C8714409C45F}"/>
                  </a:ext>
                </a:extLst>
              </p:cNvPr>
              <p:cNvSpPr txBox="1"/>
              <p:nvPr/>
            </p:nvSpPr>
            <p:spPr>
              <a:xfrm>
                <a:off x="5532120" y="4277527"/>
                <a:ext cx="138499" cy="144911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United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 of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Tanzania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8" name="object 28">
                <a:extLst>
                  <a:ext uri="{FF2B5EF4-FFF2-40B4-BE49-F238E27FC236}">
                    <a16:creationId xmlns:a16="http://schemas.microsoft.com/office/drawing/2014/main" id="{A9B07A7B-B9BE-41D7-B15C-BC5E3728B699}"/>
                  </a:ext>
                </a:extLst>
              </p:cNvPr>
              <p:cNvSpPr/>
              <p:nvPr/>
            </p:nvSpPr>
            <p:spPr>
              <a:xfrm>
                <a:off x="5546505" y="3527870"/>
                <a:ext cx="109728" cy="61436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5" name="TextBox 164">
                <a:extLst>
                  <a:ext uri="{FF2B5EF4-FFF2-40B4-BE49-F238E27FC236}">
                    <a16:creationId xmlns:a16="http://schemas.microsoft.com/office/drawing/2014/main" id="{48C765F1-670D-42D9-A7CE-37ADBCA1C510}"/>
                  </a:ext>
                </a:extLst>
              </p:cNvPr>
              <p:cNvSpPr txBox="1"/>
              <p:nvPr/>
            </p:nvSpPr>
            <p:spPr>
              <a:xfrm>
                <a:off x="5733288" y="4277527"/>
                <a:ext cx="138499" cy="4231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Rwand</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6" name="object 28">
                <a:extLst>
                  <a:ext uri="{FF2B5EF4-FFF2-40B4-BE49-F238E27FC236}">
                    <a16:creationId xmlns:a16="http://schemas.microsoft.com/office/drawing/2014/main" id="{6BD25C1E-356D-4ED9-AC65-658474698CCC}"/>
                  </a:ext>
                </a:extLst>
              </p:cNvPr>
              <p:cNvSpPr/>
              <p:nvPr/>
            </p:nvSpPr>
            <p:spPr>
              <a:xfrm>
                <a:off x="5747673" y="3749326"/>
                <a:ext cx="109728" cy="39290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3" name="TextBox 162">
                <a:extLst>
                  <a:ext uri="{FF2B5EF4-FFF2-40B4-BE49-F238E27FC236}">
                    <a16:creationId xmlns:a16="http://schemas.microsoft.com/office/drawing/2014/main" id="{E096182B-AEB8-425E-91B5-5BEDCA106283}"/>
                  </a:ext>
                </a:extLst>
              </p:cNvPr>
              <p:cNvSpPr txBox="1"/>
              <p:nvPr/>
            </p:nvSpPr>
            <p:spPr>
              <a:xfrm>
                <a:off x="5934456" y="4277527"/>
                <a:ext cx="138499" cy="6668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South </a:t>
                </a:r>
                <a:r>
                  <a:rPr lang="fr-CH" sz="900" dirty="0" err="1">
                    <a:solidFill>
                      <a:prstClr val="black"/>
                    </a:solidFill>
                    <a:latin typeface="Arial" panose="020B0604020202020204"/>
                  </a:rPr>
                  <a:t>Sudan</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4" name="object 28">
                <a:extLst>
                  <a:ext uri="{FF2B5EF4-FFF2-40B4-BE49-F238E27FC236}">
                    <a16:creationId xmlns:a16="http://schemas.microsoft.com/office/drawing/2014/main" id="{2C1E2041-1917-4BA3-94CD-A9D5533954C2}"/>
                  </a:ext>
                </a:extLst>
              </p:cNvPr>
              <p:cNvSpPr/>
              <p:nvPr/>
            </p:nvSpPr>
            <p:spPr>
              <a:xfrm>
                <a:off x="5948841" y="3816001"/>
                <a:ext cx="109728" cy="3291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1" name="TextBox 160">
                <a:extLst>
                  <a:ext uri="{FF2B5EF4-FFF2-40B4-BE49-F238E27FC236}">
                    <a16:creationId xmlns:a16="http://schemas.microsoft.com/office/drawing/2014/main" id="{4F80E4B5-1D6D-4F93-B353-E45E9A089D51}"/>
                  </a:ext>
                </a:extLst>
              </p:cNvPr>
              <p:cNvSpPr txBox="1"/>
              <p:nvPr/>
            </p:nvSpPr>
            <p:spPr>
              <a:xfrm>
                <a:off x="6135624" y="4277527"/>
                <a:ext cx="138499" cy="3590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Angol</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2" name="object 28">
                <a:extLst>
                  <a:ext uri="{FF2B5EF4-FFF2-40B4-BE49-F238E27FC236}">
                    <a16:creationId xmlns:a16="http://schemas.microsoft.com/office/drawing/2014/main" id="{0A907DB4-257E-4376-AB1B-CFD9473BCE02}"/>
                  </a:ext>
                </a:extLst>
              </p:cNvPr>
              <p:cNvSpPr/>
              <p:nvPr/>
            </p:nvSpPr>
            <p:spPr>
              <a:xfrm>
                <a:off x="6150009" y="3830288"/>
                <a:ext cx="109728" cy="31194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61B307EF-068D-4A60-B49B-C2FA3CB79AD5}"/>
                  </a:ext>
                </a:extLst>
              </p:cNvPr>
              <p:cNvSpPr txBox="1"/>
              <p:nvPr/>
            </p:nvSpPr>
            <p:spPr>
              <a:xfrm>
                <a:off x="6336792" y="4277527"/>
                <a:ext cx="138499" cy="41678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Ethiop</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6" name="object 28">
                <a:extLst>
                  <a:ext uri="{FF2B5EF4-FFF2-40B4-BE49-F238E27FC236}">
                    <a16:creationId xmlns:a16="http://schemas.microsoft.com/office/drawing/2014/main" id="{00E8435A-54F5-42EA-9048-E3F93A93BC2C}"/>
                  </a:ext>
                </a:extLst>
              </p:cNvPr>
              <p:cNvSpPr/>
              <p:nvPr/>
            </p:nvSpPr>
            <p:spPr>
              <a:xfrm>
                <a:off x="6351177" y="3954113"/>
                <a:ext cx="109728" cy="1881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3AF9E758-CDF7-4DB5-8026-145066AE02C4}"/>
                  </a:ext>
                </a:extLst>
              </p:cNvPr>
              <p:cNvSpPr txBox="1"/>
              <p:nvPr/>
            </p:nvSpPr>
            <p:spPr>
              <a:xfrm>
                <a:off x="6537960" y="4277527"/>
                <a:ext cx="138499" cy="3975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Burundi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4" name="object 28">
                <a:extLst>
                  <a:ext uri="{FF2B5EF4-FFF2-40B4-BE49-F238E27FC236}">
                    <a16:creationId xmlns:a16="http://schemas.microsoft.com/office/drawing/2014/main" id="{32A03E21-CBB0-47A3-818F-705690D90E22}"/>
                  </a:ext>
                </a:extLst>
              </p:cNvPr>
              <p:cNvSpPr/>
              <p:nvPr/>
            </p:nvSpPr>
            <p:spPr>
              <a:xfrm>
                <a:off x="6552345" y="3954113"/>
                <a:ext cx="109728" cy="1881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BD3F6764-5C4A-48FA-9A8F-D31267997ECB}"/>
                  </a:ext>
                </a:extLst>
              </p:cNvPr>
              <p:cNvSpPr txBox="1"/>
              <p:nvPr/>
            </p:nvSpPr>
            <p:spPr>
              <a:xfrm>
                <a:off x="6739128" y="4277527"/>
                <a:ext cx="138499" cy="33983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Eritre</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2" name="object 28">
                <a:extLst>
                  <a:ext uri="{FF2B5EF4-FFF2-40B4-BE49-F238E27FC236}">
                    <a16:creationId xmlns:a16="http://schemas.microsoft.com/office/drawing/2014/main" id="{6850AB34-7870-45FE-B3FC-D6859ACAFD97}"/>
                  </a:ext>
                </a:extLst>
              </p:cNvPr>
              <p:cNvSpPr/>
              <p:nvPr/>
            </p:nvSpPr>
            <p:spPr>
              <a:xfrm>
                <a:off x="6753513" y="4023169"/>
                <a:ext cx="109728" cy="11906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07C7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9" name="TextBox 178">
                <a:extLst>
                  <a:ext uri="{FF2B5EF4-FFF2-40B4-BE49-F238E27FC236}">
                    <a16:creationId xmlns:a16="http://schemas.microsoft.com/office/drawing/2014/main" id="{3A91F090-D055-4272-BE6F-BAA19E762F7B}"/>
                  </a:ext>
                </a:extLst>
              </p:cNvPr>
              <p:cNvSpPr txBox="1"/>
              <p:nvPr/>
            </p:nvSpPr>
            <p:spPr>
              <a:xfrm>
                <a:off x="6940296" y="4277527"/>
                <a:ext cx="138499" cy="38472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a:solidFill>
                      <a:prstClr val="black"/>
                    </a:solidFill>
                    <a:latin typeface="Arial" panose="020B0604020202020204"/>
                  </a:rPr>
                  <a:t>Djibouti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0" name="object 28">
                <a:extLst>
                  <a:ext uri="{FF2B5EF4-FFF2-40B4-BE49-F238E27FC236}">
                    <a16:creationId xmlns:a16="http://schemas.microsoft.com/office/drawing/2014/main" id="{532132F3-1D9C-47A8-8EE8-B955A5DE2048}"/>
                  </a:ext>
                </a:extLst>
              </p:cNvPr>
              <p:cNvSpPr/>
              <p:nvPr/>
            </p:nvSpPr>
            <p:spPr>
              <a:xfrm>
                <a:off x="6954681" y="3966018"/>
                <a:ext cx="109728"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AC90"/>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7" name="TextBox 176">
                <a:extLst>
                  <a:ext uri="{FF2B5EF4-FFF2-40B4-BE49-F238E27FC236}">
                    <a16:creationId xmlns:a16="http://schemas.microsoft.com/office/drawing/2014/main" id="{C33CED22-D41D-4B8F-AAC1-D22A16069E6D}"/>
                  </a:ext>
                </a:extLst>
              </p:cNvPr>
              <p:cNvSpPr txBox="1"/>
              <p:nvPr/>
            </p:nvSpPr>
            <p:spPr>
              <a:xfrm>
                <a:off x="7141464" y="4277527"/>
                <a:ext cx="138499" cy="92333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Equatorial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8" name="object 28">
                <a:extLst>
                  <a:ext uri="{FF2B5EF4-FFF2-40B4-BE49-F238E27FC236}">
                    <a16:creationId xmlns:a16="http://schemas.microsoft.com/office/drawing/2014/main" id="{2A8B0DBD-4BDD-4AAF-AAC9-FB3048ED4181}"/>
                  </a:ext>
                </a:extLst>
              </p:cNvPr>
              <p:cNvSpPr/>
              <p:nvPr/>
            </p:nvSpPr>
            <p:spPr>
              <a:xfrm>
                <a:off x="7155849" y="3292126"/>
                <a:ext cx="109728" cy="8501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01" name="TextBox 200">
                <a:extLst>
                  <a:ext uri="{FF2B5EF4-FFF2-40B4-BE49-F238E27FC236}">
                    <a16:creationId xmlns:a16="http://schemas.microsoft.com/office/drawing/2014/main" id="{144DA269-9A8B-493B-BDD6-D631A1477550}"/>
                  </a:ext>
                </a:extLst>
              </p:cNvPr>
              <p:cNvSpPr txBox="1"/>
              <p:nvPr/>
            </p:nvSpPr>
            <p:spPr>
              <a:xfrm>
                <a:off x="7342632" y="4277527"/>
                <a:ext cx="138499" cy="3462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Gabon</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02" name="object 28">
                <a:extLst>
                  <a:ext uri="{FF2B5EF4-FFF2-40B4-BE49-F238E27FC236}">
                    <a16:creationId xmlns:a16="http://schemas.microsoft.com/office/drawing/2014/main" id="{3C551EEC-4496-461F-BBEE-DB9E624B24E0}"/>
                  </a:ext>
                </a:extLst>
              </p:cNvPr>
              <p:cNvSpPr/>
              <p:nvPr/>
            </p:nvSpPr>
            <p:spPr>
              <a:xfrm>
                <a:off x="7357017" y="3549301"/>
                <a:ext cx="109728" cy="59293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D0916233-8C4F-41F8-8683-E8CA5D9E46C4}"/>
                  </a:ext>
                </a:extLst>
              </p:cNvPr>
              <p:cNvSpPr txBox="1"/>
              <p:nvPr/>
            </p:nvSpPr>
            <p:spPr>
              <a:xfrm>
                <a:off x="7543800" y="4277527"/>
                <a:ext cx="138499" cy="53860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Cameroon</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00" name="object 28">
                <a:extLst>
                  <a:ext uri="{FF2B5EF4-FFF2-40B4-BE49-F238E27FC236}">
                    <a16:creationId xmlns:a16="http://schemas.microsoft.com/office/drawing/2014/main" id="{1B372106-DCFB-4583-9825-0CBB0BEFABA4}"/>
                  </a:ext>
                </a:extLst>
              </p:cNvPr>
              <p:cNvSpPr/>
              <p:nvPr/>
            </p:nvSpPr>
            <p:spPr>
              <a:xfrm>
                <a:off x="7558185" y="3627921"/>
                <a:ext cx="109728" cy="5120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7" name="TextBox 196">
                <a:extLst>
                  <a:ext uri="{FF2B5EF4-FFF2-40B4-BE49-F238E27FC236}">
                    <a16:creationId xmlns:a16="http://schemas.microsoft.com/office/drawing/2014/main" id="{36D7F807-7385-4969-BBBA-1CD926D96AF7}"/>
                  </a:ext>
                </a:extLst>
              </p:cNvPr>
              <p:cNvSpPr txBox="1"/>
              <p:nvPr/>
            </p:nvSpPr>
            <p:spPr>
              <a:xfrm>
                <a:off x="7744968" y="4277527"/>
                <a:ext cx="138499" cy="124393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Central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African</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8" name="object 28">
                <a:extLst>
                  <a:ext uri="{FF2B5EF4-FFF2-40B4-BE49-F238E27FC236}">
                    <a16:creationId xmlns:a16="http://schemas.microsoft.com/office/drawing/2014/main" id="{958D4BF6-8057-4EB0-85CE-E9522F88EC67}"/>
                  </a:ext>
                </a:extLst>
              </p:cNvPr>
              <p:cNvSpPr/>
              <p:nvPr/>
            </p:nvSpPr>
            <p:spPr>
              <a:xfrm>
                <a:off x="7759353" y="3656457"/>
                <a:ext cx="109728" cy="48577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5" name="TextBox 194">
                <a:extLst>
                  <a:ext uri="{FF2B5EF4-FFF2-40B4-BE49-F238E27FC236}">
                    <a16:creationId xmlns:a16="http://schemas.microsoft.com/office/drawing/2014/main" id="{67863AA3-0DD4-4135-8AF6-75302CB18FF2}"/>
                  </a:ext>
                </a:extLst>
              </p:cNvPr>
              <p:cNvSpPr txBox="1"/>
              <p:nvPr/>
            </p:nvSpPr>
            <p:spPr>
              <a:xfrm>
                <a:off x="7946136" y="4277527"/>
                <a:ext cx="138499" cy="75661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Guinea-Bissau</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6" name="object 28">
                <a:extLst>
                  <a:ext uri="{FF2B5EF4-FFF2-40B4-BE49-F238E27FC236}">
                    <a16:creationId xmlns:a16="http://schemas.microsoft.com/office/drawing/2014/main" id="{F3CB5639-7B72-4CB2-9921-97F655A72177}"/>
                  </a:ext>
                </a:extLst>
              </p:cNvPr>
              <p:cNvSpPr/>
              <p:nvPr/>
            </p:nvSpPr>
            <p:spPr>
              <a:xfrm>
                <a:off x="7960521" y="3675507"/>
                <a:ext cx="109728" cy="4667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43E17842-DBDC-413B-A2FF-76E15EE9F3E6}"/>
                  </a:ext>
                </a:extLst>
              </p:cNvPr>
              <p:cNvSpPr txBox="1"/>
              <p:nvPr/>
            </p:nvSpPr>
            <p:spPr>
              <a:xfrm>
                <a:off x="8147304" y="4277527"/>
                <a:ext cx="138499" cy="64440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Côte d'Ivoire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4" name="object 28">
                <a:extLst>
                  <a:ext uri="{FF2B5EF4-FFF2-40B4-BE49-F238E27FC236}">
                    <a16:creationId xmlns:a16="http://schemas.microsoft.com/office/drawing/2014/main" id="{F99B9C7B-F49C-4062-8444-066D96A23A5F}"/>
                  </a:ext>
                </a:extLst>
              </p:cNvPr>
              <p:cNvSpPr/>
              <p:nvPr/>
            </p:nvSpPr>
            <p:spPr>
              <a:xfrm>
                <a:off x="8161689" y="3718777"/>
                <a:ext cx="109728" cy="4206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9" name="TextBox 218">
                <a:extLst>
                  <a:ext uri="{FF2B5EF4-FFF2-40B4-BE49-F238E27FC236}">
                    <a16:creationId xmlns:a16="http://schemas.microsoft.com/office/drawing/2014/main" id="{712A366A-D485-47C5-B67A-E7ECB18F35BB}"/>
                  </a:ext>
                </a:extLst>
              </p:cNvPr>
              <p:cNvSpPr txBox="1"/>
              <p:nvPr/>
            </p:nvSpPr>
            <p:spPr>
              <a:xfrm>
                <a:off x="8348472" y="4277527"/>
                <a:ext cx="138499" cy="33983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Congo</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0" name="object 28">
                <a:extLst>
                  <a:ext uri="{FF2B5EF4-FFF2-40B4-BE49-F238E27FC236}">
                    <a16:creationId xmlns:a16="http://schemas.microsoft.com/office/drawing/2014/main" id="{01A309F8-5233-4A8B-92E5-EFAE5E828C2E}"/>
                  </a:ext>
                </a:extLst>
              </p:cNvPr>
              <p:cNvSpPr/>
              <p:nvPr/>
            </p:nvSpPr>
            <p:spPr>
              <a:xfrm>
                <a:off x="8362857" y="3723538"/>
                <a:ext cx="109728" cy="42345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7" name="TextBox 216">
                <a:extLst>
                  <a:ext uri="{FF2B5EF4-FFF2-40B4-BE49-F238E27FC236}">
                    <a16:creationId xmlns:a16="http://schemas.microsoft.com/office/drawing/2014/main" id="{2FF174E0-9F9F-4098-868F-7A85154FE995}"/>
                  </a:ext>
                </a:extLst>
              </p:cNvPr>
              <p:cNvSpPr txBox="1"/>
              <p:nvPr/>
            </p:nvSpPr>
            <p:spPr>
              <a:xfrm>
                <a:off x="8549640" y="4277527"/>
                <a:ext cx="138499" cy="26289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Togo</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8" name="object 28">
                <a:extLst>
                  <a:ext uri="{FF2B5EF4-FFF2-40B4-BE49-F238E27FC236}">
                    <a16:creationId xmlns:a16="http://schemas.microsoft.com/office/drawing/2014/main" id="{C386421A-8E93-4223-8E3E-505006DDBA78}"/>
                  </a:ext>
                </a:extLst>
              </p:cNvPr>
              <p:cNvSpPr/>
              <p:nvPr/>
            </p:nvSpPr>
            <p:spPr>
              <a:xfrm>
                <a:off x="8564025" y="3800279"/>
                <a:ext cx="109728" cy="33957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5" name="TextBox 214">
                <a:extLst>
                  <a:ext uri="{FF2B5EF4-FFF2-40B4-BE49-F238E27FC236}">
                    <a16:creationId xmlns:a16="http://schemas.microsoft.com/office/drawing/2014/main" id="{0584F9E7-BDD6-4F63-8463-3179C14A9A38}"/>
                  </a:ext>
                </a:extLst>
              </p:cNvPr>
              <p:cNvSpPr txBox="1"/>
              <p:nvPr/>
            </p:nvSpPr>
            <p:spPr>
              <a:xfrm>
                <a:off x="8750808" y="4277527"/>
                <a:ext cx="138499" cy="4039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Gambia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6" name="object 28">
                <a:extLst>
                  <a:ext uri="{FF2B5EF4-FFF2-40B4-BE49-F238E27FC236}">
                    <a16:creationId xmlns:a16="http://schemas.microsoft.com/office/drawing/2014/main" id="{FB5E40B3-FC66-413C-8EBB-16800A2FAAC1}"/>
                  </a:ext>
                </a:extLst>
              </p:cNvPr>
              <p:cNvSpPr/>
              <p:nvPr/>
            </p:nvSpPr>
            <p:spPr>
              <a:xfrm>
                <a:off x="8765193" y="3837431"/>
                <a:ext cx="109728" cy="3017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3" name="TextBox 212">
                <a:extLst>
                  <a:ext uri="{FF2B5EF4-FFF2-40B4-BE49-F238E27FC236}">
                    <a16:creationId xmlns:a16="http://schemas.microsoft.com/office/drawing/2014/main" id="{26DCCDDE-8159-495B-868A-71E426129594}"/>
                  </a:ext>
                </a:extLst>
              </p:cNvPr>
              <p:cNvSpPr txBox="1"/>
              <p:nvPr/>
            </p:nvSpPr>
            <p:spPr>
              <a:xfrm>
                <a:off x="8951976" y="4277527"/>
                <a:ext cx="138499" cy="3462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Ghana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4" name="object 28">
                <a:extLst>
                  <a:ext uri="{FF2B5EF4-FFF2-40B4-BE49-F238E27FC236}">
                    <a16:creationId xmlns:a16="http://schemas.microsoft.com/office/drawing/2014/main" id="{1575856A-60DB-45FB-A98C-62E43D4E82E0}"/>
                  </a:ext>
                </a:extLst>
              </p:cNvPr>
              <p:cNvSpPr/>
              <p:nvPr/>
            </p:nvSpPr>
            <p:spPr>
              <a:xfrm>
                <a:off x="8966361" y="3866289"/>
                <a:ext cx="109728" cy="2743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1" name="TextBox 210">
                <a:extLst>
                  <a:ext uri="{FF2B5EF4-FFF2-40B4-BE49-F238E27FC236}">
                    <a16:creationId xmlns:a16="http://schemas.microsoft.com/office/drawing/2014/main" id="{E41EFA2C-F96A-4A10-9AE1-3F2CD16BDB9F}"/>
                  </a:ext>
                </a:extLst>
              </p:cNvPr>
              <p:cNvSpPr txBox="1"/>
              <p:nvPr/>
            </p:nvSpPr>
            <p:spPr>
              <a:xfrm>
                <a:off x="9153144" y="4277527"/>
                <a:ext cx="138499" cy="3718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2" name="object 28">
                <a:extLst>
                  <a:ext uri="{FF2B5EF4-FFF2-40B4-BE49-F238E27FC236}">
                    <a16:creationId xmlns:a16="http://schemas.microsoft.com/office/drawing/2014/main" id="{0A8B601B-4E6D-40A9-BE5B-C800EE199148}"/>
                  </a:ext>
                </a:extLst>
              </p:cNvPr>
              <p:cNvSpPr/>
              <p:nvPr/>
            </p:nvSpPr>
            <p:spPr>
              <a:xfrm>
                <a:off x="9167529" y="3916013"/>
                <a:ext cx="109728" cy="2262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3210CE78-BE21-4BE0-A000-1B4ADB3F62EE}"/>
                  </a:ext>
                </a:extLst>
              </p:cNvPr>
              <p:cNvSpPr txBox="1"/>
              <p:nvPr/>
            </p:nvSpPr>
            <p:spPr>
              <a:xfrm>
                <a:off x="9354312" y="4277527"/>
                <a:ext cx="138499" cy="36548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fr-CH" sz="900" dirty="0" err="1">
                    <a:solidFill>
                      <a:prstClr val="black"/>
                    </a:solidFill>
                    <a:latin typeface="Arial" panose="020B0604020202020204"/>
                  </a:rPr>
                  <a:t>Nigeri</a:t>
                </a: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6" name="object 28">
                <a:extLst>
                  <a:ext uri="{FF2B5EF4-FFF2-40B4-BE49-F238E27FC236}">
                    <a16:creationId xmlns:a16="http://schemas.microsoft.com/office/drawing/2014/main" id="{C41F1DBC-6557-4CC5-9876-7EC30D9696B4}"/>
                  </a:ext>
                </a:extLst>
              </p:cNvPr>
              <p:cNvSpPr/>
              <p:nvPr/>
            </p:nvSpPr>
            <p:spPr>
              <a:xfrm>
                <a:off x="9368697" y="3923156"/>
                <a:ext cx="109728" cy="2194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3" name="TextBox 232">
                <a:extLst>
                  <a:ext uri="{FF2B5EF4-FFF2-40B4-BE49-F238E27FC236}">
                    <a16:creationId xmlns:a16="http://schemas.microsoft.com/office/drawing/2014/main" id="{01456B3A-6501-4B73-9859-27FD7D3CA4DA}"/>
                  </a:ext>
                </a:extLst>
              </p:cNvPr>
              <p:cNvSpPr txBox="1"/>
              <p:nvPr/>
            </p:nvSpPr>
            <p:spPr>
              <a:xfrm>
                <a:off x="9555480" y="4277527"/>
                <a:ext cx="138499" cy="2115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Mali</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4" name="object 28">
                <a:extLst>
                  <a:ext uri="{FF2B5EF4-FFF2-40B4-BE49-F238E27FC236}">
                    <a16:creationId xmlns:a16="http://schemas.microsoft.com/office/drawing/2014/main" id="{C4845AE5-6FE1-496B-B585-E3EAC92D0681}"/>
                  </a:ext>
                </a:extLst>
              </p:cNvPr>
              <p:cNvSpPr/>
              <p:nvPr/>
            </p:nvSpPr>
            <p:spPr>
              <a:xfrm>
                <a:off x="9569865" y="3922775"/>
                <a:ext cx="109728" cy="2194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1" name="TextBox 230">
                <a:extLst>
                  <a:ext uri="{FF2B5EF4-FFF2-40B4-BE49-F238E27FC236}">
                    <a16:creationId xmlns:a16="http://schemas.microsoft.com/office/drawing/2014/main" id="{4C0E0A56-A933-4D72-BFCD-209E548714A3}"/>
                  </a:ext>
                </a:extLst>
              </p:cNvPr>
              <p:cNvSpPr txBox="1"/>
              <p:nvPr/>
            </p:nvSpPr>
            <p:spPr>
              <a:xfrm>
                <a:off x="9756648" y="4277527"/>
                <a:ext cx="138499" cy="66043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Sierra Leone</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2" name="object 28">
                <a:extLst>
                  <a:ext uri="{FF2B5EF4-FFF2-40B4-BE49-F238E27FC236}">
                    <a16:creationId xmlns:a16="http://schemas.microsoft.com/office/drawing/2014/main" id="{915812A4-1802-4700-8B22-BCDED97C6029}"/>
                  </a:ext>
                </a:extLst>
              </p:cNvPr>
              <p:cNvSpPr/>
              <p:nvPr/>
            </p:nvSpPr>
            <p:spPr>
              <a:xfrm>
                <a:off x="9771033" y="3927537"/>
                <a:ext cx="109728" cy="2103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9" name="TextBox 228">
                <a:extLst>
                  <a:ext uri="{FF2B5EF4-FFF2-40B4-BE49-F238E27FC236}">
                    <a16:creationId xmlns:a16="http://schemas.microsoft.com/office/drawing/2014/main" id="{4B8254D3-C9A9-4277-9907-1401FA33CC17}"/>
                  </a:ext>
                </a:extLst>
              </p:cNvPr>
              <p:cNvSpPr txBox="1"/>
              <p:nvPr/>
            </p:nvSpPr>
            <p:spPr>
              <a:xfrm>
                <a:off x="9957816" y="4277527"/>
                <a:ext cx="138499" cy="3462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Liberia</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0" name="object 28">
                <a:extLst>
                  <a:ext uri="{FF2B5EF4-FFF2-40B4-BE49-F238E27FC236}">
                    <a16:creationId xmlns:a16="http://schemas.microsoft.com/office/drawing/2014/main" id="{DE6692CA-F3AE-48D1-B1CB-1236B44721C0}"/>
                  </a:ext>
                </a:extLst>
              </p:cNvPr>
              <p:cNvSpPr/>
              <p:nvPr/>
            </p:nvSpPr>
            <p:spPr>
              <a:xfrm>
                <a:off x="9972201" y="3944587"/>
                <a:ext cx="109728" cy="1976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CF082440-5BC6-4F53-9B57-0B645BBF73EA}"/>
                  </a:ext>
                </a:extLst>
              </p:cNvPr>
              <p:cNvSpPr txBox="1"/>
              <p:nvPr/>
            </p:nvSpPr>
            <p:spPr>
              <a:xfrm>
                <a:off x="10158984" y="4277527"/>
                <a:ext cx="138499" cy="27571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Chad</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8" name="object 28">
                <a:extLst>
                  <a:ext uri="{FF2B5EF4-FFF2-40B4-BE49-F238E27FC236}">
                    <a16:creationId xmlns:a16="http://schemas.microsoft.com/office/drawing/2014/main" id="{EA22700B-E49E-411B-A692-9E6B51743BDA}"/>
                  </a:ext>
                </a:extLst>
              </p:cNvPr>
              <p:cNvSpPr/>
              <p:nvPr/>
            </p:nvSpPr>
            <p:spPr>
              <a:xfrm>
                <a:off x="10173369" y="3954113"/>
                <a:ext cx="109728" cy="19049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1" name="TextBox 250">
                <a:extLst>
                  <a:ext uri="{FF2B5EF4-FFF2-40B4-BE49-F238E27FC236}">
                    <a16:creationId xmlns:a16="http://schemas.microsoft.com/office/drawing/2014/main" id="{4820517F-657B-4163-B343-0C28597067D0}"/>
                  </a:ext>
                </a:extLst>
              </p:cNvPr>
              <p:cNvSpPr txBox="1"/>
              <p:nvPr/>
            </p:nvSpPr>
            <p:spPr>
              <a:xfrm>
                <a:off x="10360152" y="4277527"/>
                <a:ext cx="138499" cy="2949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Benin</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2" name="object 28">
                <a:extLst>
                  <a:ext uri="{FF2B5EF4-FFF2-40B4-BE49-F238E27FC236}">
                    <a16:creationId xmlns:a16="http://schemas.microsoft.com/office/drawing/2014/main" id="{07A9804D-428D-4639-B291-103E2DC2873F}"/>
                  </a:ext>
                </a:extLst>
              </p:cNvPr>
              <p:cNvSpPr/>
              <p:nvPr/>
            </p:nvSpPr>
            <p:spPr>
              <a:xfrm>
                <a:off x="10374537" y="3970782"/>
                <a:ext cx="109728" cy="17144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9" name="TextBox 248">
                <a:extLst>
                  <a:ext uri="{FF2B5EF4-FFF2-40B4-BE49-F238E27FC236}">
                    <a16:creationId xmlns:a16="http://schemas.microsoft.com/office/drawing/2014/main" id="{82F5606D-5FFF-4EA3-B02E-ABE3C88B9FAD}"/>
                  </a:ext>
                </a:extLst>
              </p:cNvPr>
              <p:cNvSpPr txBox="1"/>
              <p:nvPr/>
            </p:nvSpPr>
            <p:spPr>
              <a:xfrm>
                <a:off x="10561320" y="4277527"/>
                <a:ext cx="138499" cy="1756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Democratic Republic of the Congo</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0" name="object 28">
                <a:extLst>
                  <a:ext uri="{FF2B5EF4-FFF2-40B4-BE49-F238E27FC236}">
                    <a16:creationId xmlns:a16="http://schemas.microsoft.com/office/drawing/2014/main" id="{45D8092C-45A7-4511-A0E5-A0452299BBF2}"/>
                  </a:ext>
                </a:extLst>
              </p:cNvPr>
              <p:cNvSpPr/>
              <p:nvPr/>
            </p:nvSpPr>
            <p:spPr>
              <a:xfrm>
                <a:off x="10575705" y="4002621"/>
                <a:ext cx="109728" cy="13961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7" name="TextBox 246">
                <a:extLst>
                  <a:ext uri="{FF2B5EF4-FFF2-40B4-BE49-F238E27FC236}">
                    <a16:creationId xmlns:a16="http://schemas.microsoft.com/office/drawing/2014/main" id="{B10FE586-15BC-4D7F-9E21-A27903D2446C}"/>
                  </a:ext>
                </a:extLst>
              </p:cNvPr>
              <p:cNvSpPr txBox="1"/>
              <p:nvPr/>
            </p:nvSpPr>
            <p:spPr>
              <a:xfrm>
                <a:off x="10762488" y="4277527"/>
                <a:ext cx="138499" cy="679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900" b="0" i="0" u="none" strike="noStrike" kern="1200" cap="none" spc="0" normalizeH="0" baseline="0" noProof="0" dirty="0">
                    <a:ln>
                      <a:noFill/>
                    </a:ln>
                    <a:solidFill>
                      <a:prstClr val="black"/>
                    </a:solidFill>
                    <a:effectLst/>
                    <a:uLnTx/>
                    <a:uFillTx/>
                    <a:latin typeface="Arial" panose="020B0604020202020204"/>
                    <a:ea typeface="+mn-ea"/>
                    <a:cs typeface="+mn-cs"/>
                  </a:rPr>
                  <a:t>Burkina Faso</a:t>
                </a:r>
                <a:endParaRPr kumimoji="0" lang="en-GB" sz="9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8" name="object 28">
                <a:extLst>
                  <a:ext uri="{FF2B5EF4-FFF2-40B4-BE49-F238E27FC236}">
                    <a16:creationId xmlns:a16="http://schemas.microsoft.com/office/drawing/2014/main" id="{398E0F24-80AA-4FF2-A0BC-A7C6D386EB46}"/>
                  </a:ext>
                </a:extLst>
              </p:cNvPr>
              <p:cNvSpPr/>
              <p:nvPr/>
            </p:nvSpPr>
            <p:spPr>
              <a:xfrm>
                <a:off x="10776873" y="4023169"/>
                <a:ext cx="109728" cy="11906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A7D5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53" name="Straight Connector 252">
                <a:extLst>
                  <a:ext uri="{FF2B5EF4-FFF2-40B4-BE49-F238E27FC236}">
                    <a16:creationId xmlns:a16="http://schemas.microsoft.com/office/drawing/2014/main" id="{90671088-153C-4A3D-8D81-DE37B1403B09}"/>
                  </a:ext>
                </a:extLst>
              </p:cNvPr>
              <p:cNvCxnSpPr/>
              <p:nvPr/>
            </p:nvCxnSpPr>
            <p:spPr>
              <a:xfrm>
                <a:off x="1673716" y="4142232"/>
                <a:ext cx="0" cy="16002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BBAD2928-8BCE-4C9B-B650-BFBD20A8C595}"/>
                  </a:ext>
                </a:extLst>
              </p:cNvPr>
              <p:cNvCxnSpPr/>
              <p:nvPr/>
            </p:nvCxnSpPr>
            <p:spPr>
              <a:xfrm>
                <a:off x="3307535" y="4142232"/>
                <a:ext cx="0" cy="16002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641917B3-3D03-4217-853E-0E1476AD56FE}"/>
                  </a:ext>
                </a:extLst>
              </p:cNvPr>
              <p:cNvCxnSpPr/>
              <p:nvPr/>
            </p:nvCxnSpPr>
            <p:spPr>
              <a:xfrm>
                <a:off x="6904084" y="4142232"/>
                <a:ext cx="0" cy="16002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234FB335-AC25-4CFA-AADB-1B1548980E8A}"/>
                  </a:ext>
                </a:extLst>
              </p:cNvPr>
              <p:cNvCxnSpPr/>
              <p:nvPr/>
            </p:nvCxnSpPr>
            <p:spPr>
              <a:xfrm>
                <a:off x="7104888" y="4142232"/>
                <a:ext cx="0" cy="16002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9FC957B8-3BDD-43E8-BE9B-1051A5C0F507}"/>
                  </a:ext>
                </a:extLst>
              </p:cNvPr>
              <p:cNvGrpSpPr/>
              <p:nvPr/>
            </p:nvGrpSpPr>
            <p:grpSpPr>
              <a:xfrm>
                <a:off x="1318660" y="5879592"/>
                <a:ext cx="1412858" cy="166777"/>
                <a:chOff x="1318660" y="6035040"/>
                <a:chExt cx="1412858" cy="166777"/>
              </a:xfrm>
            </p:grpSpPr>
            <p:sp>
              <p:nvSpPr>
                <p:cNvPr id="140" name="TextBox 139">
                  <a:extLst>
                    <a:ext uri="{FF2B5EF4-FFF2-40B4-BE49-F238E27FC236}">
                      <a16:creationId xmlns:a16="http://schemas.microsoft.com/office/drawing/2014/main" id="{00DE8F6A-7143-46DC-84AE-B1452429F013}"/>
                    </a:ext>
                  </a:extLst>
                </p:cNvPr>
                <p:cNvSpPr txBox="1"/>
                <p:nvPr/>
              </p:nvSpPr>
              <p:spPr>
                <a:xfrm>
                  <a:off x="1492396" y="6035040"/>
                  <a:ext cx="1239122"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Asia and the Pacific</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1" name="object 85">
                  <a:extLst>
                    <a:ext uri="{FF2B5EF4-FFF2-40B4-BE49-F238E27FC236}">
                      <a16:creationId xmlns:a16="http://schemas.microsoft.com/office/drawing/2014/main" id="{90745254-D1E5-485D-B380-9214816DCE34}"/>
                    </a:ext>
                  </a:extLst>
                </p:cNvPr>
                <p:cNvSpPr/>
                <p:nvPr/>
              </p:nvSpPr>
              <p:spPr>
                <a:xfrm>
                  <a:off x="1318660" y="605332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E2F3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ECDA0C0C-B482-46EE-AA61-B35943CC62C8}"/>
                  </a:ext>
                </a:extLst>
              </p:cNvPr>
              <p:cNvGrpSpPr/>
              <p:nvPr/>
            </p:nvGrpSpPr>
            <p:grpSpPr>
              <a:xfrm>
                <a:off x="2916936" y="5879592"/>
                <a:ext cx="826159" cy="166777"/>
                <a:chOff x="2916936" y="6035040"/>
                <a:chExt cx="826159" cy="166777"/>
              </a:xfrm>
            </p:grpSpPr>
            <p:sp>
              <p:nvSpPr>
                <p:cNvPr id="143" name="TextBox 142">
                  <a:extLst>
                    <a:ext uri="{FF2B5EF4-FFF2-40B4-BE49-F238E27FC236}">
                      <a16:creationId xmlns:a16="http://schemas.microsoft.com/office/drawing/2014/main" id="{E0E6CA2A-A113-48A7-8EFF-8C9D977E4B55}"/>
                    </a:ext>
                  </a:extLst>
                </p:cNvPr>
                <p:cNvSpPr txBox="1"/>
                <p:nvPr/>
              </p:nvSpPr>
              <p:spPr>
                <a:xfrm>
                  <a:off x="3090672" y="6035040"/>
                  <a:ext cx="65242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Caribbean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4" name="object 85">
                  <a:extLst>
                    <a:ext uri="{FF2B5EF4-FFF2-40B4-BE49-F238E27FC236}">
                      <a16:creationId xmlns:a16="http://schemas.microsoft.com/office/drawing/2014/main" id="{1698169D-7782-4891-B07A-264DDA0E850C}"/>
                    </a:ext>
                  </a:extLst>
                </p:cNvPr>
                <p:cNvSpPr/>
                <p:nvPr/>
              </p:nvSpPr>
              <p:spPr>
                <a:xfrm>
                  <a:off x="2916936" y="605332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7B72125B-4FF2-44EC-B772-6791E6C9D29F}"/>
                  </a:ext>
                </a:extLst>
              </p:cNvPr>
              <p:cNvGrpSpPr/>
              <p:nvPr/>
            </p:nvGrpSpPr>
            <p:grpSpPr>
              <a:xfrm>
                <a:off x="3922776" y="5879592"/>
                <a:ext cx="1919407" cy="166777"/>
                <a:chOff x="4014216" y="6035040"/>
                <a:chExt cx="1919407" cy="166777"/>
              </a:xfrm>
            </p:grpSpPr>
            <p:sp>
              <p:nvSpPr>
                <p:cNvPr id="156" name="TextBox 155">
                  <a:extLst>
                    <a:ext uri="{FF2B5EF4-FFF2-40B4-BE49-F238E27FC236}">
                      <a16:creationId xmlns:a16="http://schemas.microsoft.com/office/drawing/2014/main" id="{99CA89E7-A425-4899-995D-2BC8CE1A41F0}"/>
                    </a:ext>
                  </a:extLst>
                </p:cNvPr>
                <p:cNvSpPr txBox="1"/>
                <p:nvPr/>
              </p:nvSpPr>
              <p:spPr>
                <a:xfrm>
                  <a:off x="4187952" y="6035040"/>
                  <a:ext cx="174567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Eastern and southern Africa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7" name="object 85">
                  <a:extLst>
                    <a:ext uri="{FF2B5EF4-FFF2-40B4-BE49-F238E27FC236}">
                      <a16:creationId xmlns:a16="http://schemas.microsoft.com/office/drawing/2014/main" id="{12A8AA6B-77A8-4C08-B06C-824FA4E250F8}"/>
                    </a:ext>
                  </a:extLst>
                </p:cNvPr>
                <p:cNvSpPr/>
                <p:nvPr/>
              </p:nvSpPr>
              <p:spPr>
                <a:xfrm>
                  <a:off x="4014216" y="605332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07C7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8" name="Group 27">
                <a:extLst>
                  <a:ext uri="{FF2B5EF4-FFF2-40B4-BE49-F238E27FC236}">
                    <a16:creationId xmlns:a16="http://schemas.microsoft.com/office/drawing/2014/main" id="{41DB686A-CE06-45BC-8B5C-756A6D7D14E4}"/>
                  </a:ext>
                </a:extLst>
              </p:cNvPr>
              <p:cNvGrpSpPr/>
              <p:nvPr/>
            </p:nvGrpSpPr>
            <p:grpSpPr>
              <a:xfrm>
                <a:off x="6025896" y="5879592"/>
                <a:ext cx="1967497" cy="166777"/>
                <a:chOff x="6117336" y="6035040"/>
                <a:chExt cx="1967497" cy="166777"/>
              </a:xfrm>
            </p:grpSpPr>
            <p:sp>
              <p:nvSpPr>
                <p:cNvPr id="159" name="TextBox 158">
                  <a:extLst>
                    <a:ext uri="{FF2B5EF4-FFF2-40B4-BE49-F238E27FC236}">
                      <a16:creationId xmlns:a16="http://schemas.microsoft.com/office/drawing/2014/main" id="{64B5AF9A-002C-4F51-9F56-147A456BEA04}"/>
                    </a:ext>
                  </a:extLst>
                </p:cNvPr>
                <p:cNvSpPr txBox="1"/>
                <p:nvPr/>
              </p:nvSpPr>
              <p:spPr>
                <a:xfrm>
                  <a:off x="6291072" y="6035040"/>
                  <a:ext cx="179376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Middle East and North Africa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0" name="object 85">
                  <a:extLst>
                    <a:ext uri="{FF2B5EF4-FFF2-40B4-BE49-F238E27FC236}">
                      <a16:creationId xmlns:a16="http://schemas.microsoft.com/office/drawing/2014/main" id="{3F9F26CC-CCD0-4B4A-A368-D738BB40FA23}"/>
                    </a:ext>
                  </a:extLst>
                </p:cNvPr>
                <p:cNvSpPr/>
                <p:nvPr/>
              </p:nvSpPr>
              <p:spPr>
                <a:xfrm>
                  <a:off x="6117336" y="605332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AC9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03907891-B625-490F-8ECF-6FEC6153507E}"/>
                  </a:ext>
                </a:extLst>
              </p:cNvPr>
              <p:cNvGrpSpPr/>
              <p:nvPr/>
            </p:nvGrpSpPr>
            <p:grpSpPr>
              <a:xfrm>
                <a:off x="8174736" y="5879592"/>
                <a:ext cx="1832845" cy="166777"/>
                <a:chOff x="9869276" y="6035040"/>
                <a:chExt cx="1832845" cy="166777"/>
              </a:xfrm>
            </p:grpSpPr>
            <p:sp>
              <p:nvSpPr>
                <p:cNvPr id="172" name="TextBox 171">
                  <a:extLst>
                    <a:ext uri="{FF2B5EF4-FFF2-40B4-BE49-F238E27FC236}">
                      <a16:creationId xmlns:a16="http://schemas.microsoft.com/office/drawing/2014/main" id="{B76555BC-6212-41CD-9335-9D40D7068F1A}"/>
                    </a:ext>
                  </a:extLst>
                </p:cNvPr>
                <p:cNvSpPr txBox="1"/>
                <p:nvPr/>
              </p:nvSpPr>
              <p:spPr>
                <a:xfrm>
                  <a:off x="10043012" y="6035040"/>
                  <a:ext cx="165910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Western and central Africa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3" name="object 85">
                  <a:extLst>
                    <a:ext uri="{FF2B5EF4-FFF2-40B4-BE49-F238E27FC236}">
                      <a16:creationId xmlns:a16="http://schemas.microsoft.com/office/drawing/2014/main" id="{C7A1CCBB-2FA1-4530-8AB0-06E3BF45771C}"/>
                    </a:ext>
                  </a:extLst>
                </p:cNvPr>
                <p:cNvSpPr/>
                <p:nvPr/>
              </p:nvSpPr>
              <p:spPr>
                <a:xfrm>
                  <a:off x="9869276" y="605332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A7D5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3" name="Straight Connector 12">
                <a:extLst>
                  <a:ext uri="{FF2B5EF4-FFF2-40B4-BE49-F238E27FC236}">
                    <a16:creationId xmlns:a16="http://schemas.microsoft.com/office/drawing/2014/main" id="{4EB48A21-0903-4427-9BEC-7886C1E7C8CE}"/>
                  </a:ext>
                </a:extLst>
              </p:cNvPr>
              <p:cNvCxnSpPr/>
              <p:nvPr/>
            </p:nvCxnSpPr>
            <p:spPr>
              <a:xfrm>
                <a:off x="1100372" y="4140367"/>
                <a:ext cx="983894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TextBox 154">
              <a:extLst>
                <a:ext uri="{FF2B5EF4-FFF2-40B4-BE49-F238E27FC236}">
                  <a16:creationId xmlns:a16="http://schemas.microsoft.com/office/drawing/2014/main" id="{3EE97092-DA9E-4431-8F52-FCD1B79D3885}"/>
                </a:ext>
              </a:extLst>
            </p:cNvPr>
            <p:cNvSpPr txBox="1"/>
            <p:nvPr/>
          </p:nvSpPr>
          <p:spPr>
            <a:xfrm>
              <a:off x="466344" y="6236208"/>
              <a:ext cx="11429999"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figure shows data for 48 countries. Data for Turkmenistan (5–9.99%) and Trinidad and Tobago (&lt;5%) are not shown because HIV estimates are not published by UNAIDS.</a:t>
              </a:r>
            </a:p>
          </p:txBody>
        </p:sp>
      </p:grpSp>
    </p:spTree>
    <p:extLst>
      <p:ext uri="{BB962C8B-B14F-4D97-AF65-F5344CB8AC3E}">
        <p14:creationId xmlns:p14="http://schemas.microsoft.com/office/powerpoint/2010/main" val="42923650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F17C305-A716-4887-9251-0E746CEDD1BA}"/>
              </a:ext>
            </a:extLst>
          </p:cNvPr>
          <p:cNvGrpSpPr/>
          <p:nvPr/>
        </p:nvGrpSpPr>
        <p:grpSpPr>
          <a:xfrm>
            <a:off x="0" y="0"/>
            <a:ext cx="12192000" cy="6858000"/>
            <a:chOff x="0" y="0"/>
            <a:chExt cx="12192000" cy="6858000"/>
          </a:xfrm>
        </p:grpSpPr>
        <p:pic>
          <p:nvPicPr>
            <p:cNvPr id="6" name="Picture 5" descr="A picture containing text&#10;&#10;Description automatically generated">
              <a:extLst>
                <a:ext uri="{FF2B5EF4-FFF2-40B4-BE49-F238E27FC236}">
                  <a16:creationId xmlns:a16="http://schemas.microsoft.com/office/drawing/2014/main" id="{6A1F72CC-FB28-495C-A635-0861B5F7E37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Title 2">
              <a:extLst>
                <a:ext uri="{FF2B5EF4-FFF2-40B4-BE49-F238E27FC236}">
                  <a16:creationId xmlns:a16="http://schemas.microsoft.com/office/drawing/2014/main" id="{AEF44154-F40D-422E-89C6-23D41249F5A7}"/>
                </a:ext>
              </a:extLst>
            </p:cNvPr>
            <p:cNvSpPr txBox="1">
              <a:spLocks/>
            </p:cNvSpPr>
            <p:nvPr/>
          </p:nvSpPr>
          <p:spPr>
            <a:xfrm>
              <a:off x="688156" y="944512"/>
              <a:ext cx="1754720" cy="91256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H" sz="6600" b="1" i="0" u="none" strike="noStrike" kern="1200" cap="none" spc="120" normalizeH="0" baseline="0" noProof="0" dirty="0">
                  <a:ln>
                    <a:noFill/>
                  </a:ln>
                  <a:solidFill>
                    <a:srgbClr val="F0C736"/>
                  </a:solidFill>
                  <a:effectLst/>
                  <a:uLnTx/>
                  <a:uFillTx/>
                  <a:latin typeface="Arial" panose="020B0604020202020204" pitchFamily="34" charset="0"/>
                  <a:ea typeface="+mj-ea"/>
                  <a:cs typeface="+mj-cs"/>
                </a:rPr>
                <a:t>V</a:t>
              </a:r>
              <a:endParaRPr kumimoji="0" lang="LID4096" sz="6600" b="1" i="0" u="none" strike="noStrike" kern="1200" cap="none" spc="120" normalizeH="0" baseline="0" noProof="0" dirty="0">
                <a:ln>
                  <a:noFill/>
                </a:ln>
                <a:solidFill>
                  <a:srgbClr val="F0C736"/>
                </a:solidFill>
                <a:effectLst/>
                <a:uLnTx/>
                <a:uFillTx/>
                <a:latin typeface="Arial" panose="020B0604020202020204" pitchFamily="34" charset="0"/>
                <a:ea typeface="+mj-ea"/>
                <a:cs typeface="+mj-cs"/>
              </a:endParaRPr>
            </a:p>
          </p:txBody>
        </p:sp>
        <p:sp>
          <p:nvSpPr>
            <p:cNvPr id="4" name="Title 2">
              <a:extLst>
                <a:ext uri="{FF2B5EF4-FFF2-40B4-BE49-F238E27FC236}">
                  <a16:creationId xmlns:a16="http://schemas.microsoft.com/office/drawing/2014/main" id="{7FBCFB40-11DF-4D37-8CC6-7766C002535D}"/>
                </a:ext>
              </a:extLst>
            </p:cNvPr>
            <p:cNvSpPr txBox="1">
              <a:spLocks/>
            </p:cNvSpPr>
            <p:nvPr/>
          </p:nvSpPr>
          <p:spPr>
            <a:xfrm>
              <a:off x="688156" y="1785542"/>
              <a:ext cx="4364611" cy="165288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REGIONAL PROFILES</a:t>
              </a:r>
              <a:endParaRPr kumimoji="0" lang="LID4096"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endParaRPr>
            </a:p>
          </p:txBody>
        </p:sp>
        <p:pic>
          <p:nvPicPr>
            <p:cNvPr id="7" name="Image 4">
              <a:extLst>
                <a:ext uri="{FF2B5EF4-FFF2-40B4-BE49-F238E27FC236}">
                  <a16:creationId xmlns:a16="http://schemas.microsoft.com/office/drawing/2014/main" id="{1B405E75-12DC-4943-8CC6-99C61CDF5F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8" name="Rectangle 7">
              <a:extLst>
                <a:ext uri="{FF2B5EF4-FFF2-40B4-BE49-F238E27FC236}">
                  <a16:creationId xmlns:a16="http://schemas.microsoft.com/office/drawing/2014/main" id="{70211A1A-803B-4E82-A392-24E0B1C2C7C0}"/>
                </a:ext>
              </a:extLst>
            </p:cNvPr>
            <p:cNvSpPr/>
            <p:nvPr/>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7168834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5719514"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and southern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1728548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Antiretroviral treatment coverage among men (aged 20–24 years), subnational level, </a:t>
            </a:r>
          </a:p>
          <a:p>
            <a:pPr>
              <a:lnSpc>
                <a:spcPct val="100000"/>
              </a:lnSpc>
              <a:spcBef>
                <a:spcPts val="0"/>
              </a:spcBef>
            </a:pPr>
            <a:r>
              <a:rPr lang="en-US" dirty="0"/>
              <a:t>eastern and southern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649F8E45-9C59-4F7A-924B-6E8A3245E860}"/>
              </a:ext>
            </a:extLst>
          </p:cNvPr>
          <p:cNvGrpSpPr/>
          <p:nvPr/>
        </p:nvGrpSpPr>
        <p:grpSpPr>
          <a:xfrm>
            <a:off x="457197" y="2011680"/>
            <a:ext cx="6421237" cy="4543008"/>
            <a:chOff x="457197" y="2011680"/>
            <a:chExt cx="6421237" cy="45430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3" name="Group 2">
              <a:extLst>
                <a:ext uri="{FF2B5EF4-FFF2-40B4-BE49-F238E27FC236}">
                  <a16:creationId xmlns:a16="http://schemas.microsoft.com/office/drawing/2014/main" id="{711CEF85-A815-429D-ABD8-E5637FE111FB}"/>
                </a:ext>
              </a:extLst>
            </p:cNvPr>
            <p:cNvGrpSpPr/>
            <p:nvPr/>
          </p:nvGrpSpPr>
          <p:grpSpPr>
            <a:xfrm>
              <a:off x="941832" y="4892040"/>
              <a:ext cx="2715487" cy="1105968"/>
              <a:chOff x="941832" y="4937760"/>
              <a:chExt cx="2715487" cy="1105968"/>
            </a:xfrm>
          </p:grpSpPr>
          <p:sp>
            <p:nvSpPr>
              <p:cNvPr id="8" name="TextBox 7">
                <a:extLst>
                  <a:ext uri="{FF2B5EF4-FFF2-40B4-BE49-F238E27FC236}">
                    <a16:creationId xmlns:a16="http://schemas.microsoft.com/office/drawing/2014/main" id="{AA061584-134E-4FEA-9717-E078338BBF48}"/>
                  </a:ext>
                </a:extLst>
              </p:cNvPr>
              <p:cNvSpPr txBox="1"/>
              <p:nvPr/>
            </p:nvSpPr>
            <p:spPr>
              <a:xfrm>
                <a:off x="1107049" y="5191216"/>
                <a:ext cx="30296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&lt; 50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48F55162-9050-46FF-9E11-B69E1AC244F1}"/>
                  </a:ext>
                </a:extLst>
              </p:cNvPr>
              <p:cNvSpPr/>
              <p:nvPr/>
            </p:nvSpPr>
            <p:spPr>
              <a:xfrm>
                <a:off x="941832" y="5221751"/>
                <a:ext cx="109728" cy="109728"/>
              </a:xfrm>
              <a:prstGeom prst="rect">
                <a:avLst/>
              </a:prstGeom>
              <a:solidFill>
                <a:srgbClr val="FFCD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3D77952F-7D5E-4BC5-B0F9-AA9AC09A1104}"/>
                  </a:ext>
                </a:extLst>
              </p:cNvPr>
              <p:cNvSpPr txBox="1"/>
              <p:nvPr/>
            </p:nvSpPr>
            <p:spPr>
              <a:xfrm>
                <a:off x="1107049" y="5419816"/>
                <a:ext cx="4247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50–69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A19FDA9A-5738-44AE-B6C2-0C0701DF6165}"/>
                  </a:ext>
                </a:extLst>
              </p:cNvPr>
              <p:cNvSpPr/>
              <p:nvPr/>
            </p:nvSpPr>
            <p:spPr>
              <a:xfrm>
                <a:off x="941832" y="5450351"/>
                <a:ext cx="109728" cy="109728"/>
              </a:xfrm>
              <a:prstGeom prst="rect">
                <a:avLst/>
              </a:prstGeom>
              <a:solidFill>
                <a:srgbClr val="FF91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F33D1739-FC5C-49BE-A54A-59C04F7621D7}"/>
                  </a:ext>
                </a:extLst>
              </p:cNvPr>
              <p:cNvSpPr txBox="1"/>
              <p:nvPr/>
            </p:nvSpPr>
            <p:spPr>
              <a:xfrm>
                <a:off x="1107049" y="5648416"/>
                <a:ext cx="42479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70–89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B6048043-6F13-414B-8458-4522EB958F29}"/>
                  </a:ext>
                </a:extLst>
              </p:cNvPr>
              <p:cNvSpPr/>
              <p:nvPr/>
            </p:nvSpPr>
            <p:spPr>
              <a:xfrm>
                <a:off x="941832" y="5678951"/>
                <a:ext cx="109728" cy="109728"/>
              </a:xfrm>
              <a:prstGeom prst="rect">
                <a:avLst/>
              </a:prstGeom>
              <a:solidFill>
                <a:srgbClr val="FF54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F7E0396B-7DBA-4398-B24D-A668498FC80F}"/>
                  </a:ext>
                </a:extLst>
              </p:cNvPr>
              <p:cNvSpPr txBox="1"/>
              <p:nvPr/>
            </p:nvSpPr>
            <p:spPr>
              <a:xfrm>
                <a:off x="1107049" y="5877016"/>
                <a:ext cx="43601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 &gt; 90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4515E34C-C3AC-479E-BB28-C2DD17C09A56}"/>
                  </a:ext>
                </a:extLst>
              </p:cNvPr>
              <p:cNvSpPr/>
              <p:nvPr/>
            </p:nvSpPr>
            <p:spPr>
              <a:xfrm>
                <a:off x="941832" y="5907551"/>
                <a:ext cx="109728" cy="1097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76603CEB-787C-45FF-8254-B3220FC7157F}"/>
                  </a:ext>
                </a:extLst>
              </p:cNvPr>
              <p:cNvSpPr txBox="1"/>
              <p:nvPr/>
            </p:nvSpPr>
            <p:spPr>
              <a:xfrm>
                <a:off x="941832" y="4937760"/>
                <a:ext cx="271548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b="1" dirty="0">
                    <a:latin typeface="Arial" panose="020B0604020202020204"/>
                  </a:rPr>
                  <a:t>Percentage of antiretroviral coverage</a:t>
                </a:r>
              </a:p>
            </p:txBody>
          </p:sp>
        </p:grpSp>
        <p:pic>
          <p:nvPicPr>
            <p:cNvPr id="17" name="object 6">
              <a:extLst>
                <a:ext uri="{FF2B5EF4-FFF2-40B4-BE49-F238E27FC236}">
                  <a16:creationId xmlns:a16="http://schemas.microsoft.com/office/drawing/2014/main" id="{CB35A6AC-B78E-48DD-9962-4D25AC8AD246}"/>
                </a:ext>
              </a:extLst>
            </p:cNvPr>
            <p:cNvPicPr>
              <a:picLocks noChangeAspect="1"/>
            </p:cNvPicPr>
            <p:nvPr/>
          </p:nvPicPr>
          <p:blipFill>
            <a:blip r:embed="rId2" cstate="print"/>
            <a:stretch>
              <a:fillRect/>
            </a:stretch>
          </p:blipFill>
          <p:spPr>
            <a:xfrm>
              <a:off x="3886200" y="2011680"/>
              <a:ext cx="2992234" cy="4114800"/>
            </a:xfrm>
            <a:prstGeom prst="rect">
              <a:avLst/>
            </a:prstGeom>
          </p:spPr>
        </p:pic>
      </p:grpSp>
    </p:spTree>
    <p:extLst>
      <p:ext uri="{BB962C8B-B14F-4D97-AF65-F5344CB8AC3E}">
        <p14:creationId xmlns:p14="http://schemas.microsoft.com/office/powerpoint/2010/main" val="120858072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young women (aged 15–24) who report having experienced sexual violence, </a:t>
            </a:r>
          </a:p>
          <a:p>
            <a:pPr>
              <a:lnSpc>
                <a:spcPct val="100000"/>
              </a:lnSpc>
              <a:spcBef>
                <a:spcPts val="0"/>
              </a:spcBef>
            </a:pPr>
            <a:r>
              <a:rPr lang="en-US" dirty="0"/>
              <a:t>selected countries, eastern and southern Africa, 2015–2018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42" name="Group 41">
            <a:extLst>
              <a:ext uri="{FF2B5EF4-FFF2-40B4-BE49-F238E27FC236}">
                <a16:creationId xmlns:a16="http://schemas.microsoft.com/office/drawing/2014/main" id="{628B8DC5-5C36-4B99-AFCA-36703FC506A6}"/>
              </a:ext>
            </a:extLst>
          </p:cNvPr>
          <p:cNvGrpSpPr/>
          <p:nvPr/>
        </p:nvGrpSpPr>
        <p:grpSpPr>
          <a:xfrm>
            <a:off x="457197" y="2514600"/>
            <a:ext cx="9656067" cy="4040088"/>
            <a:chOff x="457197" y="2514600"/>
            <a:chExt cx="9656067" cy="40400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122650"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2015–2018.</a:t>
              </a:r>
            </a:p>
          </p:txBody>
        </p:sp>
        <p:sp>
          <p:nvSpPr>
            <p:cNvPr id="7" name="TextBox 6">
              <a:extLst>
                <a:ext uri="{FF2B5EF4-FFF2-40B4-BE49-F238E27FC236}">
                  <a16:creationId xmlns:a16="http://schemas.microsoft.com/office/drawing/2014/main" id="{A7633016-63ED-4518-99C3-D651C8E2442B}"/>
                </a:ext>
              </a:extLst>
            </p:cNvPr>
            <p:cNvSpPr txBox="1"/>
            <p:nvPr/>
          </p:nvSpPr>
          <p:spPr>
            <a:xfrm>
              <a:off x="2065690"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Malawi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94F38744-18FD-42D2-89DE-969E6AFFB028}"/>
                </a:ext>
              </a:extLst>
            </p:cNvPr>
            <p:cNvSpPr txBox="1"/>
            <p:nvPr/>
          </p:nvSpPr>
          <p:spPr>
            <a:xfrm>
              <a:off x="4078224" y="5431536"/>
              <a:ext cx="100584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United Republic of Tanzania (2015)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EF2B534C-FEF5-4DAA-A08F-F2930038C5BE}"/>
                </a:ext>
              </a:extLst>
            </p:cNvPr>
            <p:cNvSpPr txBox="1"/>
            <p:nvPr/>
          </p:nvSpPr>
          <p:spPr>
            <a:xfrm>
              <a:off x="608990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Zambia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(2018)</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3B33B363-C4E2-4EE3-A699-16ADFC4D9C01}"/>
                </a:ext>
              </a:extLst>
            </p:cNvPr>
            <p:cNvSpPr txBox="1"/>
            <p:nvPr/>
          </p:nvSpPr>
          <p:spPr>
            <a:xfrm>
              <a:off x="307238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Uganda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(2016)</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20048A22-F967-4235-B5B6-3EE146F28B11}"/>
                </a:ext>
              </a:extLst>
            </p:cNvPr>
            <p:cNvSpPr txBox="1"/>
            <p:nvPr/>
          </p:nvSpPr>
          <p:spPr>
            <a:xfrm>
              <a:off x="508406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en-US" sz="1100" spc="-20" dirty="0">
                  <a:solidFill>
                    <a:prstClr val="black"/>
                  </a:solidFill>
                  <a:latin typeface="Arial" panose="020B0604020202020204"/>
                </a:rPr>
                <a:t>Zimbabwe (2015)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3A423806-503D-4764-902F-849349864194}"/>
                </a:ext>
              </a:extLst>
            </p:cNvPr>
            <p:cNvSpPr txBox="1"/>
            <p:nvPr/>
          </p:nvSpPr>
          <p:spPr>
            <a:xfrm>
              <a:off x="709574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Ethiopia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(2016)</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3" name="object 10">
              <a:extLst>
                <a:ext uri="{FF2B5EF4-FFF2-40B4-BE49-F238E27FC236}">
                  <a16:creationId xmlns:a16="http://schemas.microsoft.com/office/drawing/2014/main" id="{D48C0724-F93A-4095-9772-FF2C3AB7E829}"/>
                </a:ext>
              </a:extLst>
            </p:cNvPr>
            <p:cNvSpPr txBox="1"/>
            <p:nvPr/>
          </p:nvSpPr>
          <p:spPr>
            <a:xfrm>
              <a:off x="1286539" y="3674563"/>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2" name="Group 1">
              <a:extLst>
                <a:ext uri="{FF2B5EF4-FFF2-40B4-BE49-F238E27FC236}">
                  <a16:creationId xmlns:a16="http://schemas.microsoft.com/office/drawing/2014/main" id="{A4D7CA6F-FE2F-4B7C-87AE-D3601FA5D84B}"/>
                </a:ext>
              </a:extLst>
            </p:cNvPr>
            <p:cNvGrpSpPr/>
            <p:nvPr/>
          </p:nvGrpSpPr>
          <p:grpSpPr>
            <a:xfrm>
              <a:off x="1686176" y="2514600"/>
              <a:ext cx="269786" cy="166777"/>
              <a:chOff x="1686176" y="2423160"/>
              <a:chExt cx="269786" cy="166777"/>
            </a:xfrm>
          </p:grpSpPr>
          <p:cxnSp>
            <p:nvCxnSpPr>
              <p:cNvPr id="14" name="Straight Connector 13">
                <a:extLst>
                  <a:ext uri="{FF2B5EF4-FFF2-40B4-BE49-F238E27FC236}">
                    <a16:creationId xmlns:a16="http://schemas.microsoft.com/office/drawing/2014/main" id="{2D285EF7-6BDE-4C44-A801-8B2B3A4D3597}"/>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86433051-9789-49D9-AB05-38FB485BCF03}"/>
                  </a:ext>
                </a:extLst>
              </p:cNvPr>
              <p:cNvSpPr txBox="1"/>
              <p:nvPr/>
            </p:nvSpPr>
            <p:spPr>
              <a:xfrm>
                <a:off x="1686176" y="24231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5DF87274-0F09-418A-8291-80103FA0A0D3}"/>
                </a:ext>
              </a:extLst>
            </p:cNvPr>
            <p:cNvGrpSpPr/>
            <p:nvPr/>
          </p:nvGrpSpPr>
          <p:grpSpPr>
            <a:xfrm>
              <a:off x="1688839" y="2816352"/>
              <a:ext cx="267123" cy="166777"/>
              <a:chOff x="1688839" y="2880360"/>
              <a:chExt cx="267123" cy="166777"/>
            </a:xfrm>
          </p:grpSpPr>
          <p:cxnSp>
            <p:nvCxnSpPr>
              <p:cNvPr id="16" name="Straight Connector 15">
                <a:extLst>
                  <a:ext uri="{FF2B5EF4-FFF2-40B4-BE49-F238E27FC236}">
                    <a16:creationId xmlns:a16="http://schemas.microsoft.com/office/drawing/2014/main" id="{3FE38756-9F38-4EA4-8C4D-35625B2D5ADD}"/>
                  </a:ext>
                </a:extLst>
              </p:cNvPr>
              <p:cNvCxnSpPr/>
              <p:nvPr/>
            </p:nvCxnSpPr>
            <p:spPr>
              <a:xfrm>
                <a:off x="1882810" y="29626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4C961E4E-2EFE-42C5-B1FD-07E6F6A6948F}"/>
                  </a:ext>
                </a:extLst>
              </p:cNvPr>
              <p:cNvSpPr txBox="1"/>
              <p:nvPr/>
            </p:nvSpPr>
            <p:spPr>
              <a:xfrm>
                <a:off x="1688839" y="28803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55106EC2-8B94-4463-A706-DE8346A892FC}"/>
                </a:ext>
              </a:extLst>
            </p:cNvPr>
            <p:cNvGrpSpPr/>
            <p:nvPr/>
          </p:nvGrpSpPr>
          <p:grpSpPr>
            <a:xfrm>
              <a:off x="1688839" y="3429000"/>
              <a:ext cx="267123" cy="166777"/>
              <a:chOff x="1688839" y="3337560"/>
              <a:chExt cx="267123" cy="166777"/>
            </a:xfrm>
          </p:grpSpPr>
          <p:cxnSp>
            <p:nvCxnSpPr>
              <p:cNvPr id="18" name="Straight Connector 17">
                <a:extLst>
                  <a:ext uri="{FF2B5EF4-FFF2-40B4-BE49-F238E27FC236}">
                    <a16:creationId xmlns:a16="http://schemas.microsoft.com/office/drawing/2014/main" id="{2E049A14-FF05-4713-92D0-4DC9251A5E70}"/>
                  </a:ext>
                </a:extLst>
              </p:cNvPr>
              <p:cNvCxnSpPr/>
              <p:nvPr/>
            </p:nvCxnSpPr>
            <p:spPr>
              <a:xfrm>
                <a:off x="1882810" y="3419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F70910CB-8F06-48D3-91A0-1CC3C09A1523}"/>
                  </a:ext>
                </a:extLst>
              </p:cNvPr>
              <p:cNvSpPr txBox="1"/>
              <p:nvPr/>
            </p:nvSpPr>
            <p:spPr>
              <a:xfrm>
                <a:off x="1688839" y="33375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8" name="Group 37">
              <a:extLst>
                <a:ext uri="{FF2B5EF4-FFF2-40B4-BE49-F238E27FC236}">
                  <a16:creationId xmlns:a16="http://schemas.microsoft.com/office/drawing/2014/main" id="{25ECF48B-DF51-48AD-B732-9D0217ECE785}"/>
                </a:ext>
              </a:extLst>
            </p:cNvPr>
            <p:cNvGrpSpPr/>
            <p:nvPr/>
          </p:nvGrpSpPr>
          <p:grpSpPr>
            <a:xfrm>
              <a:off x="1689699" y="3730752"/>
              <a:ext cx="267123" cy="166777"/>
              <a:chOff x="1689699" y="3794760"/>
              <a:chExt cx="267123" cy="166777"/>
            </a:xfrm>
          </p:grpSpPr>
          <p:cxnSp>
            <p:nvCxnSpPr>
              <p:cNvPr id="21" name="Straight Connector 20">
                <a:extLst>
                  <a:ext uri="{FF2B5EF4-FFF2-40B4-BE49-F238E27FC236}">
                    <a16:creationId xmlns:a16="http://schemas.microsoft.com/office/drawing/2014/main" id="{FDFAF143-11B9-47CC-A08E-919D8BA6121B}"/>
                  </a:ext>
                </a:extLst>
              </p:cNvPr>
              <p:cNvCxnSpPr/>
              <p:nvPr/>
            </p:nvCxnSpPr>
            <p:spPr>
              <a:xfrm>
                <a:off x="1883670" y="38770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D9DA6EC2-CF6D-4259-9053-CCDAF0F00F65}"/>
                  </a:ext>
                </a:extLst>
              </p:cNvPr>
              <p:cNvSpPr txBox="1"/>
              <p:nvPr/>
            </p:nvSpPr>
            <p:spPr>
              <a:xfrm>
                <a:off x="1689699" y="37947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9" name="Group 38">
              <a:extLst>
                <a:ext uri="{FF2B5EF4-FFF2-40B4-BE49-F238E27FC236}">
                  <a16:creationId xmlns:a16="http://schemas.microsoft.com/office/drawing/2014/main" id="{81D789EA-1968-4910-BA8B-BAF708F7FDD1}"/>
                </a:ext>
              </a:extLst>
            </p:cNvPr>
            <p:cNvGrpSpPr/>
            <p:nvPr/>
          </p:nvGrpSpPr>
          <p:grpSpPr>
            <a:xfrm>
              <a:off x="1768246" y="4343400"/>
              <a:ext cx="188576" cy="166777"/>
              <a:chOff x="1768246" y="4251960"/>
              <a:chExt cx="188576" cy="166777"/>
            </a:xfrm>
          </p:grpSpPr>
          <p:cxnSp>
            <p:nvCxnSpPr>
              <p:cNvPr id="23" name="Straight Connector 22">
                <a:extLst>
                  <a:ext uri="{FF2B5EF4-FFF2-40B4-BE49-F238E27FC236}">
                    <a16:creationId xmlns:a16="http://schemas.microsoft.com/office/drawing/2014/main" id="{409CA93F-1D66-4456-A7BA-14BA0C44206A}"/>
                  </a:ext>
                </a:extLst>
              </p:cNvPr>
              <p:cNvCxnSpPr/>
              <p:nvPr/>
            </p:nvCxnSpPr>
            <p:spPr>
              <a:xfrm>
                <a:off x="1883670" y="4334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C3015A7-9D69-4ED6-88B6-DCE42549A80F}"/>
                  </a:ext>
                </a:extLst>
              </p:cNvPr>
              <p:cNvSpPr txBox="1"/>
              <p:nvPr/>
            </p:nvSpPr>
            <p:spPr>
              <a:xfrm>
                <a:off x="1768246" y="42519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4EC1B1C9-1D4B-4C28-814C-75065AAF72E2}"/>
                </a:ext>
              </a:extLst>
            </p:cNvPr>
            <p:cNvGrpSpPr/>
            <p:nvPr/>
          </p:nvGrpSpPr>
          <p:grpSpPr>
            <a:xfrm>
              <a:off x="1768246" y="4956048"/>
              <a:ext cx="188576" cy="166777"/>
              <a:chOff x="1768246" y="4709160"/>
              <a:chExt cx="188576" cy="166777"/>
            </a:xfrm>
          </p:grpSpPr>
          <p:cxnSp>
            <p:nvCxnSpPr>
              <p:cNvPr id="25" name="Straight Connector 24">
                <a:extLst>
                  <a:ext uri="{FF2B5EF4-FFF2-40B4-BE49-F238E27FC236}">
                    <a16:creationId xmlns:a16="http://schemas.microsoft.com/office/drawing/2014/main" id="{ECAED2BB-414C-450A-8B51-7CE553A8BEE4}"/>
                  </a:ext>
                </a:extLst>
              </p:cNvPr>
              <p:cNvCxnSpPr/>
              <p:nvPr/>
            </p:nvCxnSpPr>
            <p:spPr>
              <a:xfrm>
                <a:off x="1883670" y="4791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9285F037-9C52-491A-864A-0CAA4C95BCA1}"/>
                  </a:ext>
                </a:extLst>
              </p:cNvPr>
              <p:cNvSpPr txBox="1"/>
              <p:nvPr/>
            </p:nvSpPr>
            <p:spPr>
              <a:xfrm>
                <a:off x="1768246" y="47091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34" name="TextBox 33">
              <a:extLst>
                <a:ext uri="{FF2B5EF4-FFF2-40B4-BE49-F238E27FC236}">
                  <a16:creationId xmlns:a16="http://schemas.microsoft.com/office/drawing/2014/main" id="{02058106-543E-4364-8F28-D0841EA2AE60}"/>
                </a:ext>
              </a:extLst>
            </p:cNvPr>
            <p:cNvSpPr txBox="1"/>
            <p:nvPr/>
          </p:nvSpPr>
          <p:spPr>
            <a:xfrm>
              <a:off x="810158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South Africa (2016)</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FDBD41D1-21EE-41E7-86A2-D5992A639EAC}"/>
                </a:ext>
              </a:extLst>
            </p:cNvPr>
            <p:cNvSpPr txBox="1"/>
            <p:nvPr/>
          </p:nvSpPr>
          <p:spPr>
            <a:xfrm>
              <a:off x="9107424" y="543153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Mozambique (2015)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7" name="object 28">
              <a:extLst>
                <a:ext uri="{FF2B5EF4-FFF2-40B4-BE49-F238E27FC236}">
                  <a16:creationId xmlns:a16="http://schemas.microsoft.com/office/drawing/2014/main" id="{29B3B5CF-94D4-44B8-809A-4150EE71B366}"/>
                </a:ext>
              </a:extLst>
            </p:cNvPr>
            <p:cNvSpPr/>
            <p:nvPr/>
          </p:nvSpPr>
          <p:spPr>
            <a:xfrm>
              <a:off x="2386584" y="2799522"/>
              <a:ext cx="365760" cy="25511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28">
              <a:extLst>
                <a:ext uri="{FF2B5EF4-FFF2-40B4-BE49-F238E27FC236}">
                  <a16:creationId xmlns:a16="http://schemas.microsoft.com/office/drawing/2014/main" id="{C867B279-DEED-4F37-B1BA-71F5A186746A}"/>
                </a:ext>
              </a:extLst>
            </p:cNvPr>
            <p:cNvSpPr/>
            <p:nvPr/>
          </p:nvSpPr>
          <p:spPr>
            <a:xfrm>
              <a:off x="3392424" y="3059033"/>
              <a:ext cx="365760" cy="22860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 name="object 28">
              <a:extLst>
                <a:ext uri="{FF2B5EF4-FFF2-40B4-BE49-F238E27FC236}">
                  <a16:creationId xmlns:a16="http://schemas.microsoft.com/office/drawing/2014/main" id="{9DF6461A-E545-4DD9-8BD9-D12DBB89B493}"/>
                </a:ext>
              </a:extLst>
            </p:cNvPr>
            <p:cNvSpPr/>
            <p:nvPr/>
          </p:nvSpPr>
          <p:spPr>
            <a:xfrm>
              <a:off x="4398264" y="3277194"/>
              <a:ext cx="365760" cy="20756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0" name="object 28">
              <a:extLst>
                <a:ext uri="{FF2B5EF4-FFF2-40B4-BE49-F238E27FC236}">
                  <a16:creationId xmlns:a16="http://schemas.microsoft.com/office/drawing/2014/main" id="{AC241496-F30F-4AD3-BEBE-44274EBBE488}"/>
                </a:ext>
              </a:extLst>
            </p:cNvPr>
            <p:cNvSpPr/>
            <p:nvPr/>
          </p:nvSpPr>
          <p:spPr>
            <a:xfrm>
              <a:off x="5404104" y="3606997"/>
              <a:ext cx="365760" cy="17373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3E0E4E63-38E3-4A14-BEC8-77B484912967}"/>
                </a:ext>
              </a:extLst>
            </p:cNvPr>
            <p:cNvSpPr/>
            <p:nvPr/>
          </p:nvSpPr>
          <p:spPr>
            <a:xfrm>
              <a:off x="6409944" y="3764412"/>
              <a:ext cx="365760" cy="15819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object 28">
              <a:extLst>
                <a:ext uri="{FF2B5EF4-FFF2-40B4-BE49-F238E27FC236}">
                  <a16:creationId xmlns:a16="http://schemas.microsoft.com/office/drawing/2014/main" id="{896685C0-7E6D-4114-8E18-FE9BA1B530A9}"/>
                </a:ext>
              </a:extLst>
            </p:cNvPr>
            <p:cNvSpPr/>
            <p:nvPr/>
          </p:nvSpPr>
          <p:spPr>
            <a:xfrm>
              <a:off x="7415784" y="4482127"/>
              <a:ext cx="365760" cy="868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object 28">
              <a:extLst>
                <a:ext uri="{FF2B5EF4-FFF2-40B4-BE49-F238E27FC236}">
                  <a16:creationId xmlns:a16="http://schemas.microsoft.com/office/drawing/2014/main" id="{7D95398C-D1C7-43DF-AEE3-6DC7C11B8B7D}"/>
                </a:ext>
              </a:extLst>
            </p:cNvPr>
            <p:cNvSpPr/>
            <p:nvPr/>
          </p:nvSpPr>
          <p:spPr>
            <a:xfrm>
              <a:off x="8421624" y="4628322"/>
              <a:ext cx="365760" cy="7223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object 28">
              <a:extLst>
                <a:ext uri="{FF2B5EF4-FFF2-40B4-BE49-F238E27FC236}">
                  <a16:creationId xmlns:a16="http://schemas.microsoft.com/office/drawing/2014/main" id="{2FE9A8E2-823C-4785-965D-0C52DAB8B260}"/>
                </a:ext>
              </a:extLst>
            </p:cNvPr>
            <p:cNvSpPr/>
            <p:nvPr/>
          </p:nvSpPr>
          <p:spPr>
            <a:xfrm>
              <a:off x="9427464" y="4650760"/>
              <a:ext cx="365760" cy="6949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45" name="Group 44">
              <a:extLst>
                <a:ext uri="{FF2B5EF4-FFF2-40B4-BE49-F238E27FC236}">
                  <a16:creationId xmlns:a16="http://schemas.microsoft.com/office/drawing/2014/main" id="{C7199021-44D4-4697-99FD-E34C26C743A3}"/>
                </a:ext>
              </a:extLst>
            </p:cNvPr>
            <p:cNvGrpSpPr/>
            <p:nvPr/>
          </p:nvGrpSpPr>
          <p:grpSpPr>
            <a:xfrm>
              <a:off x="1686245" y="3127248"/>
              <a:ext cx="269786" cy="166777"/>
              <a:chOff x="1686176" y="2423160"/>
              <a:chExt cx="269786" cy="166777"/>
            </a:xfrm>
          </p:grpSpPr>
          <p:cxnSp>
            <p:nvCxnSpPr>
              <p:cNvPr id="46" name="Straight Connector 45">
                <a:extLst>
                  <a:ext uri="{FF2B5EF4-FFF2-40B4-BE49-F238E27FC236}">
                    <a16:creationId xmlns:a16="http://schemas.microsoft.com/office/drawing/2014/main" id="{4F301017-4606-4EED-AD27-00DF32150A8F}"/>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45E502A-011A-44FE-ADEB-BA8BA464751B}"/>
                  </a:ext>
                </a:extLst>
              </p:cNvPr>
              <p:cNvSpPr txBox="1"/>
              <p:nvPr/>
            </p:nvSpPr>
            <p:spPr>
              <a:xfrm>
                <a:off x="1686176" y="24231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0897B3B8-ADB5-4BA7-8E9F-2EEA883705D7}"/>
                </a:ext>
              </a:extLst>
            </p:cNvPr>
            <p:cNvGrpSpPr/>
            <p:nvPr/>
          </p:nvGrpSpPr>
          <p:grpSpPr>
            <a:xfrm>
              <a:off x="1764792" y="4041648"/>
              <a:ext cx="191239" cy="166777"/>
              <a:chOff x="1764723" y="2423160"/>
              <a:chExt cx="191239" cy="166777"/>
            </a:xfrm>
          </p:grpSpPr>
          <p:cxnSp>
            <p:nvCxnSpPr>
              <p:cNvPr id="49" name="Straight Connector 48">
                <a:extLst>
                  <a:ext uri="{FF2B5EF4-FFF2-40B4-BE49-F238E27FC236}">
                    <a16:creationId xmlns:a16="http://schemas.microsoft.com/office/drawing/2014/main" id="{22F31576-AFA0-4B57-9EE9-87F735564B0B}"/>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2BC42B00-7891-46FE-A949-51F3401005E6}"/>
                  </a:ext>
                </a:extLst>
              </p:cNvPr>
              <p:cNvSpPr txBox="1"/>
              <p:nvPr/>
            </p:nvSpPr>
            <p:spPr>
              <a:xfrm>
                <a:off x="1764723" y="24231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1" name="Group 50">
              <a:extLst>
                <a:ext uri="{FF2B5EF4-FFF2-40B4-BE49-F238E27FC236}">
                  <a16:creationId xmlns:a16="http://schemas.microsoft.com/office/drawing/2014/main" id="{A144EFE8-168E-458B-B0B0-980AA217ACD1}"/>
                </a:ext>
              </a:extLst>
            </p:cNvPr>
            <p:cNvGrpSpPr/>
            <p:nvPr/>
          </p:nvGrpSpPr>
          <p:grpSpPr>
            <a:xfrm>
              <a:off x="1764792" y="4645152"/>
              <a:ext cx="191239" cy="166777"/>
              <a:chOff x="1764723" y="2423160"/>
              <a:chExt cx="191239" cy="166777"/>
            </a:xfrm>
          </p:grpSpPr>
          <p:cxnSp>
            <p:nvCxnSpPr>
              <p:cNvPr id="52" name="Straight Connector 51">
                <a:extLst>
                  <a:ext uri="{FF2B5EF4-FFF2-40B4-BE49-F238E27FC236}">
                    <a16:creationId xmlns:a16="http://schemas.microsoft.com/office/drawing/2014/main" id="{4A8976EE-8FB1-42D5-9C22-70367B51A9A8}"/>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6EA12E8C-8DAD-4E13-883B-E14BD7B983F9}"/>
                  </a:ext>
                </a:extLst>
              </p:cNvPr>
              <p:cNvSpPr txBox="1"/>
              <p:nvPr/>
            </p:nvSpPr>
            <p:spPr>
              <a:xfrm>
                <a:off x="1764723" y="24231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59" name="object 28">
              <a:extLst>
                <a:ext uri="{FF2B5EF4-FFF2-40B4-BE49-F238E27FC236}">
                  <a16:creationId xmlns:a16="http://schemas.microsoft.com/office/drawing/2014/main" id="{2FB23309-9753-4E98-B197-630386B2B887}"/>
                </a:ext>
              </a:extLst>
            </p:cNvPr>
            <p:cNvSpPr/>
            <p:nvPr/>
          </p:nvSpPr>
          <p:spPr>
            <a:xfrm>
              <a:off x="2386584" y="2542032"/>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17</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0" name="object 28">
              <a:extLst>
                <a:ext uri="{FF2B5EF4-FFF2-40B4-BE49-F238E27FC236}">
                  <a16:creationId xmlns:a16="http://schemas.microsoft.com/office/drawing/2014/main" id="{C707FE79-C45C-4694-9E6C-0CD129492F7B}"/>
                </a:ext>
              </a:extLst>
            </p:cNvPr>
            <p:cNvSpPr/>
            <p:nvPr/>
          </p:nvSpPr>
          <p:spPr>
            <a:xfrm>
              <a:off x="3392424" y="2801543"/>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15</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1" name="object 28">
              <a:extLst>
                <a:ext uri="{FF2B5EF4-FFF2-40B4-BE49-F238E27FC236}">
                  <a16:creationId xmlns:a16="http://schemas.microsoft.com/office/drawing/2014/main" id="{9E032DBE-7B14-4BF0-B70C-23D40FFCF18C}"/>
                </a:ext>
              </a:extLst>
            </p:cNvPr>
            <p:cNvSpPr/>
            <p:nvPr/>
          </p:nvSpPr>
          <p:spPr>
            <a:xfrm>
              <a:off x="4398264" y="3019704"/>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13</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2" name="object 28">
              <a:extLst>
                <a:ext uri="{FF2B5EF4-FFF2-40B4-BE49-F238E27FC236}">
                  <a16:creationId xmlns:a16="http://schemas.microsoft.com/office/drawing/2014/main" id="{59557879-76CC-4265-BFC5-DC9C00E1D258}"/>
                </a:ext>
              </a:extLst>
            </p:cNvPr>
            <p:cNvSpPr/>
            <p:nvPr/>
          </p:nvSpPr>
          <p:spPr>
            <a:xfrm>
              <a:off x="5404104" y="3349507"/>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11</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object 28">
              <a:extLst>
                <a:ext uri="{FF2B5EF4-FFF2-40B4-BE49-F238E27FC236}">
                  <a16:creationId xmlns:a16="http://schemas.microsoft.com/office/drawing/2014/main" id="{2E58D296-C9A2-471C-840D-60560A487322}"/>
                </a:ext>
              </a:extLst>
            </p:cNvPr>
            <p:cNvSpPr/>
            <p:nvPr/>
          </p:nvSpPr>
          <p:spPr>
            <a:xfrm>
              <a:off x="6409944" y="3506922"/>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4" name="object 28">
              <a:extLst>
                <a:ext uri="{FF2B5EF4-FFF2-40B4-BE49-F238E27FC236}">
                  <a16:creationId xmlns:a16="http://schemas.microsoft.com/office/drawing/2014/main" id="{0F5A76CE-AC28-4824-922C-46102DA398A2}"/>
                </a:ext>
              </a:extLst>
            </p:cNvPr>
            <p:cNvSpPr/>
            <p:nvPr/>
          </p:nvSpPr>
          <p:spPr>
            <a:xfrm>
              <a:off x="7415784" y="4224637"/>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6</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5" name="object 28">
              <a:extLst>
                <a:ext uri="{FF2B5EF4-FFF2-40B4-BE49-F238E27FC236}">
                  <a16:creationId xmlns:a16="http://schemas.microsoft.com/office/drawing/2014/main" id="{B5D646AF-3CAB-4C12-AD31-003F57519F1A}"/>
                </a:ext>
              </a:extLst>
            </p:cNvPr>
            <p:cNvSpPr/>
            <p:nvPr/>
          </p:nvSpPr>
          <p:spPr>
            <a:xfrm>
              <a:off x="8421624" y="4370832"/>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object 28">
              <a:extLst>
                <a:ext uri="{FF2B5EF4-FFF2-40B4-BE49-F238E27FC236}">
                  <a16:creationId xmlns:a16="http://schemas.microsoft.com/office/drawing/2014/main" id="{AD2AAE4A-E8DF-410C-B557-A4083958EE8A}"/>
                </a:ext>
              </a:extLst>
            </p:cNvPr>
            <p:cNvSpPr/>
            <p:nvPr/>
          </p:nvSpPr>
          <p:spPr>
            <a:xfrm>
              <a:off x="9427464" y="4393270"/>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41" name="Group 40">
              <a:extLst>
                <a:ext uri="{FF2B5EF4-FFF2-40B4-BE49-F238E27FC236}">
                  <a16:creationId xmlns:a16="http://schemas.microsoft.com/office/drawing/2014/main" id="{EF95B9F2-0229-4F87-ABD9-975D90CCA3E0}"/>
                </a:ext>
              </a:extLst>
            </p:cNvPr>
            <p:cNvGrpSpPr/>
            <p:nvPr/>
          </p:nvGrpSpPr>
          <p:grpSpPr>
            <a:xfrm>
              <a:off x="1764723" y="5257800"/>
              <a:ext cx="8347687" cy="166777"/>
              <a:chOff x="1764723" y="5166360"/>
              <a:chExt cx="8347687" cy="166777"/>
            </a:xfrm>
          </p:grpSpPr>
          <p:sp>
            <p:nvSpPr>
              <p:cNvPr id="20" name="TextBox 19">
                <a:extLst>
                  <a:ext uri="{FF2B5EF4-FFF2-40B4-BE49-F238E27FC236}">
                    <a16:creationId xmlns:a16="http://schemas.microsoft.com/office/drawing/2014/main" id="{11BD9E16-6EAC-420E-A5F6-0C33C3483C81}"/>
                  </a:ext>
                </a:extLst>
              </p:cNvPr>
              <p:cNvSpPr txBox="1"/>
              <p:nvPr/>
            </p:nvSpPr>
            <p:spPr>
              <a:xfrm>
                <a:off x="1764723" y="51663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3C1FCD13-CE44-4DEF-A639-2BD3504E5CB4}"/>
                  </a:ext>
                </a:extLst>
              </p:cNvPr>
              <p:cNvCxnSpPr/>
              <p:nvPr/>
            </p:nvCxnSpPr>
            <p:spPr>
              <a:xfrm>
                <a:off x="1882810" y="5248656"/>
                <a:ext cx="8229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5887424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eastern and southern Africa,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14C12AF-1D0E-4BCE-88AC-A0ECA05CC471}"/>
              </a:ext>
            </a:extLst>
          </p:cNvPr>
          <p:cNvGrpSpPr/>
          <p:nvPr/>
        </p:nvGrpSpPr>
        <p:grpSpPr>
          <a:xfrm>
            <a:off x="457197" y="2286000"/>
            <a:ext cx="10744203" cy="4268688"/>
            <a:chOff x="457197" y="2286000"/>
            <a:chExt cx="10744203" cy="42686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137" name="Group 136">
              <a:extLst>
                <a:ext uri="{FF2B5EF4-FFF2-40B4-BE49-F238E27FC236}">
                  <a16:creationId xmlns:a16="http://schemas.microsoft.com/office/drawing/2014/main" id="{C58330FC-A70A-44F8-9DBE-24B44A0A2AFD}"/>
                </a:ext>
              </a:extLst>
            </p:cNvPr>
            <p:cNvGrpSpPr/>
            <p:nvPr/>
          </p:nvGrpSpPr>
          <p:grpSpPr>
            <a:xfrm>
              <a:off x="685800" y="2286000"/>
              <a:ext cx="10515600" cy="3550431"/>
              <a:chOff x="685800" y="2212848"/>
              <a:chExt cx="10515600" cy="3550431"/>
            </a:xfrm>
          </p:grpSpPr>
          <p:grpSp>
            <p:nvGrpSpPr>
              <p:cNvPr id="100" name="Group 99">
                <a:extLst>
                  <a:ext uri="{FF2B5EF4-FFF2-40B4-BE49-F238E27FC236}">
                    <a16:creationId xmlns:a16="http://schemas.microsoft.com/office/drawing/2014/main" id="{E7E8D1FE-696C-4395-8FBE-93807859E7D1}"/>
                  </a:ext>
                </a:extLst>
              </p:cNvPr>
              <p:cNvGrpSpPr/>
              <p:nvPr/>
            </p:nvGrpSpPr>
            <p:grpSpPr>
              <a:xfrm>
                <a:off x="914400" y="5596502"/>
                <a:ext cx="1467834" cy="166777"/>
                <a:chOff x="4811370" y="5875203"/>
                <a:chExt cx="1467834" cy="166777"/>
              </a:xfrm>
            </p:grpSpPr>
            <p:sp>
              <p:nvSpPr>
                <p:cNvPr id="104" name="TextBox 103">
                  <a:extLst>
                    <a:ext uri="{FF2B5EF4-FFF2-40B4-BE49-F238E27FC236}">
                      <a16:creationId xmlns:a16="http://schemas.microsoft.com/office/drawing/2014/main" id="{A8161F64-7099-4C65-91E7-B774B7889ACA}"/>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05" name="Straight Connector 104">
                  <a:extLst>
                    <a:ext uri="{FF2B5EF4-FFF2-40B4-BE49-F238E27FC236}">
                      <a16:creationId xmlns:a16="http://schemas.microsoft.com/office/drawing/2014/main" id="{EE7230F0-0239-4D6E-9731-13FA8A324090}"/>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FC641FC5-227A-4E8B-85A8-C366E53F5C58}"/>
                  </a:ext>
                </a:extLst>
              </p:cNvPr>
              <p:cNvGrpSpPr/>
              <p:nvPr/>
            </p:nvGrpSpPr>
            <p:grpSpPr>
              <a:xfrm>
                <a:off x="6400800" y="5596502"/>
                <a:ext cx="1544778" cy="166777"/>
                <a:chOff x="4811370" y="5875203"/>
                <a:chExt cx="1544778" cy="166777"/>
              </a:xfrm>
            </p:grpSpPr>
            <p:sp>
              <p:nvSpPr>
                <p:cNvPr id="107" name="TextBox 106">
                  <a:extLst>
                    <a:ext uri="{FF2B5EF4-FFF2-40B4-BE49-F238E27FC236}">
                      <a16:creationId xmlns:a16="http://schemas.microsoft.com/office/drawing/2014/main" id="{513EC115-D2C0-4ACF-9692-56E97D224EA5}"/>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08" name="Straight Connector 107">
                  <a:extLst>
                    <a:ext uri="{FF2B5EF4-FFF2-40B4-BE49-F238E27FC236}">
                      <a16:creationId xmlns:a16="http://schemas.microsoft.com/office/drawing/2014/main" id="{1F1F5FBA-E435-491A-8C08-17604618DB59}"/>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135" name="Group 134">
                <a:extLst>
                  <a:ext uri="{FF2B5EF4-FFF2-40B4-BE49-F238E27FC236}">
                    <a16:creationId xmlns:a16="http://schemas.microsoft.com/office/drawing/2014/main" id="{A6C011C1-75F1-4656-8501-ED2B1B871917}"/>
                  </a:ext>
                </a:extLst>
              </p:cNvPr>
              <p:cNvGrpSpPr/>
              <p:nvPr/>
            </p:nvGrpSpPr>
            <p:grpSpPr>
              <a:xfrm>
                <a:off x="685800" y="2212848"/>
                <a:ext cx="10515600" cy="3200400"/>
                <a:chOff x="685800" y="2167128"/>
                <a:chExt cx="10515600" cy="3200400"/>
              </a:xfrm>
            </p:grpSpPr>
            <p:sp>
              <p:nvSpPr>
                <p:cNvPr id="29" name="Rectangle 28">
                  <a:extLst>
                    <a:ext uri="{FF2B5EF4-FFF2-40B4-BE49-F238E27FC236}">
                      <a16:creationId xmlns:a16="http://schemas.microsoft.com/office/drawing/2014/main" id="{1FBF4B83-6850-4674-8885-9ECF667FB065}"/>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30" name="Rectangle 29">
                  <a:extLst>
                    <a:ext uri="{FF2B5EF4-FFF2-40B4-BE49-F238E27FC236}">
                      <a16:creationId xmlns:a16="http://schemas.microsoft.com/office/drawing/2014/main" id="{E44344E0-5785-4BCA-A5D0-A17AEF6936A7}"/>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9A6EB8D8-C0CE-4F44-8744-6DA3E0624AA8}"/>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-43%</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pic>
              <p:nvPicPr>
                <p:cNvPr id="111" name="Picture 110">
                  <a:extLst>
                    <a:ext uri="{FF2B5EF4-FFF2-40B4-BE49-F238E27FC236}">
                      <a16:creationId xmlns:a16="http://schemas.microsoft.com/office/drawing/2014/main" id="{E566120F-C47C-47D2-A209-294759D90636}"/>
                    </a:ext>
                  </a:extLst>
                </p:cNvPr>
                <p:cNvPicPr>
                  <a:picLocks noChangeAspect="1"/>
                </p:cNvPicPr>
                <p:nvPr/>
              </p:nvPicPr>
              <p:blipFill>
                <a:blip r:embed="rId2"/>
                <a:stretch>
                  <a:fillRect/>
                </a:stretch>
              </p:blipFill>
              <p:spPr>
                <a:xfrm>
                  <a:off x="1078227" y="2514600"/>
                  <a:ext cx="4578493" cy="2749534"/>
                </a:xfrm>
                <a:prstGeom prst="rect">
                  <a:avLst/>
                </a:prstGeom>
              </p:spPr>
            </p:pic>
            <p:sp>
              <p:nvSpPr>
                <p:cNvPr id="118" name="object 10">
                  <a:extLst>
                    <a:ext uri="{FF2B5EF4-FFF2-40B4-BE49-F238E27FC236}">
                      <a16:creationId xmlns:a16="http://schemas.microsoft.com/office/drawing/2014/main" id="{0D5C6A92-86E0-48F5-BE6A-1A89F38474D2}"/>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10">
                  <a:extLst>
                    <a:ext uri="{FF2B5EF4-FFF2-40B4-BE49-F238E27FC236}">
                      <a16:creationId xmlns:a16="http://schemas.microsoft.com/office/drawing/2014/main" id="{58DBBD19-4FF8-45F1-8165-7218AB066B7B}"/>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7" name="Straight Connector 116">
                  <a:extLst>
                    <a:ext uri="{FF2B5EF4-FFF2-40B4-BE49-F238E27FC236}">
                      <a16:creationId xmlns:a16="http://schemas.microsoft.com/office/drawing/2014/main" id="{14FCB332-B3CC-4425-A931-0548AE90224B}"/>
                    </a:ext>
                  </a:extLst>
                </p:cNvPr>
                <p:cNvCxnSpPr/>
                <p:nvPr/>
              </p:nvCxnSpPr>
              <p:spPr>
                <a:xfrm>
                  <a:off x="3600223" y="3893884"/>
                  <a:ext cx="0" cy="112471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E3EBA9B-ECEA-4901-93B7-4B92F3DC6B83}"/>
                    </a:ext>
                  </a:extLst>
                </p:cNvPr>
                <p:cNvCxnSpPr/>
                <p:nvPr/>
              </p:nvCxnSpPr>
              <p:spPr>
                <a:xfrm>
                  <a:off x="5428731" y="4377338"/>
                  <a:ext cx="0" cy="64008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1862E9E6-AD9F-4299-8AD2-C5AD2EA14D78}"/>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-50%</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pic>
              <p:nvPicPr>
                <p:cNvPr id="133" name="Picture 132">
                  <a:extLst>
                    <a:ext uri="{FF2B5EF4-FFF2-40B4-BE49-F238E27FC236}">
                      <a16:creationId xmlns:a16="http://schemas.microsoft.com/office/drawing/2014/main" id="{2E3D28B5-405A-4A76-9C87-24B5742D68A7}"/>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126" name="Straight Connector 125">
                  <a:extLst>
                    <a:ext uri="{FF2B5EF4-FFF2-40B4-BE49-F238E27FC236}">
                      <a16:creationId xmlns:a16="http://schemas.microsoft.com/office/drawing/2014/main" id="{79EA5EA6-9FD4-4C75-B5F8-BC235A28CEDF}"/>
                    </a:ext>
                  </a:extLst>
                </p:cNvPr>
                <p:cNvCxnSpPr/>
                <p:nvPr/>
              </p:nvCxnSpPr>
              <p:spPr>
                <a:xfrm>
                  <a:off x="9092104" y="4198639"/>
                  <a:ext cx="0" cy="82296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1581884-3BE5-4B07-BFF2-F0619DC344B1}"/>
                    </a:ext>
                  </a:extLst>
                </p:cNvPr>
                <p:cNvCxnSpPr/>
                <p:nvPr/>
              </p:nvCxnSpPr>
              <p:spPr>
                <a:xfrm>
                  <a:off x="10923039" y="4604755"/>
                  <a:ext cx="0" cy="41148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89887346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9A3C6468-FA93-47FA-A2FC-68B4C935AD8D}"/>
              </a:ext>
            </a:extLst>
          </p:cNvPr>
          <p:cNvSpPr>
            <a:spLocks noGrp="1"/>
          </p:cNvSpPr>
          <p:nvPr>
            <p:ph sz="quarter" idx="12"/>
          </p:nvPr>
        </p:nvSpPr>
        <p:spPr/>
        <p:txBody>
          <a:bodyPr lIns="0" tIns="0" rIns="0" bIns="0" anchor="t" anchorCtr="0"/>
          <a:lstStyle/>
          <a:p>
            <a:pPr>
              <a:lnSpc>
                <a:spcPct val="100000"/>
              </a:lnSpc>
              <a:spcBef>
                <a:spcPts val="0"/>
              </a:spcBef>
            </a:pPr>
            <a:r>
              <a:rPr lang="en-US" dirty="0"/>
              <a:t>Proportion of adults (aged 15+ years) and children (aged 0–14 years) with suppressed viral load among people living with HIV, global, 2015–2020</a:t>
            </a:r>
          </a:p>
        </p:txBody>
      </p:sp>
      <p:sp>
        <p:nvSpPr>
          <p:cNvPr id="3" name="Text Placeholder 2">
            <a:extLst>
              <a:ext uri="{FF2B5EF4-FFF2-40B4-BE49-F238E27FC236}">
                <a16:creationId xmlns:a16="http://schemas.microsoft.com/office/drawing/2014/main" id="{5AC8F4BF-E6ED-4300-846F-BF18B3E48ED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FC496DC1-388A-4AE2-8698-2CFC99B3A9B2}"/>
              </a:ext>
            </a:extLst>
          </p:cNvPr>
          <p:cNvGrpSpPr/>
          <p:nvPr/>
        </p:nvGrpSpPr>
        <p:grpSpPr>
          <a:xfrm>
            <a:off x="457198" y="2286000"/>
            <a:ext cx="11064240" cy="4268688"/>
            <a:chOff x="457198" y="2286000"/>
            <a:chExt cx="11064240" cy="4268688"/>
          </a:xfrm>
        </p:grpSpPr>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110642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grpSp>
          <p:nvGrpSpPr>
            <p:cNvPr id="2" name="Group 1">
              <a:extLst>
                <a:ext uri="{FF2B5EF4-FFF2-40B4-BE49-F238E27FC236}">
                  <a16:creationId xmlns:a16="http://schemas.microsoft.com/office/drawing/2014/main" id="{C4D8A370-5FAE-463F-9FCD-7F03EA8F1E7B}"/>
                </a:ext>
              </a:extLst>
            </p:cNvPr>
            <p:cNvGrpSpPr/>
            <p:nvPr/>
          </p:nvGrpSpPr>
          <p:grpSpPr>
            <a:xfrm>
              <a:off x="987552" y="2286000"/>
              <a:ext cx="8388390" cy="3745696"/>
              <a:chOff x="758952" y="2286000"/>
              <a:chExt cx="8388390" cy="3745696"/>
            </a:xfrm>
          </p:grpSpPr>
          <p:grpSp>
            <p:nvGrpSpPr>
              <p:cNvPr id="7" name="Group 6">
                <a:extLst>
                  <a:ext uri="{FF2B5EF4-FFF2-40B4-BE49-F238E27FC236}">
                    <a16:creationId xmlns:a16="http://schemas.microsoft.com/office/drawing/2014/main" id="{2CB1CC77-896D-4D83-BF2A-85F9BC8548D9}"/>
                  </a:ext>
                </a:extLst>
              </p:cNvPr>
              <p:cNvGrpSpPr/>
              <p:nvPr/>
            </p:nvGrpSpPr>
            <p:grpSpPr>
              <a:xfrm>
                <a:off x="1050229" y="4206240"/>
                <a:ext cx="498449" cy="271869"/>
                <a:chOff x="1412647" y="3935518"/>
                <a:chExt cx="498449" cy="271869"/>
              </a:xfrm>
            </p:grpSpPr>
            <p:sp>
              <p:nvSpPr>
                <p:cNvPr id="9" name="TextBox 8">
                  <a:extLst>
                    <a:ext uri="{FF2B5EF4-FFF2-40B4-BE49-F238E27FC236}">
                      <a16:creationId xmlns:a16="http://schemas.microsoft.com/office/drawing/2014/main" id="{13C3C7F0-949A-40F7-B1C1-6F14919880A5}"/>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D90514BA-0964-4672-AA57-6F32F74B9D79}"/>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29FC49CB-9100-4FF5-8F9D-36D9A3C26A40}"/>
                  </a:ext>
                </a:extLst>
              </p:cNvPr>
              <p:cNvGrpSpPr/>
              <p:nvPr/>
            </p:nvGrpSpPr>
            <p:grpSpPr>
              <a:xfrm>
                <a:off x="1093510" y="4754880"/>
                <a:ext cx="455168" cy="271869"/>
                <a:chOff x="1455928" y="4378231"/>
                <a:chExt cx="455168" cy="271869"/>
              </a:xfrm>
            </p:grpSpPr>
            <p:sp>
              <p:nvSpPr>
                <p:cNvPr id="12" name="TextBox 11">
                  <a:extLst>
                    <a:ext uri="{FF2B5EF4-FFF2-40B4-BE49-F238E27FC236}">
                      <a16:creationId xmlns:a16="http://schemas.microsoft.com/office/drawing/2014/main" id="{9EF4655E-30F1-49B5-AF4F-35E00A38F464}"/>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DC597C61-F846-4176-8971-49F642F85DCA}"/>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9A3DFF05-9E91-4F78-86EB-F1FAB55328B5}"/>
                  </a:ext>
                </a:extLst>
              </p:cNvPr>
              <p:cNvGrpSpPr/>
              <p:nvPr/>
            </p:nvGrpSpPr>
            <p:grpSpPr>
              <a:xfrm>
                <a:off x="1093510" y="3108960"/>
                <a:ext cx="455168" cy="271869"/>
                <a:chOff x="1455928" y="3038735"/>
                <a:chExt cx="455168" cy="271869"/>
              </a:xfrm>
            </p:grpSpPr>
            <p:cxnSp>
              <p:nvCxnSpPr>
                <p:cNvPr id="15" name="Straight Connector 14">
                  <a:extLst>
                    <a:ext uri="{FF2B5EF4-FFF2-40B4-BE49-F238E27FC236}">
                      <a16:creationId xmlns:a16="http://schemas.microsoft.com/office/drawing/2014/main" id="{65758791-0F08-4DF8-A1B4-712229E6EA6D}"/>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334D2B6-5D3B-4195-B883-D2385794305B}"/>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BCC193F8-6F29-4615-BDFD-A5BDB861C398}"/>
                  </a:ext>
                </a:extLst>
              </p:cNvPr>
              <p:cNvGrpSpPr/>
              <p:nvPr/>
            </p:nvGrpSpPr>
            <p:grpSpPr>
              <a:xfrm>
                <a:off x="1093510" y="3657600"/>
                <a:ext cx="455168" cy="271869"/>
                <a:chOff x="1455928" y="3493741"/>
                <a:chExt cx="455168" cy="271869"/>
              </a:xfrm>
            </p:grpSpPr>
            <p:sp>
              <p:nvSpPr>
                <p:cNvPr id="18" name="TextBox 17">
                  <a:extLst>
                    <a:ext uri="{FF2B5EF4-FFF2-40B4-BE49-F238E27FC236}">
                      <a16:creationId xmlns:a16="http://schemas.microsoft.com/office/drawing/2014/main" id="{3656F55F-4AF0-4F57-9785-0D7587C6AA23}"/>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02F01F20-1150-444F-825D-AC8E4914FE8B}"/>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6C654496-C9B6-4765-BFC1-9E32426205ED}"/>
                  </a:ext>
                </a:extLst>
              </p:cNvPr>
              <p:cNvGrpSpPr/>
              <p:nvPr/>
            </p:nvGrpSpPr>
            <p:grpSpPr>
              <a:xfrm>
                <a:off x="1093510" y="2560320"/>
                <a:ext cx="455168" cy="271869"/>
                <a:chOff x="1455928" y="2606040"/>
                <a:chExt cx="455168" cy="271869"/>
              </a:xfrm>
            </p:grpSpPr>
            <p:sp>
              <p:nvSpPr>
                <p:cNvPr id="21" name="TextBox 20">
                  <a:extLst>
                    <a:ext uri="{FF2B5EF4-FFF2-40B4-BE49-F238E27FC236}">
                      <a16:creationId xmlns:a16="http://schemas.microsoft.com/office/drawing/2014/main" id="{72A3C424-8AEA-4B01-B077-CE1974C1436B}"/>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9062AC6C-DFA0-4C27-814F-A161BF5B825E}"/>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7FB752F9-7B28-4742-921E-6DF805BA4438}"/>
                  </a:ext>
                </a:extLst>
              </p:cNvPr>
              <p:cNvGrpSpPr/>
              <p:nvPr/>
            </p:nvGrpSpPr>
            <p:grpSpPr>
              <a:xfrm>
                <a:off x="1178469" y="5029200"/>
                <a:ext cx="7968873" cy="271869"/>
                <a:chOff x="1540887" y="4828032"/>
                <a:chExt cx="7968873" cy="271869"/>
              </a:xfrm>
            </p:grpSpPr>
            <p:sp>
              <p:nvSpPr>
                <p:cNvPr id="24" name="TextBox 23">
                  <a:extLst>
                    <a:ext uri="{FF2B5EF4-FFF2-40B4-BE49-F238E27FC236}">
                      <a16:creationId xmlns:a16="http://schemas.microsoft.com/office/drawing/2014/main" id="{907548CA-D148-45EA-BD74-3889A0F42C9E}"/>
                    </a:ext>
                  </a:extLst>
                </p:cNvPr>
                <p:cNvSpPr txBox="1"/>
                <p:nvPr/>
              </p:nvSpPr>
              <p:spPr>
                <a:xfrm>
                  <a:off x="1540887" y="4828032"/>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9983A2C2-E53E-4A5C-BA77-B89840542810}"/>
                    </a:ext>
                  </a:extLst>
                </p:cNvPr>
                <p:cNvCxnSpPr/>
                <p:nvPr/>
              </p:nvCxnSpPr>
              <p:spPr>
                <a:xfrm>
                  <a:off x="1801368" y="4965192"/>
                  <a:ext cx="77083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5E9F025C-B340-4363-8395-04D08203E844}"/>
                  </a:ext>
                </a:extLst>
              </p:cNvPr>
              <p:cNvSpPr txBox="1"/>
              <p:nvPr/>
            </p:nvSpPr>
            <p:spPr>
              <a:xfrm>
                <a:off x="1649262" y="5257800"/>
                <a:ext cx="374904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Adults</a:t>
                </a: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 (15+ </a:t>
                </a:r>
                <a:r>
                  <a:rPr lang="fr-CH" sz="1300" dirty="0">
                    <a:solidFill>
                      <a:srgbClr val="595959"/>
                    </a:solidFill>
                    <a:latin typeface="Arial" panose="020B0604020202020204"/>
                  </a:rPr>
                  <a:t>y</a:t>
                </a: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ears</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40" name="object 10">
                <a:extLst>
                  <a:ext uri="{FF2B5EF4-FFF2-40B4-BE49-F238E27FC236}">
                    <a16:creationId xmlns:a16="http://schemas.microsoft.com/office/drawing/2014/main" id="{51834B3F-0A8B-42A0-B35A-413ACFB2749C}"/>
                  </a:ext>
                </a:extLst>
              </p:cNvPr>
              <p:cNvSpPr txBox="1"/>
              <p:nvPr/>
            </p:nvSpPr>
            <p:spPr>
              <a:xfrm>
                <a:off x="758952" y="3401624"/>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41" name="Group 40">
                <a:extLst>
                  <a:ext uri="{FF2B5EF4-FFF2-40B4-BE49-F238E27FC236}">
                    <a16:creationId xmlns:a16="http://schemas.microsoft.com/office/drawing/2014/main" id="{93CBEEA4-0299-4D3B-800E-7D54E322FEE1}"/>
                  </a:ext>
                </a:extLst>
              </p:cNvPr>
              <p:cNvGrpSpPr/>
              <p:nvPr/>
            </p:nvGrpSpPr>
            <p:grpSpPr>
              <a:xfrm>
                <a:off x="1050229" y="3931920"/>
                <a:ext cx="498449" cy="271869"/>
                <a:chOff x="1412647" y="3736802"/>
                <a:chExt cx="498449" cy="271869"/>
              </a:xfrm>
            </p:grpSpPr>
            <p:sp>
              <p:nvSpPr>
                <p:cNvPr id="42" name="TextBox 41">
                  <a:extLst>
                    <a:ext uri="{FF2B5EF4-FFF2-40B4-BE49-F238E27FC236}">
                      <a16:creationId xmlns:a16="http://schemas.microsoft.com/office/drawing/2014/main" id="{C11F8CFA-79E2-4A15-BAAC-4A47CA392ACC}"/>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0BCAAD8F-4BDE-49C7-A4C2-0A2B7BC12A95}"/>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6AD6E912-8CBD-4D93-873E-B3252E1F6AA1}"/>
                  </a:ext>
                </a:extLst>
              </p:cNvPr>
              <p:cNvGrpSpPr/>
              <p:nvPr/>
            </p:nvGrpSpPr>
            <p:grpSpPr>
              <a:xfrm>
                <a:off x="1093510" y="4480560"/>
                <a:ext cx="455168" cy="271869"/>
                <a:chOff x="1455928" y="4179515"/>
                <a:chExt cx="455168" cy="271869"/>
              </a:xfrm>
            </p:grpSpPr>
            <p:sp>
              <p:nvSpPr>
                <p:cNvPr id="45" name="TextBox 44">
                  <a:extLst>
                    <a:ext uri="{FF2B5EF4-FFF2-40B4-BE49-F238E27FC236}">
                      <a16:creationId xmlns:a16="http://schemas.microsoft.com/office/drawing/2014/main" id="{87DBF4BF-7291-4BF6-A67D-7EA62A5C2FFF}"/>
                    </a:ext>
                  </a:extLst>
                </p:cNvPr>
                <p:cNvSpPr txBox="1"/>
                <p:nvPr/>
              </p:nvSpPr>
              <p:spPr>
                <a:xfrm>
                  <a:off x="1455928" y="417951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48CD04AE-7885-4734-8B4B-43F289E0313B}"/>
                    </a:ext>
                  </a:extLst>
                </p:cNvPr>
                <p:cNvCxnSpPr/>
                <p:nvPr/>
              </p:nvCxnSpPr>
              <p:spPr>
                <a:xfrm>
                  <a:off x="1801368" y="43206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4C65E8C0-81BC-4FD8-904C-DF60364EE04E}"/>
                  </a:ext>
                </a:extLst>
              </p:cNvPr>
              <p:cNvGrpSpPr/>
              <p:nvPr/>
            </p:nvGrpSpPr>
            <p:grpSpPr>
              <a:xfrm>
                <a:off x="1093510" y="2834640"/>
                <a:ext cx="455168" cy="271869"/>
                <a:chOff x="1455928" y="2840019"/>
                <a:chExt cx="455168" cy="271869"/>
              </a:xfrm>
            </p:grpSpPr>
            <p:cxnSp>
              <p:nvCxnSpPr>
                <p:cNvPr id="48" name="Straight Connector 47">
                  <a:extLst>
                    <a:ext uri="{FF2B5EF4-FFF2-40B4-BE49-F238E27FC236}">
                      <a16:creationId xmlns:a16="http://schemas.microsoft.com/office/drawing/2014/main" id="{5FE6950C-9551-4D92-8C6E-E29757D3AF37}"/>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9D693B2D-75A4-42D3-B46C-77AF8128244D}"/>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AD70FC9C-FA01-4FD0-9913-19419D37A502}"/>
                  </a:ext>
                </a:extLst>
              </p:cNvPr>
              <p:cNvGrpSpPr/>
              <p:nvPr/>
            </p:nvGrpSpPr>
            <p:grpSpPr>
              <a:xfrm>
                <a:off x="1093510" y="3383280"/>
                <a:ext cx="455168" cy="271869"/>
                <a:chOff x="1455928" y="3295025"/>
                <a:chExt cx="455168" cy="271869"/>
              </a:xfrm>
            </p:grpSpPr>
            <p:sp>
              <p:nvSpPr>
                <p:cNvPr id="51" name="TextBox 50">
                  <a:extLst>
                    <a:ext uri="{FF2B5EF4-FFF2-40B4-BE49-F238E27FC236}">
                      <a16:creationId xmlns:a16="http://schemas.microsoft.com/office/drawing/2014/main" id="{FC9FC21F-6EFF-4D73-9BE6-301BFDA3C2C9}"/>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D66290F6-4CFD-400C-AEB4-D91EA96B0AFF}"/>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2C9A6E64-A692-452B-8D69-193F0CA8B37A}"/>
                  </a:ext>
                </a:extLst>
              </p:cNvPr>
              <p:cNvGrpSpPr/>
              <p:nvPr/>
            </p:nvGrpSpPr>
            <p:grpSpPr>
              <a:xfrm>
                <a:off x="1009181" y="2286000"/>
                <a:ext cx="539497" cy="271869"/>
                <a:chOff x="1371599" y="2407324"/>
                <a:chExt cx="539497" cy="271869"/>
              </a:xfrm>
            </p:grpSpPr>
            <p:sp>
              <p:nvSpPr>
                <p:cNvPr id="54" name="TextBox 53">
                  <a:extLst>
                    <a:ext uri="{FF2B5EF4-FFF2-40B4-BE49-F238E27FC236}">
                      <a16:creationId xmlns:a16="http://schemas.microsoft.com/office/drawing/2014/main" id="{977CBD1A-BD3F-4AA9-BB5C-C8BBF5BBC29B}"/>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5" name="Straight Connector 54">
                  <a:extLst>
                    <a:ext uri="{FF2B5EF4-FFF2-40B4-BE49-F238E27FC236}">
                      <a16:creationId xmlns:a16="http://schemas.microsoft.com/office/drawing/2014/main" id="{1CCBB191-5823-4247-8781-4CFB820B8880}"/>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bject 72">
                <a:extLst>
                  <a:ext uri="{FF2B5EF4-FFF2-40B4-BE49-F238E27FC236}">
                    <a16:creationId xmlns:a16="http://schemas.microsoft.com/office/drawing/2014/main" id="{05243F2C-3D93-4BD9-9E28-B96C173F6C43}"/>
                  </a:ext>
                </a:extLst>
              </p:cNvPr>
              <p:cNvSpPr/>
              <p:nvPr/>
            </p:nvSpPr>
            <p:spPr>
              <a:xfrm>
                <a:off x="2194560" y="4005072"/>
                <a:ext cx="365760" cy="1161288"/>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CDC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72">
                <a:extLst>
                  <a:ext uri="{FF2B5EF4-FFF2-40B4-BE49-F238E27FC236}">
                    <a16:creationId xmlns:a16="http://schemas.microsoft.com/office/drawing/2014/main" id="{D21FF1EB-7B8F-4A15-95F5-AD177E65B94D}"/>
                  </a:ext>
                </a:extLst>
              </p:cNvPr>
              <p:cNvSpPr/>
              <p:nvPr/>
            </p:nvSpPr>
            <p:spPr>
              <a:xfrm>
                <a:off x="2651760" y="3877056"/>
                <a:ext cx="365760" cy="1289304"/>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8B78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72">
                <a:extLst>
                  <a:ext uri="{FF2B5EF4-FFF2-40B4-BE49-F238E27FC236}">
                    <a16:creationId xmlns:a16="http://schemas.microsoft.com/office/drawing/2014/main" id="{5D36B273-1118-4056-AF5E-022AE958B1D4}"/>
                  </a:ext>
                </a:extLst>
              </p:cNvPr>
              <p:cNvSpPr/>
              <p:nvPr/>
            </p:nvSpPr>
            <p:spPr>
              <a:xfrm>
                <a:off x="3108960" y="3766929"/>
                <a:ext cx="365760" cy="1408176"/>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4975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8" name="object 72">
                <a:extLst>
                  <a:ext uri="{FF2B5EF4-FFF2-40B4-BE49-F238E27FC236}">
                    <a16:creationId xmlns:a16="http://schemas.microsoft.com/office/drawing/2014/main" id="{80F17335-4062-40D7-A79E-6B585C3E5CA5}"/>
                  </a:ext>
                </a:extLst>
              </p:cNvPr>
              <p:cNvSpPr/>
              <p:nvPr/>
            </p:nvSpPr>
            <p:spPr>
              <a:xfrm>
                <a:off x="3566160" y="3639312"/>
                <a:ext cx="365760" cy="153619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186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72">
                <a:extLst>
                  <a:ext uri="{FF2B5EF4-FFF2-40B4-BE49-F238E27FC236}">
                    <a16:creationId xmlns:a16="http://schemas.microsoft.com/office/drawing/2014/main" id="{A0860ABA-815B-41D4-B6BB-B261C4C56B04}"/>
                  </a:ext>
                </a:extLst>
              </p:cNvPr>
              <p:cNvSpPr/>
              <p:nvPr/>
            </p:nvSpPr>
            <p:spPr>
              <a:xfrm>
                <a:off x="4023360" y="3502152"/>
                <a:ext cx="365760" cy="167335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EE762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72">
                <a:extLst>
                  <a:ext uri="{FF2B5EF4-FFF2-40B4-BE49-F238E27FC236}">
                    <a16:creationId xmlns:a16="http://schemas.microsoft.com/office/drawing/2014/main" id="{360A721B-0884-4255-806D-3FDA623B8B2C}"/>
                  </a:ext>
                </a:extLst>
              </p:cNvPr>
              <p:cNvSpPr/>
              <p:nvPr/>
            </p:nvSpPr>
            <p:spPr>
              <a:xfrm>
                <a:off x="4480560" y="3355848"/>
                <a:ext cx="365760" cy="1819656"/>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A742B188-DAF9-497E-B475-AC11A459B2FC}"/>
                  </a:ext>
                </a:extLst>
              </p:cNvPr>
              <p:cNvSpPr txBox="1"/>
              <p:nvPr/>
            </p:nvSpPr>
            <p:spPr>
              <a:xfrm>
                <a:off x="5398302" y="5257800"/>
                <a:ext cx="374904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Children</a:t>
                </a: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 (0–14 </a:t>
                </a:r>
                <a:r>
                  <a:rPr kumimoji="0" lang="fr-CH" sz="1300" b="0" i="0" u="none" strike="noStrike" kern="1200" cap="none" spc="0" normalizeH="0" baseline="0" noProof="0" dirty="0" err="1">
                    <a:ln>
                      <a:noFill/>
                    </a:ln>
                    <a:solidFill>
                      <a:srgbClr val="595959"/>
                    </a:solidFill>
                    <a:effectLst/>
                    <a:uLnTx/>
                    <a:uFillTx/>
                    <a:latin typeface="Arial" panose="020B0604020202020204"/>
                    <a:ea typeface="+mn-ea"/>
                    <a:cs typeface="+mn-cs"/>
                  </a:rPr>
                  <a:t>years</a:t>
                </a: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64" name="object 72">
                <a:extLst>
                  <a:ext uri="{FF2B5EF4-FFF2-40B4-BE49-F238E27FC236}">
                    <a16:creationId xmlns:a16="http://schemas.microsoft.com/office/drawing/2014/main" id="{7906B39D-0808-4C41-A9C9-48584797A7C5}"/>
                  </a:ext>
                </a:extLst>
              </p:cNvPr>
              <p:cNvSpPr/>
              <p:nvPr/>
            </p:nvSpPr>
            <p:spPr>
              <a:xfrm>
                <a:off x="5943600" y="4443936"/>
                <a:ext cx="365760" cy="722376"/>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CDC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72">
                <a:extLst>
                  <a:ext uri="{FF2B5EF4-FFF2-40B4-BE49-F238E27FC236}">
                    <a16:creationId xmlns:a16="http://schemas.microsoft.com/office/drawing/2014/main" id="{241B06E4-90D6-4001-8341-72594EA4C041}"/>
                  </a:ext>
                </a:extLst>
              </p:cNvPr>
              <p:cNvSpPr/>
              <p:nvPr/>
            </p:nvSpPr>
            <p:spPr>
              <a:xfrm>
                <a:off x="6400800" y="4349966"/>
                <a:ext cx="365760" cy="822960"/>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8B78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72">
                <a:extLst>
                  <a:ext uri="{FF2B5EF4-FFF2-40B4-BE49-F238E27FC236}">
                    <a16:creationId xmlns:a16="http://schemas.microsoft.com/office/drawing/2014/main" id="{18A5DE52-8418-4B0D-A34E-A0A804E68486}"/>
                  </a:ext>
                </a:extLst>
              </p:cNvPr>
              <p:cNvSpPr/>
              <p:nvPr/>
            </p:nvSpPr>
            <p:spPr>
              <a:xfrm>
                <a:off x="6858000" y="4276102"/>
                <a:ext cx="365760" cy="89611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4975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72">
                <a:extLst>
                  <a:ext uri="{FF2B5EF4-FFF2-40B4-BE49-F238E27FC236}">
                    <a16:creationId xmlns:a16="http://schemas.microsoft.com/office/drawing/2014/main" id="{70F80C6E-FD8B-486F-88E4-515FFB05FD47}"/>
                  </a:ext>
                </a:extLst>
              </p:cNvPr>
              <p:cNvSpPr/>
              <p:nvPr/>
            </p:nvSpPr>
            <p:spPr>
              <a:xfrm>
                <a:off x="7315200" y="4254817"/>
                <a:ext cx="365760" cy="914400"/>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1864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72">
                <a:extLst>
                  <a:ext uri="{FF2B5EF4-FFF2-40B4-BE49-F238E27FC236}">
                    <a16:creationId xmlns:a16="http://schemas.microsoft.com/office/drawing/2014/main" id="{EE822F8A-B858-43A2-93A7-E60D9FCE2005}"/>
                  </a:ext>
                </a:extLst>
              </p:cNvPr>
              <p:cNvSpPr/>
              <p:nvPr/>
            </p:nvSpPr>
            <p:spPr>
              <a:xfrm>
                <a:off x="7772400" y="4181977"/>
                <a:ext cx="365760" cy="98755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EE762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72">
                <a:extLst>
                  <a:ext uri="{FF2B5EF4-FFF2-40B4-BE49-F238E27FC236}">
                    <a16:creationId xmlns:a16="http://schemas.microsoft.com/office/drawing/2014/main" id="{06A22BCC-A28C-40AC-9A97-BDF053D664E3}"/>
                  </a:ext>
                </a:extLst>
              </p:cNvPr>
              <p:cNvSpPr/>
              <p:nvPr/>
            </p:nvSpPr>
            <p:spPr>
              <a:xfrm>
                <a:off x="8229600" y="4087966"/>
                <a:ext cx="365760" cy="1078992"/>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32614A1D-3E13-4B1E-8B3A-60B155104BA8}"/>
                  </a:ext>
                </a:extLst>
              </p:cNvPr>
              <p:cNvSpPr/>
              <p:nvPr/>
            </p:nvSpPr>
            <p:spPr>
              <a:xfrm>
                <a:off x="3280096" y="5856282"/>
                <a:ext cx="137160" cy="137160"/>
              </a:xfrm>
              <a:prstGeom prst="rect">
                <a:avLst/>
              </a:prstGeom>
              <a:solidFill>
                <a:srgbClr val="FCDCC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60147F3A-AD1C-41DC-B426-87CA8AF7D8EC}"/>
                  </a:ext>
                </a:extLst>
              </p:cNvPr>
              <p:cNvSpPr txBox="1"/>
              <p:nvPr/>
            </p:nvSpPr>
            <p:spPr>
              <a:xfrm>
                <a:off x="346297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2015</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648C104A-606E-4464-B8B8-520F1AC19C31}"/>
                  </a:ext>
                </a:extLst>
              </p:cNvPr>
              <p:cNvSpPr/>
              <p:nvPr/>
            </p:nvSpPr>
            <p:spPr>
              <a:xfrm>
                <a:off x="4011616" y="5856282"/>
                <a:ext cx="137160" cy="137160"/>
              </a:xfrm>
              <a:prstGeom prst="rect">
                <a:avLst/>
              </a:prstGeom>
              <a:solidFill>
                <a:srgbClr val="F8B78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36CBEC12-C9BF-4E43-A272-4E2AB1BCABA9}"/>
                  </a:ext>
                </a:extLst>
              </p:cNvPr>
              <p:cNvSpPr txBox="1"/>
              <p:nvPr/>
            </p:nvSpPr>
            <p:spPr>
              <a:xfrm>
                <a:off x="419449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8306BE9F-224A-45CC-8B62-E47BA22B5A2A}"/>
                  </a:ext>
                </a:extLst>
              </p:cNvPr>
              <p:cNvSpPr/>
              <p:nvPr/>
            </p:nvSpPr>
            <p:spPr>
              <a:xfrm>
                <a:off x="4743136" y="5856282"/>
                <a:ext cx="137160" cy="137160"/>
              </a:xfrm>
              <a:prstGeom prst="rect">
                <a:avLst/>
              </a:prstGeom>
              <a:solidFill>
                <a:srgbClr val="F4975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04D6F766-008F-42C6-AC00-6F9093C8C2A8}"/>
                  </a:ext>
                </a:extLst>
              </p:cNvPr>
              <p:cNvSpPr txBox="1"/>
              <p:nvPr/>
            </p:nvSpPr>
            <p:spPr>
              <a:xfrm>
                <a:off x="492601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AA077C9-3B93-4801-A0C7-4EAD9BEBED65}"/>
                  </a:ext>
                </a:extLst>
              </p:cNvPr>
              <p:cNvSpPr/>
              <p:nvPr/>
            </p:nvSpPr>
            <p:spPr>
              <a:xfrm>
                <a:off x="6206176" y="5856282"/>
                <a:ext cx="137160" cy="137160"/>
              </a:xfrm>
              <a:prstGeom prst="rect">
                <a:avLst/>
              </a:prstGeom>
              <a:solidFill>
                <a:srgbClr val="EE762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662AA4B7-FA65-4AE6-A591-51A664DB0604}"/>
                  </a:ext>
                </a:extLst>
              </p:cNvPr>
              <p:cNvSpPr txBox="1"/>
              <p:nvPr/>
            </p:nvSpPr>
            <p:spPr>
              <a:xfrm>
                <a:off x="638905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6DDA3599-B5CA-4BEA-8203-EA1247739745}"/>
                  </a:ext>
                </a:extLst>
              </p:cNvPr>
              <p:cNvSpPr/>
              <p:nvPr/>
            </p:nvSpPr>
            <p:spPr>
              <a:xfrm>
                <a:off x="5474656" y="5856282"/>
                <a:ext cx="137160" cy="137160"/>
              </a:xfrm>
              <a:prstGeom prst="rect">
                <a:avLst/>
              </a:prstGeom>
              <a:solidFill>
                <a:srgbClr val="F1864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783CEBE9-F144-4AA1-A9FF-B93816E563A4}"/>
                  </a:ext>
                </a:extLst>
              </p:cNvPr>
              <p:cNvSpPr txBox="1"/>
              <p:nvPr/>
            </p:nvSpPr>
            <p:spPr>
              <a:xfrm>
                <a:off x="565753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8DEDF361-DEAC-4E15-8DEE-9FBBEE955B07}"/>
                  </a:ext>
                </a:extLst>
              </p:cNvPr>
              <p:cNvSpPr/>
              <p:nvPr/>
            </p:nvSpPr>
            <p:spPr>
              <a:xfrm>
                <a:off x="6937696" y="5856282"/>
                <a:ext cx="137160" cy="13716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5BAA9942-A928-45E6-A783-DE9A739C925F}"/>
                  </a:ext>
                </a:extLst>
              </p:cNvPr>
              <p:cNvSpPr txBox="1"/>
              <p:nvPr/>
            </p:nvSpPr>
            <p:spPr>
              <a:xfrm>
                <a:off x="7120576" y="5852160"/>
                <a:ext cx="371897" cy="179536"/>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3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2B9C2FFF-72CF-4118-A4C6-E72F892F8693}"/>
                  </a:ext>
                </a:extLst>
              </p:cNvPr>
              <p:cNvSpPr txBox="1"/>
              <p:nvPr/>
            </p:nvSpPr>
            <p:spPr>
              <a:xfrm>
                <a:off x="4532315" y="3054096"/>
                <a:ext cx="262251"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pitchFamily="34" charset="0"/>
                    <a:cs typeface="Arial" panose="020B0604020202020204" pitchFamily="34" charset="0"/>
                  </a:rPr>
                  <a:t>67</a:t>
                </a:r>
                <a:endPar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sp>
            <p:nvSpPr>
              <p:cNvPr id="87" name="TextBox 86">
                <a:extLst>
                  <a:ext uri="{FF2B5EF4-FFF2-40B4-BE49-F238E27FC236}">
                    <a16:creationId xmlns:a16="http://schemas.microsoft.com/office/drawing/2014/main" id="{F02BA4FD-8D01-4164-B6BF-ACE96CF4A3E8}"/>
                  </a:ext>
                </a:extLst>
              </p:cNvPr>
              <p:cNvSpPr txBox="1"/>
              <p:nvPr/>
            </p:nvSpPr>
            <p:spPr>
              <a:xfrm>
                <a:off x="8229600" y="3785616"/>
                <a:ext cx="365760"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40</a:t>
                </a:r>
              </a:p>
            </p:txBody>
          </p:sp>
        </p:grpSp>
      </p:grpSp>
    </p:spTree>
    <p:extLst>
      <p:ext uri="{BB962C8B-B14F-4D97-AF65-F5344CB8AC3E}">
        <p14:creationId xmlns:p14="http://schemas.microsoft.com/office/powerpoint/2010/main" val="331831533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430000" cy="4389120"/>
          </a:xfrm>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eastern and southern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BE12EB3-B84C-413F-8508-E970696865BA}"/>
              </a:ext>
            </a:extLst>
          </p:cNvPr>
          <p:cNvGrpSpPr/>
          <p:nvPr/>
        </p:nvGrpSpPr>
        <p:grpSpPr>
          <a:xfrm>
            <a:off x="457198" y="2743200"/>
            <a:ext cx="8458807" cy="3811488"/>
            <a:chOff x="457198" y="2743200"/>
            <a:chExt cx="8458807" cy="3811488"/>
          </a:xfrm>
        </p:grpSpPr>
        <p:sp>
          <p:nvSpPr>
            <p:cNvPr id="8" name="TextBox 7">
              <a:extLst>
                <a:ext uri="{FF2B5EF4-FFF2-40B4-BE49-F238E27FC236}">
                  <a16:creationId xmlns:a16="http://schemas.microsoft.com/office/drawing/2014/main" id="{956B103F-F5F4-4A98-9C5F-71C9A31EC6B7}"/>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199" name="Group 198">
              <a:extLst>
                <a:ext uri="{FF2B5EF4-FFF2-40B4-BE49-F238E27FC236}">
                  <a16:creationId xmlns:a16="http://schemas.microsoft.com/office/drawing/2014/main" id="{2E8A13FF-692C-43EB-9E81-11346722906A}"/>
                </a:ext>
              </a:extLst>
            </p:cNvPr>
            <p:cNvGrpSpPr/>
            <p:nvPr/>
          </p:nvGrpSpPr>
          <p:grpSpPr>
            <a:xfrm>
              <a:off x="1344168" y="2798064"/>
              <a:ext cx="3797241" cy="1962755"/>
              <a:chOff x="1115568" y="2798064"/>
              <a:chExt cx="3797241" cy="1962755"/>
            </a:xfrm>
          </p:grpSpPr>
          <p:sp>
            <p:nvSpPr>
              <p:cNvPr id="14" name="object 11">
                <a:extLst>
                  <a:ext uri="{FF2B5EF4-FFF2-40B4-BE49-F238E27FC236}">
                    <a16:creationId xmlns:a16="http://schemas.microsoft.com/office/drawing/2014/main" id="{D578CE45-FEDC-4D8A-B4D6-6FAC237741CF}"/>
                  </a:ext>
                </a:extLst>
              </p:cNvPr>
              <p:cNvSpPr txBox="1"/>
              <p:nvPr/>
            </p:nvSpPr>
            <p:spPr>
              <a:xfrm>
                <a:off x="2950980" y="2924963"/>
                <a:ext cx="1582467" cy="359907"/>
              </a:xfrm>
              <a:prstGeom prst="rect">
                <a:avLst/>
              </a:prstGeom>
            </p:spPr>
            <p:txBody>
              <a:bodyPr vert="horz" wrap="squar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E1492E"/>
                    </a:solidFill>
                    <a:latin typeface="Arial" panose="020B0604020202020204"/>
                    <a:cs typeface="Arial"/>
                  </a:rPr>
                  <a:t>1</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15" name="object 11">
                <a:extLst>
                  <a:ext uri="{FF2B5EF4-FFF2-40B4-BE49-F238E27FC236}">
                    <a16:creationId xmlns:a16="http://schemas.microsoft.com/office/drawing/2014/main" id="{1F5DADE4-5543-4B5D-9955-66DC794910BD}"/>
                  </a:ext>
                </a:extLst>
              </p:cNvPr>
              <p:cNvSpPr txBox="1"/>
              <p:nvPr/>
            </p:nvSpPr>
            <p:spPr>
              <a:xfrm>
                <a:off x="3331478" y="3217246"/>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951833"/>
                    </a:solidFill>
                    <a:latin typeface="Arial" panose="020B0604020202020204"/>
                    <a:cs typeface="Arial"/>
                  </a:rPr>
                  <a:t>4</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16" name="object 11">
                <a:extLst>
                  <a:ext uri="{FF2B5EF4-FFF2-40B4-BE49-F238E27FC236}">
                    <a16:creationId xmlns:a16="http://schemas.microsoft.com/office/drawing/2014/main" id="{40BB3C30-5C4F-4A91-B676-B89631EB8A50}"/>
                  </a:ext>
                </a:extLst>
              </p:cNvPr>
              <p:cNvSpPr txBox="1"/>
              <p:nvPr/>
            </p:nvSpPr>
            <p:spPr>
              <a:xfrm>
                <a:off x="2105161" y="2798064"/>
                <a:ext cx="708848"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D28D0E"/>
                    </a:solidFill>
                    <a:latin typeface="Arial" panose="020B0604020202020204"/>
                    <a:cs typeface="Arial"/>
                  </a:rPr>
                  <a:t>8</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36EBAD68-44EF-440F-95A5-60F573284842}"/>
                  </a:ext>
                </a:extLst>
              </p:cNvPr>
              <p:cNvSpPr txBox="1"/>
              <p:nvPr/>
            </p:nvSpPr>
            <p:spPr>
              <a:xfrm>
                <a:off x="1115568" y="3377692"/>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F2C81E"/>
                    </a:solidFill>
                    <a:latin typeface="Arial" panose="020B0604020202020204"/>
                    <a:cs typeface="Arial"/>
                  </a:rPr>
                  <a:t>68</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BE6557BC-B51A-48C1-B396-07BB7B6C110B}"/>
                  </a:ext>
                </a:extLst>
              </p:cNvPr>
              <p:cNvSpPr txBox="1"/>
              <p:nvPr/>
            </p:nvSpPr>
            <p:spPr>
              <a:xfrm>
                <a:off x="3413937" y="4131646"/>
                <a:ext cx="1290738" cy="616387"/>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defTabSz="914400" rtl="0" eaLnBrk="1" fontAlgn="auto" latinLnBrk="0" hangingPunct="1">
                  <a:lnSpc>
                    <a:spcPts val="1200"/>
                  </a:lnSpc>
                  <a:spcBef>
                    <a:spcPts val="400"/>
                  </a:spcBef>
                  <a:spcAft>
                    <a:spcPts val="0"/>
                  </a:spcAft>
                  <a:buClrTx/>
                  <a:buSzTx/>
                  <a:buFontTx/>
                  <a:buNone/>
                  <a:tabLst/>
                  <a:defRPr/>
                </a:pPr>
                <a:r>
                  <a:rPr lang="en-US" sz="1500" b="1" kern="0" dirty="0">
                    <a:solidFill>
                      <a:srgbClr val="EC6415"/>
                    </a:solidFill>
                    <a:latin typeface="Arial" panose="020B0604020202020204"/>
                    <a:cs typeface="Arial"/>
                  </a:rPr>
                  <a:t>18</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9" name="object 11">
                <a:extLst>
                  <a:ext uri="{FF2B5EF4-FFF2-40B4-BE49-F238E27FC236}">
                    <a16:creationId xmlns:a16="http://schemas.microsoft.com/office/drawing/2014/main" id="{805A9BC2-3B49-4E27-844C-2CEECF10B4EC}"/>
                  </a:ext>
                </a:extLst>
              </p:cNvPr>
              <p:cNvSpPr txBox="1"/>
              <p:nvPr/>
            </p:nvSpPr>
            <p:spPr>
              <a:xfrm>
                <a:off x="3429914" y="3738454"/>
                <a:ext cx="1175322"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6D945F"/>
                    </a:solidFill>
                    <a:latin typeface="Arial" panose="020B0604020202020204"/>
                    <a:cs typeface="Arial"/>
                  </a:rPr>
                  <a:t>1</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sp>
            <p:nvSpPr>
              <p:cNvPr id="64" name="object 74">
                <a:extLst>
                  <a:ext uri="{FF2B5EF4-FFF2-40B4-BE49-F238E27FC236}">
                    <a16:creationId xmlns:a16="http://schemas.microsoft.com/office/drawing/2014/main" id="{343298B6-B6FA-419E-9CE1-7792EBAC5E43}"/>
                  </a:ext>
                </a:extLst>
              </p:cNvPr>
              <p:cNvSpPr/>
              <p:nvPr/>
            </p:nvSpPr>
            <p:spPr>
              <a:xfrm>
                <a:off x="2562354" y="3200724"/>
                <a:ext cx="354920" cy="780401"/>
              </a:xfrm>
              <a:custGeom>
                <a:avLst/>
                <a:gdLst/>
                <a:ahLst/>
                <a:cxnLst/>
                <a:rect l="l" t="t" r="r" b="b"/>
                <a:pathLst>
                  <a:path w="319405" h="702309">
                    <a:moveTo>
                      <a:pt x="0" y="0"/>
                    </a:moveTo>
                    <a:lnTo>
                      <a:pt x="0" y="701903"/>
                    </a:lnTo>
                    <a:lnTo>
                      <a:pt x="319316" y="76847"/>
                    </a:lnTo>
                    <a:lnTo>
                      <a:pt x="276327" y="56687"/>
                    </a:lnTo>
                    <a:lnTo>
                      <a:pt x="232200" y="39524"/>
                    </a:lnTo>
                    <a:lnTo>
                      <a:pt x="187092" y="25397"/>
                    </a:lnTo>
                    <a:lnTo>
                      <a:pt x="141161" y="14342"/>
                    </a:lnTo>
                    <a:lnTo>
                      <a:pt x="94564" y="6399"/>
                    </a:lnTo>
                    <a:lnTo>
                      <a:pt x="47458" y="1606"/>
                    </a:lnTo>
                    <a:lnTo>
                      <a:pt x="0" y="0"/>
                    </a:lnTo>
                    <a:close/>
                  </a:path>
                </a:pathLst>
              </a:custGeom>
              <a:solidFill>
                <a:srgbClr val="D28D0E"/>
              </a:solidFill>
            </p:spPr>
            <p:txBody>
              <a:bodyPr wrap="square" lIns="0" tIns="0" rIns="0" bIns="0" rtlCol="0"/>
              <a:lstStyle/>
              <a:p>
                <a:endParaRPr/>
              </a:p>
            </p:txBody>
          </p:sp>
          <p:sp>
            <p:nvSpPr>
              <p:cNvPr id="65" name="object 75">
                <a:extLst>
                  <a:ext uri="{FF2B5EF4-FFF2-40B4-BE49-F238E27FC236}">
                    <a16:creationId xmlns:a16="http://schemas.microsoft.com/office/drawing/2014/main" id="{29993F04-605D-475A-A8FD-553133ACF7FA}"/>
                  </a:ext>
                </a:extLst>
              </p:cNvPr>
              <p:cNvSpPr/>
              <p:nvPr/>
            </p:nvSpPr>
            <p:spPr>
              <a:xfrm>
                <a:off x="2562361" y="3286109"/>
                <a:ext cx="414897" cy="695022"/>
              </a:xfrm>
              <a:custGeom>
                <a:avLst/>
                <a:gdLst/>
                <a:ahLst/>
                <a:cxnLst/>
                <a:rect l="l" t="t" r="r" b="b"/>
                <a:pathLst>
                  <a:path w="373380" h="625475">
                    <a:moveTo>
                      <a:pt x="319316" y="0"/>
                    </a:moveTo>
                    <a:lnTo>
                      <a:pt x="0" y="625068"/>
                    </a:lnTo>
                    <a:lnTo>
                      <a:pt x="372999" y="30467"/>
                    </a:lnTo>
                    <a:lnTo>
                      <a:pt x="359831" y="22409"/>
                    </a:lnTo>
                    <a:lnTo>
                      <a:pt x="346490" y="14643"/>
                    </a:lnTo>
                    <a:lnTo>
                      <a:pt x="332983" y="7171"/>
                    </a:lnTo>
                    <a:lnTo>
                      <a:pt x="319316" y="0"/>
                    </a:lnTo>
                    <a:close/>
                  </a:path>
                </a:pathLst>
              </a:custGeom>
              <a:solidFill>
                <a:srgbClr val="E1492E"/>
              </a:solidFill>
            </p:spPr>
            <p:txBody>
              <a:bodyPr wrap="square" lIns="0" tIns="0" rIns="0" bIns="0" rtlCol="0"/>
              <a:lstStyle/>
              <a:p>
                <a:endParaRPr/>
              </a:p>
            </p:txBody>
          </p:sp>
          <p:sp>
            <p:nvSpPr>
              <p:cNvPr id="66" name="object 76">
                <a:extLst>
                  <a:ext uri="{FF2B5EF4-FFF2-40B4-BE49-F238E27FC236}">
                    <a16:creationId xmlns:a16="http://schemas.microsoft.com/office/drawing/2014/main" id="{613EFC7D-8FD4-49CB-A9CC-3B8033EFBBAB}"/>
                  </a:ext>
                </a:extLst>
              </p:cNvPr>
              <p:cNvSpPr/>
              <p:nvPr/>
            </p:nvSpPr>
            <p:spPr>
              <a:xfrm>
                <a:off x="2562361" y="3286109"/>
                <a:ext cx="414897" cy="695022"/>
              </a:xfrm>
              <a:custGeom>
                <a:avLst/>
                <a:gdLst/>
                <a:ahLst/>
                <a:cxnLst/>
                <a:rect l="l" t="t" r="r" b="b"/>
                <a:pathLst>
                  <a:path w="373380" h="625475">
                    <a:moveTo>
                      <a:pt x="319316" y="0"/>
                    </a:moveTo>
                    <a:lnTo>
                      <a:pt x="332983" y="7171"/>
                    </a:lnTo>
                    <a:lnTo>
                      <a:pt x="346490" y="14643"/>
                    </a:lnTo>
                    <a:lnTo>
                      <a:pt x="359831" y="22409"/>
                    </a:lnTo>
                    <a:lnTo>
                      <a:pt x="372999" y="30467"/>
                    </a:lnTo>
                    <a:lnTo>
                      <a:pt x="0" y="625068"/>
                    </a:lnTo>
                    <a:lnTo>
                      <a:pt x="319316" y="0"/>
                    </a:lnTo>
                    <a:close/>
                  </a:path>
                </a:pathLst>
              </a:custGeom>
              <a:ln w="3175">
                <a:solidFill>
                  <a:srgbClr val="FFFFFF"/>
                </a:solidFill>
              </a:ln>
            </p:spPr>
            <p:txBody>
              <a:bodyPr wrap="square" lIns="0" tIns="0" rIns="0" bIns="0" rtlCol="0"/>
              <a:lstStyle/>
              <a:p>
                <a:endParaRPr/>
              </a:p>
            </p:txBody>
          </p:sp>
          <p:sp>
            <p:nvSpPr>
              <p:cNvPr id="67" name="object 77">
                <a:extLst>
                  <a:ext uri="{FF2B5EF4-FFF2-40B4-BE49-F238E27FC236}">
                    <a16:creationId xmlns:a16="http://schemas.microsoft.com/office/drawing/2014/main" id="{132B1F19-3CF0-48AA-9955-31A5CE554F2B}"/>
                  </a:ext>
                </a:extLst>
              </p:cNvPr>
              <p:cNvSpPr/>
              <p:nvPr/>
            </p:nvSpPr>
            <p:spPr>
              <a:xfrm>
                <a:off x="2562354" y="3319967"/>
                <a:ext cx="570130" cy="661153"/>
              </a:xfrm>
              <a:custGeom>
                <a:avLst/>
                <a:gdLst/>
                <a:ahLst/>
                <a:cxnLst/>
                <a:rect l="l" t="t" r="r" b="b"/>
                <a:pathLst>
                  <a:path w="513080" h="594995">
                    <a:moveTo>
                      <a:pt x="372999" y="0"/>
                    </a:moveTo>
                    <a:lnTo>
                      <a:pt x="0" y="594588"/>
                    </a:lnTo>
                    <a:lnTo>
                      <a:pt x="512864" y="115379"/>
                    </a:lnTo>
                    <a:lnTo>
                      <a:pt x="480757" y="83178"/>
                    </a:lnTo>
                    <a:lnTo>
                      <a:pt x="446670" y="53155"/>
                    </a:lnTo>
                    <a:lnTo>
                      <a:pt x="410713" y="25400"/>
                    </a:lnTo>
                    <a:lnTo>
                      <a:pt x="372999" y="0"/>
                    </a:lnTo>
                    <a:close/>
                  </a:path>
                </a:pathLst>
              </a:custGeom>
              <a:solidFill>
                <a:srgbClr val="951833"/>
              </a:solidFill>
            </p:spPr>
            <p:txBody>
              <a:bodyPr wrap="square" lIns="0" tIns="0" rIns="0" bIns="0" rtlCol="0"/>
              <a:lstStyle/>
              <a:p>
                <a:endParaRPr/>
              </a:p>
            </p:txBody>
          </p:sp>
          <p:sp>
            <p:nvSpPr>
              <p:cNvPr id="68" name="object 78">
                <a:extLst>
                  <a:ext uri="{FF2B5EF4-FFF2-40B4-BE49-F238E27FC236}">
                    <a16:creationId xmlns:a16="http://schemas.microsoft.com/office/drawing/2014/main" id="{D71A0665-E6DA-4D8B-AA5A-855F9CE2BC78}"/>
                  </a:ext>
                </a:extLst>
              </p:cNvPr>
              <p:cNvSpPr/>
              <p:nvPr/>
            </p:nvSpPr>
            <p:spPr>
              <a:xfrm>
                <a:off x="2562354" y="3319967"/>
                <a:ext cx="570130" cy="661153"/>
              </a:xfrm>
              <a:custGeom>
                <a:avLst/>
                <a:gdLst/>
                <a:ahLst/>
                <a:cxnLst/>
                <a:rect l="l" t="t" r="r" b="b"/>
                <a:pathLst>
                  <a:path w="513080" h="594995">
                    <a:moveTo>
                      <a:pt x="372999" y="0"/>
                    </a:moveTo>
                    <a:lnTo>
                      <a:pt x="410713" y="25400"/>
                    </a:lnTo>
                    <a:lnTo>
                      <a:pt x="446670" y="53155"/>
                    </a:lnTo>
                    <a:lnTo>
                      <a:pt x="480757" y="83178"/>
                    </a:lnTo>
                    <a:lnTo>
                      <a:pt x="512864" y="115379"/>
                    </a:lnTo>
                    <a:lnTo>
                      <a:pt x="0" y="594588"/>
                    </a:lnTo>
                    <a:lnTo>
                      <a:pt x="372999" y="0"/>
                    </a:lnTo>
                    <a:close/>
                  </a:path>
                </a:pathLst>
              </a:custGeom>
              <a:ln w="3175">
                <a:solidFill>
                  <a:srgbClr val="FFFFFF"/>
                </a:solidFill>
              </a:ln>
            </p:spPr>
            <p:txBody>
              <a:bodyPr wrap="square" lIns="0" tIns="0" rIns="0" bIns="0" rtlCol="0"/>
              <a:lstStyle/>
              <a:p>
                <a:endParaRPr/>
              </a:p>
            </p:txBody>
          </p:sp>
          <p:sp>
            <p:nvSpPr>
              <p:cNvPr id="69" name="object 79">
                <a:extLst>
                  <a:ext uri="{FF2B5EF4-FFF2-40B4-BE49-F238E27FC236}">
                    <a16:creationId xmlns:a16="http://schemas.microsoft.com/office/drawing/2014/main" id="{90476606-4351-40C1-8F22-409F3C7F9E76}"/>
                  </a:ext>
                </a:extLst>
              </p:cNvPr>
              <p:cNvSpPr/>
              <p:nvPr/>
            </p:nvSpPr>
            <p:spPr>
              <a:xfrm>
                <a:off x="2562351" y="3448178"/>
                <a:ext cx="585653" cy="532733"/>
              </a:xfrm>
              <a:custGeom>
                <a:avLst/>
                <a:gdLst/>
                <a:ahLst/>
                <a:cxnLst/>
                <a:rect l="l" t="t" r="r" b="b"/>
                <a:pathLst>
                  <a:path w="527050" h="479425">
                    <a:moveTo>
                      <a:pt x="512864" y="0"/>
                    </a:moveTo>
                    <a:lnTo>
                      <a:pt x="0" y="479209"/>
                    </a:lnTo>
                    <a:lnTo>
                      <a:pt x="526732" y="15278"/>
                    </a:lnTo>
                    <a:lnTo>
                      <a:pt x="512864" y="0"/>
                    </a:lnTo>
                    <a:close/>
                  </a:path>
                </a:pathLst>
              </a:custGeom>
              <a:solidFill>
                <a:srgbClr val="477835"/>
              </a:solidFill>
            </p:spPr>
            <p:txBody>
              <a:bodyPr wrap="square" lIns="0" tIns="0" rIns="0" bIns="0" rtlCol="0"/>
              <a:lstStyle/>
              <a:p>
                <a:endParaRPr/>
              </a:p>
            </p:txBody>
          </p:sp>
          <p:sp>
            <p:nvSpPr>
              <p:cNvPr id="70" name="object 80">
                <a:extLst>
                  <a:ext uri="{FF2B5EF4-FFF2-40B4-BE49-F238E27FC236}">
                    <a16:creationId xmlns:a16="http://schemas.microsoft.com/office/drawing/2014/main" id="{8BCEE178-E79C-446A-BDA3-2C8527D7241B}"/>
                  </a:ext>
                </a:extLst>
              </p:cNvPr>
              <p:cNvSpPr/>
              <p:nvPr/>
            </p:nvSpPr>
            <p:spPr>
              <a:xfrm>
                <a:off x="2562351" y="3448178"/>
                <a:ext cx="585653" cy="532733"/>
              </a:xfrm>
              <a:custGeom>
                <a:avLst/>
                <a:gdLst/>
                <a:ahLst/>
                <a:cxnLst/>
                <a:rect l="l" t="t" r="r" b="b"/>
                <a:pathLst>
                  <a:path w="527050" h="479425">
                    <a:moveTo>
                      <a:pt x="512864" y="0"/>
                    </a:moveTo>
                    <a:lnTo>
                      <a:pt x="517563" y="5029"/>
                    </a:lnTo>
                    <a:lnTo>
                      <a:pt x="522185" y="10121"/>
                    </a:lnTo>
                    <a:lnTo>
                      <a:pt x="526732" y="15278"/>
                    </a:lnTo>
                    <a:lnTo>
                      <a:pt x="0" y="479209"/>
                    </a:lnTo>
                    <a:lnTo>
                      <a:pt x="512864" y="0"/>
                    </a:lnTo>
                    <a:close/>
                  </a:path>
                </a:pathLst>
              </a:custGeom>
              <a:ln w="3175">
                <a:solidFill>
                  <a:srgbClr val="FFFFFF"/>
                </a:solidFill>
              </a:ln>
            </p:spPr>
            <p:txBody>
              <a:bodyPr wrap="square" lIns="0" tIns="0" rIns="0" bIns="0" rtlCol="0"/>
              <a:lstStyle/>
              <a:p>
                <a:endParaRPr/>
              </a:p>
            </p:txBody>
          </p:sp>
          <p:sp>
            <p:nvSpPr>
              <p:cNvPr id="71" name="object 81">
                <a:extLst>
                  <a:ext uri="{FF2B5EF4-FFF2-40B4-BE49-F238E27FC236}">
                    <a16:creationId xmlns:a16="http://schemas.microsoft.com/office/drawing/2014/main" id="{5266BC91-C2C2-48EB-BDB3-42E70138807D}"/>
                  </a:ext>
                </a:extLst>
              </p:cNvPr>
              <p:cNvSpPr/>
              <p:nvPr/>
            </p:nvSpPr>
            <p:spPr>
              <a:xfrm>
                <a:off x="2562349" y="3465161"/>
                <a:ext cx="780401" cy="831910"/>
              </a:xfrm>
              <a:custGeom>
                <a:avLst/>
                <a:gdLst/>
                <a:ahLst/>
                <a:cxnLst/>
                <a:rect l="l" t="t" r="r" b="b"/>
                <a:pathLst>
                  <a:path w="702310" h="748665">
                    <a:moveTo>
                      <a:pt x="526732" y="0"/>
                    </a:moveTo>
                    <a:lnTo>
                      <a:pt x="0" y="463930"/>
                    </a:lnTo>
                    <a:lnTo>
                      <a:pt x="641832" y="748068"/>
                    </a:lnTo>
                    <a:lnTo>
                      <a:pt x="659784" y="703463"/>
                    </a:lnTo>
                    <a:lnTo>
                      <a:pt x="674526" y="658152"/>
                    </a:lnTo>
                    <a:lnTo>
                      <a:pt x="686081" y="612289"/>
                    </a:lnTo>
                    <a:lnTo>
                      <a:pt x="694473" y="566032"/>
                    </a:lnTo>
                    <a:lnTo>
                      <a:pt x="699727" y="519537"/>
                    </a:lnTo>
                    <a:lnTo>
                      <a:pt x="701867" y="472960"/>
                    </a:lnTo>
                    <a:lnTo>
                      <a:pt x="700916" y="426458"/>
                    </a:lnTo>
                    <a:lnTo>
                      <a:pt x="696899" y="380188"/>
                    </a:lnTo>
                    <a:lnTo>
                      <a:pt x="689840" y="334306"/>
                    </a:lnTo>
                    <a:lnTo>
                      <a:pt x="679762" y="288968"/>
                    </a:lnTo>
                    <a:lnTo>
                      <a:pt x="666691" y="244332"/>
                    </a:lnTo>
                    <a:lnTo>
                      <a:pt x="650649" y="200553"/>
                    </a:lnTo>
                    <a:lnTo>
                      <a:pt x="631661" y="157788"/>
                    </a:lnTo>
                    <a:lnTo>
                      <a:pt x="609752" y="116194"/>
                    </a:lnTo>
                    <a:lnTo>
                      <a:pt x="584944" y="75926"/>
                    </a:lnTo>
                    <a:lnTo>
                      <a:pt x="557263" y="37143"/>
                    </a:lnTo>
                    <a:lnTo>
                      <a:pt x="526732" y="0"/>
                    </a:lnTo>
                    <a:close/>
                  </a:path>
                </a:pathLst>
              </a:custGeom>
              <a:solidFill>
                <a:srgbClr val="EC6415"/>
              </a:solidFill>
            </p:spPr>
            <p:txBody>
              <a:bodyPr wrap="square" lIns="0" tIns="0" rIns="0" bIns="0" rtlCol="0"/>
              <a:lstStyle/>
              <a:p>
                <a:endParaRPr/>
              </a:p>
            </p:txBody>
          </p:sp>
          <p:sp>
            <p:nvSpPr>
              <p:cNvPr id="72" name="object 82">
                <a:extLst>
                  <a:ext uri="{FF2B5EF4-FFF2-40B4-BE49-F238E27FC236}">
                    <a16:creationId xmlns:a16="http://schemas.microsoft.com/office/drawing/2014/main" id="{3FD86DC7-5CA2-47B9-B8FF-E8036343E412}"/>
                  </a:ext>
                </a:extLst>
              </p:cNvPr>
              <p:cNvSpPr/>
              <p:nvPr/>
            </p:nvSpPr>
            <p:spPr>
              <a:xfrm>
                <a:off x="2562349" y="3465161"/>
                <a:ext cx="780401" cy="831910"/>
              </a:xfrm>
              <a:custGeom>
                <a:avLst/>
                <a:gdLst/>
                <a:ahLst/>
                <a:cxnLst/>
                <a:rect l="l" t="t" r="r" b="b"/>
                <a:pathLst>
                  <a:path w="702310" h="748665">
                    <a:moveTo>
                      <a:pt x="526732" y="0"/>
                    </a:moveTo>
                    <a:lnTo>
                      <a:pt x="557263" y="37143"/>
                    </a:lnTo>
                    <a:lnTo>
                      <a:pt x="584944" y="75926"/>
                    </a:lnTo>
                    <a:lnTo>
                      <a:pt x="609752" y="116194"/>
                    </a:lnTo>
                    <a:lnTo>
                      <a:pt x="631661" y="157788"/>
                    </a:lnTo>
                    <a:lnTo>
                      <a:pt x="650649" y="200553"/>
                    </a:lnTo>
                    <a:lnTo>
                      <a:pt x="666691" y="244332"/>
                    </a:lnTo>
                    <a:lnTo>
                      <a:pt x="679762" y="288968"/>
                    </a:lnTo>
                    <a:lnTo>
                      <a:pt x="689840" y="334306"/>
                    </a:lnTo>
                    <a:lnTo>
                      <a:pt x="696899" y="380188"/>
                    </a:lnTo>
                    <a:lnTo>
                      <a:pt x="700916" y="426458"/>
                    </a:lnTo>
                    <a:lnTo>
                      <a:pt x="701867" y="472960"/>
                    </a:lnTo>
                    <a:lnTo>
                      <a:pt x="699727" y="519537"/>
                    </a:lnTo>
                    <a:lnTo>
                      <a:pt x="694473" y="566032"/>
                    </a:lnTo>
                    <a:lnTo>
                      <a:pt x="686081" y="612289"/>
                    </a:lnTo>
                    <a:lnTo>
                      <a:pt x="674526" y="658152"/>
                    </a:lnTo>
                    <a:lnTo>
                      <a:pt x="659784" y="703463"/>
                    </a:lnTo>
                    <a:lnTo>
                      <a:pt x="641832" y="748068"/>
                    </a:lnTo>
                    <a:lnTo>
                      <a:pt x="0" y="463930"/>
                    </a:lnTo>
                    <a:lnTo>
                      <a:pt x="526732" y="0"/>
                    </a:lnTo>
                    <a:close/>
                  </a:path>
                </a:pathLst>
              </a:custGeom>
              <a:ln w="3175">
                <a:solidFill>
                  <a:srgbClr val="FFFFFF"/>
                </a:solidFill>
              </a:ln>
            </p:spPr>
            <p:txBody>
              <a:bodyPr wrap="square" lIns="0" tIns="0" rIns="0" bIns="0" rtlCol="0"/>
              <a:lstStyle/>
              <a:p>
                <a:endParaRPr/>
              </a:p>
            </p:txBody>
          </p:sp>
          <p:sp>
            <p:nvSpPr>
              <p:cNvPr id="73" name="object 83">
                <a:extLst>
                  <a:ext uri="{FF2B5EF4-FFF2-40B4-BE49-F238E27FC236}">
                    <a16:creationId xmlns:a16="http://schemas.microsoft.com/office/drawing/2014/main" id="{1E4A86BD-789C-4885-98A9-095F3C31F17E}"/>
                  </a:ext>
                </a:extLst>
              </p:cNvPr>
              <p:cNvSpPr/>
              <p:nvPr/>
            </p:nvSpPr>
            <p:spPr>
              <a:xfrm>
                <a:off x="1782313" y="3200723"/>
                <a:ext cx="1493769" cy="1560096"/>
              </a:xfrm>
              <a:custGeom>
                <a:avLst/>
                <a:gdLst/>
                <a:ahLst/>
                <a:cxnLst/>
                <a:rect l="l" t="t" r="r" b="b"/>
                <a:pathLst>
                  <a:path w="1344295" h="1403984">
                    <a:moveTo>
                      <a:pt x="701991" y="0"/>
                    </a:moveTo>
                    <a:lnTo>
                      <a:pt x="653268" y="1685"/>
                    </a:lnTo>
                    <a:lnTo>
                      <a:pt x="605226" y="6681"/>
                    </a:lnTo>
                    <a:lnTo>
                      <a:pt x="558002" y="14897"/>
                    </a:lnTo>
                    <a:lnTo>
                      <a:pt x="511736" y="26245"/>
                    </a:lnTo>
                    <a:lnTo>
                      <a:pt x="466563" y="40634"/>
                    </a:lnTo>
                    <a:lnTo>
                      <a:pt x="422624" y="57973"/>
                    </a:lnTo>
                    <a:lnTo>
                      <a:pt x="380056" y="78174"/>
                    </a:lnTo>
                    <a:lnTo>
                      <a:pt x="338997" y="101147"/>
                    </a:lnTo>
                    <a:lnTo>
                      <a:pt x="299585" y="126800"/>
                    </a:lnTo>
                    <a:lnTo>
                      <a:pt x="261958" y="155046"/>
                    </a:lnTo>
                    <a:lnTo>
                      <a:pt x="226254" y="185793"/>
                    </a:lnTo>
                    <a:lnTo>
                      <a:pt x="192612" y="218952"/>
                    </a:lnTo>
                    <a:lnTo>
                      <a:pt x="161170" y="254433"/>
                    </a:lnTo>
                    <a:lnTo>
                      <a:pt x="132065" y="292146"/>
                    </a:lnTo>
                    <a:lnTo>
                      <a:pt x="105436" y="332001"/>
                    </a:lnTo>
                    <a:lnTo>
                      <a:pt x="81421" y="373909"/>
                    </a:lnTo>
                    <a:lnTo>
                      <a:pt x="60158" y="417779"/>
                    </a:lnTo>
                    <a:lnTo>
                      <a:pt x="42185" y="462377"/>
                    </a:lnTo>
                    <a:lnTo>
                      <a:pt x="27462" y="507464"/>
                    </a:lnTo>
                    <a:lnTo>
                      <a:pt x="15935" y="552901"/>
                    </a:lnTo>
                    <a:lnTo>
                      <a:pt x="7551" y="598551"/>
                    </a:lnTo>
                    <a:lnTo>
                      <a:pt x="2257" y="644274"/>
                    </a:lnTo>
                    <a:lnTo>
                      <a:pt x="0" y="689934"/>
                    </a:lnTo>
                    <a:lnTo>
                      <a:pt x="725" y="735393"/>
                    </a:lnTo>
                    <a:lnTo>
                      <a:pt x="4380" y="780512"/>
                    </a:lnTo>
                    <a:lnTo>
                      <a:pt x="10912" y="825154"/>
                    </a:lnTo>
                    <a:lnTo>
                      <a:pt x="20267" y="869181"/>
                    </a:lnTo>
                    <a:lnTo>
                      <a:pt x="32392" y="912455"/>
                    </a:lnTo>
                    <a:lnTo>
                      <a:pt x="47234" y="954838"/>
                    </a:lnTo>
                    <a:lnTo>
                      <a:pt x="64740" y="996192"/>
                    </a:lnTo>
                    <a:lnTo>
                      <a:pt x="84855" y="1036379"/>
                    </a:lnTo>
                    <a:lnTo>
                      <a:pt x="107528" y="1075261"/>
                    </a:lnTo>
                    <a:lnTo>
                      <a:pt x="132704" y="1112701"/>
                    </a:lnTo>
                    <a:lnTo>
                      <a:pt x="160331" y="1148560"/>
                    </a:lnTo>
                    <a:lnTo>
                      <a:pt x="190355" y="1182701"/>
                    </a:lnTo>
                    <a:lnTo>
                      <a:pt x="222722" y="1214986"/>
                    </a:lnTo>
                    <a:lnTo>
                      <a:pt x="257380" y="1245276"/>
                    </a:lnTo>
                    <a:lnTo>
                      <a:pt x="294276" y="1273434"/>
                    </a:lnTo>
                    <a:lnTo>
                      <a:pt x="333356" y="1299322"/>
                    </a:lnTo>
                    <a:lnTo>
                      <a:pt x="374566" y="1322802"/>
                    </a:lnTo>
                    <a:lnTo>
                      <a:pt x="417854" y="1343736"/>
                    </a:lnTo>
                    <a:lnTo>
                      <a:pt x="462452" y="1361708"/>
                    </a:lnTo>
                    <a:lnTo>
                      <a:pt x="507539" y="1376431"/>
                    </a:lnTo>
                    <a:lnTo>
                      <a:pt x="552976" y="1387958"/>
                    </a:lnTo>
                    <a:lnTo>
                      <a:pt x="598625" y="1396342"/>
                    </a:lnTo>
                    <a:lnTo>
                      <a:pt x="644349" y="1401636"/>
                    </a:lnTo>
                    <a:lnTo>
                      <a:pt x="690009" y="1403894"/>
                    </a:lnTo>
                    <a:lnTo>
                      <a:pt x="735468" y="1403169"/>
                    </a:lnTo>
                    <a:lnTo>
                      <a:pt x="780587" y="1399514"/>
                    </a:lnTo>
                    <a:lnTo>
                      <a:pt x="825229" y="1392982"/>
                    </a:lnTo>
                    <a:lnTo>
                      <a:pt x="869256" y="1383627"/>
                    </a:lnTo>
                    <a:lnTo>
                      <a:pt x="912530" y="1371501"/>
                    </a:lnTo>
                    <a:lnTo>
                      <a:pt x="954913" y="1356660"/>
                    </a:lnTo>
                    <a:lnTo>
                      <a:pt x="996267" y="1339154"/>
                    </a:lnTo>
                    <a:lnTo>
                      <a:pt x="1036454" y="1319038"/>
                    </a:lnTo>
                    <a:lnTo>
                      <a:pt x="1075336" y="1296366"/>
                    </a:lnTo>
                    <a:lnTo>
                      <a:pt x="1112776" y="1271190"/>
                    </a:lnTo>
                    <a:lnTo>
                      <a:pt x="1148635" y="1243563"/>
                    </a:lnTo>
                    <a:lnTo>
                      <a:pt x="1182776" y="1213539"/>
                    </a:lnTo>
                    <a:lnTo>
                      <a:pt x="1215060" y="1181171"/>
                    </a:lnTo>
                    <a:lnTo>
                      <a:pt x="1245351" y="1146513"/>
                    </a:lnTo>
                    <a:lnTo>
                      <a:pt x="1273509" y="1109618"/>
                    </a:lnTo>
                    <a:lnTo>
                      <a:pt x="1299396" y="1070538"/>
                    </a:lnTo>
                    <a:lnTo>
                      <a:pt x="1322876" y="1029328"/>
                    </a:lnTo>
                    <a:lnTo>
                      <a:pt x="1343811" y="986040"/>
                    </a:lnTo>
                    <a:lnTo>
                      <a:pt x="701991" y="701903"/>
                    </a:lnTo>
                    <a:lnTo>
                      <a:pt x="701991" y="0"/>
                    </a:lnTo>
                    <a:close/>
                  </a:path>
                </a:pathLst>
              </a:custGeom>
              <a:solidFill>
                <a:srgbClr val="F2C81E"/>
              </a:solidFill>
            </p:spPr>
            <p:txBody>
              <a:bodyPr wrap="square" lIns="0" tIns="0" rIns="0" bIns="0" rtlCol="0"/>
              <a:lstStyle/>
              <a:p>
                <a:endParaRPr/>
              </a:p>
            </p:txBody>
          </p:sp>
          <p:sp>
            <p:nvSpPr>
              <p:cNvPr id="74" name="object 84">
                <a:extLst>
                  <a:ext uri="{FF2B5EF4-FFF2-40B4-BE49-F238E27FC236}">
                    <a16:creationId xmlns:a16="http://schemas.microsoft.com/office/drawing/2014/main" id="{00DF9EEF-BE2F-4D10-9C40-DB7710DD5BB6}"/>
                  </a:ext>
                </a:extLst>
              </p:cNvPr>
              <p:cNvSpPr/>
              <p:nvPr/>
            </p:nvSpPr>
            <p:spPr>
              <a:xfrm>
                <a:off x="1782313" y="3200723"/>
                <a:ext cx="1493769" cy="1560096"/>
              </a:xfrm>
              <a:custGeom>
                <a:avLst/>
                <a:gdLst/>
                <a:ahLst/>
                <a:cxnLst/>
                <a:rect l="l" t="t" r="r" b="b"/>
                <a:pathLst>
                  <a:path w="1344295" h="1403984">
                    <a:moveTo>
                      <a:pt x="1343811" y="986040"/>
                    </a:moveTo>
                    <a:lnTo>
                      <a:pt x="1322876" y="1029328"/>
                    </a:lnTo>
                    <a:lnTo>
                      <a:pt x="1299396" y="1070538"/>
                    </a:lnTo>
                    <a:lnTo>
                      <a:pt x="1273509" y="1109618"/>
                    </a:lnTo>
                    <a:lnTo>
                      <a:pt x="1245351" y="1146513"/>
                    </a:lnTo>
                    <a:lnTo>
                      <a:pt x="1215060" y="1181171"/>
                    </a:lnTo>
                    <a:lnTo>
                      <a:pt x="1182776" y="1213539"/>
                    </a:lnTo>
                    <a:lnTo>
                      <a:pt x="1148635" y="1243563"/>
                    </a:lnTo>
                    <a:lnTo>
                      <a:pt x="1112776" y="1271190"/>
                    </a:lnTo>
                    <a:lnTo>
                      <a:pt x="1075336" y="1296366"/>
                    </a:lnTo>
                    <a:lnTo>
                      <a:pt x="1036454" y="1319038"/>
                    </a:lnTo>
                    <a:lnTo>
                      <a:pt x="996267" y="1339154"/>
                    </a:lnTo>
                    <a:lnTo>
                      <a:pt x="954913" y="1356660"/>
                    </a:lnTo>
                    <a:lnTo>
                      <a:pt x="912530" y="1371501"/>
                    </a:lnTo>
                    <a:lnTo>
                      <a:pt x="869256" y="1383627"/>
                    </a:lnTo>
                    <a:lnTo>
                      <a:pt x="825229" y="1392982"/>
                    </a:lnTo>
                    <a:lnTo>
                      <a:pt x="780587" y="1399514"/>
                    </a:lnTo>
                    <a:lnTo>
                      <a:pt x="735468" y="1403169"/>
                    </a:lnTo>
                    <a:lnTo>
                      <a:pt x="690009" y="1403894"/>
                    </a:lnTo>
                    <a:lnTo>
                      <a:pt x="644349" y="1401636"/>
                    </a:lnTo>
                    <a:lnTo>
                      <a:pt x="598625" y="1396342"/>
                    </a:lnTo>
                    <a:lnTo>
                      <a:pt x="552976" y="1387958"/>
                    </a:lnTo>
                    <a:lnTo>
                      <a:pt x="507539" y="1376431"/>
                    </a:lnTo>
                    <a:lnTo>
                      <a:pt x="462452" y="1361708"/>
                    </a:lnTo>
                    <a:lnTo>
                      <a:pt x="417854" y="1343736"/>
                    </a:lnTo>
                    <a:lnTo>
                      <a:pt x="374566" y="1322802"/>
                    </a:lnTo>
                    <a:lnTo>
                      <a:pt x="333356" y="1299322"/>
                    </a:lnTo>
                    <a:lnTo>
                      <a:pt x="294276" y="1273434"/>
                    </a:lnTo>
                    <a:lnTo>
                      <a:pt x="257380" y="1245276"/>
                    </a:lnTo>
                    <a:lnTo>
                      <a:pt x="222722" y="1214986"/>
                    </a:lnTo>
                    <a:lnTo>
                      <a:pt x="190355" y="1182701"/>
                    </a:lnTo>
                    <a:lnTo>
                      <a:pt x="160331" y="1148560"/>
                    </a:lnTo>
                    <a:lnTo>
                      <a:pt x="132704" y="1112701"/>
                    </a:lnTo>
                    <a:lnTo>
                      <a:pt x="107528" y="1075261"/>
                    </a:lnTo>
                    <a:lnTo>
                      <a:pt x="84855" y="1036379"/>
                    </a:lnTo>
                    <a:lnTo>
                      <a:pt x="64740" y="996192"/>
                    </a:lnTo>
                    <a:lnTo>
                      <a:pt x="47234" y="954838"/>
                    </a:lnTo>
                    <a:lnTo>
                      <a:pt x="32392" y="912455"/>
                    </a:lnTo>
                    <a:lnTo>
                      <a:pt x="20267" y="869181"/>
                    </a:lnTo>
                    <a:lnTo>
                      <a:pt x="10912" y="825154"/>
                    </a:lnTo>
                    <a:lnTo>
                      <a:pt x="4380" y="780512"/>
                    </a:lnTo>
                    <a:lnTo>
                      <a:pt x="725" y="735393"/>
                    </a:lnTo>
                    <a:lnTo>
                      <a:pt x="0" y="689934"/>
                    </a:lnTo>
                    <a:lnTo>
                      <a:pt x="2257" y="644274"/>
                    </a:lnTo>
                    <a:lnTo>
                      <a:pt x="7551" y="598551"/>
                    </a:lnTo>
                    <a:lnTo>
                      <a:pt x="15935" y="552901"/>
                    </a:lnTo>
                    <a:lnTo>
                      <a:pt x="27462" y="507464"/>
                    </a:lnTo>
                    <a:lnTo>
                      <a:pt x="42185" y="462377"/>
                    </a:lnTo>
                    <a:lnTo>
                      <a:pt x="60158" y="417779"/>
                    </a:lnTo>
                    <a:lnTo>
                      <a:pt x="81421" y="373909"/>
                    </a:lnTo>
                    <a:lnTo>
                      <a:pt x="105436" y="332001"/>
                    </a:lnTo>
                    <a:lnTo>
                      <a:pt x="132065" y="292146"/>
                    </a:lnTo>
                    <a:lnTo>
                      <a:pt x="161170" y="254433"/>
                    </a:lnTo>
                    <a:lnTo>
                      <a:pt x="192612" y="218952"/>
                    </a:lnTo>
                    <a:lnTo>
                      <a:pt x="226254" y="185793"/>
                    </a:lnTo>
                    <a:lnTo>
                      <a:pt x="261958" y="155046"/>
                    </a:lnTo>
                    <a:lnTo>
                      <a:pt x="299585" y="126800"/>
                    </a:lnTo>
                    <a:lnTo>
                      <a:pt x="338997" y="101147"/>
                    </a:lnTo>
                    <a:lnTo>
                      <a:pt x="380056" y="78174"/>
                    </a:lnTo>
                    <a:lnTo>
                      <a:pt x="422624" y="57973"/>
                    </a:lnTo>
                    <a:lnTo>
                      <a:pt x="466563" y="40634"/>
                    </a:lnTo>
                    <a:lnTo>
                      <a:pt x="511736" y="26245"/>
                    </a:lnTo>
                    <a:lnTo>
                      <a:pt x="558002" y="14897"/>
                    </a:lnTo>
                    <a:lnTo>
                      <a:pt x="605226" y="6681"/>
                    </a:lnTo>
                    <a:lnTo>
                      <a:pt x="653268" y="1685"/>
                    </a:lnTo>
                    <a:lnTo>
                      <a:pt x="701991" y="0"/>
                    </a:lnTo>
                    <a:lnTo>
                      <a:pt x="701991" y="701903"/>
                    </a:lnTo>
                    <a:lnTo>
                      <a:pt x="1343811" y="986040"/>
                    </a:lnTo>
                    <a:close/>
                  </a:path>
                </a:pathLst>
              </a:custGeom>
              <a:ln w="3175">
                <a:solidFill>
                  <a:srgbClr val="FFFFFF"/>
                </a:solidFill>
              </a:ln>
            </p:spPr>
            <p:txBody>
              <a:bodyPr wrap="square" lIns="0" tIns="0" rIns="0" bIns="0" rtlCol="0"/>
              <a:lstStyle/>
              <a:p>
                <a:endParaRPr/>
              </a:p>
            </p:txBody>
          </p:sp>
          <p:sp>
            <p:nvSpPr>
              <p:cNvPr id="75" name="object 85">
                <a:extLst>
                  <a:ext uri="{FF2B5EF4-FFF2-40B4-BE49-F238E27FC236}">
                    <a16:creationId xmlns:a16="http://schemas.microsoft.com/office/drawing/2014/main" id="{B82EF636-AD40-423E-B25A-4E88C4E102A9}"/>
                  </a:ext>
                </a:extLst>
              </p:cNvPr>
              <p:cNvSpPr/>
              <p:nvPr/>
            </p:nvSpPr>
            <p:spPr>
              <a:xfrm>
                <a:off x="2070144" y="3488654"/>
                <a:ext cx="984321" cy="984321"/>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sp>
            <p:nvSpPr>
              <p:cNvPr id="152" name="object 20">
                <a:extLst>
                  <a:ext uri="{FF2B5EF4-FFF2-40B4-BE49-F238E27FC236}">
                    <a16:creationId xmlns:a16="http://schemas.microsoft.com/office/drawing/2014/main" id="{3C48E9C0-CEED-4320-8CE2-9D0B9B75ABC2}"/>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grpSp>
          <p:nvGrpSpPr>
            <p:cNvPr id="87" name="object 151">
              <a:extLst>
                <a:ext uri="{FF2B5EF4-FFF2-40B4-BE49-F238E27FC236}">
                  <a16:creationId xmlns:a16="http://schemas.microsoft.com/office/drawing/2014/main" id="{4BE6FFE5-8881-4324-A659-78422B4CFEAF}"/>
                </a:ext>
              </a:extLst>
            </p:cNvPr>
            <p:cNvGrpSpPr/>
            <p:nvPr/>
          </p:nvGrpSpPr>
          <p:grpSpPr>
            <a:xfrm>
              <a:off x="6512871" y="3203455"/>
              <a:ext cx="1512022" cy="1563624"/>
              <a:chOff x="4296945" y="2491491"/>
              <a:chExt cx="1358265" cy="1407160"/>
            </a:xfrm>
          </p:grpSpPr>
          <p:sp>
            <p:nvSpPr>
              <p:cNvPr id="88" name="object 152">
                <a:extLst>
                  <a:ext uri="{FF2B5EF4-FFF2-40B4-BE49-F238E27FC236}">
                    <a16:creationId xmlns:a16="http://schemas.microsoft.com/office/drawing/2014/main" id="{5DDF23D8-9CFC-4BC5-93FE-8FC84052F63E}"/>
                  </a:ext>
                </a:extLst>
              </p:cNvPr>
              <p:cNvSpPr/>
              <p:nvPr/>
            </p:nvSpPr>
            <p:spPr>
              <a:xfrm>
                <a:off x="4977952" y="2999501"/>
                <a:ext cx="675640" cy="426084"/>
              </a:xfrm>
              <a:custGeom>
                <a:avLst/>
                <a:gdLst/>
                <a:ahLst/>
                <a:cxnLst/>
                <a:rect l="l" t="t" r="r" b="b"/>
                <a:pathLst>
                  <a:path w="675639" h="426085">
                    <a:moveTo>
                      <a:pt x="664264" y="425768"/>
                    </a:moveTo>
                    <a:lnTo>
                      <a:pt x="0" y="197298"/>
                    </a:lnTo>
                    <a:lnTo>
                      <a:pt x="675043"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153">
                <a:extLst>
                  <a:ext uri="{FF2B5EF4-FFF2-40B4-BE49-F238E27FC236}">
                    <a16:creationId xmlns:a16="http://schemas.microsoft.com/office/drawing/2014/main" id="{EE5C2EEF-3A0B-412D-8F43-1BF3D4BF7A86}"/>
                  </a:ext>
                </a:extLst>
              </p:cNvPr>
              <p:cNvSpPr/>
              <p:nvPr/>
            </p:nvSpPr>
            <p:spPr>
              <a:xfrm>
                <a:off x="4977943" y="3196803"/>
                <a:ext cx="664845" cy="662305"/>
              </a:xfrm>
              <a:custGeom>
                <a:avLst/>
                <a:gdLst/>
                <a:ahLst/>
                <a:cxnLst/>
                <a:rect l="l" t="t" r="r" b="b"/>
                <a:pathLst>
                  <a:path w="664845" h="662304">
                    <a:moveTo>
                      <a:pt x="230695" y="661742"/>
                    </a:moveTo>
                    <a:lnTo>
                      <a:pt x="0" y="0"/>
                    </a:lnTo>
                    <a:lnTo>
                      <a:pt x="664272" y="22846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154">
                <a:extLst>
                  <a:ext uri="{FF2B5EF4-FFF2-40B4-BE49-F238E27FC236}">
                    <a16:creationId xmlns:a16="http://schemas.microsoft.com/office/drawing/2014/main" id="{CC83D26E-03C4-4B95-A650-19D7B011FB60}"/>
                  </a:ext>
                </a:extLst>
              </p:cNvPr>
              <p:cNvSpPr/>
              <p:nvPr/>
            </p:nvSpPr>
            <p:spPr>
              <a:xfrm>
                <a:off x="4976088" y="3196803"/>
                <a:ext cx="233045" cy="700405"/>
              </a:xfrm>
              <a:custGeom>
                <a:avLst/>
                <a:gdLst/>
                <a:ahLst/>
                <a:cxnLst/>
                <a:rect l="l" t="t" r="r" b="b"/>
                <a:pathLst>
                  <a:path w="233045" h="700404">
                    <a:moveTo>
                      <a:pt x="0" y="700149"/>
                    </a:moveTo>
                    <a:lnTo>
                      <a:pt x="1861" y="0"/>
                    </a:lnTo>
                    <a:lnTo>
                      <a:pt x="232545" y="661745"/>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155">
                <a:extLst>
                  <a:ext uri="{FF2B5EF4-FFF2-40B4-BE49-F238E27FC236}">
                    <a16:creationId xmlns:a16="http://schemas.microsoft.com/office/drawing/2014/main" id="{7188160F-5FD3-4C5C-9A9D-4D07622AF9F7}"/>
                  </a:ext>
                </a:extLst>
              </p:cNvPr>
              <p:cNvSpPr/>
              <p:nvPr/>
            </p:nvSpPr>
            <p:spPr>
              <a:xfrm>
                <a:off x="4770905" y="3196804"/>
                <a:ext cx="207645" cy="700405"/>
              </a:xfrm>
              <a:custGeom>
                <a:avLst/>
                <a:gdLst/>
                <a:ahLst/>
                <a:cxnLst/>
                <a:rect l="l" t="t" r="r" b="b"/>
                <a:pathLst>
                  <a:path w="207645" h="700404">
                    <a:moveTo>
                      <a:pt x="0" y="668535"/>
                    </a:moveTo>
                    <a:lnTo>
                      <a:pt x="207043" y="0"/>
                    </a:lnTo>
                    <a:lnTo>
                      <a:pt x="205181" y="700148"/>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156">
                <a:extLst>
                  <a:ext uri="{FF2B5EF4-FFF2-40B4-BE49-F238E27FC236}">
                    <a16:creationId xmlns:a16="http://schemas.microsoft.com/office/drawing/2014/main" id="{1D461492-5623-4114-BD7C-3B92F04B7886}"/>
                  </a:ext>
                </a:extLst>
              </p:cNvPr>
              <p:cNvSpPr/>
              <p:nvPr/>
            </p:nvSpPr>
            <p:spPr>
              <a:xfrm>
                <a:off x="4326037" y="3196792"/>
                <a:ext cx="652145" cy="668655"/>
              </a:xfrm>
              <a:custGeom>
                <a:avLst/>
                <a:gdLst/>
                <a:ahLst/>
                <a:cxnLst/>
                <a:rect l="l" t="t" r="r" b="b"/>
                <a:pathLst>
                  <a:path w="652145" h="668654">
                    <a:moveTo>
                      <a:pt x="0" y="255968"/>
                    </a:moveTo>
                    <a:lnTo>
                      <a:pt x="651906" y="0"/>
                    </a:lnTo>
                    <a:lnTo>
                      <a:pt x="444863" y="668546"/>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157">
                <a:extLst>
                  <a:ext uri="{FF2B5EF4-FFF2-40B4-BE49-F238E27FC236}">
                    <a16:creationId xmlns:a16="http://schemas.microsoft.com/office/drawing/2014/main" id="{4AE6BD24-234B-4672-8D85-763A97C0AC7E}"/>
                  </a:ext>
                </a:extLst>
              </p:cNvPr>
              <p:cNvSpPr/>
              <p:nvPr/>
            </p:nvSpPr>
            <p:spPr>
              <a:xfrm>
                <a:off x="4298533" y="3022605"/>
                <a:ext cx="679450" cy="430530"/>
              </a:xfrm>
              <a:custGeom>
                <a:avLst/>
                <a:gdLst/>
                <a:ahLst/>
                <a:cxnLst/>
                <a:rect l="l" t="t" r="r" b="b"/>
                <a:pathLst>
                  <a:path w="679450" h="430529">
                    <a:moveTo>
                      <a:pt x="0" y="0"/>
                    </a:moveTo>
                    <a:lnTo>
                      <a:pt x="679417" y="174188"/>
                    </a:lnTo>
                    <a:lnTo>
                      <a:pt x="27504" y="430154"/>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158">
                <a:extLst>
                  <a:ext uri="{FF2B5EF4-FFF2-40B4-BE49-F238E27FC236}">
                    <a16:creationId xmlns:a16="http://schemas.microsoft.com/office/drawing/2014/main" id="{41C3A3A6-7EC3-48A5-9450-7266066BE613}"/>
                  </a:ext>
                </a:extLst>
              </p:cNvPr>
              <p:cNvSpPr/>
              <p:nvPr/>
            </p:nvSpPr>
            <p:spPr>
              <a:xfrm>
                <a:off x="4298532" y="2493078"/>
                <a:ext cx="679450" cy="704215"/>
              </a:xfrm>
              <a:custGeom>
                <a:avLst/>
                <a:gdLst/>
                <a:ahLst/>
                <a:cxnLst/>
                <a:rect l="l" t="t" r="r" b="b"/>
                <a:pathLst>
                  <a:path w="679450" h="704214">
                    <a:moveTo>
                      <a:pt x="679411" y="0"/>
                    </a:moveTo>
                    <a:lnTo>
                      <a:pt x="679411" y="703715"/>
                    </a:lnTo>
                    <a:lnTo>
                      <a:pt x="0" y="52952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159">
                <a:extLst>
                  <a:ext uri="{FF2B5EF4-FFF2-40B4-BE49-F238E27FC236}">
                    <a16:creationId xmlns:a16="http://schemas.microsoft.com/office/drawing/2014/main" id="{09A80604-CCE9-4D3C-B18D-487B35D67FD0}"/>
                  </a:ext>
                </a:extLst>
              </p:cNvPr>
              <p:cNvSpPr/>
              <p:nvPr/>
            </p:nvSpPr>
            <p:spPr>
              <a:xfrm>
                <a:off x="4535678" y="2751880"/>
                <a:ext cx="886460" cy="886460"/>
              </a:xfrm>
              <a:custGeom>
                <a:avLst/>
                <a:gdLst/>
                <a:ahLst/>
                <a:cxnLst/>
                <a:rect l="l" t="t" r="r" b="b"/>
                <a:pathLst>
                  <a:path w="886460" h="886460">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33" name="Group 132">
              <a:extLst>
                <a:ext uri="{FF2B5EF4-FFF2-40B4-BE49-F238E27FC236}">
                  <a16:creationId xmlns:a16="http://schemas.microsoft.com/office/drawing/2014/main" id="{75DD2CCD-93AB-4788-855A-50464ADB1FFB}"/>
                </a:ext>
              </a:extLst>
            </p:cNvPr>
            <p:cNvGrpSpPr>
              <a:grpSpLocks noChangeAspect="1"/>
            </p:cNvGrpSpPr>
            <p:nvPr/>
          </p:nvGrpSpPr>
          <p:grpSpPr>
            <a:xfrm>
              <a:off x="6490828" y="3199216"/>
              <a:ext cx="1563751" cy="1563624"/>
              <a:chOff x="4426454" y="7504410"/>
              <a:chExt cx="1404403" cy="1404289"/>
            </a:xfrm>
          </p:grpSpPr>
          <p:sp>
            <p:nvSpPr>
              <p:cNvPr id="143" name="object 3">
                <a:extLst>
                  <a:ext uri="{FF2B5EF4-FFF2-40B4-BE49-F238E27FC236}">
                    <a16:creationId xmlns:a16="http://schemas.microsoft.com/office/drawing/2014/main" id="{BBF07CD7-188B-4169-9A88-CD2604425B21}"/>
                  </a:ext>
                </a:extLst>
              </p:cNvPr>
              <p:cNvSpPr/>
              <p:nvPr/>
            </p:nvSpPr>
            <p:spPr>
              <a:xfrm>
                <a:off x="4426454" y="7504410"/>
                <a:ext cx="702310" cy="1010285"/>
              </a:xfrm>
              <a:custGeom>
                <a:avLst/>
                <a:gdLst/>
                <a:ahLst/>
                <a:cxnLst/>
                <a:rect l="l" t="t" r="r" b="b"/>
                <a:pathLst>
                  <a:path w="702310" h="1010284">
                    <a:moveTo>
                      <a:pt x="702092" y="0"/>
                    </a:moveTo>
                    <a:lnTo>
                      <a:pt x="648379" y="1957"/>
                    </a:lnTo>
                    <a:lnTo>
                      <a:pt x="595744" y="7843"/>
                    </a:lnTo>
                    <a:lnTo>
                      <a:pt x="544107" y="17676"/>
                    </a:lnTo>
                    <a:lnTo>
                      <a:pt x="493387" y="31475"/>
                    </a:lnTo>
                    <a:lnTo>
                      <a:pt x="443502" y="49258"/>
                    </a:lnTo>
                    <a:lnTo>
                      <a:pt x="394371" y="71043"/>
                    </a:lnTo>
                    <a:lnTo>
                      <a:pt x="351882" y="93569"/>
                    </a:lnTo>
                    <a:lnTo>
                      <a:pt x="311564" y="118562"/>
                    </a:lnTo>
                    <a:lnTo>
                      <a:pt x="273465" y="145883"/>
                    </a:lnTo>
                    <a:lnTo>
                      <a:pt x="237633" y="175391"/>
                    </a:lnTo>
                    <a:lnTo>
                      <a:pt x="204116" y="206947"/>
                    </a:lnTo>
                    <a:lnTo>
                      <a:pt x="172961" y="240411"/>
                    </a:lnTo>
                    <a:lnTo>
                      <a:pt x="144219" y="275644"/>
                    </a:lnTo>
                    <a:lnTo>
                      <a:pt x="117935" y="312505"/>
                    </a:lnTo>
                    <a:lnTo>
                      <a:pt x="94159" y="350855"/>
                    </a:lnTo>
                    <a:lnTo>
                      <a:pt x="72939" y="390554"/>
                    </a:lnTo>
                    <a:lnTo>
                      <a:pt x="54323" y="431462"/>
                    </a:lnTo>
                    <a:lnTo>
                      <a:pt x="38358" y="473440"/>
                    </a:lnTo>
                    <a:lnTo>
                      <a:pt x="25094" y="516347"/>
                    </a:lnTo>
                    <a:lnTo>
                      <a:pt x="14578" y="560044"/>
                    </a:lnTo>
                    <a:lnTo>
                      <a:pt x="6858" y="604391"/>
                    </a:lnTo>
                    <a:lnTo>
                      <a:pt x="1982" y="649248"/>
                    </a:lnTo>
                    <a:lnTo>
                      <a:pt x="0" y="694476"/>
                    </a:lnTo>
                    <a:lnTo>
                      <a:pt x="957" y="739934"/>
                    </a:lnTo>
                    <a:lnTo>
                      <a:pt x="4904" y="785483"/>
                    </a:lnTo>
                    <a:lnTo>
                      <a:pt x="11888" y="830984"/>
                    </a:lnTo>
                    <a:lnTo>
                      <a:pt x="21957" y="876295"/>
                    </a:lnTo>
                    <a:lnTo>
                      <a:pt x="35159" y="921279"/>
                    </a:lnTo>
                    <a:lnTo>
                      <a:pt x="51543" y="965793"/>
                    </a:lnTo>
                    <a:lnTo>
                      <a:pt x="71156" y="1009700"/>
                    </a:lnTo>
                    <a:lnTo>
                      <a:pt x="702092" y="701979"/>
                    </a:lnTo>
                    <a:lnTo>
                      <a:pt x="702092" y="0"/>
                    </a:lnTo>
                    <a:close/>
                  </a:path>
                </a:pathLst>
              </a:custGeom>
              <a:solidFill>
                <a:srgbClr val="ED9FC1"/>
              </a:solidFill>
            </p:spPr>
            <p:txBody>
              <a:bodyPr wrap="square" lIns="0" tIns="0" rIns="0" bIns="0" rtlCol="0"/>
              <a:lstStyle/>
              <a:p>
                <a:endParaRPr/>
              </a:p>
            </p:txBody>
          </p:sp>
          <p:sp>
            <p:nvSpPr>
              <p:cNvPr id="144" name="object 4">
                <a:extLst>
                  <a:ext uri="{FF2B5EF4-FFF2-40B4-BE49-F238E27FC236}">
                    <a16:creationId xmlns:a16="http://schemas.microsoft.com/office/drawing/2014/main" id="{D301ADE3-EC14-414B-AC89-CE315FC59D22}"/>
                  </a:ext>
                </a:extLst>
              </p:cNvPr>
              <p:cNvSpPr/>
              <p:nvPr/>
            </p:nvSpPr>
            <p:spPr>
              <a:xfrm>
                <a:off x="4497611" y="8206389"/>
                <a:ext cx="1198880" cy="702310"/>
              </a:xfrm>
              <a:custGeom>
                <a:avLst/>
                <a:gdLst/>
                <a:ahLst/>
                <a:cxnLst/>
                <a:rect l="l" t="t" r="r" b="b"/>
                <a:pathLst>
                  <a:path w="1198879" h="702309">
                    <a:moveTo>
                      <a:pt x="630936" y="0"/>
                    </a:moveTo>
                    <a:lnTo>
                      <a:pt x="0" y="307720"/>
                    </a:lnTo>
                    <a:lnTo>
                      <a:pt x="23953" y="353417"/>
                    </a:lnTo>
                    <a:lnTo>
                      <a:pt x="49513" y="395312"/>
                    </a:lnTo>
                    <a:lnTo>
                      <a:pt x="77163" y="433981"/>
                    </a:lnTo>
                    <a:lnTo>
                      <a:pt x="107385" y="470000"/>
                    </a:lnTo>
                    <a:lnTo>
                      <a:pt x="140664" y="503944"/>
                    </a:lnTo>
                    <a:lnTo>
                      <a:pt x="177483" y="536387"/>
                    </a:lnTo>
                    <a:lnTo>
                      <a:pt x="218325" y="567905"/>
                    </a:lnTo>
                    <a:lnTo>
                      <a:pt x="258160" y="594846"/>
                    </a:lnTo>
                    <a:lnTo>
                      <a:pt x="299155" y="618712"/>
                    </a:lnTo>
                    <a:lnTo>
                      <a:pt x="341163" y="639526"/>
                    </a:lnTo>
                    <a:lnTo>
                      <a:pt x="384038" y="657311"/>
                    </a:lnTo>
                    <a:lnTo>
                      <a:pt x="427635" y="672091"/>
                    </a:lnTo>
                    <a:lnTo>
                      <a:pt x="471808" y="683888"/>
                    </a:lnTo>
                    <a:lnTo>
                      <a:pt x="516410" y="692726"/>
                    </a:lnTo>
                    <a:lnTo>
                      <a:pt x="561295" y="698628"/>
                    </a:lnTo>
                    <a:lnTo>
                      <a:pt x="606317" y="701617"/>
                    </a:lnTo>
                    <a:lnTo>
                      <a:pt x="651331" y="701715"/>
                    </a:lnTo>
                    <a:lnTo>
                      <a:pt x="696191" y="698947"/>
                    </a:lnTo>
                    <a:lnTo>
                      <a:pt x="740749" y="693335"/>
                    </a:lnTo>
                    <a:lnTo>
                      <a:pt x="784861" y="684903"/>
                    </a:lnTo>
                    <a:lnTo>
                      <a:pt x="828380" y="673673"/>
                    </a:lnTo>
                    <a:lnTo>
                      <a:pt x="871160" y="659669"/>
                    </a:lnTo>
                    <a:lnTo>
                      <a:pt x="913056" y="642914"/>
                    </a:lnTo>
                    <a:lnTo>
                      <a:pt x="953920" y="623431"/>
                    </a:lnTo>
                    <a:lnTo>
                      <a:pt x="993608" y="601243"/>
                    </a:lnTo>
                    <a:lnTo>
                      <a:pt x="1031973" y="576374"/>
                    </a:lnTo>
                    <a:lnTo>
                      <a:pt x="1068868" y="548846"/>
                    </a:lnTo>
                    <a:lnTo>
                      <a:pt x="1104149" y="518682"/>
                    </a:lnTo>
                    <a:lnTo>
                      <a:pt x="1137669" y="485906"/>
                    </a:lnTo>
                    <a:lnTo>
                      <a:pt x="1169282" y="450541"/>
                    </a:lnTo>
                    <a:lnTo>
                      <a:pt x="1198841" y="412610"/>
                    </a:lnTo>
                    <a:lnTo>
                      <a:pt x="630936" y="0"/>
                    </a:lnTo>
                    <a:close/>
                  </a:path>
                </a:pathLst>
              </a:custGeom>
              <a:solidFill>
                <a:srgbClr val="DD077B"/>
              </a:solidFill>
            </p:spPr>
            <p:txBody>
              <a:bodyPr wrap="square" lIns="0" tIns="0" rIns="0" bIns="0" rtlCol="0"/>
              <a:lstStyle/>
              <a:p>
                <a:endParaRPr/>
              </a:p>
            </p:txBody>
          </p:sp>
          <p:sp>
            <p:nvSpPr>
              <p:cNvPr id="145" name="object 5">
                <a:extLst>
                  <a:ext uri="{FF2B5EF4-FFF2-40B4-BE49-F238E27FC236}">
                    <a16:creationId xmlns:a16="http://schemas.microsoft.com/office/drawing/2014/main" id="{3488803A-B599-4F0E-9D19-225FE6AAD1C5}"/>
                  </a:ext>
                </a:extLst>
              </p:cNvPr>
              <p:cNvSpPr/>
              <p:nvPr/>
            </p:nvSpPr>
            <p:spPr>
              <a:xfrm>
                <a:off x="4497611" y="8206389"/>
                <a:ext cx="1198880" cy="702310"/>
              </a:xfrm>
              <a:custGeom>
                <a:avLst/>
                <a:gdLst/>
                <a:ahLst/>
                <a:cxnLst/>
                <a:rect l="l" t="t" r="r" b="b"/>
                <a:pathLst>
                  <a:path w="1198879" h="702309">
                    <a:moveTo>
                      <a:pt x="630936" y="0"/>
                    </a:moveTo>
                    <a:lnTo>
                      <a:pt x="1198841" y="412610"/>
                    </a:lnTo>
                    <a:lnTo>
                      <a:pt x="1169282" y="450541"/>
                    </a:lnTo>
                    <a:lnTo>
                      <a:pt x="1137669" y="485906"/>
                    </a:lnTo>
                    <a:lnTo>
                      <a:pt x="1104149" y="518682"/>
                    </a:lnTo>
                    <a:lnTo>
                      <a:pt x="1068868" y="548846"/>
                    </a:lnTo>
                    <a:lnTo>
                      <a:pt x="1031973" y="576374"/>
                    </a:lnTo>
                    <a:lnTo>
                      <a:pt x="993608" y="601243"/>
                    </a:lnTo>
                    <a:lnTo>
                      <a:pt x="953920" y="623431"/>
                    </a:lnTo>
                    <a:lnTo>
                      <a:pt x="913056" y="642914"/>
                    </a:lnTo>
                    <a:lnTo>
                      <a:pt x="871160" y="659669"/>
                    </a:lnTo>
                    <a:lnTo>
                      <a:pt x="828380" y="673673"/>
                    </a:lnTo>
                    <a:lnTo>
                      <a:pt x="784861" y="684903"/>
                    </a:lnTo>
                    <a:lnTo>
                      <a:pt x="740749" y="693335"/>
                    </a:lnTo>
                    <a:lnTo>
                      <a:pt x="696191" y="698947"/>
                    </a:lnTo>
                    <a:lnTo>
                      <a:pt x="651331" y="701715"/>
                    </a:lnTo>
                    <a:lnTo>
                      <a:pt x="606317" y="701617"/>
                    </a:lnTo>
                    <a:lnTo>
                      <a:pt x="561295" y="698628"/>
                    </a:lnTo>
                    <a:lnTo>
                      <a:pt x="516410" y="692726"/>
                    </a:lnTo>
                    <a:lnTo>
                      <a:pt x="471808" y="683888"/>
                    </a:lnTo>
                    <a:lnTo>
                      <a:pt x="427635" y="672091"/>
                    </a:lnTo>
                    <a:lnTo>
                      <a:pt x="384038" y="657311"/>
                    </a:lnTo>
                    <a:lnTo>
                      <a:pt x="341163" y="639526"/>
                    </a:lnTo>
                    <a:lnTo>
                      <a:pt x="299155" y="618712"/>
                    </a:lnTo>
                    <a:lnTo>
                      <a:pt x="258160" y="594846"/>
                    </a:lnTo>
                    <a:lnTo>
                      <a:pt x="218325" y="567905"/>
                    </a:lnTo>
                    <a:lnTo>
                      <a:pt x="177483" y="536387"/>
                    </a:lnTo>
                    <a:lnTo>
                      <a:pt x="140664" y="503944"/>
                    </a:lnTo>
                    <a:lnTo>
                      <a:pt x="107385" y="470000"/>
                    </a:lnTo>
                    <a:lnTo>
                      <a:pt x="77163" y="433981"/>
                    </a:lnTo>
                    <a:lnTo>
                      <a:pt x="49513" y="395312"/>
                    </a:lnTo>
                    <a:lnTo>
                      <a:pt x="23953" y="353417"/>
                    </a:lnTo>
                    <a:lnTo>
                      <a:pt x="0" y="307720"/>
                    </a:lnTo>
                    <a:lnTo>
                      <a:pt x="630936" y="0"/>
                    </a:lnTo>
                    <a:close/>
                  </a:path>
                </a:pathLst>
              </a:custGeom>
              <a:ln w="3175">
                <a:solidFill>
                  <a:srgbClr val="FFFFFF"/>
                </a:solidFill>
              </a:ln>
            </p:spPr>
            <p:txBody>
              <a:bodyPr wrap="square" lIns="0" tIns="0" rIns="0" bIns="0" rtlCol="0"/>
              <a:lstStyle/>
              <a:p>
                <a:endParaRPr/>
              </a:p>
            </p:txBody>
          </p:sp>
          <p:sp>
            <p:nvSpPr>
              <p:cNvPr id="146" name="object 6">
                <a:extLst>
                  <a:ext uri="{FF2B5EF4-FFF2-40B4-BE49-F238E27FC236}">
                    <a16:creationId xmlns:a16="http://schemas.microsoft.com/office/drawing/2014/main" id="{0105BF7D-C46A-4FD4-8DC4-55EC81FA1088}"/>
                  </a:ext>
                </a:extLst>
              </p:cNvPr>
              <p:cNvSpPr/>
              <p:nvPr/>
            </p:nvSpPr>
            <p:spPr>
              <a:xfrm>
                <a:off x="5128547" y="7638484"/>
                <a:ext cx="702310" cy="981075"/>
              </a:xfrm>
              <a:custGeom>
                <a:avLst/>
                <a:gdLst/>
                <a:ahLst/>
                <a:cxnLst/>
                <a:rect l="l" t="t" r="r" b="b"/>
                <a:pathLst>
                  <a:path w="702310" h="981075">
                    <a:moveTo>
                      <a:pt x="412610" y="0"/>
                    </a:moveTo>
                    <a:lnTo>
                      <a:pt x="0" y="567905"/>
                    </a:lnTo>
                    <a:lnTo>
                      <a:pt x="567905" y="980516"/>
                    </a:lnTo>
                    <a:lnTo>
                      <a:pt x="594845" y="940681"/>
                    </a:lnTo>
                    <a:lnTo>
                      <a:pt x="618710" y="899686"/>
                    </a:lnTo>
                    <a:lnTo>
                      <a:pt x="639523" y="857678"/>
                    </a:lnTo>
                    <a:lnTo>
                      <a:pt x="657307" y="814803"/>
                    </a:lnTo>
                    <a:lnTo>
                      <a:pt x="672086" y="771206"/>
                    </a:lnTo>
                    <a:lnTo>
                      <a:pt x="683883" y="727033"/>
                    </a:lnTo>
                    <a:lnTo>
                      <a:pt x="692721" y="682431"/>
                    </a:lnTo>
                    <a:lnTo>
                      <a:pt x="698622" y="637546"/>
                    </a:lnTo>
                    <a:lnTo>
                      <a:pt x="701611" y="592523"/>
                    </a:lnTo>
                    <a:lnTo>
                      <a:pt x="701710" y="547509"/>
                    </a:lnTo>
                    <a:lnTo>
                      <a:pt x="698942" y="502650"/>
                    </a:lnTo>
                    <a:lnTo>
                      <a:pt x="693331" y="458092"/>
                    </a:lnTo>
                    <a:lnTo>
                      <a:pt x="684899" y="413980"/>
                    </a:lnTo>
                    <a:lnTo>
                      <a:pt x="673670" y="370461"/>
                    </a:lnTo>
                    <a:lnTo>
                      <a:pt x="659666" y="327681"/>
                    </a:lnTo>
                    <a:lnTo>
                      <a:pt x="642912" y="285785"/>
                    </a:lnTo>
                    <a:lnTo>
                      <a:pt x="623429" y="244921"/>
                    </a:lnTo>
                    <a:lnTo>
                      <a:pt x="601242" y="205233"/>
                    </a:lnTo>
                    <a:lnTo>
                      <a:pt x="576373" y="166868"/>
                    </a:lnTo>
                    <a:lnTo>
                      <a:pt x="548845" y="129973"/>
                    </a:lnTo>
                    <a:lnTo>
                      <a:pt x="518682" y="94692"/>
                    </a:lnTo>
                    <a:lnTo>
                      <a:pt x="485906" y="61172"/>
                    </a:lnTo>
                    <a:lnTo>
                      <a:pt x="450541" y="29559"/>
                    </a:lnTo>
                    <a:lnTo>
                      <a:pt x="412610" y="0"/>
                    </a:lnTo>
                    <a:close/>
                  </a:path>
                </a:pathLst>
              </a:custGeom>
              <a:solidFill>
                <a:srgbClr val="027ABA"/>
              </a:solidFill>
            </p:spPr>
            <p:txBody>
              <a:bodyPr wrap="square" lIns="0" tIns="0" rIns="0" bIns="0" rtlCol="0"/>
              <a:lstStyle/>
              <a:p>
                <a:endParaRPr/>
              </a:p>
            </p:txBody>
          </p:sp>
          <p:sp>
            <p:nvSpPr>
              <p:cNvPr id="147" name="object 7">
                <a:extLst>
                  <a:ext uri="{FF2B5EF4-FFF2-40B4-BE49-F238E27FC236}">
                    <a16:creationId xmlns:a16="http://schemas.microsoft.com/office/drawing/2014/main" id="{708B267D-2132-458F-ACE5-115C119D98D1}"/>
                  </a:ext>
                </a:extLst>
              </p:cNvPr>
              <p:cNvSpPr/>
              <p:nvPr/>
            </p:nvSpPr>
            <p:spPr>
              <a:xfrm>
                <a:off x="5128547" y="7638484"/>
                <a:ext cx="702310" cy="981075"/>
              </a:xfrm>
              <a:custGeom>
                <a:avLst/>
                <a:gdLst/>
                <a:ahLst/>
                <a:cxnLst/>
                <a:rect l="l" t="t" r="r" b="b"/>
                <a:pathLst>
                  <a:path w="702310" h="981075">
                    <a:moveTo>
                      <a:pt x="0" y="567905"/>
                    </a:moveTo>
                    <a:lnTo>
                      <a:pt x="412610" y="0"/>
                    </a:lnTo>
                    <a:lnTo>
                      <a:pt x="450541" y="29559"/>
                    </a:lnTo>
                    <a:lnTo>
                      <a:pt x="485906" y="61172"/>
                    </a:lnTo>
                    <a:lnTo>
                      <a:pt x="518682" y="94692"/>
                    </a:lnTo>
                    <a:lnTo>
                      <a:pt x="548845" y="129973"/>
                    </a:lnTo>
                    <a:lnTo>
                      <a:pt x="576373" y="166868"/>
                    </a:lnTo>
                    <a:lnTo>
                      <a:pt x="601242" y="205233"/>
                    </a:lnTo>
                    <a:lnTo>
                      <a:pt x="623429" y="244921"/>
                    </a:lnTo>
                    <a:lnTo>
                      <a:pt x="642912" y="285785"/>
                    </a:lnTo>
                    <a:lnTo>
                      <a:pt x="659666" y="327681"/>
                    </a:lnTo>
                    <a:lnTo>
                      <a:pt x="673670" y="370461"/>
                    </a:lnTo>
                    <a:lnTo>
                      <a:pt x="684899" y="413980"/>
                    </a:lnTo>
                    <a:lnTo>
                      <a:pt x="693331" y="458092"/>
                    </a:lnTo>
                    <a:lnTo>
                      <a:pt x="698942" y="502650"/>
                    </a:lnTo>
                    <a:lnTo>
                      <a:pt x="701710" y="547509"/>
                    </a:lnTo>
                    <a:lnTo>
                      <a:pt x="701611" y="592523"/>
                    </a:lnTo>
                    <a:lnTo>
                      <a:pt x="698622" y="637546"/>
                    </a:lnTo>
                    <a:lnTo>
                      <a:pt x="692721" y="682431"/>
                    </a:lnTo>
                    <a:lnTo>
                      <a:pt x="683883" y="727033"/>
                    </a:lnTo>
                    <a:lnTo>
                      <a:pt x="672086" y="771206"/>
                    </a:lnTo>
                    <a:lnTo>
                      <a:pt x="657307" y="814803"/>
                    </a:lnTo>
                    <a:lnTo>
                      <a:pt x="639523" y="857678"/>
                    </a:lnTo>
                    <a:lnTo>
                      <a:pt x="618710" y="899686"/>
                    </a:lnTo>
                    <a:lnTo>
                      <a:pt x="594845" y="940681"/>
                    </a:lnTo>
                    <a:lnTo>
                      <a:pt x="567905" y="980516"/>
                    </a:lnTo>
                    <a:lnTo>
                      <a:pt x="0" y="567905"/>
                    </a:lnTo>
                    <a:close/>
                  </a:path>
                </a:pathLst>
              </a:custGeom>
              <a:ln w="3175">
                <a:solidFill>
                  <a:srgbClr val="FFFFFF"/>
                </a:solidFill>
              </a:ln>
            </p:spPr>
            <p:txBody>
              <a:bodyPr wrap="square" lIns="0" tIns="0" rIns="0" bIns="0" rtlCol="0"/>
              <a:lstStyle/>
              <a:p>
                <a:endParaRPr/>
              </a:p>
            </p:txBody>
          </p:sp>
          <p:sp>
            <p:nvSpPr>
              <p:cNvPr id="148" name="object 8">
                <a:extLst>
                  <a:ext uri="{FF2B5EF4-FFF2-40B4-BE49-F238E27FC236}">
                    <a16:creationId xmlns:a16="http://schemas.microsoft.com/office/drawing/2014/main" id="{1A22230B-6CBB-436E-882B-C9A3DB28A492}"/>
                  </a:ext>
                </a:extLst>
              </p:cNvPr>
              <p:cNvSpPr/>
              <p:nvPr/>
            </p:nvSpPr>
            <p:spPr>
              <a:xfrm>
                <a:off x="5128547" y="7504410"/>
                <a:ext cx="412750" cy="702310"/>
              </a:xfrm>
              <a:custGeom>
                <a:avLst/>
                <a:gdLst/>
                <a:ahLst/>
                <a:cxnLst/>
                <a:rect l="l" t="t" r="r" b="b"/>
                <a:pathLst>
                  <a:path w="412750" h="702309">
                    <a:moveTo>
                      <a:pt x="0" y="0"/>
                    </a:moveTo>
                    <a:lnTo>
                      <a:pt x="0" y="701979"/>
                    </a:lnTo>
                    <a:lnTo>
                      <a:pt x="412610" y="134073"/>
                    </a:lnTo>
                    <a:lnTo>
                      <a:pt x="370522" y="105466"/>
                    </a:lnTo>
                    <a:lnTo>
                      <a:pt x="327809" y="80389"/>
                    </a:lnTo>
                    <a:lnTo>
                      <a:pt x="284337" y="58798"/>
                    </a:lnTo>
                    <a:lnTo>
                      <a:pt x="239971" y="40649"/>
                    </a:lnTo>
                    <a:lnTo>
                      <a:pt x="194576" y="25898"/>
                    </a:lnTo>
                    <a:lnTo>
                      <a:pt x="148016" y="14501"/>
                    </a:lnTo>
                    <a:lnTo>
                      <a:pt x="100157" y="6416"/>
                    </a:lnTo>
                    <a:lnTo>
                      <a:pt x="50863" y="1596"/>
                    </a:lnTo>
                    <a:lnTo>
                      <a:pt x="0" y="0"/>
                    </a:lnTo>
                    <a:close/>
                  </a:path>
                </a:pathLst>
              </a:custGeom>
              <a:solidFill>
                <a:srgbClr val="17ABD9"/>
              </a:solidFill>
            </p:spPr>
            <p:txBody>
              <a:bodyPr wrap="square" lIns="0" tIns="0" rIns="0" bIns="0" rtlCol="0"/>
              <a:lstStyle/>
              <a:p>
                <a:endParaRPr/>
              </a:p>
            </p:txBody>
          </p:sp>
          <p:sp>
            <p:nvSpPr>
              <p:cNvPr id="149" name="object 9">
                <a:extLst>
                  <a:ext uri="{FF2B5EF4-FFF2-40B4-BE49-F238E27FC236}">
                    <a16:creationId xmlns:a16="http://schemas.microsoft.com/office/drawing/2014/main" id="{8B2E84EB-7E5B-45E3-8E5C-AB1574CD9057}"/>
                  </a:ext>
                </a:extLst>
              </p:cNvPr>
              <p:cNvSpPr/>
              <p:nvPr/>
            </p:nvSpPr>
            <p:spPr>
              <a:xfrm>
                <a:off x="5128547" y="7504410"/>
                <a:ext cx="412750" cy="702310"/>
              </a:xfrm>
              <a:custGeom>
                <a:avLst/>
                <a:gdLst/>
                <a:ahLst/>
                <a:cxnLst/>
                <a:rect l="l" t="t" r="r" b="b"/>
                <a:pathLst>
                  <a:path w="412750" h="702309">
                    <a:moveTo>
                      <a:pt x="0" y="701979"/>
                    </a:moveTo>
                    <a:lnTo>
                      <a:pt x="0" y="0"/>
                    </a:lnTo>
                    <a:lnTo>
                      <a:pt x="50863" y="1596"/>
                    </a:lnTo>
                    <a:lnTo>
                      <a:pt x="100157" y="6416"/>
                    </a:lnTo>
                    <a:lnTo>
                      <a:pt x="148016" y="14501"/>
                    </a:lnTo>
                    <a:lnTo>
                      <a:pt x="194576" y="25898"/>
                    </a:lnTo>
                    <a:lnTo>
                      <a:pt x="239971" y="40649"/>
                    </a:lnTo>
                    <a:lnTo>
                      <a:pt x="284337" y="58798"/>
                    </a:lnTo>
                    <a:lnTo>
                      <a:pt x="327809" y="80389"/>
                    </a:lnTo>
                    <a:lnTo>
                      <a:pt x="370522" y="105466"/>
                    </a:lnTo>
                    <a:lnTo>
                      <a:pt x="412610" y="134073"/>
                    </a:lnTo>
                    <a:lnTo>
                      <a:pt x="0" y="701979"/>
                    </a:lnTo>
                    <a:close/>
                  </a:path>
                </a:pathLst>
              </a:custGeom>
              <a:ln w="3175">
                <a:solidFill>
                  <a:srgbClr val="FFFFFF"/>
                </a:solidFill>
              </a:ln>
            </p:spPr>
            <p:txBody>
              <a:bodyPr wrap="square" lIns="0" tIns="0" rIns="0" bIns="0" rtlCol="0"/>
              <a:lstStyle/>
              <a:p>
                <a:endParaRPr/>
              </a:p>
            </p:txBody>
          </p:sp>
          <p:sp>
            <p:nvSpPr>
              <p:cNvPr id="150" name="object 87">
                <a:extLst>
                  <a:ext uri="{FF2B5EF4-FFF2-40B4-BE49-F238E27FC236}">
                    <a16:creationId xmlns:a16="http://schemas.microsoft.com/office/drawing/2014/main" id="{2229753A-0FAB-4998-A433-7C8C4FCF59D7}"/>
                  </a:ext>
                </a:extLst>
              </p:cNvPr>
              <p:cNvSpPr/>
              <p:nvPr/>
            </p:nvSpPr>
            <p:spPr>
              <a:xfrm>
                <a:off x="4687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153" name="object 20">
              <a:extLst>
                <a:ext uri="{FF2B5EF4-FFF2-40B4-BE49-F238E27FC236}">
                  <a16:creationId xmlns:a16="http://schemas.microsoft.com/office/drawing/2014/main" id="{436E6CF6-7E99-4F4B-8D63-16680EF5ED9B}"/>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sp>
          <p:nvSpPr>
            <p:cNvPr id="155" name="object 11">
              <a:extLst>
                <a:ext uri="{FF2B5EF4-FFF2-40B4-BE49-F238E27FC236}">
                  <a16:creationId xmlns:a16="http://schemas.microsoft.com/office/drawing/2014/main" id="{14985989-3F44-4D8B-8526-7BC73CC40C29}"/>
                </a:ext>
              </a:extLst>
            </p:cNvPr>
            <p:cNvSpPr txBox="1"/>
            <p:nvPr/>
          </p:nvSpPr>
          <p:spPr>
            <a:xfrm>
              <a:off x="5806440" y="3037488"/>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32</a:t>
              </a:r>
              <a:r>
                <a:rPr sz="1500" b="1" kern="0" dirty="0">
                  <a:solidFill>
                    <a:srgbClr val="F2B8D1"/>
                  </a:solidFill>
                  <a:latin typeface="Arial" panose="020B0604020202020204"/>
                  <a:cs typeface="Arial"/>
                </a:rPr>
                <a:t>%</a:t>
              </a:r>
            </a:p>
          </p:txBody>
        </p:sp>
        <p:sp>
          <p:nvSpPr>
            <p:cNvPr id="156" name="object 11">
              <a:extLst>
                <a:ext uri="{FF2B5EF4-FFF2-40B4-BE49-F238E27FC236}">
                  <a16:creationId xmlns:a16="http://schemas.microsoft.com/office/drawing/2014/main" id="{13B37F56-BDF6-4D04-83AA-9D7011D70416}"/>
                </a:ext>
              </a:extLst>
            </p:cNvPr>
            <p:cNvSpPr txBox="1"/>
            <p:nvPr/>
          </p:nvSpPr>
          <p:spPr>
            <a:xfrm>
              <a:off x="5947531" y="4584815"/>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33</a:t>
              </a:r>
              <a:r>
                <a:rPr sz="1500" b="1" kern="0" dirty="0">
                  <a:solidFill>
                    <a:srgbClr val="DD077B"/>
                  </a:solidFill>
                  <a:latin typeface="Arial" panose="020B0604020202020204"/>
                  <a:cs typeface="Arial"/>
                </a:rPr>
                <a:t>%</a:t>
              </a:r>
            </a:p>
          </p:txBody>
        </p:sp>
        <p:sp>
          <p:nvSpPr>
            <p:cNvPr id="157" name="object 11">
              <a:extLst>
                <a:ext uri="{FF2B5EF4-FFF2-40B4-BE49-F238E27FC236}">
                  <a16:creationId xmlns:a16="http://schemas.microsoft.com/office/drawing/2014/main" id="{5F70940D-70B4-4598-A235-A2959E826402}"/>
                </a:ext>
              </a:extLst>
            </p:cNvPr>
            <p:cNvSpPr txBox="1"/>
            <p:nvPr/>
          </p:nvSpPr>
          <p:spPr>
            <a:xfrm>
              <a:off x="7482700" y="2743200"/>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10%</a:t>
              </a:r>
            </a:p>
          </p:txBody>
        </p:sp>
        <p:sp>
          <p:nvSpPr>
            <p:cNvPr id="158" name="object 11">
              <a:extLst>
                <a:ext uri="{FF2B5EF4-FFF2-40B4-BE49-F238E27FC236}">
                  <a16:creationId xmlns:a16="http://schemas.microsoft.com/office/drawing/2014/main" id="{B31D35F9-A77F-4D10-968E-28F39961F179}"/>
                </a:ext>
              </a:extLst>
            </p:cNvPr>
            <p:cNvSpPr txBox="1"/>
            <p:nvPr/>
          </p:nvSpPr>
          <p:spPr>
            <a:xfrm>
              <a:off x="8123800" y="3894697"/>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25</a:t>
              </a:r>
              <a:r>
                <a:rPr sz="1500" b="1" kern="0" dirty="0">
                  <a:solidFill>
                    <a:srgbClr val="027ABA"/>
                  </a:solidFill>
                  <a:latin typeface="Arial" panose="020B0604020202020204"/>
                  <a:cs typeface="Arial"/>
                </a:rPr>
                <a:t>%</a:t>
              </a:r>
            </a:p>
          </p:txBody>
        </p:sp>
      </p:grpSp>
    </p:spTree>
    <p:extLst>
      <p:ext uri="{BB962C8B-B14F-4D97-AF65-F5344CB8AC3E}">
        <p14:creationId xmlns:p14="http://schemas.microsoft.com/office/powerpoint/2010/main" val="265301311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430000" cy="4389120"/>
          </a:xfrm>
        </p:spPr>
        <p:txBody>
          <a:bodyPr lIns="0" tIns="0" rIns="0" bIns="0" anchor="t" anchorCtr="0"/>
          <a:lstStyle/>
          <a:p>
            <a:pPr>
              <a:lnSpc>
                <a:spcPct val="100000"/>
              </a:lnSpc>
              <a:spcBef>
                <a:spcPts val="0"/>
              </a:spcBef>
            </a:pPr>
            <a:r>
              <a:rPr lang="en-US" dirty="0"/>
              <a:t>HIV prevalence among key populations, reporting countries in eastern and southern Africa, </a:t>
            </a:r>
          </a:p>
          <a:p>
            <a:pPr>
              <a:lnSpc>
                <a:spcPct val="100000"/>
              </a:lnSpc>
              <a:spcBef>
                <a:spcPts val="0"/>
              </a:spcBef>
            </a:pPr>
            <a:r>
              <a:rPr lang="en-US" dirty="0"/>
              <a:t>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E211301E-6C59-4830-9AA5-B75EA470E070}"/>
              </a:ext>
            </a:extLst>
          </p:cNvPr>
          <p:cNvGrpSpPr/>
          <p:nvPr/>
        </p:nvGrpSpPr>
        <p:grpSpPr>
          <a:xfrm>
            <a:off x="457197" y="2148840"/>
            <a:ext cx="10754634" cy="4405848"/>
            <a:chOff x="457197" y="2148840"/>
            <a:chExt cx="10754634" cy="440584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grpSp>
          <p:nvGrpSpPr>
            <p:cNvPr id="41" name="Group 40">
              <a:extLst>
                <a:ext uri="{FF2B5EF4-FFF2-40B4-BE49-F238E27FC236}">
                  <a16:creationId xmlns:a16="http://schemas.microsoft.com/office/drawing/2014/main" id="{3F5C67A6-D7EF-42C2-B802-C5A9D3822414}"/>
                </a:ext>
              </a:extLst>
            </p:cNvPr>
            <p:cNvGrpSpPr/>
            <p:nvPr/>
          </p:nvGrpSpPr>
          <p:grpSpPr>
            <a:xfrm>
              <a:off x="807462" y="2148840"/>
              <a:ext cx="10404369" cy="4134102"/>
              <a:chOff x="807462" y="2148840"/>
              <a:chExt cx="10404369" cy="4134102"/>
            </a:xfrm>
          </p:grpSpPr>
          <p:sp>
            <p:nvSpPr>
              <p:cNvPr id="48" name="object 91">
                <a:extLst>
                  <a:ext uri="{FF2B5EF4-FFF2-40B4-BE49-F238E27FC236}">
                    <a16:creationId xmlns:a16="http://schemas.microsoft.com/office/drawing/2014/main" id="{DDED8D1B-E11B-4A7F-8145-15429E1AB8AD}"/>
                  </a:ext>
                </a:extLst>
              </p:cNvPr>
              <p:cNvSpPr txBox="1"/>
              <p:nvPr/>
            </p:nvSpPr>
            <p:spPr>
              <a:xfrm>
                <a:off x="5943600" y="2593912"/>
                <a:ext cx="5268231"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eastern and southern</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Africa was: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30.6%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12.7%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19.4%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28.0%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11.1%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grpSp>
            <p:nvGrpSpPr>
              <p:cNvPr id="6" name="Group 5">
                <a:extLst>
                  <a:ext uri="{FF2B5EF4-FFF2-40B4-BE49-F238E27FC236}">
                    <a16:creationId xmlns:a16="http://schemas.microsoft.com/office/drawing/2014/main" id="{74AD65E0-3E14-40C1-9231-095D94368E8E}"/>
                  </a:ext>
                </a:extLst>
              </p:cNvPr>
              <p:cNvGrpSpPr/>
              <p:nvPr/>
            </p:nvGrpSpPr>
            <p:grpSpPr>
              <a:xfrm>
                <a:off x="807462" y="2148840"/>
                <a:ext cx="4518738" cy="1984667"/>
                <a:chOff x="807462" y="2148840"/>
                <a:chExt cx="4518738" cy="1984667"/>
              </a:xfrm>
            </p:grpSpPr>
            <p:cxnSp>
              <p:nvCxnSpPr>
                <p:cNvPr id="141" name="Straight Connector 140">
                  <a:extLst>
                    <a:ext uri="{FF2B5EF4-FFF2-40B4-BE49-F238E27FC236}">
                      <a16:creationId xmlns:a16="http://schemas.microsoft.com/office/drawing/2014/main" id="{6B7AAAD2-8BF8-431A-8F38-FD9A2C4C5E95}"/>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bject 2">
                  <a:extLst>
                    <a:ext uri="{FF2B5EF4-FFF2-40B4-BE49-F238E27FC236}">
                      <a16:creationId xmlns:a16="http://schemas.microsoft.com/office/drawing/2014/main" id="{D882AE76-549D-471E-B29D-78614BD5CB7C}"/>
                    </a:ext>
                  </a:extLst>
                </p:cNvPr>
                <p:cNvSpPr/>
                <p:nvPr/>
              </p:nvSpPr>
              <p:spPr>
                <a:xfrm>
                  <a:off x="1715427" y="3713520"/>
                  <a:ext cx="160655" cy="318770"/>
                </a:xfrm>
                <a:custGeom>
                  <a:avLst/>
                  <a:gdLst/>
                  <a:ahLst/>
                  <a:cxnLst/>
                  <a:rect l="l" t="t" r="r" b="b"/>
                  <a:pathLst>
                    <a:path w="160655" h="318770">
                      <a:moveTo>
                        <a:pt x="0" y="318655"/>
                      </a:moveTo>
                      <a:lnTo>
                        <a:pt x="160235" y="318655"/>
                      </a:lnTo>
                    </a:path>
                    <a:path w="160655" h="318770">
                      <a:moveTo>
                        <a:pt x="80111" y="0"/>
                      </a:moveTo>
                      <a:lnTo>
                        <a:pt x="80111" y="318655"/>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8" name="object 3">
                  <a:extLst>
                    <a:ext uri="{FF2B5EF4-FFF2-40B4-BE49-F238E27FC236}">
                      <a16:creationId xmlns:a16="http://schemas.microsoft.com/office/drawing/2014/main" id="{E95E2B9B-833F-4C3D-A409-16995EFB5404}"/>
                    </a:ext>
                  </a:extLst>
                </p:cNvPr>
                <p:cNvGrpSpPr/>
                <p:nvPr/>
              </p:nvGrpSpPr>
              <p:grpSpPr>
                <a:xfrm>
                  <a:off x="1519984" y="2475956"/>
                  <a:ext cx="551180" cy="1238885"/>
                  <a:chOff x="1879726" y="2116906"/>
                  <a:chExt cx="551180" cy="1238885"/>
                </a:xfrm>
              </p:grpSpPr>
              <p:sp>
                <p:nvSpPr>
                  <p:cNvPr id="9" name="object 4">
                    <a:extLst>
                      <a:ext uri="{FF2B5EF4-FFF2-40B4-BE49-F238E27FC236}">
                        <a16:creationId xmlns:a16="http://schemas.microsoft.com/office/drawing/2014/main" id="{190F0A4A-6099-42F7-B2E6-1E81A66A5DB2}"/>
                      </a:ext>
                    </a:extLst>
                  </p:cNvPr>
                  <p:cNvSpPr/>
                  <p:nvPr/>
                </p:nvSpPr>
                <p:spPr>
                  <a:xfrm>
                    <a:off x="2075169" y="2118493"/>
                    <a:ext cx="160655" cy="434975"/>
                  </a:xfrm>
                  <a:custGeom>
                    <a:avLst/>
                    <a:gdLst/>
                    <a:ahLst/>
                    <a:cxnLst/>
                    <a:rect l="l" t="t" r="r" b="b"/>
                    <a:pathLst>
                      <a:path w="160655" h="434975">
                        <a:moveTo>
                          <a:pt x="0" y="0"/>
                        </a:moveTo>
                        <a:lnTo>
                          <a:pt x="160235" y="0"/>
                        </a:lnTo>
                      </a:path>
                      <a:path w="160655" h="434975">
                        <a:moveTo>
                          <a:pt x="80111" y="0"/>
                        </a:moveTo>
                        <a:lnTo>
                          <a:pt x="80111" y="43453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bject 5">
                    <a:extLst>
                      <a:ext uri="{FF2B5EF4-FFF2-40B4-BE49-F238E27FC236}">
                        <a16:creationId xmlns:a16="http://schemas.microsoft.com/office/drawing/2014/main" id="{F281BCF3-8E47-4DD5-89FE-4C4CDCF0535D}"/>
                      </a:ext>
                    </a:extLst>
                  </p:cNvPr>
                  <p:cNvSpPr/>
                  <p:nvPr/>
                </p:nvSpPr>
                <p:spPr>
                  <a:xfrm>
                    <a:off x="1881555" y="2552522"/>
                    <a:ext cx="548005" cy="802640"/>
                  </a:xfrm>
                  <a:custGeom>
                    <a:avLst/>
                    <a:gdLst/>
                    <a:ahLst/>
                    <a:cxnLst/>
                    <a:rect l="l" t="t" r="r" b="b"/>
                    <a:pathLst>
                      <a:path w="548005" h="802639">
                        <a:moveTo>
                          <a:pt x="547458" y="0"/>
                        </a:moveTo>
                        <a:lnTo>
                          <a:pt x="0" y="0"/>
                        </a:lnTo>
                        <a:lnTo>
                          <a:pt x="0" y="802627"/>
                        </a:lnTo>
                        <a:lnTo>
                          <a:pt x="547458" y="802627"/>
                        </a:lnTo>
                        <a:lnTo>
                          <a:pt x="547458"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6">
                    <a:extLst>
                      <a:ext uri="{FF2B5EF4-FFF2-40B4-BE49-F238E27FC236}">
                        <a16:creationId xmlns:a16="http://schemas.microsoft.com/office/drawing/2014/main" id="{AD64DFBC-8459-4E1C-A1E8-05286E2A6649}"/>
                      </a:ext>
                    </a:extLst>
                  </p:cNvPr>
                  <p:cNvSpPr/>
                  <p:nvPr/>
                </p:nvSpPr>
                <p:spPr>
                  <a:xfrm>
                    <a:off x="1881314" y="2553652"/>
                    <a:ext cx="548005" cy="800735"/>
                  </a:xfrm>
                  <a:custGeom>
                    <a:avLst/>
                    <a:gdLst/>
                    <a:ahLst/>
                    <a:cxnLst/>
                    <a:rect l="l" t="t" r="r" b="b"/>
                    <a:pathLst>
                      <a:path w="548005" h="800735">
                        <a:moveTo>
                          <a:pt x="0" y="0"/>
                        </a:moveTo>
                        <a:lnTo>
                          <a:pt x="547941" y="0"/>
                        </a:lnTo>
                        <a:lnTo>
                          <a:pt x="547941" y="800353"/>
                        </a:lnTo>
                        <a:lnTo>
                          <a:pt x="0" y="800353"/>
                        </a:lnTo>
                        <a:lnTo>
                          <a:pt x="0" y="0"/>
                        </a:lnTo>
                        <a:close/>
                      </a:path>
                      <a:path w="548005" h="800735">
                        <a:moveTo>
                          <a:pt x="0" y="800354"/>
                        </a:moveTo>
                        <a:lnTo>
                          <a:pt x="547941" y="800354"/>
                        </a:lnTo>
                      </a:path>
                      <a:path w="548005" h="800735">
                        <a:moveTo>
                          <a:pt x="0" y="347141"/>
                        </a:moveTo>
                        <a:lnTo>
                          <a:pt x="547941" y="347141"/>
                        </a:lnTo>
                      </a:path>
                      <a:path w="548005" h="800735">
                        <a:moveTo>
                          <a:pt x="227190" y="424281"/>
                        </a:moveTo>
                        <a:lnTo>
                          <a:pt x="307378" y="366433"/>
                        </a:lnTo>
                      </a:path>
                      <a:path w="548005" h="800735">
                        <a:moveTo>
                          <a:pt x="227190" y="366433"/>
                        </a:moveTo>
                        <a:lnTo>
                          <a:pt x="307378" y="424281"/>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 name="object 7">
                  <a:extLst>
                    <a:ext uri="{FF2B5EF4-FFF2-40B4-BE49-F238E27FC236}">
                      <a16:creationId xmlns:a16="http://schemas.microsoft.com/office/drawing/2014/main" id="{E667F5AE-B5BA-4908-B239-291684A10AE1}"/>
                    </a:ext>
                  </a:extLst>
                </p:cNvPr>
                <p:cNvSpPr/>
                <p:nvPr/>
              </p:nvSpPr>
              <p:spPr>
                <a:xfrm>
                  <a:off x="2529187" y="3945466"/>
                  <a:ext cx="160655" cy="96520"/>
                </a:xfrm>
                <a:custGeom>
                  <a:avLst/>
                  <a:gdLst/>
                  <a:ahLst/>
                  <a:cxnLst/>
                  <a:rect l="l" t="t" r="r" b="b"/>
                  <a:pathLst>
                    <a:path w="160655" h="96520">
                      <a:moveTo>
                        <a:pt x="0" y="96380"/>
                      </a:moveTo>
                      <a:lnTo>
                        <a:pt x="160235" y="96380"/>
                      </a:lnTo>
                    </a:path>
                    <a:path w="160655" h="96520">
                      <a:moveTo>
                        <a:pt x="80111" y="0"/>
                      </a:moveTo>
                      <a:lnTo>
                        <a:pt x="80111" y="9638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 name="object 8">
                  <a:extLst>
                    <a:ext uri="{FF2B5EF4-FFF2-40B4-BE49-F238E27FC236}">
                      <a16:creationId xmlns:a16="http://schemas.microsoft.com/office/drawing/2014/main" id="{E22F8048-889D-4028-93FB-DE92C8713432}"/>
                    </a:ext>
                  </a:extLst>
                </p:cNvPr>
                <p:cNvGrpSpPr/>
                <p:nvPr/>
              </p:nvGrpSpPr>
              <p:grpSpPr>
                <a:xfrm>
                  <a:off x="2333750" y="3346280"/>
                  <a:ext cx="551180" cy="600710"/>
                  <a:chOff x="2693492" y="2987230"/>
                  <a:chExt cx="551180" cy="600710"/>
                </a:xfrm>
              </p:grpSpPr>
              <p:sp>
                <p:nvSpPr>
                  <p:cNvPr id="14" name="object 9">
                    <a:extLst>
                      <a:ext uri="{FF2B5EF4-FFF2-40B4-BE49-F238E27FC236}">
                        <a16:creationId xmlns:a16="http://schemas.microsoft.com/office/drawing/2014/main" id="{E6BA8E50-4D7E-4831-B2A8-44C04A85F93D}"/>
                      </a:ext>
                    </a:extLst>
                  </p:cNvPr>
                  <p:cNvSpPr/>
                  <p:nvPr/>
                </p:nvSpPr>
                <p:spPr>
                  <a:xfrm>
                    <a:off x="2888929" y="2988818"/>
                    <a:ext cx="160655" cy="241300"/>
                  </a:xfrm>
                  <a:custGeom>
                    <a:avLst/>
                    <a:gdLst/>
                    <a:ahLst/>
                    <a:cxnLst/>
                    <a:rect l="l" t="t" r="r" b="b"/>
                    <a:pathLst>
                      <a:path w="160655" h="241300">
                        <a:moveTo>
                          <a:pt x="0" y="0"/>
                        </a:moveTo>
                        <a:lnTo>
                          <a:pt x="160235" y="0"/>
                        </a:lnTo>
                      </a:path>
                      <a:path w="160655" h="241300">
                        <a:moveTo>
                          <a:pt x="80111" y="0"/>
                        </a:moveTo>
                        <a:lnTo>
                          <a:pt x="80111" y="240957"/>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10">
                    <a:extLst>
                      <a:ext uri="{FF2B5EF4-FFF2-40B4-BE49-F238E27FC236}">
                        <a16:creationId xmlns:a16="http://schemas.microsoft.com/office/drawing/2014/main" id="{A9519349-15EF-4B53-8F45-8367495D7342}"/>
                      </a:ext>
                    </a:extLst>
                  </p:cNvPr>
                  <p:cNvSpPr/>
                  <p:nvPr/>
                </p:nvSpPr>
                <p:spPr>
                  <a:xfrm>
                    <a:off x="2695320" y="3229432"/>
                    <a:ext cx="548005" cy="358140"/>
                  </a:xfrm>
                  <a:custGeom>
                    <a:avLst/>
                    <a:gdLst/>
                    <a:ahLst/>
                    <a:cxnLst/>
                    <a:rect l="l" t="t" r="r" b="b"/>
                    <a:pathLst>
                      <a:path w="548005" h="358139">
                        <a:moveTo>
                          <a:pt x="547458" y="0"/>
                        </a:moveTo>
                        <a:lnTo>
                          <a:pt x="0" y="0"/>
                        </a:lnTo>
                        <a:lnTo>
                          <a:pt x="0" y="357797"/>
                        </a:lnTo>
                        <a:lnTo>
                          <a:pt x="547458" y="357797"/>
                        </a:lnTo>
                        <a:lnTo>
                          <a:pt x="547458" y="0"/>
                        </a:lnTo>
                        <a:close/>
                      </a:path>
                    </a:pathLst>
                  </a:custGeom>
                  <a:solidFill>
                    <a:srgbClr val="C9D0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11">
                    <a:extLst>
                      <a:ext uri="{FF2B5EF4-FFF2-40B4-BE49-F238E27FC236}">
                        <a16:creationId xmlns:a16="http://schemas.microsoft.com/office/drawing/2014/main" id="{DC694CCA-8F2C-4036-856E-5C0502E06EEB}"/>
                      </a:ext>
                    </a:extLst>
                  </p:cNvPr>
                  <p:cNvSpPr/>
                  <p:nvPr/>
                </p:nvSpPr>
                <p:spPr>
                  <a:xfrm>
                    <a:off x="2695079" y="3230562"/>
                    <a:ext cx="548005" cy="355600"/>
                  </a:xfrm>
                  <a:custGeom>
                    <a:avLst/>
                    <a:gdLst/>
                    <a:ahLst/>
                    <a:cxnLst/>
                    <a:rect l="l" t="t" r="r" b="b"/>
                    <a:pathLst>
                      <a:path w="548005" h="355600">
                        <a:moveTo>
                          <a:pt x="0" y="0"/>
                        </a:moveTo>
                        <a:lnTo>
                          <a:pt x="547941" y="0"/>
                        </a:lnTo>
                        <a:lnTo>
                          <a:pt x="547941" y="355523"/>
                        </a:lnTo>
                        <a:lnTo>
                          <a:pt x="0" y="355523"/>
                        </a:lnTo>
                        <a:lnTo>
                          <a:pt x="0" y="0"/>
                        </a:lnTo>
                        <a:close/>
                      </a:path>
                      <a:path w="548005" h="355600">
                        <a:moveTo>
                          <a:pt x="0" y="355536"/>
                        </a:moveTo>
                        <a:lnTo>
                          <a:pt x="547941" y="355536"/>
                        </a:lnTo>
                      </a:path>
                      <a:path w="548005" h="355600">
                        <a:moveTo>
                          <a:pt x="0" y="134531"/>
                        </a:moveTo>
                        <a:lnTo>
                          <a:pt x="547941" y="134531"/>
                        </a:lnTo>
                      </a:path>
                      <a:path w="548005" h="355600">
                        <a:moveTo>
                          <a:pt x="227190" y="192176"/>
                        </a:moveTo>
                        <a:lnTo>
                          <a:pt x="307378" y="134531"/>
                        </a:lnTo>
                      </a:path>
                      <a:path w="548005" h="355600">
                        <a:moveTo>
                          <a:pt x="227190" y="134531"/>
                        </a:moveTo>
                        <a:lnTo>
                          <a:pt x="307378" y="192176"/>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7" name="object 12">
                  <a:extLst>
                    <a:ext uri="{FF2B5EF4-FFF2-40B4-BE49-F238E27FC236}">
                      <a16:creationId xmlns:a16="http://schemas.microsoft.com/office/drawing/2014/main" id="{50079CF4-39C7-43A7-971E-35536EBF080F}"/>
                    </a:ext>
                  </a:extLst>
                </p:cNvPr>
                <p:cNvSpPr/>
                <p:nvPr/>
              </p:nvSpPr>
              <p:spPr>
                <a:xfrm>
                  <a:off x="3342948" y="3877816"/>
                  <a:ext cx="160655" cy="125730"/>
                </a:xfrm>
                <a:custGeom>
                  <a:avLst/>
                  <a:gdLst/>
                  <a:ahLst/>
                  <a:cxnLst/>
                  <a:rect l="l" t="t" r="r" b="b"/>
                  <a:pathLst>
                    <a:path w="160654" h="125729">
                      <a:moveTo>
                        <a:pt x="0" y="125349"/>
                      </a:moveTo>
                      <a:lnTo>
                        <a:pt x="160235" y="125349"/>
                      </a:lnTo>
                    </a:path>
                    <a:path w="160654" h="125729">
                      <a:moveTo>
                        <a:pt x="80111" y="0"/>
                      </a:moveTo>
                      <a:lnTo>
                        <a:pt x="80111" y="125349"/>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8" name="object 13">
                  <a:extLst>
                    <a:ext uri="{FF2B5EF4-FFF2-40B4-BE49-F238E27FC236}">
                      <a16:creationId xmlns:a16="http://schemas.microsoft.com/office/drawing/2014/main" id="{FD29F2C0-2289-4930-97ED-FD57EE47551A}"/>
                    </a:ext>
                  </a:extLst>
                </p:cNvPr>
                <p:cNvGrpSpPr/>
                <p:nvPr/>
              </p:nvGrpSpPr>
              <p:grpSpPr>
                <a:xfrm>
                  <a:off x="3147502" y="3210888"/>
                  <a:ext cx="551180" cy="668655"/>
                  <a:chOff x="3507244" y="2851838"/>
                  <a:chExt cx="551180" cy="668655"/>
                </a:xfrm>
              </p:grpSpPr>
              <p:sp>
                <p:nvSpPr>
                  <p:cNvPr id="19" name="object 14">
                    <a:extLst>
                      <a:ext uri="{FF2B5EF4-FFF2-40B4-BE49-F238E27FC236}">
                        <a16:creationId xmlns:a16="http://schemas.microsoft.com/office/drawing/2014/main" id="{7AC0FD1F-A77B-4FFD-8DD7-F7896E5F2AED}"/>
                      </a:ext>
                    </a:extLst>
                  </p:cNvPr>
                  <p:cNvSpPr/>
                  <p:nvPr/>
                </p:nvSpPr>
                <p:spPr>
                  <a:xfrm>
                    <a:off x="3702690" y="2853426"/>
                    <a:ext cx="160655" cy="183515"/>
                  </a:xfrm>
                  <a:custGeom>
                    <a:avLst/>
                    <a:gdLst/>
                    <a:ahLst/>
                    <a:cxnLst/>
                    <a:rect l="l" t="t" r="r" b="b"/>
                    <a:pathLst>
                      <a:path w="160654" h="183514">
                        <a:moveTo>
                          <a:pt x="0" y="0"/>
                        </a:moveTo>
                        <a:lnTo>
                          <a:pt x="160235" y="0"/>
                        </a:lnTo>
                      </a:path>
                      <a:path w="160654" h="183514">
                        <a:moveTo>
                          <a:pt x="80111" y="0"/>
                        </a:moveTo>
                        <a:lnTo>
                          <a:pt x="80111" y="18321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15">
                    <a:extLst>
                      <a:ext uri="{FF2B5EF4-FFF2-40B4-BE49-F238E27FC236}">
                        <a16:creationId xmlns:a16="http://schemas.microsoft.com/office/drawing/2014/main" id="{D14B2E31-3601-4E93-8E03-34184DFEF23B}"/>
                      </a:ext>
                    </a:extLst>
                  </p:cNvPr>
                  <p:cNvSpPr/>
                  <p:nvPr/>
                </p:nvSpPr>
                <p:spPr>
                  <a:xfrm>
                    <a:off x="3509073" y="3036024"/>
                    <a:ext cx="548005" cy="483870"/>
                  </a:xfrm>
                  <a:custGeom>
                    <a:avLst/>
                    <a:gdLst/>
                    <a:ahLst/>
                    <a:cxnLst/>
                    <a:rect l="l" t="t" r="r" b="b"/>
                    <a:pathLst>
                      <a:path w="548004" h="483870">
                        <a:moveTo>
                          <a:pt x="547458" y="0"/>
                        </a:moveTo>
                        <a:lnTo>
                          <a:pt x="0" y="0"/>
                        </a:lnTo>
                        <a:lnTo>
                          <a:pt x="0" y="483514"/>
                        </a:lnTo>
                        <a:lnTo>
                          <a:pt x="547458" y="483514"/>
                        </a:lnTo>
                        <a:lnTo>
                          <a:pt x="547458" y="0"/>
                        </a:lnTo>
                        <a:close/>
                      </a:path>
                    </a:pathLst>
                  </a:custGeom>
                  <a:solidFill>
                    <a:srgbClr val="FCD5B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16">
                    <a:extLst>
                      <a:ext uri="{FF2B5EF4-FFF2-40B4-BE49-F238E27FC236}">
                        <a16:creationId xmlns:a16="http://schemas.microsoft.com/office/drawing/2014/main" id="{3CCAF2CF-8561-41A0-A261-588B17D11A46}"/>
                      </a:ext>
                    </a:extLst>
                  </p:cNvPr>
                  <p:cNvSpPr/>
                  <p:nvPr/>
                </p:nvSpPr>
                <p:spPr>
                  <a:xfrm>
                    <a:off x="3508832" y="3037167"/>
                    <a:ext cx="548005" cy="481330"/>
                  </a:xfrm>
                  <a:custGeom>
                    <a:avLst/>
                    <a:gdLst/>
                    <a:ahLst/>
                    <a:cxnLst/>
                    <a:rect l="l" t="t" r="r" b="b"/>
                    <a:pathLst>
                      <a:path w="548004" h="481329">
                        <a:moveTo>
                          <a:pt x="0" y="0"/>
                        </a:moveTo>
                        <a:lnTo>
                          <a:pt x="547941" y="0"/>
                        </a:lnTo>
                        <a:lnTo>
                          <a:pt x="547941" y="481241"/>
                        </a:lnTo>
                        <a:lnTo>
                          <a:pt x="0" y="481241"/>
                        </a:lnTo>
                        <a:lnTo>
                          <a:pt x="0" y="0"/>
                        </a:lnTo>
                        <a:close/>
                      </a:path>
                      <a:path w="548004" h="481329">
                        <a:moveTo>
                          <a:pt x="0" y="481241"/>
                        </a:moveTo>
                        <a:lnTo>
                          <a:pt x="547941" y="481241"/>
                        </a:lnTo>
                      </a:path>
                      <a:path w="548004" h="481329">
                        <a:moveTo>
                          <a:pt x="0" y="154000"/>
                        </a:moveTo>
                        <a:lnTo>
                          <a:pt x="547941" y="154000"/>
                        </a:lnTo>
                      </a:path>
                      <a:path w="548004" h="481329">
                        <a:moveTo>
                          <a:pt x="227202" y="230987"/>
                        </a:moveTo>
                        <a:lnTo>
                          <a:pt x="307378" y="173240"/>
                        </a:lnTo>
                      </a:path>
                      <a:path w="548004" h="481329">
                        <a:moveTo>
                          <a:pt x="227202" y="173240"/>
                        </a:moveTo>
                        <a:lnTo>
                          <a:pt x="307378" y="230987"/>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2" name="object 17">
                  <a:extLst>
                    <a:ext uri="{FF2B5EF4-FFF2-40B4-BE49-F238E27FC236}">
                      <a16:creationId xmlns:a16="http://schemas.microsoft.com/office/drawing/2014/main" id="{B3686E4A-28C5-47C1-9E58-65CF8D4B74AF}"/>
                    </a:ext>
                  </a:extLst>
                </p:cNvPr>
                <p:cNvGrpSpPr/>
                <p:nvPr/>
              </p:nvGrpSpPr>
              <p:grpSpPr>
                <a:xfrm>
                  <a:off x="3961267" y="3298147"/>
                  <a:ext cx="551180" cy="59055"/>
                  <a:chOff x="4321009" y="2939097"/>
                  <a:chExt cx="551180" cy="59055"/>
                </a:xfrm>
              </p:grpSpPr>
              <p:sp>
                <p:nvSpPr>
                  <p:cNvPr id="23" name="object 18">
                    <a:extLst>
                      <a:ext uri="{FF2B5EF4-FFF2-40B4-BE49-F238E27FC236}">
                        <a16:creationId xmlns:a16="http://schemas.microsoft.com/office/drawing/2014/main" id="{4B67C757-6839-4C96-A81C-2662BDA54F99}"/>
                      </a:ext>
                    </a:extLst>
                  </p:cNvPr>
                  <p:cNvSpPr/>
                  <p:nvPr/>
                </p:nvSpPr>
                <p:spPr>
                  <a:xfrm>
                    <a:off x="4516450" y="2959802"/>
                    <a:ext cx="160655" cy="17145"/>
                  </a:xfrm>
                  <a:custGeom>
                    <a:avLst/>
                    <a:gdLst/>
                    <a:ahLst/>
                    <a:cxnLst/>
                    <a:rect l="l" t="t" r="r" b="b"/>
                    <a:pathLst>
                      <a:path w="160654" h="17144">
                        <a:moveTo>
                          <a:pt x="0" y="17068"/>
                        </a:moveTo>
                        <a:lnTo>
                          <a:pt x="160235" y="17068"/>
                        </a:lnTo>
                      </a:path>
                      <a:path w="160654" h="17144">
                        <a:moveTo>
                          <a:pt x="0" y="0"/>
                        </a:moveTo>
                        <a:lnTo>
                          <a:pt x="16023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19">
                    <a:extLst>
                      <a:ext uri="{FF2B5EF4-FFF2-40B4-BE49-F238E27FC236}">
                        <a16:creationId xmlns:a16="http://schemas.microsoft.com/office/drawing/2014/main" id="{2663FE7A-8EE7-4744-A8F9-2528BBCD84F6}"/>
                      </a:ext>
                    </a:extLst>
                  </p:cNvPr>
                  <p:cNvSpPr/>
                  <p:nvPr/>
                </p:nvSpPr>
                <p:spPr>
                  <a:xfrm>
                    <a:off x="4322838" y="2958668"/>
                    <a:ext cx="548005" cy="19685"/>
                  </a:xfrm>
                  <a:custGeom>
                    <a:avLst/>
                    <a:gdLst/>
                    <a:ahLst/>
                    <a:cxnLst/>
                    <a:rect l="l" t="t" r="r" b="b"/>
                    <a:pathLst>
                      <a:path w="548004" h="19685">
                        <a:moveTo>
                          <a:pt x="547458" y="0"/>
                        </a:moveTo>
                        <a:lnTo>
                          <a:pt x="0" y="0"/>
                        </a:lnTo>
                        <a:lnTo>
                          <a:pt x="0" y="19342"/>
                        </a:lnTo>
                        <a:lnTo>
                          <a:pt x="547458" y="19342"/>
                        </a:lnTo>
                        <a:lnTo>
                          <a:pt x="547458" y="0"/>
                        </a:lnTo>
                        <a:close/>
                      </a:path>
                    </a:pathLst>
                  </a:custGeom>
                  <a:solidFill>
                    <a:srgbClr val="BFDEF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20">
                    <a:extLst>
                      <a:ext uri="{FF2B5EF4-FFF2-40B4-BE49-F238E27FC236}">
                        <a16:creationId xmlns:a16="http://schemas.microsoft.com/office/drawing/2014/main" id="{7B624F71-F80F-403F-B9C2-14F056158FB1}"/>
                      </a:ext>
                    </a:extLst>
                  </p:cNvPr>
                  <p:cNvSpPr/>
                  <p:nvPr/>
                </p:nvSpPr>
                <p:spPr>
                  <a:xfrm>
                    <a:off x="4322597" y="2940685"/>
                    <a:ext cx="548005" cy="55880"/>
                  </a:xfrm>
                  <a:custGeom>
                    <a:avLst/>
                    <a:gdLst/>
                    <a:ahLst/>
                    <a:cxnLst/>
                    <a:rect l="l" t="t" r="r" b="b"/>
                    <a:pathLst>
                      <a:path w="548004" h="55880">
                        <a:moveTo>
                          <a:pt x="0" y="18427"/>
                        </a:moveTo>
                        <a:lnTo>
                          <a:pt x="547941" y="18427"/>
                        </a:lnTo>
                        <a:lnTo>
                          <a:pt x="547941" y="36868"/>
                        </a:lnTo>
                        <a:lnTo>
                          <a:pt x="0" y="36868"/>
                        </a:lnTo>
                        <a:lnTo>
                          <a:pt x="0" y="18427"/>
                        </a:lnTo>
                        <a:close/>
                      </a:path>
                      <a:path w="548004" h="55880">
                        <a:moveTo>
                          <a:pt x="0" y="18427"/>
                        </a:moveTo>
                        <a:lnTo>
                          <a:pt x="547941" y="18427"/>
                        </a:lnTo>
                      </a:path>
                      <a:path w="548004" h="55880">
                        <a:moveTo>
                          <a:pt x="0" y="36868"/>
                        </a:moveTo>
                        <a:lnTo>
                          <a:pt x="547941" y="36868"/>
                        </a:lnTo>
                      </a:path>
                      <a:path w="548004" h="55880">
                        <a:moveTo>
                          <a:pt x="0" y="27647"/>
                        </a:moveTo>
                        <a:lnTo>
                          <a:pt x="547941" y="27647"/>
                        </a:lnTo>
                      </a:path>
                      <a:path w="548004" h="55880">
                        <a:moveTo>
                          <a:pt x="227190" y="55308"/>
                        </a:moveTo>
                        <a:lnTo>
                          <a:pt x="307378" y="0"/>
                        </a:lnTo>
                      </a:path>
                      <a:path w="548004" h="55880">
                        <a:moveTo>
                          <a:pt x="227190" y="0"/>
                        </a:moveTo>
                        <a:lnTo>
                          <a:pt x="307378" y="55308"/>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6" name="object 21">
                  <a:extLst>
                    <a:ext uri="{FF2B5EF4-FFF2-40B4-BE49-F238E27FC236}">
                      <a16:creationId xmlns:a16="http://schemas.microsoft.com/office/drawing/2014/main" id="{5B52E6AA-FE4D-4916-8A78-D65CC775EAB9}"/>
                    </a:ext>
                  </a:extLst>
                </p:cNvPr>
                <p:cNvGrpSpPr/>
                <p:nvPr/>
              </p:nvGrpSpPr>
              <p:grpSpPr>
                <a:xfrm>
                  <a:off x="4970467" y="3984963"/>
                  <a:ext cx="160655" cy="59055"/>
                  <a:chOff x="5330209" y="3625913"/>
                  <a:chExt cx="160655" cy="59055"/>
                </a:xfrm>
              </p:grpSpPr>
              <p:sp>
                <p:nvSpPr>
                  <p:cNvPr id="27" name="object 22">
                    <a:extLst>
                      <a:ext uri="{FF2B5EF4-FFF2-40B4-BE49-F238E27FC236}">
                        <a16:creationId xmlns:a16="http://schemas.microsoft.com/office/drawing/2014/main" id="{ED81AA29-C8C2-4503-A0C9-A70648297B12}"/>
                      </a:ext>
                    </a:extLst>
                  </p:cNvPr>
                  <p:cNvSpPr/>
                  <p:nvPr/>
                </p:nvSpPr>
                <p:spPr>
                  <a:xfrm>
                    <a:off x="5330209" y="3682796"/>
                    <a:ext cx="160655" cy="0"/>
                  </a:xfrm>
                  <a:custGeom>
                    <a:avLst/>
                    <a:gdLst/>
                    <a:ahLst/>
                    <a:cxnLst/>
                    <a:rect l="l" t="t" r="r" b="b"/>
                    <a:pathLst>
                      <a:path w="160654">
                        <a:moveTo>
                          <a:pt x="0" y="0"/>
                        </a:moveTo>
                        <a:lnTo>
                          <a:pt x="160235" y="0"/>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23">
                    <a:extLst>
                      <a:ext uri="{FF2B5EF4-FFF2-40B4-BE49-F238E27FC236}">
                        <a16:creationId xmlns:a16="http://schemas.microsoft.com/office/drawing/2014/main" id="{F26D5E5F-EA69-4C37-842B-EB601D6229C1}"/>
                      </a:ext>
                    </a:extLst>
                  </p:cNvPr>
                  <p:cNvSpPr/>
                  <p:nvPr/>
                </p:nvSpPr>
                <p:spPr>
                  <a:xfrm>
                    <a:off x="5410320" y="3625913"/>
                    <a:ext cx="0" cy="57150"/>
                  </a:xfrm>
                  <a:custGeom>
                    <a:avLst/>
                    <a:gdLst/>
                    <a:ahLst/>
                    <a:cxnLst/>
                    <a:rect l="l" t="t" r="r" b="b"/>
                    <a:pathLst>
                      <a:path h="57150">
                        <a:moveTo>
                          <a:pt x="0" y="0"/>
                        </a:moveTo>
                        <a:lnTo>
                          <a:pt x="0" y="56883"/>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9" name="object 24">
                  <a:extLst>
                    <a:ext uri="{FF2B5EF4-FFF2-40B4-BE49-F238E27FC236}">
                      <a16:creationId xmlns:a16="http://schemas.microsoft.com/office/drawing/2014/main" id="{3B811718-969A-49E3-9773-46037274C7ED}"/>
                    </a:ext>
                  </a:extLst>
                </p:cNvPr>
                <p:cNvGrpSpPr/>
                <p:nvPr/>
              </p:nvGrpSpPr>
              <p:grpSpPr>
                <a:xfrm>
                  <a:off x="4775020" y="3239905"/>
                  <a:ext cx="551180" cy="746125"/>
                  <a:chOff x="5134762" y="2880855"/>
                  <a:chExt cx="551180" cy="746125"/>
                </a:xfrm>
              </p:grpSpPr>
              <p:sp>
                <p:nvSpPr>
                  <p:cNvPr id="30" name="object 25">
                    <a:extLst>
                      <a:ext uri="{FF2B5EF4-FFF2-40B4-BE49-F238E27FC236}">
                        <a16:creationId xmlns:a16="http://schemas.microsoft.com/office/drawing/2014/main" id="{97B25092-A4CD-458A-A0A0-B924A92DE8F7}"/>
                      </a:ext>
                    </a:extLst>
                  </p:cNvPr>
                  <p:cNvSpPr/>
                  <p:nvPr/>
                </p:nvSpPr>
                <p:spPr>
                  <a:xfrm>
                    <a:off x="5330209" y="2882443"/>
                    <a:ext cx="160655" cy="337820"/>
                  </a:xfrm>
                  <a:custGeom>
                    <a:avLst/>
                    <a:gdLst/>
                    <a:ahLst/>
                    <a:cxnLst/>
                    <a:rect l="l" t="t" r="r" b="b"/>
                    <a:pathLst>
                      <a:path w="160654" h="337819">
                        <a:moveTo>
                          <a:pt x="0" y="0"/>
                        </a:moveTo>
                        <a:lnTo>
                          <a:pt x="160235" y="0"/>
                        </a:lnTo>
                      </a:path>
                      <a:path w="160654" h="337819">
                        <a:moveTo>
                          <a:pt x="80111" y="0"/>
                        </a:moveTo>
                        <a:lnTo>
                          <a:pt x="80111" y="33750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26">
                    <a:extLst>
                      <a:ext uri="{FF2B5EF4-FFF2-40B4-BE49-F238E27FC236}">
                        <a16:creationId xmlns:a16="http://schemas.microsoft.com/office/drawing/2014/main" id="{1CF87786-671A-4CE1-BF2D-D4547A94B1D6}"/>
                      </a:ext>
                    </a:extLst>
                  </p:cNvPr>
                  <p:cNvSpPr/>
                  <p:nvPr/>
                </p:nvSpPr>
                <p:spPr>
                  <a:xfrm>
                    <a:off x="5136604" y="3219767"/>
                    <a:ext cx="548005" cy="406400"/>
                  </a:xfrm>
                  <a:custGeom>
                    <a:avLst/>
                    <a:gdLst/>
                    <a:ahLst/>
                    <a:cxnLst/>
                    <a:rect l="l" t="t" r="r" b="b"/>
                    <a:pathLst>
                      <a:path w="548004" h="406400">
                        <a:moveTo>
                          <a:pt x="547458" y="0"/>
                        </a:moveTo>
                        <a:lnTo>
                          <a:pt x="0" y="0"/>
                        </a:lnTo>
                        <a:lnTo>
                          <a:pt x="0" y="406146"/>
                        </a:lnTo>
                        <a:lnTo>
                          <a:pt x="547458" y="406146"/>
                        </a:lnTo>
                        <a:lnTo>
                          <a:pt x="547458"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27">
                    <a:extLst>
                      <a:ext uri="{FF2B5EF4-FFF2-40B4-BE49-F238E27FC236}">
                        <a16:creationId xmlns:a16="http://schemas.microsoft.com/office/drawing/2014/main" id="{741281C2-7B8C-46F3-A33E-3069BC0F6DA6}"/>
                      </a:ext>
                    </a:extLst>
                  </p:cNvPr>
                  <p:cNvSpPr/>
                  <p:nvPr/>
                </p:nvSpPr>
                <p:spPr>
                  <a:xfrm>
                    <a:off x="5136350" y="3220898"/>
                    <a:ext cx="548005" cy="404495"/>
                  </a:xfrm>
                  <a:custGeom>
                    <a:avLst/>
                    <a:gdLst/>
                    <a:ahLst/>
                    <a:cxnLst/>
                    <a:rect l="l" t="t" r="r" b="b"/>
                    <a:pathLst>
                      <a:path w="548004" h="404495">
                        <a:moveTo>
                          <a:pt x="0" y="0"/>
                        </a:moveTo>
                        <a:lnTo>
                          <a:pt x="547941" y="0"/>
                        </a:lnTo>
                        <a:lnTo>
                          <a:pt x="547941" y="403872"/>
                        </a:lnTo>
                        <a:lnTo>
                          <a:pt x="0" y="403872"/>
                        </a:lnTo>
                        <a:lnTo>
                          <a:pt x="0" y="0"/>
                        </a:lnTo>
                        <a:close/>
                      </a:path>
                      <a:path w="548004" h="404495">
                        <a:moveTo>
                          <a:pt x="0" y="403872"/>
                        </a:moveTo>
                        <a:lnTo>
                          <a:pt x="547941" y="403872"/>
                        </a:lnTo>
                      </a:path>
                      <a:path w="548004" h="404495">
                        <a:moveTo>
                          <a:pt x="0" y="182702"/>
                        </a:moveTo>
                        <a:lnTo>
                          <a:pt x="547941" y="182702"/>
                        </a:lnTo>
                      </a:path>
                      <a:path w="548004" h="404495">
                        <a:moveTo>
                          <a:pt x="227202" y="201942"/>
                        </a:moveTo>
                        <a:lnTo>
                          <a:pt x="307390" y="144246"/>
                        </a:lnTo>
                      </a:path>
                      <a:path w="548004" h="404495">
                        <a:moveTo>
                          <a:pt x="227202" y="144246"/>
                        </a:moveTo>
                        <a:lnTo>
                          <a:pt x="307390" y="201942"/>
                        </a:lnTo>
                      </a:path>
                    </a:pathLst>
                  </a:custGeom>
                  <a:ln w="3175">
                    <a:solidFill>
                      <a:srgbClr val="87878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3" name="object 29">
                  <a:extLst>
                    <a:ext uri="{FF2B5EF4-FFF2-40B4-BE49-F238E27FC236}">
                      <a16:creationId xmlns:a16="http://schemas.microsoft.com/office/drawing/2014/main" id="{0A02F1FC-E72F-47D7-9038-B397B680D120}"/>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sp>
              <p:nvSpPr>
                <p:cNvPr id="34" name="object 77">
                  <a:extLst>
                    <a:ext uri="{FF2B5EF4-FFF2-40B4-BE49-F238E27FC236}">
                      <a16:creationId xmlns:a16="http://schemas.microsoft.com/office/drawing/2014/main" id="{80FE7F2E-C372-4E7E-A68F-392B72C1FAD5}"/>
                    </a:ext>
                  </a:extLst>
                </p:cNvPr>
                <p:cNvSpPr txBox="1"/>
                <p:nvPr/>
              </p:nvSpPr>
              <p:spPr>
                <a:xfrm>
                  <a:off x="1830564" y="3118046"/>
                  <a:ext cx="223779" cy="153888"/>
                </a:xfrm>
                <a:prstGeom prst="rect">
                  <a:avLst/>
                </a:prstGeom>
                <a:noFill/>
                <a:ln w="3175">
                  <a:noFill/>
                </a:ln>
              </p:spPr>
              <p:txBody>
                <a:bodyPr vert="horz"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000" b="1" i="0" u="none" strike="noStrike" kern="1200" cap="none" spc="-45" normalizeH="0" baseline="0" noProof="0" dirty="0">
                      <a:ln>
                        <a:noFill/>
                      </a:ln>
                      <a:solidFill>
                        <a:prstClr val="black"/>
                      </a:solidFill>
                      <a:effectLst/>
                      <a:uLnTx/>
                      <a:uFillTx/>
                      <a:latin typeface="Arial" panose="020B0604020202020204"/>
                      <a:ea typeface="+mn-ea"/>
                      <a:cs typeface="Lucida Sans"/>
                    </a:rPr>
                    <a:t>30.6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Lucida Sans"/>
                  </a:endParaRPr>
                </a:p>
              </p:txBody>
            </p:sp>
            <p:sp>
              <p:nvSpPr>
                <p:cNvPr id="35" name="object 78">
                  <a:extLst>
                    <a:ext uri="{FF2B5EF4-FFF2-40B4-BE49-F238E27FC236}">
                      <a16:creationId xmlns:a16="http://schemas.microsoft.com/office/drawing/2014/main" id="{03A8CCE9-F0D6-48FA-BB09-E09BCA3BE897}"/>
                    </a:ext>
                  </a:extLst>
                </p:cNvPr>
                <p:cNvSpPr txBox="1"/>
                <p:nvPr/>
              </p:nvSpPr>
              <p:spPr>
                <a:xfrm>
                  <a:off x="2636336" y="3578817"/>
                  <a:ext cx="223779" cy="153888"/>
                </a:xfrm>
                <a:prstGeom prst="rect">
                  <a:avLst/>
                </a:prstGeom>
                <a:noFill/>
                <a:ln w="3175">
                  <a:noFill/>
                </a:ln>
              </p:spPr>
              <p:txBody>
                <a:bodyPr vert="horz" wrap="none" lIns="0" tIns="0" rIns="0" bIns="0" rtlCol="0">
                  <a:spAutoFit/>
                </a:bodyPr>
                <a:lstStyle>
                  <a:defPPr>
                    <a:defRPr lang="LID4096"/>
                  </a:defPPr>
                  <a:lvl1pPr algn="r">
                    <a:lnSpc>
                      <a:spcPct val="100000"/>
                    </a:lnSpc>
                    <a:defRPr sz="1000" b="1" spc="-45">
                      <a:cs typeface="Lucida San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000" b="1" i="0" u="none" strike="noStrike" kern="1200" cap="none" spc="-45" normalizeH="0" baseline="0" noProof="0" dirty="0">
                      <a:ln>
                        <a:noFill/>
                      </a:ln>
                      <a:solidFill>
                        <a:prstClr val="black"/>
                      </a:solidFill>
                      <a:effectLst/>
                      <a:uLnTx/>
                      <a:uFillTx/>
                      <a:latin typeface="Arial" panose="020B0604020202020204"/>
                      <a:ea typeface="+mn-ea"/>
                    </a:rPr>
                    <a:t>12.7</a:t>
                  </a:r>
                </a:p>
              </p:txBody>
            </p:sp>
            <p:sp>
              <p:nvSpPr>
                <p:cNvPr id="36" name="object 79">
                  <a:extLst>
                    <a:ext uri="{FF2B5EF4-FFF2-40B4-BE49-F238E27FC236}">
                      <a16:creationId xmlns:a16="http://schemas.microsoft.com/office/drawing/2014/main" id="{4AF7D4CC-6BB0-4337-95BB-6B59B81F3E83}"/>
                    </a:ext>
                  </a:extLst>
                </p:cNvPr>
                <p:cNvSpPr txBox="1"/>
                <p:nvPr/>
              </p:nvSpPr>
              <p:spPr>
                <a:xfrm>
                  <a:off x="3456940" y="3400188"/>
                  <a:ext cx="223779" cy="153888"/>
                </a:xfrm>
                <a:prstGeom prst="rect">
                  <a:avLst/>
                </a:prstGeom>
                <a:noFill/>
                <a:ln w="3175">
                  <a:noFill/>
                </a:ln>
              </p:spPr>
              <p:txBody>
                <a:bodyPr vert="horz" wrap="none" lIns="0" tIns="0" rIns="0" bIns="0" rtlCol="0">
                  <a:spAutoFit/>
                </a:bodyPr>
                <a:lstStyle>
                  <a:defPPr>
                    <a:defRPr lang="LID4096"/>
                  </a:defPPr>
                  <a:lvl1pPr algn="r">
                    <a:lnSpc>
                      <a:spcPct val="100000"/>
                    </a:lnSpc>
                    <a:defRPr sz="1000" b="1" spc="-45">
                      <a:cs typeface="Lucida San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000" b="1" i="0" u="none" strike="noStrike" kern="1200" cap="none" spc="-45" normalizeH="0" baseline="0" noProof="0" dirty="0">
                      <a:ln>
                        <a:noFill/>
                      </a:ln>
                      <a:solidFill>
                        <a:prstClr val="black"/>
                      </a:solidFill>
                      <a:effectLst/>
                      <a:uLnTx/>
                      <a:uFillTx/>
                      <a:latin typeface="Arial" panose="020B0604020202020204"/>
                      <a:ea typeface="+mn-ea"/>
                    </a:rPr>
                    <a:t>19.4</a:t>
                  </a:r>
                </a:p>
              </p:txBody>
            </p:sp>
            <p:sp>
              <p:nvSpPr>
                <p:cNvPr id="37" name="object 80">
                  <a:extLst>
                    <a:ext uri="{FF2B5EF4-FFF2-40B4-BE49-F238E27FC236}">
                      <a16:creationId xmlns:a16="http://schemas.microsoft.com/office/drawing/2014/main" id="{BCF67387-DAC7-4F9E-BE09-284FABE01036}"/>
                    </a:ext>
                  </a:extLst>
                </p:cNvPr>
                <p:cNvSpPr txBox="1"/>
                <p:nvPr/>
              </p:nvSpPr>
              <p:spPr>
                <a:xfrm>
                  <a:off x="4300290" y="3169183"/>
                  <a:ext cx="223779" cy="153888"/>
                </a:xfrm>
                <a:prstGeom prst="rect">
                  <a:avLst/>
                </a:prstGeom>
                <a:noFill/>
                <a:ln w="3175">
                  <a:noFill/>
                </a:ln>
              </p:spPr>
              <p:txBody>
                <a:bodyPr vert="horz" wrap="none" lIns="0" tIns="0" rIns="0" bIns="0" rtlCol="0">
                  <a:spAutoFit/>
                </a:bodyPr>
                <a:lstStyle>
                  <a:defPPr>
                    <a:defRPr lang="LID4096"/>
                  </a:defPPr>
                  <a:lvl1pPr algn="r">
                    <a:lnSpc>
                      <a:spcPct val="100000"/>
                    </a:lnSpc>
                    <a:defRPr sz="1000" b="1" spc="-45">
                      <a:cs typeface="Lucida San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000" b="1" i="0" u="none" strike="noStrike" kern="1200" cap="none" spc="-45" normalizeH="0" baseline="0" noProof="0" dirty="0">
                      <a:ln>
                        <a:noFill/>
                      </a:ln>
                      <a:solidFill>
                        <a:prstClr val="black"/>
                      </a:solidFill>
                      <a:effectLst/>
                      <a:uLnTx/>
                      <a:uFillTx/>
                      <a:latin typeface="Arial" panose="020B0604020202020204"/>
                      <a:ea typeface="+mn-ea"/>
                    </a:rPr>
                    <a:t>28.0</a:t>
                  </a:r>
                </a:p>
              </p:txBody>
            </p:sp>
            <p:sp>
              <p:nvSpPr>
                <p:cNvPr id="38" name="object 81">
                  <a:extLst>
                    <a:ext uri="{FF2B5EF4-FFF2-40B4-BE49-F238E27FC236}">
                      <a16:creationId xmlns:a16="http://schemas.microsoft.com/office/drawing/2014/main" id="{80F37660-6369-42E5-B4C7-B9CB0FA5B394}"/>
                    </a:ext>
                  </a:extLst>
                </p:cNvPr>
                <p:cNvSpPr txBox="1"/>
                <p:nvPr/>
              </p:nvSpPr>
              <p:spPr>
                <a:xfrm>
                  <a:off x="5089884" y="3597060"/>
                  <a:ext cx="223779" cy="153888"/>
                </a:xfrm>
                <a:prstGeom prst="rect">
                  <a:avLst/>
                </a:prstGeom>
                <a:noFill/>
                <a:ln w="3175">
                  <a:noFill/>
                </a:ln>
              </p:spPr>
              <p:txBody>
                <a:bodyPr vert="horz" wrap="none" lIns="0" tIns="0" rIns="0" bIns="0" rtlCol="0">
                  <a:spAutoFit/>
                </a:bodyPr>
                <a:lstStyle>
                  <a:defPPr>
                    <a:defRPr lang="LID4096"/>
                  </a:defPPr>
                  <a:lvl1pPr algn="r">
                    <a:lnSpc>
                      <a:spcPct val="100000"/>
                    </a:lnSpc>
                    <a:defRPr sz="1000" b="1" spc="-45">
                      <a:cs typeface="Lucida San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sz="1000" b="1" i="0" u="none" strike="noStrike" kern="1200" cap="none" spc="-45" normalizeH="0" baseline="0" noProof="0" dirty="0">
                      <a:ln>
                        <a:noFill/>
                      </a:ln>
                      <a:solidFill>
                        <a:prstClr val="black"/>
                      </a:solidFill>
                      <a:effectLst/>
                      <a:uLnTx/>
                      <a:uFillTx/>
                      <a:latin typeface="Arial" panose="020B0604020202020204"/>
                      <a:ea typeface="+mn-ea"/>
                    </a:rPr>
                    <a:t>11.1</a:t>
                  </a:r>
                </a:p>
              </p:txBody>
            </p:sp>
            <p:grpSp>
              <p:nvGrpSpPr>
                <p:cNvPr id="144" name="Group 143">
                  <a:extLst>
                    <a:ext uri="{FF2B5EF4-FFF2-40B4-BE49-F238E27FC236}">
                      <a16:creationId xmlns:a16="http://schemas.microsoft.com/office/drawing/2014/main" id="{1FF29765-8B66-4547-9D56-58EE92D069BA}"/>
                    </a:ext>
                  </a:extLst>
                </p:cNvPr>
                <p:cNvGrpSpPr/>
                <p:nvPr/>
              </p:nvGrpSpPr>
              <p:grpSpPr>
                <a:xfrm>
                  <a:off x="1063494" y="2148840"/>
                  <a:ext cx="147407" cy="1984667"/>
                  <a:chOff x="2239441" y="2312885"/>
                  <a:chExt cx="147407" cy="1984667"/>
                </a:xfrm>
              </p:grpSpPr>
              <p:sp>
                <p:nvSpPr>
                  <p:cNvPr id="133" name="TextBox 132">
                    <a:extLst>
                      <a:ext uri="{FF2B5EF4-FFF2-40B4-BE49-F238E27FC236}">
                        <a16:creationId xmlns:a16="http://schemas.microsoft.com/office/drawing/2014/main" id="{174E1A62-437F-4F05-8F6B-D33F97090AF6}"/>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4" name="TextBox 133">
                    <a:extLst>
                      <a:ext uri="{FF2B5EF4-FFF2-40B4-BE49-F238E27FC236}">
                        <a16:creationId xmlns:a16="http://schemas.microsoft.com/office/drawing/2014/main" id="{BC8A786B-67C8-430E-9533-D6C1B9AB19B4}"/>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1AE14C4E-A61A-4EA5-A8E4-F6A29F82D473}"/>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079C18FC-FCC0-4753-9F8B-B649FE7EB86F}"/>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5AE47DAD-1393-449E-AB0F-6A4BB9120E1B}"/>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0B962B5A-2570-4824-9F97-158B59EA37D9}"/>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5920656A-5240-43BE-963D-963C66DC8246}"/>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7B054337-7A40-439A-9BE6-14C62E1123B9}"/>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143" name="Straight Connector 142">
                  <a:extLst>
                    <a:ext uri="{FF2B5EF4-FFF2-40B4-BE49-F238E27FC236}">
                      <a16:creationId xmlns:a16="http://schemas.microsoft.com/office/drawing/2014/main" id="{D5C20E7A-24F2-47A4-A62A-15F3C594C66A}"/>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87F0B52F-E021-44A9-A9DE-348884DAE41D}"/>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13F60743-2A25-4EE4-BE36-0E17AACFF04F}"/>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A51C109-BDD4-435A-947B-E404B879047B}"/>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DF07B862-9D74-4A72-8EA9-E0814F7CF0AF}"/>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AA7D16F-84A8-4174-8348-9FA8B2798CE0}"/>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CD8D6590-FE53-4AD2-A635-886238E6E3D4}"/>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33B64D9E-633C-4476-821C-5C12549D7780}"/>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4A613FFC-708B-4FEE-95BD-E5DAF099C1F3}"/>
                  </a:ext>
                </a:extLst>
              </p:cNvPr>
              <p:cNvGrpSpPr/>
              <p:nvPr/>
            </p:nvGrpSpPr>
            <p:grpSpPr>
              <a:xfrm>
                <a:off x="5989320" y="4605589"/>
                <a:ext cx="4146969" cy="1342608"/>
                <a:chOff x="5989320" y="4754880"/>
                <a:chExt cx="4146969" cy="1342608"/>
              </a:xfrm>
            </p:grpSpPr>
            <p:sp>
              <p:nvSpPr>
                <p:cNvPr id="156" name="TextBox 155">
                  <a:extLst>
                    <a:ext uri="{FF2B5EF4-FFF2-40B4-BE49-F238E27FC236}">
                      <a16:creationId xmlns:a16="http://schemas.microsoft.com/office/drawing/2014/main" id="{6FEAA6D5-DBF4-4D74-A38D-B5194339BE4F}"/>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21.</a:t>
                  </a:r>
                </a:p>
              </p:txBody>
            </p:sp>
            <p:sp>
              <p:nvSpPr>
                <p:cNvPr id="158" name="Rectangle 157">
                  <a:extLst>
                    <a:ext uri="{FF2B5EF4-FFF2-40B4-BE49-F238E27FC236}">
                      <a16:creationId xmlns:a16="http://schemas.microsoft.com/office/drawing/2014/main" id="{0EDD4F95-A8BF-47E3-A199-C1F8312AA7D8}"/>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object 71">
                  <a:extLst>
                    <a:ext uri="{FF2B5EF4-FFF2-40B4-BE49-F238E27FC236}">
                      <a16:creationId xmlns:a16="http://schemas.microsoft.com/office/drawing/2014/main" id="{9935411E-D578-44AE-8B71-075A3DB2135A}"/>
                    </a:ext>
                  </a:extLst>
                </p:cNvPr>
                <p:cNvSpPr txBox="1"/>
                <p:nvPr/>
              </p:nvSpPr>
              <p:spPr>
                <a:xfrm>
                  <a:off x="6172200" y="4965192"/>
                  <a:ext cx="321402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11)</a:t>
                  </a:r>
                </a:p>
              </p:txBody>
            </p:sp>
            <p:sp>
              <p:nvSpPr>
                <p:cNvPr id="160" name="Rectangle 159">
                  <a:extLst>
                    <a:ext uri="{FF2B5EF4-FFF2-40B4-BE49-F238E27FC236}">
                      <a16:creationId xmlns:a16="http://schemas.microsoft.com/office/drawing/2014/main" id="{68271780-2CDD-4741-ABFA-65E0DA879F1C}"/>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object 71">
                  <a:extLst>
                    <a:ext uri="{FF2B5EF4-FFF2-40B4-BE49-F238E27FC236}">
                      <a16:creationId xmlns:a16="http://schemas.microsoft.com/office/drawing/2014/main" id="{33C9CA29-96F8-4892-BF45-44E8E5852064}"/>
                    </a:ext>
                  </a:extLst>
                </p:cNvPr>
                <p:cNvSpPr txBox="1"/>
                <p:nvPr/>
              </p:nvSpPr>
              <p:spPr>
                <a:xfrm>
                  <a:off x="6172200" y="5175504"/>
                  <a:ext cx="17617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6)</a:t>
                  </a:r>
                </a:p>
              </p:txBody>
            </p:sp>
            <p:sp>
              <p:nvSpPr>
                <p:cNvPr id="162" name="Rectangle 161">
                  <a:extLst>
                    <a:ext uri="{FF2B5EF4-FFF2-40B4-BE49-F238E27FC236}">
                      <a16:creationId xmlns:a16="http://schemas.microsoft.com/office/drawing/2014/main" id="{72364193-E817-4908-8F4D-E7C3A165FC76}"/>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object 71">
                  <a:extLst>
                    <a:ext uri="{FF2B5EF4-FFF2-40B4-BE49-F238E27FC236}">
                      <a16:creationId xmlns:a16="http://schemas.microsoft.com/office/drawing/2014/main" id="{BBAB71CA-1B3D-4FAE-9FAB-090BF8DF17CE}"/>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6)</a:t>
                  </a:r>
                </a:p>
              </p:txBody>
            </p:sp>
            <p:sp>
              <p:nvSpPr>
                <p:cNvPr id="164" name="Rectangle 163">
                  <a:extLst>
                    <a:ext uri="{FF2B5EF4-FFF2-40B4-BE49-F238E27FC236}">
                      <a16:creationId xmlns:a16="http://schemas.microsoft.com/office/drawing/2014/main" id="{7612E58E-AACF-4447-BD8E-44A451714E8A}"/>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object 71">
                  <a:extLst>
                    <a:ext uri="{FF2B5EF4-FFF2-40B4-BE49-F238E27FC236}">
                      <a16:creationId xmlns:a16="http://schemas.microsoft.com/office/drawing/2014/main" id="{2288BE35-51D4-44F7-80E3-5C4470CB5A78}"/>
                    </a:ext>
                  </a:extLst>
                </p:cNvPr>
                <p:cNvSpPr txBox="1"/>
                <p:nvPr/>
              </p:nvSpPr>
              <p:spPr>
                <a:xfrm>
                  <a:off x="6172200" y="5596128"/>
                  <a:ext cx="94897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9)</a:t>
                  </a:r>
                </a:p>
              </p:txBody>
            </p:sp>
            <p:sp>
              <p:nvSpPr>
                <p:cNvPr id="157" name="object 71">
                  <a:extLst>
                    <a:ext uri="{FF2B5EF4-FFF2-40B4-BE49-F238E27FC236}">
                      <a16:creationId xmlns:a16="http://schemas.microsoft.com/office/drawing/2014/main" id="{83BCEA2B-D6DE-4A63-B933-E0B609CBFE10}"/>
                    </a:ext>
                  </a:extLst>
                </p:cNvPr>
                <p:cNvSpPr txBox="1"/>
                <p:nvPr/>
              </p:nvSpPr>
              <p:spPr>
                <a:xfrm>
                  <a:off x="6172200" y="4754880"/>
                  <a:ext cx="118301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14)</a:t>
                  </a:r>
                </a:p>
              </p:txBody>
            </p:sp>
            <p:sp>
              <p:nvSpPr>
                <p:cNvPr id="166" name="Rectangle 165">
                  <a:extLst>
                    <a:ext uri="{FF2B5EF4-FFF2-40B4-BE49-F238E27FC236}">
                      <a16:creationId xmlns:a16="http://schemas.microsoft.com/office/drawing/2014/main" id="{919FE7B9-56FC-4D22-AAF5-A2B0B46688D7}"/>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9" name="Group 38">
                <a:extLst>
                  <a:ext uri="{FF2B5EF4-FFF2-40B4-BE49-F238E27FC236}">
                    <a16:creationId xmlns:a16="http://schemas.microsoft.com/office/drawing/2014/main" id="{9E0FCB96-BF60-4E54-BF4C-AE34ACCC1970}"/>
                  </a:ext>
                </a:extLst>
              </p:cNvPr>
              <p:cNvGrpSpPr/>
              <p:nvPr/>
            </p:nvGrpSpPr>
            <p:grpSpPr>
              <a:xfrm>
                <a:off x="822960" y="4343400"/>
                <a:ext cx="4572000" cy="1939542"/>
                <a:chOff x="822960" y="4343400"/>
                <a:chExt cx="4572000" cy="1939542"/>
              </a:xfrm>
            </p:grpSpPr>
            <p:cxnSp>
              <p:nvCxnSpPr>
                <p:cNvPr id="175" name="Straight Connector 174">
                  <a:extLst>
                    <a:ext uri="{FF2B5EF4-FFF2-40B4-BE49-F238E27FC236}">
                      <a16:creationId xmlns:a16="http://schemas.microsoft.com/office/drawing/2014/main" id="{4F6BAF1F-0929-469E-98C5-56CF325EBF64}"/>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0766E249-6FE5-4480-8A8F-78C0DF885BB2}"/>
                    </a:ext>
                  </a:extLst>
                </p:cNvPr>
                <p:cNvPicPr>
                  <a:picLocks noChangeAspect="1"/>
                </p:cNvPicPr>
                <p:nvPr/>
              </p:nvPicPr>
              <p:blipFill>
                <a:blip r:embed="rId2"/>
                <a:stretch>
                  <a:fillRect/>
                </a:stretch>
              </p:blipFill>
              <p:spPr>
                <a:xfrm>
                  <a:off x="1444378" y="4434840"/>
                  <a:ext cx="1828800" cy="1848102"/>
                </a:xfrm>
                <a:prstGeom prst="rect">
                  <a:avLst/>
                </a:prstGeom>
              </p:spPr>
            </p:pic>
          </p:grpSp>
        </p:grpSp>
      </p:grpSp>
    </p:spTree>
    <p:extLst>
      <p:ext uri="{BB962C8B-B14F-4D97-AF65-F5344CB8AC3E}">
        <p14:creationId xmlns:p14="http://schemas.microsoft.com/office/powerpoint/2010/main" val="223670987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eastern and southern Africa,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7" name="Table 6">
            <a:extLst>
              <a:ext uri="{FF2B5EF4-FFF2-40B4-BE49-F238E27FC236}">
                <a16:creationId xmlns:a16="http://schemas.microsoft.com/office/drawing/2014/main" id="{F25D4E78-1A2A-40AB-8E57-3A37C0625365}"/>
              </a:ext>
            </a:extLst>
          </p:cNvPr>
          <p:cNvGraphicFramePr>
            <a:graphicFrameLocks noGrp="1"/>
          </p:cNvGraphicFramePr>
          <p:nvPr/>
        </p:nvGraphicFramePr>
        <p:xfrm>
          <a:off x="196290" y="3337560"/>
          <a:ext cx="9562404" cy="2563237"/>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Comoros</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430 000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Eswatini</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608 000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46 800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7.70%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Kenya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25 000 000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Lesotho</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1 150 000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7500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6100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Madagascar</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13 600 000</a:t>
                      </a:r>
                      <a:endParaRPr sz="700" kern="1200" spc="0" baseline="0">
                        <a:solidFill>
                          <a:schemeClr val="tx1"/>
                        </a:solidFill>
                        <a:latin typeface="+mn-lt"/>
                        <a:ea typeface="+mn-ea"/>
                        <a:cs typeface="Arial" panose="020B0604020202020204" pitchFamily="34" charset="0"/>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Malawi</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9 277 000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36 100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0.39%</a:t>
                      </a:r>
                      <a:endParaRPr sz="700" kern="1200" spc="10">
                        <a:solidFill>
                          <a:schemeClr val="tx1"/>
                        </a:solidFill>
                        <a:latin typeface="+mn-lt"/>
                        <a:ea typeface="+mn-ea"/>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14 200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Namibia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1 311 000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Rwanda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6 448 000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13 700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0.21%</a:t>
                      </a:r>
                      <a:endParaRPr sz="700" kern="1200" spc="10">
                        <a:solidFill>
                          <a:schemeClr val="tx1"/>
                        </a:solidFill>
                        <a:latin typeface="+mn-lt"/>
                        <a:ea typeface="+mn-ea"/>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5900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955380"/>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Seychelles</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47 000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300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0.64%</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1340146"/>
                  </a:ext>
                </a:extLst>
              </a:tr>
              <a:tr h="146497">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South Africa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31 700 000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24 000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310 000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0.98%</a:t>
                      </a:r>
                      <a:endParaRPr sz="700" kern="1200" spc="10">
                        <a:solidFill>
                          <a:schemeClr val="tx1"/>
                        </a:solidFill>
                        <a:latin typeface="+mn-lt"/>
                        <a:ea typeface="+mn-ea"/>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166 000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0.53%</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9951145"/>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South Sudan</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5 395 000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8400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8265763"/>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Uganda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21 364 000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2001407"/>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United Republic of Tanzania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28 264 000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5225052"/>
                  </a:ext>
                </a:extLst>
              </a:tr>
              <a:tr h="146497">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Zambia</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8 901 000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20 800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0.23%</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1746201"/>
                  </a:ext>
                </a:extLst>
              </a:tr>
              <a:tr h="146499">
                <a:tc>
                  <a:txBody>
                    <a:bodyPr/>
                    <a:lstStyle/>
                    <a:p>
                      <a:pPr marL="46355" algn="r">
                        <a:lnSpc>
                          <a:spcPct val="100000"/>
                        </a:lnSpc>
                        <a:spcBef>
                          <a:spcPts val="165"/>
                        </a:spcBef>
                      </a:pPr>
                      <a:r>
                        <a:rPr lang="en-US" sz="800" b="1" spc="0" baseline="0" dirty="0">
                          <a:solidFill>
                            <a:schemeClr val="tx1"/>
                          </a:solidFill>
                          <a:latin typeface="Arial" panose="020B0604020202020204" pitchFamily="34" charset="0"/>
                          <a:cs typeface="Arial" panose="020B0604020202020204" pitchFamily="34" charset="0"/>
                        </a:rPr>
                        <a:t>Zimbabwe</a:t>
                      </a:r>
                      <a:endParaRPr sz="800" b="1" spc="0" baseline="0" dirty="0">
                        <a:solidFill>
                          <a:schemeClr val="tx1"/>
                        </a:solidFill>
                        <a:latin typeface="Arial" panose="020B0604020202020204" pitchFamily="34" charset="0"/>
                        <a:cs typeface="Arial" panose="020B0604020202020204" pitchFamily="34" charset="0"/>
                      </a:endParaRPr>
                    </a:p>
                  </a:txBody>
                  <a:tcPr marL="0" marT="0" marB="0">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8 000 000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23 300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290"/>
                        </a:spcBef>
                      </a:pPr>
                      <a:endParaRPr sz="700" kern="1200" spc="10" dirty="0">
                        <a:solidFill>
                          <a:schemeClr val="tx1"/>
                        </a:solidFill>
                        <a:latin typeface="+mn-lt"/>
                        <a:ea typeface="+mn-ea"/>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20 900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290"/>
                        </a:spcBef>
                      </a:pPr>
                      <a:r>
                        <a:rPr sz="700" kern="1200" spc="10" dirty="0">
                          <a:solidFill>
                            <a:schemeClr val="tx1"/>
                          </a:solidFill>
                          <a:latin typeface="+mn-lt"/>
                          <a:ea typeface="+mn-ea"/>
                          <a:cs typeface="Gill Sans MT"/>
                        </a:rPr>
                        <a:t>0.26%</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5956890"/>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0" marT="0" marB="0" anchor="ctr">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a:lnSpc>
                          <a:spcPct val="100000"/>
                        </a:lnSpc>
                        <a:spcBef>
                          <a:spcPts val="0"/>
                        </a:spcBef>
                      </a:pPr>
                      <a:r>
                        <a:rPr sz="900" spc="35" dirty="0">
                          <a:latin typeface="+mn-lt"/>
                          <a:cs typeface="Gill Sans MT"/>
                        </a:rPr>
                        <a:t>0.29%</a:t>
                      </a:r>
                      <a:endParaRPr sz="900" dirty="0">
                        <a:latin typeface="+mn-lt"/>
                        <a:cs typeface="Gill Sans MT"/>
                      </a:endParaRPr>
                    </a:p>
                  </a:txBody>
                  <a:tcPr marL="0" marR="9144"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endParaRPr sz="900" dirty="0">
                        <a:latin typeface="+mn-lt"/>
                        <a:cs typeface="Times New Roman"/>
                      </a:endParaRPr>
                    </a:p>
                  </a:txBody>
                  <a:tcPr marL="0" marR="9144"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a:lnSpc>
                          <a:spcPct val="100000"/>
                        </a:lnSpc>
                        <a:spcBef>
                          <a:spcPts val="0"/>
                        </a:spcBef>
                      </a:pPr>
                      <a:r>
                        <a:rPr sz="900" spc="35" dirty="0">
                          <a:latin typeface="+mn-lt"/>
                          <a:cs typeface="Gill Sans MT"/>
                        </a:rPr>
                        <a:t>0.73%</a:t>
                      </a:r>
                      <a:endParaRPr sz="900" dirty="0">
                        <a:latin typeface="+mn-lt"/>
                        <a:cs typeface="Gill Sans MT"/>
                      </a:endParaRPr>
                    </a:p>
                  </a:txBody>
                  <a:tcPr marL="0" marR="9144"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endParaRPr sz="900" dirty="0">
                        <a:latin typeface="+mn-lt"/>
                        <a:cs typeface="Times New Roman"/>
                      </a:endParaRPr>
                    </a:p>
                  </a:txBody>
                  <a:tcPr marL="0" marR="9144"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r>
                        <a:rPr sz="900" spc="35" dirty="0">
                          <a:latin typeface="+mn-lt"/>
                          <a:cs typeface="Gill Sans MT"/>
                        </a:rPr>
                        <a:t>0.30%</a:t>
                      </a:r>
                      <a:endParaRPr sz="900" dirty="0">
                        <a:latin typeface="+mn-lt"/>
                        <a:cs typeface="Gill Sans MT"/>
                      </a:endParaRPr>
                    </a:p>
                  </a:txBody>
                  <a:tcPr marL="0" marR="18288"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endParaRPr sz="900" dirty="0">
                        <a:latin typeface="+mn-lt"/>
                        <a:cs typeface="Times New Roman"/>
                      </a:endParaRPr>
                    </a:p>
                  </a:txBody>
                  <a:tcPr marL="0" marR="18288"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r>
                        <a:rPr sz="900" spc="35" dirty="0">
                          <a:latin typeface="+mn-lt"/>
                          <a:cs typeface="Gill Sans MT"/>
                        </a:rPr>
                        <a:t>0.16%</a:t>
                      </a:r>
                      <a:endParaRPr sz="900" dirty="0">
                        <a:latin typeface="+mn-lt"/>
                        <a:cs typeface="Gill Sans MT"/>
                      </a:endParaRPr>
                    </a:p>
                  </a:txBody>
                  <a:tcPr marL="0" marR="18288"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algn="r">
                        <a:lnSpc>
                          <a:spcPct val="100000"/>
                        </a:lnSpc>
                        <a:spcBef>
                          <a:spcPts val="0"/>
                        </a:spcBef>
                      </a:pPr>
                      <a:endParaRPr sz="900" dirty="0">
                        <a:latin typeface="+mn-lt"/>
                        <a:cs typeface="Times New Roman"/>
                      </a:endParaRPr>
                    </a:p>
                  </a:txBody>
                  <a:tcPr marL="0" marR="9144"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a:lnSpc>
                          <a:spcPct val="100000"/>
                        </a:lnSpc>
                        <a:spcBef>
                          <a:spcPts val="0"/>
                        </a:spcBef>
                      </a:pPr>
                      <a:r>
                        <a:rPr sz="900" dirty="0">
                          <a:latin typeface="+mn-lt"/>
                          <a:cs typeface="Gill Sans MT"/>
                        </a:rPr>
                        <a:t>-</a:t>
                      </a:r>
                    </a:p>
                  </a:txBody>
                  <a:tcPr marL="0" marR="9144"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3" name="Group 2">
            <a:extLst>
              <a:ext uri="{FF2B5EF4-FFF2-40B4-BE49-F238E27FC236}">
                <a16:creationId xmlns:a16="http://schemas.microsoft.com/office/drawing/2014/main" id="{821B9664-2C52-4C67-B5BA-C7ED747B17AD}"/>
              </a:ext>
            </a:extLst>
          </p:cNvPr>
          <p:cNvGrpSpPr/>
          <p:nvPr/>
        </p:nvGrpSpPr>
        <p:grpSpPr>
          <a:xfrm>
            <a:off x="457196" y="1783080"/>
            <a:ext cx="11734803" cy="4925497"/>
            <a:chOff x="457196" y="1783080"/>
            <a:chExt cx="11734803" cy="4925497"/>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6" y="6400800"/>
              <a:ext cx="11734803"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 World Population Prospects 2019 [Internet].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New York: United Nations Department of Economic and Social Affairs; c2020 (https://population.un.org/wpp/)(custom data acquired via website). </a:t>
              </a:r>
            </a:p>
          </p:txBody>
        </p:sp>
        <p:sp>
          <p:nvSpPr>
            <p:cNvPr id="8" name="Rectangle 7">
              <a:extLst>
                <a:ext uri="{FF2B5EF4-FFF2-40B4-BE49-F238E27FC236}">
                  <a16:creationId xmlns:a16="http://schemas.microsoft.com/office/drawing/2014/main" id="{39438968-BC5C-4F7B-A01B-B4653C0C0D9A}"/>
                </a:ext>
              </a:extLst>
            </p:cNvPr>
            <p:cNvSpPr/>
            <p:nvPr/>
          </p:nvSpPr>
          <p:spPr>
            <a:xfrm>
              <a:off x="1968008" y="1783613"/>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76A7A29B-3189-4F44-8421-5C9763AF2E63}"/>
                </a:ext>
              </a:extLst>
            </p:cNvPr>
            <p:cNvCxnSpPr/>
            <p:nvPr/>
          </p:nvCxnSpPr>
          <p:spPr>
            <a:xfrm>
              <a:off x="2679192"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A37D8B2-80B8-43FC-ADEB-7FC0E05DC056}"/>
                </a:ext>
              </a:extLst>
            </p:cNvPr>
            <p:cNvCxnSpPr/>
            <p:nvPr/>
          </p:nvCxnSpPr>
          <p:spPr>
            <a:xfrm>
              <a:off x="3209544"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3FE1648-A56A-4167-A13D-F5B449047B06}"/>
                </a:ext>
              </a:extLst>
            </p:cNvPr>
            <p:cNvCxnSpPr/>
            <p:nvPr/>
          </p:nvCxnSpPr>
          <p:spPr>
            <a:xfrm>
              <a:off x="3941064"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E42E1CB-3431-4836-A258-8CCEF35CFFE0}"/>
                </a:ext>
              </a:extLst>
            </p:cNvPr>
            <p:cNvCxnSpPr/>
            <p:nvPr/>
          </p:nvCxnSpPr>
          <p:spPr>
            <a:xfrm>
              <a:off x="4590288"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9012598-8BC4-4D1D-B186-FADAA91F3E35}"/>
                </a:ext>
              </a:extLst>
            </p:cNvPr>
            <p:cNvCxnSpPr/>
            <p:nvPr/>
          </p:nvCxnSpPr>
          <p:spPr>
            <a:xfrm>
              <a:off x="5321808"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5BC6154-3715-47BD-8CEF-1519A9F5B2A4}"/>
                </a:ext>
              </a:extLst>
            </p:cNvPr>
            <p:cNvCxnSpPr/>
            <p:nvPr/>
          </p:nvCxnSpPr>
          <p:spPr>
            <a:xfrm>
              <a:off x="6044184"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2E4A4-DB97-426A-A32D-E78730E367E0}"/>
                </a:ext>
              </a:extLst>
            </p:cNvPr>
            <p:cNvCxnSpPr/>
            <p:nvPr/>
          </p:nvCxnSpPr>
          <p:spPr>
            <a:xfrm>
              <a:off x="6757416"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4D262DAD-C3C1-407D-AB87-022F38EDFF92}"/>
                </a:ext>
              </a:extLst>
            </p:cNvPr>
            <p:cNvCxnSpPr/>
            <p:nvPr/>
          </p:nvCxnSpPr>
          <p:spPr>
            <a:xfrm>
              <a:off x="7580376"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36ABB23-B1CC-40F8-AE41-6F790A4DC323}"/>
                </a:ext>
              </a:extLst>
            </p:cNvPr>
            <p:cNvSpPr txBox="1"/>
            <p:nvPr/>
          </p:nvSpPr>
          <p:spPr>
            <a:xfrm>
              <a:off x="2011680" y="1801368"/>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8D9F2D3A-629A-4D68-A880-28BC8AC7E68F}"/>
                </a:ext>
              </a:extLst>
            </p:cNvPr>
            <p:cNvSpPr txBox="1"/>
            <p:nvPr/>
          </p:nvSpPr>
          <p:spPr>
            <a:xfrm>
              <a:off x="2724912" y="1801368"/>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ACA45CB3-B789-4265-81D2-1AB605882CFD}"/>
                </a:ext>
              </a:extLst>
            </p:cNvPr>
            <p:cNvSpPr txBox="1"/>
            <p:nvPr/>
          </p:nvSpPr>
          <p:spPr>
            <a:xfrm>
              <a:off x="3255264" y="1801368"/>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BC2412AC-41FD-4BE8-93CE-62143A732155}"/>
                </a:ext>
              </a:extLst>
            </p:cNvPr>
            <p:cNvSpPr txBox="1"/>
            <p:nvPr/>
          </p:nvSpPr>
          <p:spPr>
            <a:xfrm>
              <a:off x="3986784" y="1807648"/>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F384AFE5-DCE6-4827-952A-3F465067290E}"/>
                </a:ext>
              </a:extLst>
            </p:cNvPr>
            <p:cNvSpPr txBox="1"/>
            <p:nvPr/>
          </p:nvSpPr>
          <p:spPr>
            <a:xfrm>
              <a:off x="4636008" y="1796355"/>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8320C886-09DF-416A-A7CF-14BEB6EACFBC}"/>
                </a:ext>
              </a:extLst>
            </p:cNvPr>
            <p:cNvSpPr txBox="1"/>
            <p:nvPr/>
          </p:nvSpPr>
          <p:spPr>
            <a:xfrm>
              <a:off x="5370532" y="1807648"/>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EE14A46B-169B-47EB-AF0C-5615302876C8}"/>
                </a:ext>
              </a:extLst>
            </p:cNvPr>
            <p:cNvSpPr txBox="1"/>
            <p:nvPr/>
          </p:nvSpPr>
          <p:spPr>
            <a:xfrm>
              <a:off x="6089904" y="1798671"/>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150E0D3C-C8DE-4B7B-9EBC-E3E0BAB0ED78}"/>
                </a:ext>
              </a:extLst>
            </p:cNvPr>
            <p:cNvSpPr txBox="1"/>
            <p:nvPr/>
          </p:nvSpPr>
          <p:spPr>
            <a:xfrm>
              <a:off x="6803136" y="1807648"/>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B130E9F9-6C9E-4759-BA27-E65AD0E18B28}"/>
                </a:ext>
              </a:extLst>
            </p:cNvPr>
            <p:cNvSpPr txBox="1"/>
            <p:nvPr/>
          </p:nvSpPr>
          <p:spPr>
            <a:xfrm>
              <a:off x="7626096" y="1803972"/>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BB95A28-5BDA-4F99-AA13-7686AAE09AEC}"/>
                </a:ext>
              </a:extLst>
            </p:cNvPr>
            <p:cNvSpPr txBox="1"/>
            <p:nvPr/>
          </p:nvSpPr>
          <p:spPr>
            <a:xfrm>
              <a:off x="8452837" y="1784564"/>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EB2FEF93-58CD-4F64-ACED-671A70908384}"/>
                </a:ext>
              </a:extLst>
            </p:cNvPr>
            <p:cNvSpPr txBox="1"/>
            <p:nvPr/>
          </p:nvSpPr>
          <p:spPr>
            <a:xfrm>
              <a:off x="9070848" y="1803972"/>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0722A9EE-9893-4511-A891-F04E870EB08A}"/>
                </a:ext>
              </a:extLst>
            </p:cNvPr>
            <p:cNvCxnSpPr/>
            <p:nvPr/>
          </p:nvCxnSpPr>
          <p:spPr>
            <a:xfrm>
              <a:off x="8403336"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E0AE2F0-9B66-4E06-91FB-3D1C71ED4399}"/>
                </a:ext>
              </a:extLst>
            </p:cNvPr>
            <p:cNvCxnSpPr/>
            <p:nvPr/>
          </p:nvCxnSpPr>
          <p:spPr>
            <a:xfrm>
              <a:off x="9025128" y="1783080"/>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FFDD55A8-F103-42BA-BCCA-EB15258BF4FC}"/>
                </a:ext>
              </a:extLst>
            </p:cNvPr>
            <p:cNvSpPr txBox="1"/>
            <p:nvPr/>
          </p:nvSpPr>
          <p:spPr>
            <a:xfrm>
              <a:off x="9807417" y="3291840"/>
              <a:ext cx="2377440" cy="2870016"/>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regions covered by the local population size estimate are as follows: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Lesotho: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Butha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Buthe</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Leribè</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Mafeteng and Maseru.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Malawi: Blantyre, Chikwawa,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Chitipa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Dedza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Karonga, Kasungu, Lilongwe, Mangochi, Mulanje, Mzimba, Mzuzu,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Nkhata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Bay,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Nkhotakota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Ntcheu</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Ntchisi</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Nsanje</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Rumphi</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Thyolo and Zomba.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Rwanda: Kigali.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South Africa: Cape Town Metro, Durban Metro and Johannesburg Metro.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South Sudan: Wau and Yambio.</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Zimbabwe: Bulawayo and Harare.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3: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nvGrpSpPr>
            <p:cNvPr id="33" name="Group 32">
              <a:extLst>
                <a:ext uri="{FF2B5EF4-FFF2-40B4-BE49-F238E27FC236}">
                  <a16:creationId xmlns:a16="http://schemas.microsoft.com/office/drawing/2014/main" id="{E1211A92-3623-495D-8941-EA82F4E9C041}"/>
                </a:ext>
              </a:extLst>
            </p:cNvPr>
            <p:cNvGrpSpPr/>
            <p:nvPr/>
          </p:nvGrpSpPr>
          <p:grpSpPr>
            <a:xfrm>
              <a:off x="4995055" y="6053328"/>
              <a:ext cx="1875432" cy="153888"/>
              <a:chOff x="256032" y="6035040"/>
              <a:chExt cx="1875432" cy="153888"/>
            </a:xfrm>
          </p:grpSpPr>
          <p:sp>
            <p:nvSpPr>
              <p:cNvPr id="36" name="Rectangle 35">
                <a:extLst>
                  <a:ext uri="{FF2B5EF4-FFF2-40B4-BE49-F238E27FC236}">
                    <a16:creationId xmlns:a16="http://schemas.microsoft.com/office/drawing/2014/main" id="{A3088CCF-253C-4517-BB35-B60EA3C9827F}"/>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bject 71">
                <a:extLst>
                  <a:ext uri="{FF2B5EF4-FFF2-40B4-BE49-F238E27FC236}">
                    <a16:creationId xmlns:a16="http://schemas.microsoft.com/office/drawing/2014/main" id="{D1AAEAFF-72BA-4F41-962B-3C3721F53B03}"/>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6" name="Group 5">
              <a:extLst>
                <a:ext uri="{FF2B5EF4-FFF2-40B4-BE49-F238E27FC236}">
                  <a16:creationId xmlns:a16="http://schemas.microsoft.com/office/drawing/2014/main" id="{EF1ABAF3-C6EA-4C12-B5D3-D77F2363BCA4}"/>
                </a:ext>
              </a:extLst>
            </p:cNvPr>
            <p:cNvGrpSpPr/>
            <p:nvPr/>
          </p:nvGrpSpPr>
          <p:grpSpPr>
            <a:xfrm>
              <a:off x="2681623" y="6053328"/>
              <a:ext cx="2035297" cy="153888"/>
              <a:chOff x="256032" y="5852160"/>
              <a:chExt cx="2035297" cy="153888"/>
            </a:xfrm>
          </p:grpSpPr>
          <p:sp>
            <p:nvSpPr>
              <p:cNvPr id="38" name="object 71">
                <a:extLst>
                  <a:ext uri="{FF2B5EF4-FFF2-40B4-BE49-F238E27FC236}">
                    <a16:creationId xmlns:a16="http://schemas.microsoft.com/office/drawing/2014/main" id="{917146E2-763D-4C50-BAA2-ED94828F5C86}"/>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39" name="Rectangle 38">
                <a:extLst>
                  <a:ext uri="{FF2B5EF4-FFF2-40B4-BE49-F238E27FC236}">
                    <a16:creationId xmlns:a16="http://schemas.microsoft.com/office/drawing/2014/main" id="{C1701834-3A71-403D-A99D-C5B8BC5E69B5}"/>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42" name="Group 41">
              <a:extLst>
                <a:ext uri="{FF2B5EF4-FFF2-40B4-BE49-F238E27FC236}">
                  <a16:creationId xmlns:a16="http://schemas.microsoft.com/office/drawing/2014/main" id="{633C5148-DC2B-40AA-B40C-3DF21DC48687}"/>
                </a:ext>
              </a:extLst>
            </p:cNvPr>
            <p:cNvGrpSpPr/>
            <p:nvPr/>
          </p:nvGrpSpPr>
          <p:grpSpPr>
            <a:xfrm>
              <a:off x="7116463" y="6053328"/>
              <a:ext cx="1059064" cy="153888"/>
              <a:chOff x="256032" y="6035040"/>
              <a:chExt cx="1059064" cy="153888"/>
            </a:xfrm>
          </p:grpSpPr>
          <p:sp>
            <p:nvSpPr>
              <p:cNvPr id="43" name="Rectangle 42">
                <a:extLst>
                  <a:ext uri="{FF2B5EF4-FFF2-40B4-BE49-F238E27FC236}">
                    <a16:creationId xmlns:a16="http://schemas.microsoft.com/office/drawing/2014/main" id="{6C99BEFB-CFA7-41FE-95C2-E882E15193EA}"/>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bject 71">
                <a:extLst>
                  <a:ext uri="{FF2B5EF4-FFF2-40B4-BE49-F238E27FC236}">
                    <a16:creationId xmlns:a16="http://schemas.microsoft.com/office/drawing/2014/main" id="{00857837-09BE-46FA-ABAF-4B675AE02EE9}"/>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45" name="Group 44">
              <a:extLst>
                <a:ext uri="{FF2B5EF4-FFF2-40B4-BE49-F238E27FC236}">
                  <a16:creationId xmlns:a16="http://schemas.microsoft.com/office/drawing/2014/main" id="{1F0D0EDF-B018-4C4B-B044-679189CC170F}"/>
                </a:ext>
              </a:extLst>
            </p:cNvPr>
            <p:cNvGrpSpPr/>
            <p:nvPr/>
          </p:nvGrpSpPr>
          <p:grpSpPr>
            <a:xfrm>
              <a:off x="8451487" y="6053328"/>
              <a:ext cx="610217" cy="153888"/>
              <a:chOff x="256032" y="6035040"/>
              <a:chExt cx="610217" cy="153888"/>
            </a:xfrm>
          </p:grpSpPr>
          <p:sp>
            <p:nvSpPr>
              <p:cNvPr id="46" name="Rectangle 45">
                <a:extLst>
                  <a:ext uri="{FF2B5EF4-FFF2-40B4-BE49-F238E27FC236}">
                    <a16:creationId xmlns:a16="http://schemas.microsoft.com/office/drawing/2014/main" id="{DFEE5CE4-A988-4594-B9DA-54B670B09BBC}"/>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bject 71">
                <a:extLst>
                  <a:ext uri="{FF2B5EF4-FFF2-40B4-BE49-F238E27FC236}">
                    <a16:creationId xmlns:a16="http://schemas.microsoft.com/office/drawing/2014/main" id="{0FE178EE-7A6B-49E6-8512-1B304689A04E}"/>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Tree>
    <p:extLst>
      <p:ext uri="{BB962C8B-B14F-4D97-AF65-F5344CB8AC3E}">
        <p14:creationId xmlns:p14="http://schemas.microsoft.com/office/powerpoint/2010/main" val="231193028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eastern and southern Africa,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810D5813-ACEA-49FD-BE9A-2EB8F9FA88A9}"/>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1ED1C5C9-4F9E-42C8-9946-696902D4E58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77" name="object 71">
              <a:extLst>
                <a:ext uri="{FF2B5EF4-FFF2-40B4-BE49-F238E27FC236}">
                  <a16:creationId xmlns:a16="http://schemas.microsoft.com/office/drawing/2014/main" id="{92400A33-AE03-4B4D-8131-78EB2633E848}"/>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8" name="Rectangle 77">
              <a:extLst>
                <a:ext uri="{FF2B5EF4-FFF2-40B4-BE49-F238E27FC236}">
                  <a16:creationId xmlns:a16="http://schemas.microsoft.com/office/drawing/2014/main" id="{18767F26-E353-4B9A-A465-E55B63D94CE5}"/>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object 71">
              <a:extLst>
                <a:ext uri="{FF2B5EF4-FFF2-40B4-BE49-F238E27FC236}">
                  <a16:creationId xmlns:a16="http://schemas.microsoft.com/office/drawing/2014/main" id="{CC2734B3-C089-4B8E-8963-93B1C8E33B00}"/>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0" name="Rectangle 79">
              <a:extLst>
                <a:ext uri="{FF2B5EF4-FFF2-40B4-BE49-F238E27FC236}">
                  <a16:creationId xmlns:a16="http://schemas.microsoft.com/office/drawing/2014/main" id="{F15DCD82-6FFD-4180-8256-C8A35BAFEA0F}"/>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object 71">
              <a:extLst>
                <a:ext uri="{FF2B5EF4-FFF2-40B4-BE49-F238E27FC236}">
                  <a16:creationId xmlns:a16="http://schemas.microsoft.com/office/drawing/2014/main" id="{C74D8142-39DA-41EC-9DE5-890A9C642D5F}"/>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2" name="Rectangle 81">
              <a:extLst>
                <a:ext uri="{FF2B5EF4-FFF2-40B4-BE49-F238E27FC236}">
                  <a16:creationId xmlns:a16="http://schemas.microsoft.com/office/drawing/2014/main" id="{A9BE2B5E-6E06-4E60-852D-D76E665DF789}"/>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object 71">
              <a:extLst>
                <a:ext uri="{FF2B5EF4-FFF2-40B4-BE49-F238E27FC236}">
                  <a16:creationId xmlns:a16="http://schemas.microsoft.com/office/drawing/2014/main" id="{C03170E5-3F52-4421-A1CC-029745F9C3DB}"/>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4" name="Rectangle 83">
              <a:extLst>
                <a:ext uri="{FF2B5EF4-FFF2-40B4-BE49-F238E27FC236}">
                  <a16:creationId xmlns:a16="http://schemas.microsoft.com/office/drawing/2014/main" id="{507C6D8E-CA5F-4D42-BC05-9DAF6D880E82}"/>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object 71">
              <a:extLst>
                <a:ext uri="{FF2B5EF4-FFF2-40B4-BE49-F238E27FC236}">
                  <a16:creationId xmlns:a16="http://schemas.microsoft.com/office/drawing/2014/main" id="{CD05E28F-F63A-4040-9DC2-7F4044296FDF}"/>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6" name="Rectangle 85">
              <a:extLst>
                <a:ext uri="{FF2B5EF4-FFF2-40B4-BE49-F238E27FC236}">
                  <a16:creationId xmlns:a16="http://schemas.microsoft.com/office/drawing/2014/main" id="{902E8303-D4FE-4C3E-B3ED-AC05CAF89D0E}"/>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8A2D2D5-1F0C-4F74-AF33-68AF60D680F8}"/>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9026C012-59DC-4A4B-B97E-D440A71F24FA}"/>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8C98310-C280-46B6-A0A3-9F09BC817468}"/>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B2C33044-679E-49EE-BA90-9F030258A818}"/>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B8E7EC4-162F-4A4A-BB8D-0C95BC09EA5D}"/>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6" name="Group 15">
              <a:extLst>
                <a:ext uri="{FF2B5EF4-FFF2-40B4-BE49-F238E27FC236}">
                  <a16:creationId xmlns:a16="http://schemas.microsoft.com/office/drawing/2014/main" id="{AC8859E9-7439-482A-9691-FFAA4E47F64D}"/>
                </a:ext>
              </a:extLst>
            </p:cNvPr>
            <p:cNvGrpSpPr/>
            <p:nvPr/>
          </p:nvGrpSpPr>
          <p:grpSpPr>
            <a:xfrm>
              <a:off x="1050229" y="4352544"/>
              <a:ext cx="498449" cy="271869"/>
              <a:chOff x="1412647" y="3935518"/>
              <a:chExt cx="498449" cy="271869"/>
            </a:xfrm>
          </p:grpSpPr>
          <p:sp>
            <p:nvSpPr>
              <p:cNvPr id="75" name="TextBox 74">
                <a:extLst>
                  <a:ext uri="{FF2B5EF4-FFF2-40B4-BE49-F238E27FC236}">
                    <a16:creationId xmlns:a16="http://schemas.microsoft.com/office/drawing/2014/main" id="{B80EDC9F-B8BD-4A44-851E-C41D3F276208}"/>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E72F9180-3CD4-4D2A-B1B4-C577E6C7D4ED}"/>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FFB306F-3DCB-4CB2-BC1C-7ECAE12BE911}"/>
                </a:ext>
              </a:extLst>
            </p:cNvPr>
            <p:cNvGrpSpPr/>
            <p:nvPr/>
          </p:nvGrpSpPr>
          <p:grpSpPr>
            <a:xfrm>
              <a:off x="1093510" y="4928616"/>
              <a:ext cx="455168" cy="271869"/>
              <a:chOff x="1455928" y="4378231"/>
              <a:chExt cx="455168" cy="271869"/>
            </a:xfrm>
          </p:grpSpPr>
          <p:sp>
            <p:nvSpPr>
              <p:cNvPr id="73" name="TextBox 72">
                <a:extLst>
                  <a:ext uri="{FF2B5EF4-FFF2-40B4-BE49-F238E27FC236}">
                    <a16:creationId xmlns:a16="http://schemas.microsoft.com/office/drawing/2014/main" id="{8F3579F6-8537-4927-997E-E4DC4F61CABA}"/>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26432D8A-139E-4247-B79A-C72E2FB93A75}"/>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57CC4B9-519B-4011-83AE-7B75E99D1AAB}"/>
                </a:ext>
              </a:extLst>
            </p:cNvPr>
            <p:cNvGrpSpPr/>
            <p:nvPr/>
          </p:nvGrpSpPr>
          <p:grpSpPr>
            <a:xfrm>
              <a:off x="1093510" y="3200400"/>
              <a:ext cx="455168" cy="271869"/>
              <a:chOff x="1455928" y="3038735"/>
              <a:chExt cx="455168" cy="271869"/>
            </a:xfrm>
          </p:grpSpPr>
          <p:cxnSp>
            <p:nvCxnSpPr>
              <p:cNvPr id="71" name="Straight Connector 70">
                <a:extLst>
                  <a:ext uri="{FF2B5EF4-FFF2-40B4-BE49-F238E27FC236}">
                    <a16:creationId xmlns:a16="http://schemas.microsoft.com/office/drawing/2014/main" id="{2C45F8C4-9AD4-42E7-8E24-462BA7F3C1A5}"/>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D088A7D1-C6EF-4F49-AE98-5FE2FE733D32}"/>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 name="Group 18">
              <a:extLst>
                <a:ext uri="{FF2B5EF4-FFF2-40B4-BE49-F238E27FC236}">
                  <a16:creationId xmlns:a16="http://schemas.microsoft.com/office/drawing/2014/main" id="{612B83CE-867E-4657-A890-124CA43E790E}"/>
                </a:ext>
              </a:extLst>
            </p:cNvPr>
            <p:cNvGrpSpPr/>
            <p:nvPr/>
          </p:nvGrpSpPr>
          <p:grpSpPr>
            <a:xfrm>
              <a:off x="1093510" y="3776472"/>
              <a:ext cx="455168" cy="271869"/>
              <a:chOff x="1455928" y="3493741"/>
              <a:chExt cx="455168" cy="271869"/>
            </a:xfrm>
          </p:grpSpPr>
          <p:sp>
            <p:nvSpPr>
              <p:cNvPr id="69" name="TextBox 68">
                <a:extLst>
                  <a:ext uri="{FF2B5EF4-FFF2-40B4-BE49-F238E27FC236}">
                    <a16:creationId xmlns:a16="http://schemas.microsoft.com/office/drawing/2014/main" id="{226FCB27-D333-418A-9331-A412CCA338FD}"/>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733D31D7-4546-43E4-BD28-FC44BF6B98BA}"/>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D0AAFC63-F23F-44A0-9AF0-E5F30BD11FAD}"/>
                </a:ext>
              </a:extLst>
            </p:cNvPr>
            <p:cNvGrpSpPr/>
            <p:nvPr/>
          </p:nvGrpSpPr>
          <p:grpSpPr>
            <a:xfrm>
              <a:off x="1093510" y="2624328"/>
              <a:ext cx="455168" cy="271869"/>
              <a:chOff x="1455928" y="2606040"/>
              <a:chExt cx="455168" cy="271869"/>
            </a:xfrm>
          </p:grpSpPr>
          <p:sp>
            <p:nvSpPr>
              <p:cNvPr id="67" name="TextBox 66">
                <a:extLst>
                  <a:ext uri="{FF2B5EF4-FFF2-40B4-BE49-F238E27FC236}">
                    <a16:creationId xmlns:a16="http://schemas.microsoft.com/office/drawing/2014/main" id="{CACF2AE4-31F6-4B19-B570-37641C63A5F1}"/>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DA440CE4-684B-4D5D-84F6-4187E5F22883}"/>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666DFC41-D5A7-41B1-B811-8CBA65D22D7E}"/>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3" name="object 10">
              <a:extLst>
                <a:ext uri="{FF2B5EF4-FFF2-40B4-BE49-F238E27FC236}">
                  <a16:creationId xmlns:a16="http://schemas.microsoft.com/office/drawing/2014/main" id="{FE7DA47D-EC76-4D55-BD14-4BD80FE73191}"/>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24" name="Group 23">
              <a:extLst>
                <a:ext uri="{FF2B5EF4-FFF2-40B4-BE49-F238E27FC236}">
                  <a16:creationId xmlns:a16="http://schemas.microsoft.com/office/drawing/2014/main" id="{475765E7-6421-4ECA-8CC2-AC9B6E8A3E8B}"/>
                </a:ext>
              </a:extLst>
            </p:cNvPr>
            <p:cNvGrpSpPr/>
            <p:nvPr/>
          </p:nvGrpSpPr>
          <p:grpSpPr>
            <a:xfrm>
              <a:off x="1050229" y="4059936"/>
              <a:ext cx="498449" cy="271869"/>
              <a:chOff x="1412647" y="3736802"/>
              <a:chExt cx="498449" cy="271869"/>
            </a:xfrm>
          </p:grpSpPr>
          <p:sp>
            <p:nvSpPr>
              <p:cNvPr id="65" name="TextBox 64">
                <a:extLst>
                  <a:ext uri="{FF2B5EF4-FFF2-40B4-BE49-F238E27FC236}">
                    <a16:creationId xmlns:a16="http://schemas.microsoft.com/office/drawing/2014/main" id="{4FF9B007-FB89-40A5-AD2E-0DF0CD1B23F7}"/>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E4724AF0-D560-4E7D-8C7E-6FFAE0108687}"/>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89677282-EE84-46B9-83FD-C1013FDBE6DB}"/>
                </a:ext>
              </a:extLst>
            </p:cNvPr>
            <p:cNvGrpSpPr/>
            <p:nvPr/>
          </p:nvGrpSpPr>
          <p:grpSpPr>
            <a:xfrm>
              <a:off x="1093510" y="4636008"/>
              <a:ext cx="455168" cy="271869"/>
              <a:chOff x="1093510" y="4892040"/>
              <a:chExt cx="455168" cy="271869"/>
            </a:xfrm>
          </p:grpSpPr>
          <p:sp>
            <p:nvSpPr>
              <p:cNvPr id="63" name="TextBox 62">
                <a:extLst>
                  <a:ext uri="{FF2B5EF4-FFF2-40B4-BE49-F238E27FC236}">
                    <a16:creationId xmlns:a16="http://schemas.microsoft.com/office/drawing/2014/main" id="{B979896B-6DB8-4D72-9CAC-74B6DEB27262}"/>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92EF48B9-93A0-4BD3-9B2B-1BDA7D5727F5}"/>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7E4832E7-8173-43F3-BC6E-849E3A2A536C}"/>
                </a:ext>
              </a:extLst>
            </p:cNvPr>
            <p:cNvGrpSpPr/>
            <p:nvPr/>
          </p:nvGrpSpPr>
          <p:grpSpPr>
            <a:xfrm>
              <a:off x="1093510" y="2907792"/>
              <a:ext cx="455168" cy="271869"/>
              <a:chOff x="1455928" y="2840019"/>
              <a:chExt cx="455168" cy="271869"/>
            </a:xfrm>
          </p:grpSpPr>
          <p:cxnSp>
            <p:nvCxnSpPr>
              <p:cNvPr id="61" name="Straight Connector 60">
                <a:extLst>
                  <a:ext uri="{FF2B5EF4-FFF2-40B4-BE49-F238E27FC236}">
                    <a16:creationId xmlns:a16="http://schemas.microsoft.com/office/drawing/2014/main" id="{2A741850-57E2-4865-A232-789D8AA7ECE2}"/>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DBEFEB66-837C-4A5B-AAEE-372C2621A48F}"/>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BFF0758E-C00B-47B0-A69A-D9FDA00927A7}"/>
                </a:ext>
              </a:extLst>
            </p:cNvPr>
            <p:cNvGrpSpPr/>
            <p:nvPr/>
          </p:nvGrpSpPr>
          <p:grpSpPr>
            <a:xfrm>
              <a:off x="1093510" y="3483864"/>
              <a:ext cx="455168" cy="271869"/>
              <a:chOff x="1455928" y="3295025"/>
              <a:chExt cx="455168" cy="271869"/>
            </a:xfrm>
          </p:grpSpPr>
          <p:sp>
            <p:nvSpPr>
              <p:cNvPr id="59" name="TextBox 58">
                <a:extLst>
                  <a:ext uri="{FF2B5EF4-FFF2-40B4-BE49-F238E27FC236}">
                    <a16:creationId xmlns:a16="http://schemas.microsoft.com/office/drawing/2014/main" id="{1294A363-C035-4AC1-9C40-5B983C7DA9ED}"/>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568A977F-9172-4D3C-B037-798273EC8826}"/>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1FB5B16-0558-47C7-8254-CA619F5B693B}"/>
                </a:ext>
              </a:extLst>
            </p:cNvPr>
            <p:cNvGrpSpPr/>
            <p:nvPr/>
          </p:nvGrpSpPr>
          <p:grpSpPr>
            <a:xfrm>
              <a:off x="1009181" y="2331720"/>
              <a:ext cx="539497" cy="271869"/>
              <a:chOff x="1371599" y="2407324"/>
              <a:chExt cx="539497" cy="271869"/>
            </a:xfrm>
          </p:grpSpPr>
          <p:sp>
            <p:nvSpPr>
              <p:cNvPr id="56" name="TextBox 55">
                <a:extLst>
                  <a:ext uri="{FF2B5EF4-FFF2-40B4-BE49-F238E27FC236}">
                    <a16:creationId xmlns:a16="http://schemas.microsoft.com/office/drawing/2014/main" id="{2D6A2D6A-912D-4304-924C-FBF94BF590EA}"/>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DF52400D-A3E1-48D0-9719-02B66A05597E}"/>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object 56">
              <a:extLst>
                <a:ext uri="{FF2B5EF4-FFF2-40B4-BE49-F238E27FC236}">
                  <a16:creationId xmlns:a16="http://schemas.microsoft.com/office/drawing/2014/main" id="{8592EDD5-A162-48EB-A084-548FAE5DDAF7}"/>
                </a:ext>
              </a:extLst>
            </p:cNvPr>
            <p:cNvSpPr/>
            <p:nvPr/>
          </p:nvSpPr>
          <p:spPr>
            <a:xfrm>
              <a:off x="2743200" y="2902030"/>
              <a:ext cx="548640" cy="55778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54">
              <a:extLst>
                <a:ext uri="{FF2B5EF4-FFF2-40B4-BE49-F238E27FC236}">
                  <a16:creationId xmlns:a16="http://schemas.microsoft.com/office/drawing/2014/main" id="{8E50E6D0-FB13-4B2D-8811-50178452A03D}"/>
                </a:ext>
              </a:extLst>
            </p:cNvPr>
            <p:cNvSpPr/>
            <p:nvPr/>
          </p:nvSpPr>
          <p:spPr>
            <a:xfrm>
              <a:off x="1828800" y="2460890"/>
              <a:ext cx="54864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57">
              <a:extLst>
                <a:ext uri="{FF2B5EF4-FFF2-40B4-BE49-F238E27FC236}">
                  <a16:creationId xmlns:a16="http://schemas.microsoft.com/office/drawing/2014/main" id="{D586A738-4DFC-4018-9BE1-8EC0F6324EF6}"/>
                </a:ext>
              </a:extLst>
            </p:cNvPr>
            <p:cNvSpPr/>
            <p:nvPr/>
          </p:nvSpPr>
          <p:spPr>
            <a:xfrm>
              <a:off x="1828800" y="3600380"/>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54">
              <a:extLst>
                <a:ext uri="{FF2B5EF4-FFF2-40B4-BE49-F238E27FC236}">
                  <a16:creationId xmlns:a16="http://schemas.microsoft.com/office/drawing/2014/main" id="{F020D4F0-711E-4788-88E9-14E4B96AC391}"/>
                </a:ext>
              </a:extLst>
            </p:cNvPr>
            <p:cNvSpPr/>
            <p:nvPr/>
          </p:nvSpPr>
          <p:spPr>
            <a:xfrm>
              <a:off x="27432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55">
              <a:extLst>
                <a:ext uri="{FF2B5EF4-FFF2-40B4-BE49-F238E27FC236}">
                  <a16:creationId xmlns:a16="http://schemas.microsoft.com/office/drawing/2014/main" id="{BB663CD0-C1E8-40C2-8C0A-C055587F3157}"/>
                </a:ext>
              </a:extLst>
            </p:cNvPr>
            <p:cNvSpPr/>
            <p:nvPr/>
          </p:nvSpPr>
          <p:spPr>
            <a:xfrm>
              <a:off x="2743200" y="2516274"/>
              <a:ext cx="548640" cy="39319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57">
              <a:extLst>
                <a:ext uri="{FF2B5EF4-FFF2-40B4-BE49-F238E27FC236}">
                  <a16:creationId xmlns:a16="http://schemas.microsoft.com/office/drawing/2014/main" id="{1D7B7F6A-D40A-4F92-8265-1C0A9E367B77}"/>
                </a:ext>
              </a:extLst>
            </p:cNvPr>
            <p:cNvSpPr/>
            <p:nvPr/>
          </p:nvSpPr>
          <p:spPr>
            <a:xfrm>
              <a:off x="2743200" y="3611908"/>
              <a:ext cx="548640" cy="26517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54">
              <a:extLst>
                <a:ext uri="{FF2B5EF4-FFF2-40B4-BE49-F238E27FC236}">
                  <a16:creationId xmlns:a16="http://schemas.microsoft.com/office/drawing/2014/main" id="{7C62A75B-ABE2-4C68-95C9-8EC2B1661FD7}"/>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55">
              <a:extLst>
                <a:ext uri="{FF2B5EF4-FFF2-40B4-BE49-F238E27FC236}">
                  <a16:creationId xmlns:a16="http://schemas.microsoft.com/office/drawing/2014/main" id="{EFC0D2BE-7FA0-4E5E-96AE-FB2CF2BD6886}"/>
                </a:ext>
              </a:extLst>
            </p:cNvPr>
            <p:cNvSpPr/>
            <p:nvPr/>
          </p:nvSpPr>
          <p:spPr>
            <a:xfrm>
              <a:off x="3657600" y="2514782"/>
              <a:ext cx="548640" cy="34747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56">
              <a:extLst>
                <a:ext uri="{FF2B5EF4-FFF2-40B4-BE49-F238E27FC236}">
                  <a16:creationId xmlns:a16="http://schemas.microsoft.com/office/drawing/2014/main" id="{3BDCC4ED-9469-4098-AE76-2B912CF66D47}"/>
                </a:ext>
              </a:extLst>
            </p:cNvPr>
            <p:cNvSpPr/>
            <p:nvPr/>
          </p:nvSpPr>
          <p:spPr>
            <a:xfrm>
              <a:off x="3657600" y="2862642"/>
              <a:ext cx="548640" cy="4937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object 54">
              <a:extLst>
                <a:ext uri="{FF2B5EF4-FFF2-40B4-BE49-F238E27FC236}">
                  <a16:creationId xmlns:a16="http://schemas.microsoft.com/office/drawing/2014/main" id="{9F37F8CE-BFF1-4CCD-8818-441033BBD43E}"/>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54">
              <a:extLst>
                <a:ext uri="{FF2B5EF4-FFF2-40B4-BE49-F238E27FC236}">
                  <a16:creationId xmlns:a16="http://schemas.microsoft.com/office/drawing/2014/main" id="{A9B55040-2397-4A76-B78C-B324C6A089D0}"/>
                </a:ext>
              </a:extLst>
            </p:cNvPr>
            <p:cNvSpPr/>
            <p:nvPr/>
          </p:nvSpPr>
          <p:spPr>
            <a:xfrm>
              <a:off x="54864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55">
              <a:extLst>
                <a:ext uri="{FF2B5EF4-FFF2-40B4-BE49-F238E27FC236}">
                  <a16:creationId xmlns:a16="http://schemas.microsoft.com/office/drawing/2014/main" id="{881DD3EB-7F16-46BA-A803-FD23ADABB7B1}"/>
                </a:ext>
              </a:extLst>
            </p:cNvPr>
            <p:cNvSpPr/>
            <p:nvPr/>
          </p:nvSpPr>
          <p:spPr>
            <a:xfrm>
              <a:off x="5486400" y="2505729"/>
              <a:ext cx="548640" cy="24688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56">
              <a:extLst>
                <a:ext uri="{FF2B5EF4-FFF2-40B4-BE49-F238E27FC236}">
                  <a16:creationId xmlns:a16="http://schemas.microsoft.com/office/drawing/2014/main" id="{2E35DEE3-1861-4FBC-95DF-313A94566C33}"/>
                </a:ext>
              </a:extLst>
            </p:cNvPr>
            <p:cNvSpPr/>
            <p:nvPr/>
          </p:nvSpPr>
          <p:spPr>
            <a:xfrm>
              <a:off x="5486400" y="2751345"/>
              <a:ext cx="548640" cy="33832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57">
              <a:extLst>
                <a:ext uri="{FF2B5EF4-FFF2-40B4-BE49-F238E27FC236}">
                  <a16:creationId xmlns:a16="http://schemas.microsoft.com/office/drawing/2014/main" id="{43F7A352-5219-448D-924C-EE0629575042}"/>
                </a:ext>
              </a:extLst>
            </p:cNvPr>
            <p:cNvSpPr/>
            <p:nvPr/>
          </p:nvSpPr>
          <p:spPr>
            <a:xfrm>
              <a:off x="5486400" y="3088462"/>
              <a:ext cx="548640" cy="2011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55">
              <a:extLst>
                <a:ext uri="{FF2B5EF4-FFF2-40B4-BE49-F238E27FC236}">
                  <a16:creationId xmlns:a16="http://schemas.microsoft.com/office/drawing/2014/main" id="{C4A2007C-761A-4496-84CA-D490808A2558}"/>
                </a:ext>
              </a:extLst>
            </p:cNvPr>
            <p:cNvSpPr/>
            <p:nvPr/>
          </p:nvSpPr>
          <p:spPr>
            <a:xfrm>
              <a:off x="1828800" y="2536720"/>
              <a:ext cx="548640" cy="46634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57">
              <a:extLst>
                <a:ext uri="{FF2B5EF4-FFF2-40B4-BE49-F238E27FC236}">
                  <a16:creationId xmlns:a16="http://schemas.microsoft.com/office/drawing/2014/main" id="{FD2AA408-4E02-4BED-81A0-79E18F5B7371}"/>
                </a:ext>
              </a:extLst>
            </p:cNvPr>
            <p:cNvSpPr/>
            <p:nvPr/>
          </p:nvSpPr>
          <p:spPr>
            <a:xfrm>
              <a:off x="4572000" y="3205116"/>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57">
              <a:extLst>
                <a:ext uri="{FF2B5EF4-FFF2-40B4-BE49-F238E27FC236}">
                  <a16:creationId xmlns:a16="http://schemas.microsoft.com/office/drawing/2014/main" id="{DBC2B02C-A935-4A17-ABC8-DFF2040FE4F0}"/>
                </a:ext>
              </a:extLst>
            </p:cNvPr>
            <p:cNvSpPr/>
            <p:nvPr/>
          </p:nvSpPr>
          <p:spPr>
            <a:xfrm>
              <a:off x="3657600" y="3357514"/>
              <a:ext cx="548640" cy="25603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56">
              <a:extLst>
                <a:ext uri="{FF2B5EF4-FFF2-40B4-BE49-F238E27FC236}">
                  <a16:creationId xmlns:a16="http://schemas.microsoft.com/office/drawing/2014/main" id="{69404ADB-F8A2-45C1-86A2-8F9B07B7E8EC}"/>
                </a:ext>
              </a:extLst>
            </p:cNvPr>
            <p:cNvSpPr/>
            <p:nvPr/>
          </p:nvSpPr>
          <p:spPr>
            <a:xfrm>
              <a:off x="1828800" y="2998268"/>
              <a:ext cx="548640" cy="60350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55">
              <a:extLst>
                <a:ext uri="{FF2B5EF4-FFF2-40B4-BE49-F238E27FC236}">
                  <a16:creationId xmlns:a16="http://schemas.microsoft.com/office/drawing/2014/main" id="{73EA1505-B7AA-45A0-A607-723A506CED63}"/>
                </a:ext>
              </a:extLst>
            </p:cNvPr>
            <p:cNvSpPr/>
            <p:nvPr/>
          </p:nvSpPr>
          <p:spPr>
            <a:xfrm>
              <a:off x="4572000" y="2513894"/>
              <a:ext cx="548640" cy="2834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56">
              <a:extLst>
                <a:ext uri="{FF2B5EF4-FFF2-40B4-BE49-F238E27FC236}">
                  <a16:creationId xmlns:a16="http://schemas.microsoft.com/office/drawing/2014/main" id="{3E554603-0060-4EA3-B3D4-4DCA0A25162D}"/>
                </a:ext>
              </a:extLst>
            </p:cNvPr>
            <p:cNvSpPr/>
            <p:nvPr/>
          </p:nvSpPr>
          <p:spPr>
            <a:xfrm>
              <a:off x="4572000" y="2795024"/>
              <a:ext cx="548640" cy="41148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56">
              <a:extLst>
                <a:ext uri="{FF2B5EF4-FFF2-40B4-BE49-F238E27FC236}">
                  <a16:creationId xmlns:a16="http://schemas.microsoft.com/office/drawing/2014/main" id="{C4E152B9-8E9C-4B48-815D-D0E1AA0B2EED}"/>
                </a:ext>
              </a:extLst>
            </p:cNvPr>
            <p:cNvSpPr/>
            <p:nvPr/>
          </p:nvSpPr>
          <p:spPr>
            <a:xfrm>
              <a:off x="2743200" y="3451890"/>
              <a:ext cx="548640" cy="22860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10326F0F-F2D7-45FC-96AF-63276DF19955}"/>
                </a:ext>
              </a:extLst>
            </p:cNvPr>
            <p:cNvGrpSpPr/>
            <p:nvPr/>
          </p:nvGrpSpPr>
          <p:grpSpPr>
            <a:xfrm>
              <a:off x="1828800" y="3283679"/>
              <a:ext cx="4206240" cy="2078251"/>
              <a:chOff x="1828800" y="3283679"/>
              <a:chExt cx="4206240" cy="2078251"/>
            </a:xfrm>
          </p:grpSpPr>
          <p:sp>
            <p:nvSpPr>
              <p:cNvPr id="34" name="object 58">
                <a:extLst>
                  <a:ext uri="{FF2B5EF4-FFF2-40B4-BE49-F238E27FC236}">
                    <a16:creationId xmlns:a16="http://schemas.microsoft.com/office/drawing/2014/main" id="{6E7B4A95-79AD-4EDE-8FCD-501BEAB4FD6F}"/>
                  </a:ext>
                </a:extLst>
              </p:cNvPr>
              <p:cNvSpPr/>
              <p:nvPr/>
            </p:nvSpPr>
            <p:spPr>
              <a:xfrm>
                <a:off x="1828800" y="3838239"/>
                <a:ext cx="548640" cy="151790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58">
                <a:extLst>
                  <a:ext uri="{FF2B5EF4-FFF2-40B4-BE49-F238E27FC236}">
                    <a16:creationId xmlns:a16="http://schemas.microsoft.com/office/drawing/2014/main" id="{10EC846D-A7FE-49D0-B484-DCBE26BB2CB7}"/>
                  </a:ext>
                </a:extLst>
              </p:cNvPr>
              <p:cNvSpPr/>
              <p:nvPr/>
            </p:nvSpPr>
            <p:spPr>
              <a:xfrm>
                <a:off x="2743200" y="3685784"/>
                <a:ext cx="548640" cy="167335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58">
                <a:extLst>
                  <a:ext uri="{FF2B5EF4-FFF2-40B4-BE49-F238E27FC236}">
                    <a16:creationId xmlns:a16="http://schemas.microsoft.com/office/drawing/2014/main" id="{2230A170-7FAE-4D7A-888E-55C675CB413D}"/>
                  </a:ext>
                </a:extLst>
              </p:cNvPr>
              <p:cNvSpPr/>
              <p:nvPr/>
            </p:nvSpPr>
            <p:spPr>
              <a:xfrm>
                <a:off x="3657600" y="3606282"/>
                <a:ext cx="548640" cy="175564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58">
                <a:extLst>
                  <a:ext uri="{FF2B5EF4-FFF2-40B4-BE49-F238E27FC236}">
                    <a16:creationId xmlns:a16="http://schemas.microsoft.com/office/drawing/2014/main" id="{9DE88B82-22E8-4F7F-AB3C-0208830E534E}"/>
                  </a:ext>
                </a:extLst>
              </p:cNvPr>
              <p:cNvSpPr/>
              <p:nvPr/>
            </p:nvSpPr>
            <p:spPr>
              <a:xfrm>
                <a:off x="5486400" y="3283679"/>
                <a:ext cx="548640" cy="20756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58">
                <a:extLst>
                  <a:ext uri="{FF2B5EF4-FFF2-40B4-BE49-F238E27FC236}">
                    <a16:creationId xmlns:a16="http://schemas.microsoft.com/office/drawing/2014/main" id="{6D8F533E-89AA-4A19-92D2-8869D7390457}"/>
                  </a:ext>
                </a:extLst>
              </p:cNvPr>
              <p:cNvSpPr/>
              <p:nvPr/>
            </p:nvSpPr>
            <p:spPr>
              <a:xfrm>
                <a:off x="4572000" y="3435303"/>
                <a:ext cx="548640" cy="192024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22" name="Straight Connector 21">
              <a:extLst>
                <a:ext uri="{FF2B5EF4-FFF2-40B4-BE49-F238E27FC236}">
                  <a16:creationId xmlns:a16="http://schemas.microsoft.com/office/drawing/2014/main" id="{95FF2091-6404-4049-862C-9750A2EAF5AE}"/>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3756558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young women (aged 15–24 years) with unmet need for family planning </a:t>
            </a:r>
          </a:p>
          <a:p>
            <a:pPr>
              <a:lnSpc>
                <a:spcPct val="100000"/>
              </a:lnSpc>
              <a:spcBef>
                <a:spcPts val="0"/>
              </a:spcBef>
            </a:pPr>
            <a:r>
              <a:rPr lang="en-US" dirty="0"/>
              <a:t>and all pregnant women living with HIV who are aged 15 to 24 years, selected countries, </a:t>
            </a:r>
          </a:p>
          <a:p>
            <a:pPr>
              <a:lnSpc>
                <a:spcPct val="100000"/>
              </a:lnSpc>
              <a:spcBef>
                <a:spcPts val="0"/>
              </a:spcBef>
            </a:pPr>
            <a:r>
              <a:rPr lang="en-US" dirty="0"/>
              <a:t>eastern and southern Africa, 2015–2018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CF42214-B66C-48B6-BCE1-5246442B3728}"/>
              </a:ext>
            </a:extLst>
          </p:cNvPr>
          <p:cNvGrpSpPr/>
          <p:nvPr/>
        </p:nvGrpSpPr>
        <p:grpSpPr>
          <a:xfrm>
            <a:off x="457197" y="2560320"/>
            <a:ext cx="11377960" cy="3994368"/>
            <a:chOff x="457197" y="2560320"/>
            <a:chExt cx="11377960" cy="39943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5562420"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2015–2018; UNAIDS epidemiological estimates, 2021. </a:t>
              </a:r>
            </a:p>
          </p:txBody>
        </p:sp>
        <p:grpSp>
          <p:nvGrpSpPr>
            <p:cNvPr id="98" name="Group 97">
              <a:extLst>
                <a:ext uri="{FF2B5EF4-FFF2-40B4-BE49-F238E27FC236}">
                  <a16:creationId xmlns:a16="http://schemas.microsoft.com/office/drawing/2014/main" id="{79B613F8-9097-41E7-A529-26828871F047}"/>
                </a:ext>
              </a:extLst>
            </p:cNvPr>
            <p:cNvGrpSpPr/>
            <p:nvPr/>
          </p:nvGrpSpPr>
          <p:grpSpPr>
            <a:xfrm>
              <a:off x="692179" y="2560320"/>
              <a:ext cx="8826725" cy="3352729"/>
              <a:chOff x="1286539" y="2432304"/>
              <a:chExt cx="8826725" cy="3352729"/>
            </a:xfrm>
          </p:grpSpPr>
          <p:sp>
            <p:nvSpPr>
              <p:cNvPr id="8" name="TextBox 7">
                <a:extLst>
                  <a:ext uri="{FF2B5EF4-FFF2-40B4-BE49-F238E27FC236}">
                    <a16:creationId xmlns:a16="http://schemas.microsoft.com/office/drawing/2014/main" id="{93E5D7C3-A819-424D-AFED-16DAD79C86C2}"/>
                  </a:ext>
                </a:extLst>
              </p:cNvPr>
              <p:cNvSpPr txBox="1"/>
              <p:nvPr/>
            </p:nvSpPr>
            <p:spPr>
              <a:xfrm>
                <a:off x="2065690"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en-US" sz="1100" spc="-20" dirty="0">
                    <a:solidFill>
                      <a:prstClr val="black"/>
                    </a:solidFill>
                    <a:latin typeface="Arial" panose="020B0604020202020204"/>
                  </a:rPr>
                  <a:t>Zimbabwe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0F063096-43CD-4C4D-BFF0-CC23E0B40BC3}"/>
                  </a:ext>
                </a:extLst>
              </p:cNvPr>
              <p:cNvSpPr txBox="1"/>
              <p:nvPr/>
            </p:nvSpPr>
            <p:spPr>
              <a:xfrm>
                <a:off x="407822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Malawi</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F568C139-0A40-4BEB-9D8B-DD90A79D7EC5}"/>
                  </a:ext>
                </a:extLst>
              </p:cNvPr>
              <p:cNvSpPr txBox="1"/>
              <p:nvPr/>
            </p:nvSpPr>
            <p:spPr>
              <a:xfrm>
                <a:off x="6089904" y="5477256"/>
                <a:ext cx="100584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United Republic</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of Tanzania</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D51D9CCB-9EE5-44D1-8149-56A1FE0B2E75}"/>
                  </a:ext>
                </a:extLst>
              </p:cNvPr>
              <p:cNvSpPr txBox="1"/>
              <p:nvPr/>
            </p:nvSpPr>
            <p:spPr>
              <a:xfrm>
                <a:off x="307238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Ethiopia</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8FAB7EA6-7F96-4FD7-B2AF-4CAF914B11AF}"/>
                  </a:ext>
                </a:extLst>
              </p:cNvPr>
              <p:cNvSpPr txBox="1"/>
              <p:nvPr/>
            </p:nvSpPr>
            <p:spPr>
              <a:xfrm>
                <a:off x="508406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en-US" sz="1100" spc="-20" dirty="0">
                    <a:solidFill>
                      <a:prstClr val="black"/>
                    </a:solidFill>
                    <a:latin typeface="Arial" panose="020B0604020202020204"/>
                  </a:rPr>
                  <a:t>Zambia</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FF0CE3F9-41B7-49CF-AC82-ED0153A66871}"/>
                  </a:ext>
                </a:extLst>
              </p:cNvPr>
              <p:cNvSpPr txBox="1"/>
              <p:nvPr/>
            </p:nvSpPr>
            <p:spPr>
              <a:xfrm>
                <a:off x="709574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Mozambique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4" name="object 10">
                <a:extLst>
                  <a:ext uri="{FF2B5EF4-FFF2-40B4-BE49-F238E27FC236}">
                    <a16:creationId xmlns:a16="http://schemas.microsoft.com/office/drawing/2014/main" id="{82ED8917-17B4-40D0-98B7-835BA9790006}"/>
                  </a:ext>
                </a:extLst>
              </p:cNvPr>
              <p:cNvSpPr txBox="1"/>
              <p:nvPr/>
            </p:nvSpPr>
            <p:spPr>
              <a:xfrm>
                <a:off x="1286539" y="3720283"/>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5" name="Group 14">
                <a:extLst>
                  <a:ext uri="{FF2B5EF4-FFF2-40B4-BE49-F238E27FC236}">
                    <a16:creationId xmlns:a16="http://schemas.microsoft.com/office/drawing/2014/main" id="{A726FB4C-61F9-43B6-9B2B-9BD2B14CF94E}"/>
                  </a:ext>
                </a:extLst>
              </p:cNvPr>
              <p:cNvGrpSpPr/>
              <p:nvPr/>
            </p:nvGrpSpPr>
            <p:grpSpPr>
              <a:xfrm>
                <a:off x="1686177" y="2560320"/>
                <a:ext cx="269785" cy="166777"/>
                <a:chOff x="1686177" y="2423160"/>
                <a:chExt cx="269785" cy="166777"/>
              </a:xfrm>
            </p:grpSpPr>
            <p:cxnSp>
              <p:nvCxnSpPr>
                <p:cNvPr id="62" name="Straight Connector 61">
                  <a:extLst>
                    <a:ext uri="{FF2B5EF4-FFF2-40B4-BE49-F238E27FC236}">
                      <a16:creationId xmlns:a16="http://schemas.microsoft.com/office/drawing/2014/main" id="{C0D669FB-09F7-422D-B495-CE09A7F1743B}"/>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07C8D3B-AB19-4E60-9F9B-F3FE6E88FD9A}"/>
                    </a:ext>
                  </a:extLst>
                </p:cNvPr>
                <p:cNvSpPr txBox="1"/>
                <p:nvPr/>
              </p:nvSpPr>
              <p:spPr>
                <a:xfrm>
                  <a:off x="1686177" y="242316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FD972CCF-E4B7-45F7-8548-E7FF663409AB}"/>
                  </a:ext>
                </a:extLst>
              </p:cNvPr>
              <p:cNvGrpSpPr/>
              <p:nvPr/>
            </p:nvGrpSpPr>
            <p:grpSpPr>
              <a:xfrm>
                <a:off x="1688839" y="2953512"/>
                <a:ext cx="267123" cy="166777"/>
                <a:chOff x="1688839" y="3337560"/>
                <a:chExt cx="267123" cy="166777"/>
              </a:xfrm>
            </p:grpSpPr>
            <p:cxnSp>
              <p:nvCxnSpPr>
                <p:cNvPr id="58" name="Straight Connector 57">
                  <a:extLst>
                    <a:ext uri="{FF2B5EF4-FFF2-40B4-BE49-F238E27FC236}">
                      <a16:creationId xmlns:a16="http://schemas.microsoft.com/office/drawing/2014/main" id="{CC5251F1-885D-4A68-AD36-C7C50F4A6748}"/>
                    </a:ext>
                  </a:extLst>
                </p:cNvPr>
                <p:cNvCxnSpPr/>
                <p:nvPr/>
              </p:nvCxnSpPr>
              <p:spPr>
                <a:xfrm>
                  <a:off x="1882810" y="3419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A5C382CB-CD00-49B1-B903-41908C8330D4}"/>
                    </a:ext>
                  </a:extLst>
                </p:cNvPr>
                <p:cNvSpPr txBox="1"/>
                <p:nvPr/>
              </p:nvSpPr>
              <p:spPr>
                <a:xfrm>
                  <a:off x="1688839" y="33375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C51A2FAD-D651-45D9-9042-6DCD92906939}"/>
                  </a:ext>
                </a:extLst>
              </p:cNvPr>
              <p:cNvGrpSpPr/>
              <p:nvPr/>
            </p:nvGrpSpPr>
            <p:grpSpPr>
              <a:xfrm>
                <a:off x="1689699" y="3346704"/>
                <a:ext cx="267123" cy="166777"/>
                <a:chOff x="1689699" y="3794760"/>
                <a:chExt cx="267123" cy="166777"/>
              </a:xfrm>
            </p:grpSpPr>
            <p:cxnSp>
              <p:nvCxnSpPr>
                <p:cNvPr id="54" name="Straight Connector 53">
                  <a:extLst>
                    <a:ext uri="{FF2B5EF4-FFF2-40B4-BE49-F238E27FC236}">
                      <a16:creationId xmlns:a16="http://schemas.microsoft.com/office/drawing/2014/main" id="{C379758C-CD57-4201-8195-59BE49E00207}"/>
                    </a:ext>
                  </a:extLst>
                </p:cNvPr>
                <p:cNvCxnSpPr/>
                <p:nvPr/>
              </p:nvCxnSpPr>
              <p:spPr>
                <a:xfrm>
                  <a:off x="1883670" y="38770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7E2F20AC-14DA-4721-8839-0B45B103A7C5}"/>
                    </a:ext>
                  </a:extLst>
                </p:cNvPr>
                <p:cNvSpPr txBox="1"/>
                <p:nvPr/>
              </p:nvSpPr>
              <p:spPr>
                <a:xfrm>
                  <a:off x="1689699" y="37947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 name="Group 18">
                <a:extLst>
                  <a:ext uri="{FF2B5EF4-FFF2-40B4-BE49-F238E27FC236}">
                    <a16:creationId xmlns:a16="http://schemas.microsoft.com/office/drawing/2014/main" id="{39B02AD0-842A-4831-A649-410EC4F4991A}"/>
                  </a:ext>
                </a:extLst>
              </p:cNvPr>
              <p:cNvGrpSpPr/>
              <p:nvPr/>
            </p:nvGrpSpPr>
            <p:grpSpPr>
              <a:xfrm>
                <a:off x="1689699" y="4123944"/>
                <a:ext cx="267123" cy="166777"/>
                <a:chOff x="1689699" y="4251960"/>
                <a:chExt cx="267123" cy="166777"/>
              </a:xfrm>
            </p:grpSpPr>
            <p:cxnSp>
              <p:nvCxnSpPr>
                <p:cNvPr id="52" name="Straight Connector 51">
                  <a:extLst>
                    <a:ext uri="{FF2B5EF4-FFF2-40B4-BE49-F238E27FC236}">
                      <a16:creationId xmlns:a16="http://schemas.microsoft.com/office/drawing/2014/main" id="{85B39849-A610-407D-A1DA-B161D01D1C3B}"/>
                    </a:ext>
                  </a:extLst>
                </p:cNvPr>
                <p:cNvCxnSpPr/>
                <p:nvPr/>
              </p:nvCxnSpPr>
              <p:spPr>
                <a:xfrm>
                  <a:off x="1883670" y="4334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162D4056-A74D-48ED-A785-64ACE4F1D756}"/>
                    </a:ext>
                  </a:extLst>
                </p:cNvPr>
                <p:cNvSpPr txBox="1"/>
                <p:nvPr/>
              </p:nvSpPr>
              <p:spPr>
                <a:xfrm>
                  <a:off x="1689699" y="42519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4B3F5CD8-2DCE-4551-AD42-2ADEF257B69C}"/>
                  </a:ext>
                </a:extLst>
              </p:cNvPr>
              <p:cNvGrpSpPr/>
              <p:nvPr/>
            </p:nvGrpSpPr>
            <p:grpSpPr>
              <a:xfrm>
                <a:off x="1768247" y="4910328"/>
                <a:ext cx="188575" cy="166777"/>
                <a:chOff x="1768247" y="4709160"/>
                <a:chExt cx="188575" cy="166777"/>
              </a:xfrm>
            </p:grpSpPr>
            <p:cxnSp>
              <p:nvCxnSpPr>
                <p:cNvPr id="50" name="Straight Connector 49">
                  <a:extLst>
                    <a:ext uri="{FF2B5EF4-FFF2-40B4-BE49-F238E27FC236}">
                      <a16:creationId xmlns:a16="http://schemas.microsoft.com/office/drawing/2014/main" id="{A72CA65E-3ED2-4831-9D41-7A40CC81297A}"/>
                    </a:ext>
                  </a:extLst>
                </p:cNvPr>
                <p:cNvCxnSpPr/>
                <p:nvPr/>
              </p:nvCxnSpPr>
              <p:spPr>
                <a:xfrm>
                  <a:off x="1883670" y="4791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8432BB24-C77D-4A0C-B53F-2745000B198A}"/>
                    </a:ext>
                  </a:extLst>
                </p:cNvPr>
                <p:cNvSpPr txBox="1"/>
                <p:nvPr/>
              </p:nvSpPr>
              <p:spPr>
                <a:xfrm>
                  <a:off x="1768247" y="4709160"/>
                  <a:ext cx="78547"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1" name="TextBox 20">
                <a:extLst>
                  <a:ext uri="{FF2B5EF4-FFF2-40B4-BE49-F238E27FC236}">
                    <a16:creationId xmlns:a16="http://schemas.microsoft.com/office/drawing/2014/main" id="{FED078AE-9D23-4C46-81F7-0DFDB513E1F0}"/>
                  </a:ext>
                </a:extLst>
              </p:cNvPr>
              <p:cNvSpPr txBox="1"/>
              <p:nvPr/>
            </p:nvSpPr>
            <p:spPr>
              <a:xfrm>
                <a:off x="810158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South Africa</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030E21D9-E76D-4351-AB8C-F17D5830C2F6}"/>
                  </a:ext>
                </a:extLst>
              </p:cNvPr>
              <p:cNvSpPr txBox="1"/>
              <p:nvPr/>
            </p:nvSpPr>
            <p:spPr>
              <a:xfrm>
                <a:off x="9107424" y="5477256"/>
                <a:ext cx="1005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Uganda</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3" name="object 28">
                <a:extLst>
                  <a:ext uri="{FF2B5EF4-FFF2-40B4-BE49-F238E27FC236}">
                    <a16:creationId xmlns:a16="http://schemas.microsoft.com/office/drawing/2014/main" id="{AFB1FA08-B2A6-4C9B-9A8B-009646974CB0}"/>
                  </a:ext>
                </a:extLst>
              </p:cNvPr>
              <p:cNvSpPr/>
              <p:nvPr/>
            </p:nvSpPr>
            <p:spPr>
              <a:xfrm>
                <a:off x="2386584" y="4535798"/>
                <a:ext cx="365760" cy="8595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11</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4" name="object 28">
                <a:extLst>
                  <a:ext uri="{FF2B5EF4-FFF2-40B4-BE49-F238E27FC236}">
                    <a16:creationId xmlns:a16="http://schemas.microsoft.com/office/drawing/2014/main" id="{D816B2B1-3CBD-41E8-9527-BA1DCF0F1616}"/>
                  </a:ext>
                </a:extLst>
              </p:cNvPr>
              <p:cNvSpPr/>
              <p:nvPr/>
            </p:nvSpPr>
            <p:spPr>
              <a:xfrm>
                <a:off x="3392424" y="3878680"/>
                <a:ext cx="365760" cy="15179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19</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5" name="object 28">
                <a:extLst>
                  <a:ext uri="{FF2B5EF4-FFF2-40B4-BE49-F238E27FC236}">
                    <a16:creationId xmlns:a16="http://schemas.microsoft.com/office/drawing/2014/main" id="{3270AB22-8E38-4B1F-8200-C6D3D0085469}"/>
                  </a:ext>
                </a:extLst>
              </p:cNvPr>
              <p:cNvSpPr/>
              <p:nvPr/>
            </p:nvSpPr>
            <p:spPr>
              <a:xfrm>
                <a:off x="4398264" y="3863342"/>
                <a:ext cx="365760" cy="15270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19</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6" name="object 28">
                <a:extLst>
                  <a:ext uri="{FF2B5EF4-FFF2-40B4-BE49-F238E27FC236}">
                    <a16:creationId xmlns:a16="http://schemas.microsoft.com/office/drawing/2014/main" id="{C6C51AC9-67EB-4F7A-8D92-9B30A3A54618}"/>
                  </a:ext>
                </a:extLst>
              </p:cNvPr>
              <p:cNvSpPr/>
              <p:nvPr/>
            </p:nvSpPr>
            <p:spPr>
              <a:xfrm>
                <a:off x="5404104" y="3817494"/>
                <a:ext cx="365760" cy="15727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20</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7" name="object 28">
                <a:extLst>
                  <a:ext uri="{FF2B5EF4-FFF2-40B4-BE49-F238E27FC236}">
                    <a16:creationId xmlns:a16="http://schemas.microsoft.com/office/drawing/2014/main" id="{C32DE0C8-8F6A-4412-A70F-B6758231646D}"/>
                  </a:ext>
                </a:extLst>
              </p:cNvPr>
              <p:cNvSpPr/>
              <p:nvPr/>
            </p:nvSpPr>
            <p:spPr>
              <a:xfrm>
                <a:off x="6409944" y="3573622"/>
                <a:ext cx="365760" cy="18196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23</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8" name="object 28">
                <a:extLst>
                  <a:ext uri="{FF2B5EF4-FFF2-40B4-BE49-F238E27FC236}">
                    <a16:creationId xmlns:a16="http://schemas.microsoft.com/office/drawing/2014/main" id="{3BDE375D-C705-4783-9D80-0AC1C878D205}"/>
                  </a:ext>
                </a:extLst>
              </p:cNvPr>
              <p:cNvSpPr/>
              <p:nvPr/>
            </p:nvSpPr>
            <p:spPr>
              <a:xfrm>
                <a:off x="7415784" y="3374697"/>
                <a:ext cx="365760" cy="20208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26</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29" name="object 28">
                <a:extLst>
                  <a:ext uri="{FF2B5EF4-FFF2-40B4-BE49-F238E27FC236}">
                    <a16:creationId xmlns:a16="http://schemas.microsoft.com/office/drawing/2014/main" id="{92F264FF-8F3F-4A9D-9CDF-D702B61CC2F5}"/>
                  </a:ext>
                </a:extLst>
              </p:cNvPr>
              <p:cNvSpPr/>
              <p:nvPr/>
            </p:nvSpPr>
            <p:spPr>
              <a:xfrm>
                <a:off x="8421624" y="3200398"/>
                <a:ext cx="365760" cy="21945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28</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30" name="object 28">
                <a:extLst>
                  <a:ext uri="{FF2B5EF4-FFF2-40B4-BE49-F238E27FC236}">
                    <a16:creationId xmlns:a16="http://schemas.microsoft.com/office/drawing/2014/main" id="{BEC88278-861E-4367-82A9-142E6A793827}"/>
                  </a:ext>
                </a:extLst>
              </p:cNvPr>
              <p:cNvSpPr/>
              <p:nvPr/>
            </p:nvSpPr>
            <p:spPr>
              <a:xfrm>
                <a:off x="9427464" y="3054470"/>
                <a:ext cx="365760" cy="2340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18288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solidFill>
                      <a:schemeClr val="bg1"/>
                    </a:solidFill>
                    <a:latin typeface="Arial" panose="020B0604020202020204"/>
                  </a:rPr>
                  <a:t>30</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grpSp>
            <p:nvGrpSpPr>
              <p:cNvPr id="32" name="Group 31">
                <a:extLst>
                  <a:ext uri="{FF2B5EF4-FFF2-40B4-BE49-F238E27FC236}">
                    <a16:creationId xmlns:a16="http://schemas.microsoft.com/office/drawing/2014/main" id="{00EA266F-EB0D-40B9-8E21-17BD0B5CF696}"/>
                  </a:ext>
                </a:extLst>
              </p:cNvPr>
              <p:cNvGrpSpPr/>
              <p:nvPr/>
            </p:nvGrpSpPr>
            <p:grpSpPr>
              <a:xfrm>
                <a:off x="1686245" y="3739896"/>
                <a:ext cx="269786" cy="166777"/>
                <a:chOff x="1686176" y="2423160"/>
                <a:chExt cx="269786" cy="166777"/>
              </a:xfrm>
            </p:grpSpPr>
            <p:cxnSp>
              <p:nvCxnSpPr>
                <p:cNvPr id="46" name="Straight Connector 45">
                  <a:extLst>
                    <a:ext uri="{FF2B5EF4-FFF2-40B4-BE49-F238E27FC236}">
                      <a16:creationId xmlns:a16="http://schemas.microsoft.com/office/drawing/2014/main" id="{B9B71460-6B1D-4D40-80E4-5C14A1CCAD08}"/>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84D439BB-3A4D-4ADE-97E2-803251CA8352}"/>
                    </a:ext>
                  </a:extLst>
                </p:cNvPr>
                <p:cNvSpPr txBox="1"/>
                <p:nvPr/>
              </p:nvSpPr>
              <p:spPr>
                <a:xfrm>
                  <a:off x="1686176" y="24231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A27FA19E-2A28-40D8-8FB4-DEB5C8E030FE}"/>
                  </a:ext>
                </a:extLst>
              </p:cNvPr>
              <p:cNvGrpSpPr/>
              <p:nvPr/>
            </p:nvGrpSpPr>
            <p:grpSpPr>
              <a:xfrm>
                <a:off x="1686245" y="4517136"/>
                <a:ext cx="269786" cy="166777"/>
                <a:chOff x="1686176" y="2423160"/>
                <a:chExt cx="269786" cy="166777"/>
              </a:xfrm>
            </p:grpSpPr>
            <p:cxnSp>
              <p:nvCxnSpPr>
                <p:cNvPr id="44" name="Straight Connector 43">
                  <a:extLst>
                    <a:ext uri="{FF2B5EF4-FFF2-40B4-BE49-F238E27FC236}">
                      <a16:creationId xmlns:a16="http://schemas.microsoft.com/office/drawing/2014/main" id="{1DBABA09-6A4D-4643-A9F1-60EE2A15DE2C}"/>
                    </a:ext>
                  </a:extLst>
                </p:cNvPr>
                <p:cNvCxnSpPr/>
                <p:nvPr/>
              </p:nvCxnSpPr>
              <p:spPr>
                <a:xfrm>
                  <a:off x="1882810" y="25054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60F3E62A-DE25-4F83-96CF-B1DFD0AB900A}"/>
                    </a:ext>
                  </a:extLst>
                </p:cNvPr>
                <p:cNvSpPr txBox="1"/>
                <p:nvPr/>
              </p:nvSpPr>
              <p:spPr>
                <a:xfrm>
                  <a:off x="1686176" y="2423160"/>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6" name="Oval 5">
                <a:extLst>
                  <a:ext uri="{FF2B5EF4-FFF2-40B4-BE49-F238E27FC236}">
                    <a16:creationId xmlns:a16="http://schemas.microsoft.com/office/drawing/2014/main" id="{F74436E8-55AC-4B9D-8B75-F60383BA7450}"/>
                  </a:ext>
                </a:extLst>
              </p:cNvPr>
              <p:cNvSpPr/>
              <p:nvPr/>
            </p:nvSpPr>
            <p:spPr>
              <a:xfrm>
                <a:off x="2496312" y="3334994"/>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65" name="Oval 64">
                <a:extLst>
                  <a:ext uri="{FF2B5EF4-FFF2-40B4-BE49-F238E27FC236}">
                    <a16:creationId xmlns:a16="http://schemas.microsoft.com/office/drawing/2014/main" id="{51412984-9310-476D-BF1B-30CEACA3B307}"/>
                  </a:ext>
                </a:extLst>
              </p:cNvPr>
              <p:cNvSpPr/>
              <p:nvPr/>
            </p:nvSpPr>
            <p:spPr>
              <a:xfrm>
                <a:off x="3502152" y="2986342"/>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66" name="Oval 65">
                <a:extLst>
                  <a:ext uri="{FF2B5EF4-FFF2-40B4-BE49-F238E27FC236}">
                    <a16:creationId xmlns:a16="http://schemas.microsoft.com/office/drawing/2014/main" id="{61D1DBC9-CD4E-4130-8E71-A38FE6F08044}"/>
                  </a:ext>
                </a:extLst>
              </p:cNvPr>
              <p:cNvSpPr/>
              <p:nvPr/>
            </p:nvSpPr>
            <p:spPr>
              <a:xfrm>
                <a:off x="4507992" y="2920556"/>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67" name="Oval 66">
                <a:extLst>
                  <a:ext uri="{FF2B5EF4-FFF2-40B4-BE49-F238E27FC236}">
                    <a16:creationId xmlns:a16="http://schemas.microsoft.com/office/drawing/2014/main" id="{6B81E7E5-D4A7-45CF-903C-00FE75836692}"/>
                  </a:ext>
                </a:extLst>
              </p:cNvPr>
              <p:cNvSpPr/>
              <p:nvPr/>
            </p:nvSpPr>
            <p:spPr>
              <a:xfrm>
                <a:off x="5513832" y="3007858"/>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68" name="Oval 67">
                <a:extLst>
                  <a:ext uri="{FF2B5EF4-FFF2-40B4-BE49-F238E27FC236}">
                    <a16:creationId xmlns:a16="http://schemas.microsoft.com/office/drawing/2014/main" id="{AB759AA4-DB26-4799-B3C6-D584E6E9C052}"/>
                  </a:ext>
                </a:extLst>
              </p:cNvPr>
              <p:cNvSpPr/>
              <p:nvPr/>
            </p:nvSpPr>
            <p:spPr>
              <a:xfrm>
                <a:off x="6519672" y="3246445"/>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69" name="Oval 68">
                <a:extLst>
                  <a:ext uri="{FF2B5EF4-FFF2-40B4-BE49-F238E27FC236}">
                    <a16:creationId xmlns:a16="http://schemas.microsoft.com/office/drawing/2014/main" id="{0C146861-665F-490D-82F5-00F32843FCD0}"/>
                  </a:ext>
                </a:extLst>
              </p:cNvPr>
              <p:cNvSpPr/>
              <p:nvPr/>
            </p:nvSpPr>
            <p:spPr>
              <a:xfrm>
                <a:off x="7525512" y="2703469"/>
                <a:ext cx="137160" cy="137160"/>
              </a:xfrm>
              <a:prstGeom prst="ellipse">
                <a:avLst/>
              </a:prstGeom>
              <a:solidFill>
                <a:srgbClr val="951833"/>
              </a:solidFill>
              <a:ln w="3175">
                <a:noFill/>
              </a:ln>
            </p:spPr>
            <p:txBody>
              <a:bodyPr wrap="square" lIns="0" tIns="411480" rIns="0" bIns="0" rtlCol="0"/>
              <a:lstStyle/>
              <a:p>
                <a:pPr algn="ctr"/>
                <a:endParaRPr lang="en-US" sz="1000" dirty="0">
                  <a:solidFill>
                    <a:prstClr val="black"/>
                  </a:solidFill>
                  <a:latin typeface="Arial" panose="020B0604020202020204"/>
                </a:endParaRPr>
              </a:p>
            </p:txBody>
          </p:sp>
          <p:sp>
            <p:nvSpPr>
              <p:cNvPr id="70" name="Oval 69">
                <a:extLst>
                  <a:ext uri="{FF2B5EF4-FFF2-40B4-BE49-F238E27FC236}">
                    <a16:creationId xmlns:a16="http://schemas.microsoft.com/office/drawing/2014/main" id="{8C3F5F6F-9E6F-40FD-82E6-308945F62F9A}"/>
                  </a:ext>
                </a:extLst>
              </p:cNvPr>
              <p:cNvSpPr/>
              <p:nvPr/>
            </p:nvSpPr>
            <p:spPr>
              <a:xfrm>
                <a:off x="8531352" y="3594838"/>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71" name="Oval 70">
                <a:extLst>
                  <a:ext uri="{FF2B5EF4-FFF2-40B4-BE49-F238E27FC236}">
                    <a16:creationId xmlns:a16="http://schemas.microsoft.com/office/drawing/2014/main" id="{C5B3439E-A3FA-4181-A611-D88AF9096AFB}"/>
                  </a:ext>
                </a:extLst>
              </p:cNvPr>
              <p:cNvSpPr/>
              <p:nvPr/>
            </p:nvSpPr>
            <p:spPr>
              <a:xfrm>
                <a:off x="9537192" y="3114420"/>
                <a:ext cx="137160" cy="137160"/>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74" name="object 28">
                <a:extLst>
                  <a:ext uri="{FF2B5EF4-FFF2-40B4-BE49-F238E27FC236}">
                    <a16:creationId xmlns:a16="http://schemas.microsoft.com/office/drawing/2014/main" id="{492BEEF0-6710-4C14-9448-EE47F0F83038}"/>
                  </a:ext>
                </a:extLst>
              </p:cNvPr>
              <p:cNvSpPr/>
              <p:nvPr/>
            </p:nvSpPr>
            <p:spPr>
              <a:xfrm>
                <a:off x="2386584" y="3063240"/>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5" name="object 28">
                <a:extLst>
                  <a:ext uri="{FF2B5EF4-FFF2-40B4-BE49-F238E27FC236}">
                    <a16:creationId xmlns:a16="http://schemas.microsoft.com/office/drawing/2014/main" id="{AE3068BC-32BA-4973-B1AB-581EAC9B85C7}"/>
                  </a:ext>
                </a:extLst>
              </p:cNvPr>
              <p:cNvSpPr/>
              <p:nvPr/>
            </p:nvSpPr>
            <p:spPr>
              <a:xfrm>
                <a:off x="3392424" y="2715768"/>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dirty="0">
                    <a:solidFill>
                      <a:prstClr val="black"/>
                    </a:solidFill>
                    <a:latin typeface="Arial" panose="020B0604020202020204"/>
                  </a:rPr>
                  <a:t>29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6" name="object 28">
                <a:extLst>
                  <a:ext uri="{FF2B5EF4-FFF2-40B4-BE49-F238E27FC236}">
                    <a16:creationId xmlns:a16="http://schemas.microsoft.com/office/drawing/2014/main" id="{BBD636C2-E158-4C9A-8EA5-3931A337910F}"/>
                  </a:ext>
                </a:extLst>
              </p:cNvPr>
              <p:cNvSpPr/>
              <p:nvPr/>
            </p:nvSpPr>
            <p:spPr>
              <a:xfrm>
                <a:off x="4398264" y="2642616"/>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7" name="object 28">
                <a:extLst>
                  <a:ext uri="{FF2B5EF4-FFF2-40B4-BE49-F238E27FC236}">
                    <a16:creationId xmlns:a16="http://schemas.microsoft.com/office/drawing/2014/main" id="{62364A00-F665-4DB1-BFCA-FA311BA918F9}"/>
                  </a:ext>
                </a:extLst>
              </p:cNvPr>
              <p:cNvSpPr/>
              <p:nvPr/>
            </p:nvSpPr>
            <p:spPr>
              <a:xfrm>
                <a:off x="5404104" y="2734056"/>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object 28">
                <a:extLst>
                  <a:ext uri="{FF2B5EF4-FFF2-40B4-BE49-F238E27FC236}">
                    <a16:creationId xmlns:a16="http://schemas.microsoft.com/office/drawing/2014/main" id="{32543CA2-8DB9-4C45-91C0-2E65F160AE0D}"/>
                  </a:ext>
                </a:extLst>
              </p:cNvPr>
              <p:cNvSpPr/>
              <p:nvPr/>
            </p:nvSpPr>
            <p:spPr>
              <a:xfrm>
                <a:off x="6409944" y="2971800"/>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9" name="object 28">
                <a:extLst>
                  <a:ext uri="{FF2B5EF4-FFF2-40B4-BE49-F238E27FC236}">
                    <a16:creationId xmlns:a16="http://schemas.microsoft.com/office/drawing/2014/main" id="{EE9EEB41-8235-4CA1-B7F8-54B749D27032}"/>
                  </a:ext>
                </a:extLst>
              </p:cNvPr>
              <p:cNvSpPr/>
              <p:nvPr/>
            </p:nvSpPr>
            <p:spPr>
              <a:xfrm>
                <a:off x="7415784" y="2432304"/>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33</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0" name="object 28">
                <a:extLst>
                  <a:ext uri="{FF2B5EF4-FFF2-40B4-BE49-F238E27FC236}">
                    <a16:creationId xmlns:a16="http://schemas.microsoft.com/office/drawing/2014/main" id="{EB81F1CA-1838-49FA-AFB2-790BE4EE4133}"/>
                  </a:ext>
                </a:extLst>
              </p:cNvPr>
              <p:cNvSpPr/>
              <p:nvPr/>
            </p:nvSpPr>
            <p:spPr>
              <a:xfrm>
                <a:off x="8421624" y="3319272"/>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22</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object 28">
                <a:extLst>
                  <a:ext uri="{FF2B5EF4-FFF2-40B4-BE49-F238E27FC236}">
                    <a16:creationId xmlns:a16="http://schemas.microsoft.com/office/drawing/2014/main" id="{80118ABF-89A1-4956-A908-2789F8C8787B}"/>
                  </a:ext>
                </a:extLst>
              </p:cNvPr>
              <p:cNvSpPr/>
              <p:nvPr/>
            </p:nvSpPr>
            <p:spPr>
              <a:xfrm>
                <a:off x="9427464" y="2843784"/>
                <a:ext cx="36576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dirty="0">
                    <a:solidFill>
                      <a:prstClr val="black"/>
                    </a:solidFill>
                    <a:latin typeface="Arial" panose="020B0604020202020204"/>
                  </a:rPr>
                  <a:t>28</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34" name="Group 33">
                <a:extLst>
                  <a:ext uri="{FF2B5EF4-FFF2-40B4-BE49-F238E27FC236}">
                    <a16:creationId xmlns:a16="http://schemas.microsoft.com/office/drawing/2014/main" id="{C10492DD-57A0-4384-A5B5-A4BCB5A7BF76}"/>
                  </a:ext>
                </a:extLst>
              </p:cNvPr>
              <p:cNvGrpSpPr/>
              <p:nvPr/>
            </p:nvGrpSpPr>
            <p:grpSpPr>
              <a:xfrm>
                <a:off x="1764723" y="5303520"/>
                <a:ext cx="8347687" cy="166777"/>
                <a:chOff x="1764723" y="5166360"/>
                <a:chExt cx="8347687" cy="166777"/>
              </a:xfrm>
            </p:grpSpPr>
            <p:sp>
              <p:nvSpPr>
                <p:cNvPr id="42" name="TextBox 41">
                  <a:extLst>
                    <a:ext uri="{FF2B5EF4-FFF2-40B4-BE49-F238E27FC236}">
                      <a16:creationId xmlns:a16="http://schemas.microsoft.com/office/drawing/2014/main" id="{29E2A9D1-D0A6-4AD3-8E7E-B6914345FF34}"/>
                    </a:ext>
                  </a:extLst>
                </p:cNvPr>
                <p:cNvSpPr txBox="1"/>
                <p:nvPr/>
              </p:nvSpPr>
              <p:spPr>
                <a:xfrm>
                  <a:off x="1764723" y="51663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E6C9D7C6-96F5-4FBC-9C91-1CD9BC83C487}"/>
                    </a:ext>
                  </a:extLst>
                </p:cNvPr>
                <p:cNvCxnSpPr/>
                <p:nvPr/>
              </p:nvCxnSpPr>
              <p:spPr>
                <a:xfrm>
                  <a:off x="1882810" y="5248656"/>
                  <a:ext cx="8229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2" name="Group 101">
              <a:extLst>
                <a:ext uri="{FF2B5EF4-FFF2-40B4-BE49-F238E27FC236}">
                  <a16:creationId xmlns:a16="http://schemas.microsoft.com/office/drawing/2014/main" id="{A646F520-A0B3-4A6E-9818-4EAC533F1033}"/>
                </a:ext>
              </a:extLst>
            </p:cNvPr>
            <p:cNvGrpSpPr/>
            <p:nvPr/>
          </p:nvGrpSpPr>
          <p:grpSpPr>
            <a:xfrm>
              <a:off x="9646920" y="3913632"/>
              <a:ext cx="2188237" cy="847497"/>
              <a:chOff x="9829800" y="3182112"/>
              <a:chExt cx="2188237" cy="847497"/>
            </a:xfrm>
          </p:grpSpPr>
          <p:sp>
            <p:nvSpPr>
              <p:cNvPr id="93" name="object 71">
                <a:extLst>
                  <a:ext uri="{FF2B5EF4-FFF2-40B4-BE49-F238E27FC236}">
                    <a16:creationId xmlns:a16="http://schemas.microsoft.com/office/drawing/2014/main" id="{2C788896-EF2E-41F6-99B9-301CE03ACB0A}"/>
                  </a:ext>
                </a:extLst>
              </p:cNvPr>
              <p:cNvSpPr txBox="1"/>
              <p:nvPr/>
            </p:nvSpPr>
            <p:spPr>
              <a:xfrm>
                <a:off x="10012680" y="3182112"/>
                <a:ext cx="2005357" cy="28212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Young women (aged 15–24 years) </a:t>
                </a:r>
              </a:p>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with unmet need for family planning</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BDDEF829-0DCC-4108-BD7E-B2CFAB6E0EDC}"/>
                  </a:ext>
                </a:extLst>
              </p:cNvPr>
              <p:cNvSpPr/>
              <p:nvPr/>
            </p:nvSpPr>
            <p:spPr>
              <a:xfrm>
                <a:off x="9829800" y="3200400"/>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AE4B8CA5-D376-4E77-BBE0-554483826F58}"/>
                  </a:ext>
                </a:extLst>
              </p:cNvPr>
              <p:cNvSpPr txBox="1"/>
              <p:nvPr/>
            </p:nvSpPr>
            <p:spPr>
              <a:xfrm>
                <a:off x="10012680" y="3593592"/>
                <a:ext cx="1974900" cy="436017"/>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Percentage of all pregnant women </a:t>
                </a:r>
              </a:p>
              <a:p>
                <a:r>
                  <a:rPr lang="en-US" dirty="0"/>
                  <a:t>living with HIV who are aged </a:t>
                </a:r>
              </a:p>
              <a:p>
                <a:r>
                  <a:rPr lang="en-US" dirty="0"/>
                  <a:t>15 to 24 years</a:t>
                </a:r>
                <a:endParaRPr dirty="0"/>
              </a:p>
            </p:txBody>
          </p:sp>
          <p:sp>
            <p:nvSpPr>
              <p:cNvPr id="97" name="Oval 96">
                <a:extLst>
                  <a:ext uri="{FF2B5EF4-FFF2-40B4-BE49-F238E27FC236}">
                    <a16:creationId xmlns:a16="http://schemas.microsoft.com/office/drawing/2014/main" id="{C7903506-2B70-4DA3-90D2-A8BF2013AE96}"/>
                  </a:ext>
                </a:extLst>
              </p:cNvPr>
              <p:cNvSpPr/>
              <p:nvPr/>
            </p:nvSpPr>
            <p:spPr>
              <a:xfrm>
                <a:off x="9829800" y="3611880"/>
                <a:ext cx="109728" cy="109728"/>
              </a:xfrm>
              <a:prstGeom prst="ellipse">
                <a:avLst/>
              </a:prstGeom>
              <a:solidFill>
                <a:srgbClr val="951833"/>
              </a:solidFill>
              <a:ln w="3175">
                <a:noFill/>
              </a:ln>
            </p:spPr>
            <p:txBody>
              <a:bodyPr wrap="square" lIns="0" tIns="411480" rIns="0" bIns="0" rtlCol="0"/>
              <a:lstStyle/>
              <a:p>
                <a:pPr algn="ctr"/>
                <a:endParaRPr lang="en-US" sz="1000">
                  <a:solidFill>
                    <a:prstClr val="black"/>
                  </a:solidFill>
                  <a:latin typeface="Arial" panose="020B0604020202020204"/>
                </a:endParaRPr>
              </a:p>
            </p:txBody>
          </p:sp>
        </p:grpSp>
      </p:grpSp>
    </p:spTree>
    <p:extLst>
      <p:ext uri="{BB962C8B-B14F-4D97-AF65-F5344CB8AC3E}">
        <p14:creationId xmlns:p14="http://schemas.microsoft.com/office/powerpoint/2010/main" val="114660314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eastern and southern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2" name="Group 1">
            <a:extLst>
              <a:ext uri="{FF2B5EF4-FFF2-40B4-BE49-F238E27FC236}">
                <a16:creationId xmlns:a16="http://schemas.microsoft.com/office/drawing/2014/main" id="{87A1E6F3-F9C2-4CD4-A671-EC38DDC85791}"/>
              </a:ext>
            </a:extLst>
          </p:cNvPr>
          <p:cNvGrpSpPr/>
          <p:nvPr/>
        </p:nvGrpSpPr>
        <p:grpSpPr>
          <a:xfrm>
            <a:off x="411480" y="2240280"/>
            <a:ext cx="11567160" cy="4314408"/>
            <a:chOff x="411480" y="2240280"/>
            <a:chExt cx="11567160" cy="4314408"/>
          </a:xfrm>
        </p:grpSpPr>
        <p:sp>
          <p:nvSpPr>
            <p:cNvPr id="7" name="TextBox 6">
              <a:extLst>
                <a:ext uri="{FF2B5EF4-FFF2-40B4-BE49-F238E27FC236}">
                  <a16:creationId xmlns:a16="http://schemas.microsoft.com/office/drawing/2014/main" id="{E49C34EB-C40A-44B9-9FD3-7D344F00C6C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 name="Rectangle 7">
              <a:extLst>
                <a:ext uri="{FF2B5EF4-FFF2-40B4-BE49-F238E27FC236}">
                  <a16:creationId xmlns:a16="http://schemas.microsoft.com/office/drawing/2014/main" id="{467C036F-9A9C-490C-B4D0-9517A52B9CB2}"/>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E01C8ABD-BBE4-481A-820C-D32CC0C49565}"/>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2" name="Group 11">
              <a:extLst>
                <a:ext uri="{FF2B5EF4-FFF2-40B4-BE49-F238E27FC236}">
                  <a16:creationId xmlns:a16="http://schemas.microsoft.com/office/drawing/2014/main" id="{AC2DBF57-D101-4059-A4EB-7F9D66B93F09}"/>
                </a:ext>
              </a:extLst>
            </p:cNvPr>
            <p:cNvGrpSpPr/>
            <p:nvPr/>
          </p:nvGrpSpPr>
          <p:grpSpPr>
            <a:xfrm>
              <a:off x="1645920" y="2931705"/>
              <a:ext cx="1554480" cy="3100823"/>
              <a:chOff x="1280160" y="2931705"/>
              <a:chExt cx="1554480" cy="3100823"/>
            </a:xfrm>
          </p:grpSpPr>
          <p:sp>
            <p:nvSpPr>
              <p:cNvPr id="35" name="object 27">
                <a:extLst>
                  <a:ext uri="{FF2B5EF4-FFF2-40B4-BE49-F238E27FC236}">
                    <a16:creationId xmlns:a16="http://schemas.microsoft.com/office/drawing/2014/main" id="{0043BB93-A3B1-4A79-AB37-B32C5CEC54A6}"/>
                  </a:ext>
                </a:extLst>
              </p:cNvPr>
              <p:cNvSpPr txBox="1"/>
              <p:nvPr/>
            </p:nvSpPr>
            <p:spPr>
              <a:xfrm>
                <a:off x="128016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38" name="object 31">
                <a:extLst>
                  <a:ext uri="{FF2B5EF4-FFF2-40B4-BE49-F238E27FC236}">
                    <a16:creationId xmlns:a16="http://schemas.microsoft.com/office/drawing/2014/main" id="{311349F4-41C9-493B-B3CF-A4BB7B2E3CA2}"/>
                  </a:ext>
                </a:extLst>
              </p:cNvPr>
              <p:cNvSpPr txBox="1"/>
              <p:nvPr/>
            </p:nvSpPr>
            <p:spPr>
              <a:xfrm>
                <a:off x="1848571" y="3128640"/>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39" name="object 34">
                <a:extLst>
                  <a:ext uri="{FF2B5EF4-FFF2-40B4-BE49-F238E27FC236}">
                    <a16:creationId xmlns:a16="http://schemas.microsoft.com/office/drawing/2014/main" id="{A0E0D9F0-4D95-45D9-BFBD-8BD60D313D35}"/>
                  </a:ext>
                </a:extLst>
              </p:cNvPr>
              <p:cNvSpPr txBox="1"/>
              <p:nvPr/>
            </p:nvSpPr>
            <p:spPr>
              <a:xfrm>
                <a:off x="1848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80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0" name="Rectangle 39">
                <a:extLst>
                  <a:ext uri="{FF2B5EF4-FFF2-40B4-BE49-F238E27FC236}">
                    <a16:creationId xmlns:a16="http://schemas.microsoft.com/office/drawing/2014/main" id="{E9375FD2-8CB3-453A-9847-23EA6E6E4598}"/>
                  </a:ext>
                </a:extLst>
              </p:cNvPr>
              <p:cNvSpPr/>
              <p:nvPr/>
            </p:nvSpPr>
            <p:spPr>
              <a:xfrm>
                <a:off x="1508760" y="2931705"/>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A27A2AE3-F558-4494-8C0D-EA0ABFB9CB13}"/>
                  </a:ext>
                </a:extLst>
              </p:cNvPr>
              <p:cNvSpPr/>
              <p:nvPr/>
            </p:nvSpPr>
            <p:spPr>
              <a:xfrm>
                <a:off x="1508760" y="3171158"/>
                <a:ext cx="274320" cy="591879"/>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a:extLst>
                  <a:ext uri="{FF2B5EF4-FFF2-40B4-BE49-F238E27FC236}">
                    <a16:creationId xmlns:a16="http://schemas.microsoft.com/office/drawing/2014/main" id="{5BAD6841-E4BA-4B0F-ADF7-803AFCB7A003}"/>
                  </a:ext>
                </a:extLst>
              </p:cNvPr>
              <p:cNvSpPr/>
              <p:nvPr/>
            </p:nvSpPr>
            <p:spPr>
              <a:xfrm>
                <a:off x="1508760" y="3755704"/>
                <a:ext cx="274320" cy="154781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 name="Group 5">
              <a:extLst>
                <a:ext uri="{FF2B5EF4-FFF2-40B4-BE49-F238E27FC236}">
                  <a16:creationId xmlns:a16="http://schemas.microsoft.com/office/drawing/2014/main" id="{F7C612DF-94D0-4DB6-ACB3-DA35FECB9EB7}"/>
                </a:ext>
              </a:extLst>
            </p:cNvPr>
            <p:cNvGrpSpPr/>
            <p:nvPr/>
          </p:nvGrpSpPr>
          <p:grpSpPr>
            <a:xfrm>
              <a:off x="4572000" y="2931704"/>
              <a:ext cx="1554480" cy="3095765"/>
              <a:chOff x="4389120" y="2931704"/>
              <a:chExt cx="1554480" cy="3095765"/>
            </a:xfrm>
          </p:grpSpPr>
          <p:sp>
            <p:nvSpPr>
              <p:cNvPr id="37" name="object 29">
                <a:extLst>
                  <a:ext uri="{FF2B5EF4-FFF2-40B4-BE49-F238E27FC236}">
                    <a16:creationId xmlns:a16="http://schemas.microsoft.com/office/drawing/2014/main" id="{D577C6C6-A439-4476-9F92-34802E886A00}"/>
                  </a:ext>
                </a:extLst>
              </p:cNvPr>
              <p:cNvSpPr txBox="1"/>
              <p:nvPr/>
            </p:nvSpPr>
            <p:spPr>
              <a:xfrm>
                <a:off x="438912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48" name="object 31">
                <a:extLst>
                  <a:ext uri="{FF2B5EF4-FFF2-40B4-BE49-F238E27FC236}">
                    <a16:creationId xmlns:a16="http://schemas.microsoft.com/office/drawing/2014/main" id="{2A028148-1A48-4C4D-93CF-DEC23C5C6F12}"/>
                  </a:ext>
                </a:extLst>
              </p:cNvPr>
              <p:cNvSpPr txBox="1"/>
              <p:nvPr/>
            </p:nvSpPr>
            <p:spPr>
              <a:xfrm>
                <a:off x="4957531" y="3522930"/>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49" name="object 34">
                <a:extLst>
                  <a:ext uri="{FF2B5EF4-FFF2-40B4-BE49-F238E27FC236}">
                    <a16:creationId xmlns:a16="http://schemas.microsoft.com/office/drawing/2014/main" id="{5086222E-A910-4058-A001-37108B69BD9B}"/>
                  </a:ext>
                </a:extLst>
              </p:cNvPr>
              <p:cNvSpPr txBox="1"/>
              <p:nvPr/>
            </p:nvSpPr>
            <p:spPr>
              <a:xfrm>
                <a:off x="4957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50" name="Rectangle 49">
                <a:extLst>
                  <a:ext uri="{FF2B5EF4-FFF2-40B4-BE49-F238E27FC236}">
                    <a16:creationId xmlns:a16="http://schemas.microsoft.com/office/drawing/2014/main" id="{24E34A23-4823-4868-A2A3-FF8D2FBB39DF}"/>
                  </a:ext>
                </a:extLst>
              </p:cNvPr>
              <p:cNvSpPr/>
              <p:nvPr/>
            </p:nvSpPr>
            <p:spPr>
              <a:xfrm>
                <a:off x="4617720" y="2931704"/>
                <a:ext cx="274320" cy="63933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a:extLst>
                  <a:ext uri="{FF2B5EF4-FFF2-40B4-BE49-F238E27FC236}">
                    <a16:creationId xmlns:a16="http://schemas.microsoft.com/office/drawing/2014/main" id="{097E6897-A65F-48D0-96F4-FC5D5556FC11}"/>
                  </a:ext>
                </a:extLst>
              </p:cNvPr>
              <p:cNvSpPr/>
              <p:nvPr/>
            </p:nvSpPr>
            <p:spPr>
              <a:xfrm>
                <a:off x="4617720" y="3572679"/>
                <a:ext cx="274320" cy="72237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a:extLst>
                  <a:ext uri="{FF2B5EF4-FFF2-40B4-BE49-F238E27FC236}">
                    <a16:creationId xmlns:a16="http://schemas.microsoft.com/office/drawing/2014/main" id="{0614F5B7-2B5F-45BE-87BA-D339609A698A}"/>
                  </a:ext>
                </a:extLst>
              </p:cNvPr>
              <p:cNvSpPr/>
              <p:nvPr/>
            </p:nvSpPr>
            <p:spPr>
              <a:xfrm>
                <a:off x="4617720" y="4288388"/>
                <a:ext cx="274320" cy="101079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5" name="Group 14">
              <a:extLst>
                <a:ext uri="{FF2B5EF4-FFF2-40B4-BE49-F238E27FC236}">
                  <a16:creationId xmlns:a16="http://schemas.microsoft.com/office/drawing/2014/main" id="{AD1C5345-D9C9-4AC1-9DED-08A1CB0D6092}"/>
                </a:ext>
              </a:extLst>
            </p:cNvPr>
            <p:cNvGrpSpPr/>
            <p:nvPr/>
          </p:nvGrpSpPr>
          <p:grpSpPr>
            <a:xfrm>
              <a:off x="7498080" y="2771415"/>
              <a:ext cx="1554480" cy="3261113"/>
              <a:chOff x="7132320" y="2771415"/>
              <a:chExt cx="1554480" cy="3261113"/>
            </a:xfrm>
          </p:grpSpPr>
          <p:sp>
            <p:nvSpPr>
              <p:cNvPr id="53" name="object 27">
                <a:extLst>
                  <a:ext uri="{FF2B5EF4-FFF2-40B4-BE49-F238E27FC236}">
                    <a16:creationId xmlns:a16="http://schemas.microsoft.com/office/drawing/2014/main" id="{40DB5E36-9B91-4D6B-9404-7E6FF0871878}"/>
                  </a:ext>
                </a:extLst>
              </p:cNvPr>
              <p:cNvSpPr txBox="1"/>
              <p:nvPr/>
            </p:nvSpPr>
            <p:spPr>
              <a:xfrm>
                <a:off x="71323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59" name="object 34">
                <a:extLst>
                  <a:ext uri="{FF2B5EF4-FFF2-40B4-BE49-F238E27FC236}">
                    <a16:creationId xmlns:a16="http://schemas.microsoft.com/office/drawing/2014/main" id="{01C1211D-48DB-408B-BC8C-A99B6FF259C4}"/>
                  </a:ext>
                </a:extLst>
              </p:cNvPr>
              <p:cNvSpPr txBox="1"/>
              <p:nvPr/>
            </p:nvSpPr>
            <p:spPr>
              <a:xfrm>
                <a:off x="77007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90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60" name="Rectangle 59">
                <a:extLst>
                  <a:ext uri="{FF2B5EF4-FFF2-40B4-BE49-F238E27FC236}">
                    <a16:creationId xmlns:a16="http://schemas.microsoft.com/office/drawing/2014/main" id="{8118C5A1-5C02-486B-B921-7C81C7E2D1DA}"/>
                  </a:ext>
                </a:extLst>
              </p:cNvPr>
              <p:cNvSpPr/>
              <p:nvPr/>
            </p:nvSpPr>
            <p:spPr>
              <a:xfrm>
                <a:off x="7360920" y="2771415"/>
                <a:ext cx="274320" cy="26517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ctangle 61">
                <a:extLst>
                  <a:ext uri="{FF2B5EF4-FFF2-40B4-BE49-F238E27FC236}">
                    <a16:creationId xmlns:a16="http://schemas.microsoft.com/office/drawing/2014/main" id="{2D2C4C00-9A78-481E-87A4-1DC3AF8D6344}"/>
                  </a:ext>
                </a:extLst>
              </p:cNvPr>
              <p:cNvSpPr/>
              <p:nvPr/>
            </p:nvSpPr>
            <p:spPr>
              <a:xfrm>
                <a:off x="7360920" y="3026572"/>
                <a:ext cx="274320" cy="227685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 name="Group 15">
              <a:extLst>
                <a:ext uri="{FF2B5EF4-FFF2-40B4-BE49-F238E27FC236}">
                  <a16:creationId xmlns:a16="http://schemas.microsoft.com/office/drawing/2014/main" id="{A45C02E0-C625-4147-9BFC-3CA8B05271BC}"/>
                </a:ext>
              </a:extLst>
            </p:cNvPr>
            <p:cNvGrpSpPr/>
            <p:nvPr/>
          </p:nvGrpSpPr>
          <p:grpSpPr>
            <a:xfrm>
              <a:off x="8961120" y="2772542"/>
              <a:ext cx="1554480" cy="3256566"/>
              <a:chOff x="8686800" y="2772542"/>
              <a:chExt cx="1554480" cy="3256566"/>
            </a:xfrm>
          </p:grpSpPr>
          <p:sp>
            <p:nvSpPr>
              <p:cNvPr id="54" name="object 28">
                <a:extLst>
                  <a:ext uri="{FF2B5EF4-FFF2-40B4-BE49-F238E27FC236}">
                    <a16:creationId xmlns:a16="http://schemas.microsoft.com/office/drawing/2014/main" id="{D20B0D8E-7121-439B-84C0-E9978CDC5C3B}"/>
                  </a:ext>
                </a:extLst>
              </p:cNvPr>
              <p:cNvSpPr txBox="1"/>
              <p:nvPr/>
            </p:nvSpPr>
            <p:spPr>
              <a:xfrm>
                <a:off x="868680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63" name="object 31">
                <a:extLst>
                  <a:ext uri="{FF2B5EF4-FFF2-40B4-BE49-F238E27FC236}">
                    <a16:creationId xmlns:a16="http://schemas.microsoft.com/office/drawing/2014/main" id="{6D9D820B-B7F2-48C7-B317-90D20D1A95E7}"/>
                  </a:ext>
                </a:extLst>
              </p:cNvPr>
              <p:cNvSpPr txBox="1"/>
              <p:nvPr/>
            </p:nvSpPr>
            <p:spPr>
              <a:xfrm>
                <a:off x="9255211" y="3177821"/>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64" name="object 34">
                <a:extLst>
                  <a:ext uri="{FF2B5EF4-FFF2-40B4-BE49-F238E27FC236}">
                    <a16:creationId xmlns:a16="http://schemas.microsoft.com/office/drawing/2014/main" id="{9EE41C39-661E-4FE3-A73A-390DF12743D9}"/>
                  </a:ext>
                </a:extLst>
              </p:cNvPr>
              <p:cNvSpPr txBox="1"/>
              <p:nvPr/>
            </p:nvSpPr>
            <p:spPr>
              <a:xfrm>
                <a:off x="92552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65" name="Rectangle 64">
                <a:extLst>
                  <a:ext uri="{FF2B5EF4-FFF2-40B4-BE49-F238E27FC236}">
                    <a16:creationId xmlns:a16="http://schemas.microsoft.com/office/drawing/2014/main" id="{DECAFA89-90FE-4EF6-9D92-4DE9565A7E12}"/>
                  </a:ext>
                </a:extLst>
              </p:cNvPr>
              <p:cNvSpPr/>
              <p:nvPr/>
            </p:nvSpPr>
            <p:spPr>
              <a:xfrm>
                <a:off x="8915400" y="2772542"/>
                <a:ext cx="274320" cy="4846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a:extLst>
                  <a:ext uri="{FF2B5EF4-FFF2-40B4-BE49-F238E27FC236}">
                    <a16:creationId xmlns:a16="http://schemas.microsoft.com/office/drawing/2014/main" id="{D4DFED5C-DAFD-4874-A94C-C4E4F1495AE2}"/>
                  </a:ext>
                </a:extLst>
              </p:cNvPr>
              <p:cNvSpPr/>
              <p:nvPr/>
            </p:nvSpPr>
            <p:spPr>
              <a:xfrm>
                <a:off x="8915400" y="3259738"/>
                <a:ext cx="274320" cy="6400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a:extLst>
                  <a:ext uri="{FF2B5EF4-FFF2-40B4-BE49-F238E27FC236}">
                    <a16:creationId xmlns:a16="http://schemas.microsoft.com/office/drawing/2014/main" id="{4B4D5F1F-E966-431D-8DAA-D42188170F28}"/>
                  </a:ext>
                </a:extLst>
              </p:cNvPr>
              <p:cNvSpPr/>
              <p:nvPr/>
            </p:nvSpPr>
            <p:spPr>
              <a:xfrm>
                <a:off x="8915400" y="3324404"/>
                <a:ext cx="274320" cy="197593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object 10">
              <a:extLst>
                <a:ext uri="{FF2B5EF4-FFF2-40B4-BE49-F238E27FC236}">
                  <a16:creationId xmlns:a16="http://schemas.microsoft.com/office/drawing/2014/main" id="{8CCFEE1C-12CA-4199-AFC7-93064FADF8A5}"/>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3" name="object 71">
              <a:extLst>
                <a:ext uri="{FF2B5EF4-FFF2-40B4-BE49-F238E27FC236}">
                  <a16:creationId xmlns:a16="http://schemas.microsoft.com/office/drawing/2014/main" id="{BF0DB34A-A86D-4D11-AB1C-BA9BC4590B8F}"/>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F44F1937-8B70-49AD-A147-A0F690255D7B}"/>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73" name="object 10">
              <a:extLst>
                <a:ext uri="{FF2B5EF4-FFF2-40B4-BE49-F238E27FC236}">
                  <a16:creationId xmlns:a16="http://schemas.microsoft.com/office/drawing/2014/main" id="{33C53985-FE0D-44C1-BE7B-2C232C60E687}"/>
                </a:ext>
              </a:extLst>
            </p:cNvPr>
            <p:cNvSpPr txBox="1"/>
            <p:nvPr/>
          </p:nvSpPr>
          <p:spPr>
            <a:xfrm>
              <a:off x="621792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9" name="Straight Connector 108">
              <a:extLst>
                <a:ext uri="{FF2B5EF4-FFF2-40B4-BE49-F238E27FC236}">
                  <a16:creationId xmlns:a16="http://schemas.microsoft.com/office/drawing/2014/main" id="{0CF051CA-CAA4-4221-BCD9-C0B7720CABCA}"/>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5C7DA3B5-141C-48C1-9A29-186163032DA8}"/>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1" name="Group 10">
              <a:extLst>
                <a:ext uri="{FF2B5EF4-FFF2-40B4-BE49-F238E27FC236}">
                  <a16:creationId xmlns:a16="http://schemas.microsoft.com/office/drawing/2014/main" id="{FC24AD59-EDE1-4138-BE60-9419E792F7EC}"/>
                </a:ext>
              </a:extLst>
            </p:cNvPr>
            <p:cNvGrpSpPr/>
            <p:nvPr/>
          </p:nvGrpSpPr>
          <p:grpSpPr>
            <a:xfrm>
              <a:off x="3108960" y="2931705"/>
              <a:ext cx="1554480" cy="3097403"/>
              <a:chOff x="2834640" y="2931705"/>
              <a:chExt cx="1554480" cy="3097403"/>
            </a:xfrm>
          </p:grpSpPr>
          <p:sp>
            <p:nvSpPr>
              <p:cNvPr id="36" name="object 28">
                <a:extLst>
                  <a:ext uri="{FF2B5EF4-FFF2-40B4-BE49-F238E27FC236}">
                    <a16:creationId xmlns:a16="http://schemas.microsoft.com/office/drawing/2014/main" id="{401799B1-B5DA-4AE8-9D10-4CED98F18116}"/>
                  </a:ext>
                </a:extLst>
              </p:cNvPr>
              <p:cNvSpPr txBox="1"/>
              <p:nvPr/>
            </p:nvSpPr>
            <p:spPr>
              <a:xfrm>
                <a:off x="283464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43" name="object 31">
                <a:extLst>
                  <a:ext uri="{FF2B5EF4-FFF2-40B4-BE49-F238E27FC236}">
                    <a16:creationId xmlns:a16="http://schemas.microsoft.com/office/drawing/2014/main" id="{2DDE424C-7EE4-4CB3-A56F-719256E2A05B}"/>
                  </a:ext>
                </a:extLst>
              </p:cNvPr>
              <p:cNvSpPr txBox="1"/>
              <p:nvPr/>
            </p:nvSpPr>
            <p:spPr>
              <a:xfrm>
                <a:off x="3403051" y="3283380"/>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44" name="object 34">
                <a:extLst>
                  <a:ext uri="{FF2B5EF4-FFF2-40B4-BE49-F238E27FC236}">
                    <a16:creationId xmlns:a16="http://schemas.microsoft.com/office/drawing/2014/main" id="{BFFB2229-2B54-4ABD-90AD-00755F67A25F}"/>
                  </a:ext>
                </a:extLst>
              </p:cNvPr>
              <p:cNvSpPr txBox="1"/>
              <p:nvPr/>
            </p:nvSpPr>
            <p:spPr>
              <a:xfrm>
                <a:off x="340305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5" name="Rectangle 44">
                <a:extLst>
                  <a:ext uri="{FF2B5EF4-FFF2-40B4-BE49-F238E27FC236}">
                    <a16:creationId xmlns:a16="http://schemas.microsoft.com/office/drawing/2014/main" id="{8FC1EB37-B481-406F-BA40-F20162EC1F2E}"/>
                  </a:ext>
                </a:extLst>
              </p:cNvPr>
              <p:cNvSpPr/>
              <p:nvPr/>
            </p:nvSpPr>
            <p:spPr>
              <a:xfrm>
                <a:off x="3063240" y="2931705"/>
                <a:ext cx="274320" cy="4572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ectangle 45">
                <a:extLst>
                  <a:ext uri="{FF2B5EF4-FFF2-40B4-BE49-F238E27FC236}">
                    <a16:creationId xmlns:a16="http://schemas.microsoft.com/office/drawing/2014/main" id="{7B8DB0C1-A3DA-4EED-A133-B80D3D2F365D}"/>
                  </a:ext>
                </a:extLst>
              </p:cNvPr>
              <p:cNvSpPr/>
              <p:nvPr/>
            </p:nvSpPr>
            <p:spPr>
              <a:xfrm>
                <a:off x="3063240" y="3382370"/>
                <a:ext cx="274320" cy="555667"/>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ectangle 46">
                <a:extLst>
                  <a:ext uri="{FF2B5EF4-FFF2-40B4-BE49-F238E27FC236}">
                    <a16:creationId xmlns:a16="http://schemas.microsoft.com/office/drawing/2014/main" id="{D68EE42C-E0AD-4D7C-AD84-970CC05C22AE}"/>
                  </a:ext>
                </a:extLst>
              </p:cNvPr>
              <p:cNvSpPr/>
              <p:nvPr/>
            </p:nvSpPr>
            <p:spPr>
              <a:xfrm>
                <a:off x="3063240" y="3938766"/>
                <a:ext cx="274320" cy="136523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581F17A1-2666-4281-966B-76F50EA348D0}"/>
                </a:ext>
              </a:extLst>
            </p:cNvPr>
            <p:cNvGrpSpPr/>
            <p:nvPr/>
          </p:nvGrpSpPr>
          <p:grpSpPr>
            <a:xfrm>
              <a:off x="10424160" y="2797662"/>
              <a:ext cx="1554480" cy="3229807"/>
              <a:chOff x="10241280" y="2797662"/>
              <a:chExt cx="1554480" cy="3229807"/>
            </a:xfrm>
          </p:grpSpPr>
          <p:sp>
            <p:nvSpPr>
              <p:cNvPr id="56" name="object 29">
                <a:extLst>
                  <a:ext uri="{FF2B5EF4-FFF2-40B4-BE49-F238E27FC236}">
                    <a16:creationId xmlns:a16="http://schemas.microsoft.com/office/drawing/2014/main" id="{71C96537-373D-42F1-B97A-78BF18C2ABDA}"/>
                  </a:ext>
                </a:extLst>
              </p:cNvPr>
              <p:cNvSpPr txBox="1"/>
              <p:nvPr/>
            </p:nvSpPr>
            <p:spPr>
              <a:xfrm>
                <a:off x="1024128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68" name="object 31">
                <a:extLst>
                  <a:ext uri="{FF2B5EF4-FFF2-40B4-BE49-F238E27FC236}">
                    <a16:creationId xmlns:a16="http://schemas.microsoft.com/office/drawing/2014/main" id="{D02D1828-DB51-4AF0-8969-D59636982778}"/>
                  </a:ext>
                </a:extLst>
              </p:cNvPr>
              <p:cNvSpPr txBox="1"/>
              <p:nvPr/>
            </p:nvSpPr>
            <p:spPr>
              <a:xfrm>
                <a:off x="10809691" y="3370768"/>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69" name="object 34">
                <a:extLst>
                  <a:ext uri="{FF2B5EF4-FFF2-40B4-BE49-F238E27FC236}">
                    <a16:creationId xmlns:a16="http://schemas.microsoft.com/office/drawing/2014/main" id="{24C10FD9-6736-4DBD-9C4E-71339F0432A8}"/>
                  </a:ext>
                </a:extLst>
              </p:cNvPr>
              <p:cNvSpPr txBox="1"/>
              <p:nvPr/>
            </p:nvSpPr>
            <p:spPr>
              <a:xfrm>
                <a:off x="108096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a:t>
                </a:r>
                <a:r>
                  <a:rPr lang="en-GB" sz="1100" dirty="0">
                    <a:solidFill>
                      <a:prstClr val="black">
                        <a:lumMod val="75000"/>
                        <a:lumOff val="25000"/>
                      </a:prstClr>
                    </a:solidFill>
                  </a:rPr>
                  <a:t>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70" name="Rectangle 69">
                <a:extLst>
                  <a:ext uri="{FF2B5EF4-FFF2-40B4-BE49-F238E27FC236}">
                    <a16:creationId xmlns:a16="http://schemas.microsoft.com/office/drawing/2014/main" id="{4C615EFA-4EB0-482B-9C6F-9556B2967FE9}"/>
                  </a:ext>
                </a:extLst>
              </p:cNvPr>
              <p:cNvSpPr/>
              <p:nvPr/>
            </p:nvSpPr>
            <p:spPr>
              <a:xfrm>
                <a:off x="10469880" y="2797662"/>
                <a:ext cx="274320" cy="6583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a:extLst>
                  <a:ext uri="{FF2B5EF4-FFF2-40B4-BE49-F238E27FC236}">
                    <a16:creationId xmlns:a16="http://schemas.microsoft.com/office/drawing/2014/main" id="{1FC4A8FF-F400-4B35-8320-3F3907870A75}"/>
                  </a:ext>
                </a:extLst>
              </p:cNvPr>
              <p:cNvSpPr/>
              <p:nvPr/>
            </p:nvSpPr>
            <p:spPr>
              <a:xfrm>
                <a:off x="10469880" y="3451320"/>
                <a:ext cx="274320" cy="45719"/>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a:extLst>
                  <a:ext uri="{FF2B5EF4-FFF2-40B4-BE49-F238E27FC236}">
                    <a16:creationId xmlns:a16="http://schemas.microsoft.com/office/drawing/2014/main" id="{78D87E63-AE57-4386-B5E4-F745E9BC9DB2}"/>
                  </a:ext>
                </a:extLst>
              </p:cNvPr>
              <p:cNvSpPr/>
              <p:nvPr/>
            </p:nvSpPr>
            <p:spPr>
              <a:xfrm>
                <a:off x="10469880" y="3497039"/>
                <a:ext cx="274320" cy="1803299"/>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1" name="TextBox 110">
              <a:extLst>
                <a:ext uri="{FF2B5EF4-FFF2-40B4-BE49-F238E27FC236}">
                  <a16:creationId xmlns:a16="http://schemas.microsoft.com/office/drawing/2014/main" id="{B502D297-E166-4A0A-80D5-458218952630}"/>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C0BF03D4-BF19-494B-A520-B55E73AD5CB8}"/>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90C2DDAD-B88D-4C77-936D-C71E415F6DEA}"/>
                </a:ext>
              </a:extLst>
            </p:cNvPr>
            <p:cNvSpPr txBox="1"/>
            <p:nvPr/>
          </p:nvSpPr>
          <p:spPr>
            <a:xfrm>
              <a:off x="757100" y="4315968"/>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8F510FCC-0821-4925-B98D-B79338223F2F}"/>
                </a:ext>
              </a:extLst>
            </p:cNvPr>
            <p:cNvCxnSpPr/>
            <p:nvPr/>
          </p:nvCxnSpPr>
          <p:spPr>
            <a:xfrm>
              <a:off x="1429938" y="444798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E7F7CEFC-CB02-4997-9A85-211300137164}"/>
                </a:ext>
              </a:extLst>
            </p:cNvPr>
            <p:cNvSpPr txBox="1"/>
            <p:nvPr/>
          </p:nvSpPr>
          <p:spPr>
            <a:xfrm>
              <a:off x="757100" y="4736592"/>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7" name="Straight Connector 126">
              <a:extLst>
                <a:ext uri="{FF2B5EF4-FFF2-40B4-BE49-F238E27FC236}">
                  <a16:creationId xmlns:a16="http://schemas.microsoft.com/office/drawing/2014/main" id="{FC0762FC-E614-47A7-99B1-4BDE7B6DCB54}"/>
                </a:ext>
              </a:extLst>
            </p:cNvPr>
            <p:cNvCxnSpPr/>
            <p:nvPr/>
          </p:nvCxnSpPr>
          <p:spPr>
            <a:xfrm>
              <a:off x="1429938"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E55542C2-027F-4236-AEE3-90A4E2F3D4F4}"/>
                </a:ext>
              </a:extLst>
            </p:cNvPr>
            <p:cNvSpPr txBox="1"/>
            <p:nvPr/>
          </p:nvSpPr>
          <p:spPr>
            <a:xfrm>
              <a:off x="757100" y="3456432"/>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96ACD04B-9424-4EFD-B08C-5DE7CFADE066}"/>
                </a:ext>
              </a:extLst>
            </p:cNvPr>
            <p:cNvCxnSpPr/>
            <p:nvPr/>
          </p:nvCxnSpPr>
          <p:spPr>
            <a:xfrm>
              <a:off x="1429938" y="358444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545F6F4C-9BDD-41E2-9F6E-99804137E9EA}"/>
                </a:ext>
              </a:extLst>
            </p:cNvPr>
            <p:cNvSpPr txBox="1"/>
            <p:nvPr/>
          </p:nvSpPr>
          <p:spPr>
            <a:xfrm>
              <a:off x="757100" y="3886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45A9E113-C82A-4DB5-AB1A-A246949065F5}"/>
                </a:ext>
              </a:extLst>
            </p:cNvPr>
            <p:cNvCxnSpPr/>
            <p:nvPr/>
          </p:nvCxnSpPr>
          <p:spPr>
            <a:xfrm>
              <a:off x="1429938" y="4018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3C841BE-8057-4EB0-A0B3-B3E2D0AA6401}"/>
                </a:ext>
              </a:extLst>
            </p:cNvPr>
            <p:cNvCxnSpPr/>
            <p:nvPr/>
          </p:nvCxnSpPr>
          <p:spPr>
            <a:xfrm>
              <a:off x="1429938"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6" name="TextBox 135">
              <a:extLst>
                <a:ext uri="{FF2B5EF4-FFF2-40B4-BE49-F238E27FC236}">
                  <a16:creationId xmlns:a16="http://schemas.microsoft.com/office/drawing/2014/main" id="{83B3ABFE-B3B0-4090-B1BE-9035DA9D3DCE}"/>
                </a:ext>
              </a:extLst>
            </p:cNvPr>
            <p:cNvSpPr txBox="1"/>
            <p:nvPr/>
          </p:nvSpPr>
          <p:spPr>
            <a:xfrm>
              <a:off x="640080"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8" name="Straight Connector 137">
              <a:extLst>
                <a:ext uri="{FF2B5EF4-FFF2-40B4-BE49-F238E27FC236}">
                  <a16:creationId xmlns:a16="http://schemas.microsoft.com/office/drawing/2014/main" id="{12DE1A00-E19F-4A58-AE79-DCAA2398ADF1}"/>
                </a:ext>
              </a:extLst>
            </p:cNvPr>
            <p:cNvCxnSpPr/>
            <p:nvPr/>
          </p:nvCxnSpPr>
          <p:spPr>
            <a:xfrm>
              <a:off x="1431070" y="316382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182E4070-C0C0-4A03-8FAE-FEEE035C1E57}"/>
                </a:ext>
              </a:extLst>
            </p:cNvPr>
            <p:cNvSpPr txBox="1"/>
            <p:nvPr/>
          </p:nvSpPr>
          <p:spPr>
            <a:xfrm>
              <a:off x="641212" y="3035808"/>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40" name="Group 139">
              <a:extLst>
                <a:ext uri="{FF2B5EF4-FFF2-40B4-BE49-F238E27FC236}">
                  <a16:creationId xmlns:a16="http://schemas.microsoft.com/office/drawing/2014/main" id="{B80C5F29-FA5B-4DE2-B6F7-0148BDB9A23B}"/>
                </a:ext>
              </a:extLst>
            </p:cNvPr>
            <p:cNvGrpSpPr/>
            <p:nvPr/>
          </p:nvGrpSpPr>
          <p:grpSpPr>
            <a:xfrm>
              <a:off x="6413056" y="3886200"/>
              <a:ext cx="920157" cy="259110"/>
              <a:chOff x="6138016" y="3383280"/>
              <a:chExt cx="920157" cy="259110"/>
            </a:xfrm>
          </p:grpSpPr>
          <p:sp>
            <p:nvSpPr>
              <p:cNvPr id="141" name="TextBox 140">
                <a:extLst>
                  <a:ext uri="{FF2B5EF4-FFF2-40B4-BE49-F238E27FC236}">
                    <a16:creationId xmlns:a16="http://schemas.microsoft.com/office/drawing/2014/main" id="{F4360D8C-0000-4092-A976-D239299C617C}"/>
                  </a:ext>
                </a:extLst>
              </p:cNvPr>
              <p:cNvSpPr txBox="1"/>
              <p:nvPr/>
            </p:nvSpPr>
            <p:spPr>
              <a:xfrm>
                <a:off x="6138016" y="338328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2" name="Straight Connector 141">
                <a:extLst>
                  <a:ext uri="{FF2B5EF4-FFF2-40B4-BE49-F238E27FC236}">
                    <a16:creationId xmlns:a16="http://schemas.microsoft.com/office/drawing/2014/main" id="{AE97AC1D-503B-4914-BC04-26086B21972F}"/>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82315B01-288B-44CA-B454-64297AF16A02}"/>
                </a:ext>
              </a:extLst>
            </p:cNvPr>
            <p:cNvGrpSpPr/>
            <p:nvPr/>
          </p:nvGrpSpPr>
          <p:grpSpPr>
            <a:xfrm>
              <a:off x="6488491" y="4142232"/>
              <a:ext cx="844722" cy="259110"/>
              <a:chOff x="6213451" y="3703320"/>
              <a:chExt cx="844722" cy="259110"/>
            </a:xfrm>
          </p:grpSpPr>
          <p:sp>
            <p:nvSpPr>
              <p:cNvPr id="144" name="TextBox 143">
                <a:extLst>
                  <a:ext uri="{FF2B5EF4-FFF2-40B4-BE49-F238E27FC236}">
                    <a16:creationId xmlns:a16="http://schemas.microsoft.com/office/drawing/2014/main" id="{32CF704E-1FED-4360-9BC1-4FB16087CA29}"/>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5" name="Straight Connector 144">
                <a:extLst>
                  <a:ext uri="{FF2B5EF4-FFF2-40B4-BE49-F238E27FC236}">
                    <a16:creationId xmlns:a16="http://schemas.microsoft.com/office/drawing/2014/main" id="{4BDF8DB7-B96B-4815-88AA-A6ECB1A0FEA3}"/>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2817A320-E5D9-4727-ABAA-0E6844A3BC70}"/>
                </a:ext>
              </a:extLst>
            </p:cNvPr>
            <p:cNvGrpSpPr/>
            <p:nvPr/>
          </p:nvGrpSpPr>
          <p:grpSpPr>
            <a:xfrm>
              <a:off x="6488491" y="4654296"/>
              <a:ext cx="844722" cy="259110"/>
              <a:chOff x="6213451" y="4343400"/>
              <a:chExt cx="844722" cy="259110"/>
            </a:xfrm>
          </p:grpSpPr>
          <p:sp>
            <p:nvSpPr>
              <p:cNvPr id="147" name="TextBox 146">
                <a:extLst>
                  <a:ext uri="{FF2B5EF4-FFF2-40B4-BE49-F238E27FC236}">
                    <a16:creationId xmlns:a16="http://schemas.microsoft.com/office/drawing/2014/main" id="{17F96DC9-221E-411F-A976-1A5AA6B3711B}"/>
                  </a:ext>
                </a:extLst>
              </p:cNvPr>
              <p:cNvSpPr txBox="1"/>
              <p:nvPr/>
            </p:nvSpPr>
            <p:spPr>
              <a:xfrm>
                <a:off x="6213451" y="43434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8" name="Straight Connector 147">
                <a:extLst>
                  <a:ext uri="{FF2B5EF4-FFF2-40B4-BE49-F238E27FC236}">
                    <a16:creationId xmlns:a16="http://schemas.microsoft.com/office/drawing/2014/main" id="{6B8AAB94-8CB9-4ABA-A7AC-3D0733886192}"/>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0" name="TextBox 149">
              <a:extLst>
                <a:ext uri="{FF2B5EF4-FFF2-40B4-BE49-F238E27FC236}">
                  <a16:creationId xmlns:a16="http://schemas.microsoft.com/office/drawing/2014/main" id="{CDB262F5-0403-4483-B822-FFEA43F44AF7}"/>
                </a:ext>
              </a:extLst>
            </p:cNvPr>
            <p:cNvSpPr txBox="1"/>
            <p:nvPr/>
          </p:nvSpPr>
          <p:spPr>
            <a:xfrm>
              <a:off x="6488491" y="4910328"/>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1" name="Straight Connector 150">
              <a:extLst>
                <a:ext uri="{FF2B5EF4-FFF2-40B4-BE49-F238E27FC236}">
                  <a16:creationId xmlns:a16="http://schemas.microsoft.com/office/drawing/2014/main" id="{D8B41CDE-8B2A-48E9-99D3-F87B746A8F3E}"/>
                </a:ext>
              </a:extLst>
            </p:cNvPr>
            <p:cNvCxnSpPr/>
            <p:nvPr/>
          </p:nvCxnSpPr>
          <p:spPr>
            <a:xfrm>
              <a:off x="7278349" y="504234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64EE54E4-F210-4324-BBF3-18DA0794EF74}"/>
                </a:ext>
              </a:extLst>
            </p:cNvPr>
            <p:cNvGrpSpPr/>
            <p:nvPr/>
          </p:nvGrpSpPr>
          <p:grpSpPr>
            <a:xfrm>
              <a:off x="6409944" y="3374136"/>
              <a:ext cx="923269" cy="259110"/>
              <a:chOff x="6134904" y="2743200"/>
              <a:chExt cx="923269" cy="259110"/>
            </a:xfrm>
          </p:grpSpPr>
          <p:sp>
            <p:nvSpPr>
              <p:cNvPr id="153" name="TextBox 152">
                <a:extLst>
                  <a:ext uri="{FF2B5EF4-FFF2-40B4-BE49-F238E27FC236}">
                    <a16:creationId xmlns:a16="http://schemas.microsoft.com/office/drawing/2014/main" id="{1FA5468D-C22F-4BCF-AA3D-4ED83F441651}"/>
                  </a:ext>
                </a:extLst>
              </p:cNvPr>
              <p:cNvSpPr txBox="1"/>
              <p:nvPr/>
            </p:nvSpPr>
            <p:spPr>
              <a:xfrm>
                <a:off x="6134904" y="274320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1410B499-3EA1-4F72-A2F7-5379D42C87B5}"/>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9B21A619-AC09-4CBE-B309-77C7BB9016AD}"/>
                </a:ext>
              </a:extLst>
            </p:cNvPr>
            <p:cNvGrpSpPr/>
            <p:nvPr/>
          </p:nvGrpSpPr>
          <p:grpSpPr>
            <a:xfrm>
              <a:off x="6488491" y="4398264"/>
              <a:ext cx="844722" cy="259110"/>
              <a:chOff x="6213451" y="4023360"/>
              <a:chExt cx="844722" cy="259110"/>
            </a:xfrm>
          </p:grpSpPr>
          <p:sp>
            <p:nvSpPr>
              <p:cNvPr id="156" name="TextBox 155">
                <a:extLst>
                  <a:ext uri="{FF2B5EF4-FFF2-40B4-BE49-F238E27FC236}">
                    <a16:creationId xmlns:a16="http://schemas.microsoft.com/office/drawing/2014/main" id="{DEDDE6B8-4A9B-40B1-8824-1DCA9CCBAA1A}"/>
                  </a:ext>
                </a:extLst>
              </p:cNvPr>
              <p:cNvSpPr txBox="1"/>
              <p:nvPr/>
            </p:nvSpPr>
            <p:spPr>
              <a:xfrm>
                <a:off x="6213451" y="40233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7" name="Straight Connector 156">
                <a:extLst>
                  <a:ext uri="{FF2B5EF4-FFF2-40B4-BE49-F238E27FC236}">
                    <a16:creationId xmlns:a16="http://schemas.microsoft.com/office/drawing/2014/main" id="{AE81A26B-1E9C-455A-889A-7A769FF27369}"/>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8" name="Group 157">
              <a:extLst>
                <a:ext uri="{FF2B5EF4-FFF2-40B4-BE49-F238E27FC236}">
                  <a16:creationId xmlns:a16="http://schemas.microsoft.com/office/drawing/2014/main" id="{B3749E97-F4FD-4282-9BF2-B60B9A1923DC}"/>
                </a:ext>
              </a:extLst>
            </p:cNvPr>
            <p:cNvGrpSpPr/>
            <p:nvPr/>
          </p:nvGrpSpPr>
          <p:grpSpPr>
            <a:xfrm>
              <a:off x="6413056" y="3630168"/>
              <a:ext cx="920157" cy="259110"/>
              <a:chOff x="6138016" y="3063240"/>
              <a:chExt cx="920157" cy="259110"/>
            </a:xfrm>
          </p:grpSpPr>
          <p:sp>
            <p:nvSpPr>
              <p:cNvPr id="159" name="TextBox 158">
                <a:extLst>
                  <a:ext uri="{FF2B5EF4-FFF2-40B4-BE49-F238E27FC236}">
                    <a16:creationId xmlns:a16="http://schemas.microsoft.com/office/drawing/2014/main" id="{DC633BE2-4B59-4A55-8211-6559A150B32E}"/>
                  </a:ext>
                </a:extLst>
              </p:cNvPr>
              <p:cNvSpPr txBox="1"/>
              <p:nvPr/>
            </p:nvSpPr>
            <p:spPr>
              <a:xfrm>
                <a:off x="6138016" y="306324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449D651D-5CAC-49B2-A217-1F5A61C0015B}"/>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1B5A406A-FDA3-4088-9DCB-66DF3283F0E3}"/>
                </a:ext>
              </a:extLst>
            </p:cNvPr>
            <p:cNvGrpSpPr/>
            <p:nvPr/>
          </p:nvGrpSpPr>
          <p:grpSpPr>
            <a:xfrm>
              <a:off x="6409944" y="2606040"/>
              <a:ext cx="923269" cy="259110"/>
              <a:chOff x="6134904" y="2423160"/>
              <a:chExt cx="923269" cy="259110"/>
            </a:xfrm>
          </p:grpSpPr>
          <p:cxnSp>
            <p:nvCxnSpPr>
              <p:cNvPr id="162" name="Straight Connector 161">
                <a:extLst>
                  <a:ext uri="{FF2B5EF4-FFF2-40B4-BE49-F238E27FC236}">
                    <a16:creationId xmlns:a16="http://schemas.microsoft.com/office/drawing/2014/main" id="{6591B38A-DD1A-41BD-8560-D701718CF40F}"/>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891BE55-065E-4630-87EC-AE64CE77C968}"/>
                  </a:ext>
                </a:extLst>
              </p:cNvPr>
              <p:cNvSpPr txBox="1"/>
              <p:nvPr/>
            </p:nvSpPr>
            <p:spPr>
              <a:xfrm>
                <a:off x="6134904" y="242316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4" name="Group 163">
              <a:extLst>
                <a:ext uri="{FF2B5EF4-FFF2-40B4-BE49-F238E27FC236}">
                  <a16:creationId xmlns:a16="http://schemas.microsoft.com/office/drawing/2014/main" id="{EE2FF200-D13D-4E34-9D1F-689CBCB96807}"/>
                </a:ext>
              </a:extLst>
            </p:cNvPr>
            <p:cNvGrpSpPr/>
            <p:nvPr/>
          </p:nvGrpSpPr>
          <p:grpSpPr>
            <a:xfrm>
              <a:off x="6413583" y="3118104"/>
              <a:ext cx="923269" cy="259110"/>
              <a:chOff x="6134904" y="2423160"/>
              <a:chExt cx="923269" cy="259110"/>
            </a:xfrm>
          </p:grpSpPr>
          <p:cxnSp>
            <p:nvCxnSpPr>
              <p:cNvPr id="165" name="Straight Connector 164">
                <a:extLst>
                  <a:ext uri="{FF2B5EF4-FFF2-40B4-BE49-F238E27FC236}">
                    <a16:creationId xmlns:a16="http://schemas.microsoft.com/office/drawing/2014/main" id="{D9E9F40D-94B3-423E-AB9B-08883C1F2565}"/>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C35BD8E4-C969-4FE1-9BB0-D57BBE1746FA}"/>
                  </a:ext>
                </a:extLst>
              </p:cNvPr>
              <p:cNvSpPr txBox="1"/>
              <p:nvPr/>
            </p:nvSpPr>
            <p:spPr>
              <a:xfrm>
                <a:off x="6134904" y="242316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16 000 000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DD97184C-9834-4137-B30F-E1115E0E0FC3}"/>
                </a:ext>
              </a:extLst>
            </p:cNvPr>
            <p:cNvGrpSpPr/>
            <p:nvPr/>
          </p:nvGrpSpPr>
          <p:grpSpPr>
            <a:xfrm>
              <a:off x="6410664" y="2862072"/>
              <a:ext cx="923269" cy="259110"/>
              <a:chOff x="6134904" y="2423160"/>
              <a:chExt cx="923269" cy="259110"/>
            </a:xfrm>
          </p:grpSpPr>
          <p:cxnSp>
            <p:nvCxnSpPr>
              <p:cNvPr id="168" name="Straight Connector 167">
                <a:extLst>
                  <a:ext uri="{FF2B5EF4-FFF2-40B4-BE49-F238E27FC236}">
                    <a16:creationId xmlns:a16="http://schemas.microsoft.com/office/drawing/2014/main" id="{232665A3-C60D-498C-96AC-AEFFEA85D037}"/>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TextBox 168">
                <a:extLst>
                  <a:ext uri="{FF2B5EF4-FFF2-40B4-BE49-F238E27FC236}">
                    <a16:creationId xmlns:a16="http://schemas.microsoft.com/office/drawing/2014/main" id="{E87C19AD-E01D-4315-9231-B80395ED08A9}"/>
                  </a:ext>
                </a:extLst>
              </p:cNvPr>
              <p:cNvSpPr txBox="1"/>
              <p:nvPr/>
            </p:nvSpPr>
            <p:spPr>
              <a:xfrm>
                <a:off x="6134904" y="242316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18 000 000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62658222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eastern and southern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2" name="Group 1">
            <a:extLst>
              <a:ext uri="{FF2B5EF4-FFF2-40B4-BE49-F238E27FC236}">
                <a16:creationId xmlns:a16="http://schemas.microsoft.com/office/drawing/2014/main" id="{61E37680-0BA4-43B2-9685-D8A95F23FAF7}"/>
              </a:ext>
            </a:extLst>
          </p:cNvPr>
          <p:cNvGrpSpPr/>
          <p:nvPr/>
        </p:nvGrpSpPr>
        <p:grpSpPr>
          <a:xfrm>
            <a:off x="365760" y="2240280"/>
            <a:ext cx="11612880" cy="4314408"/>
            <a:chOff x="365760" y="2240280"/>
            <a:chExt cx="11612880" cy="4314408"/>
          </a:xfrm>
        </p:grpSpPr>
        <p:sp>
          <p:nvSpPr>
            <p:cNvPr id="9" name="TextBox 8">
              <a:extLst>
                <a:ext uri="{FF2B5EF4-FFF2-40B4-BE49-F238E27FC236}">
                  <a16:creationId xmlns:a16="http://schemas.microsoft.com/office/drawing/2014/main" id="{A2B42FE3-450C-467C-A0B3-226466326F75}"/>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grpSp>
          <p:nvGrpSpPr>
            <p:cNvPr id="173" name="Group 172">
              <a:extLst>
                <a:ext uri="{FF2B5EF4-FFF2-40B4-BE49-F238E27FC236}">
                  <a16:creationId xmlns:a16="http://schemas.microsoft.com/office/drawing/2014/main" id="{18477933-A59A-4EB6-B9AD-5CFBCDF2A8FE}"/>
                </a:ext>
              </a:extLst>
            </p:cNvPr>
            <p:cNvGrpSpPr/>
            <p:nvPr/>
          </p:nvGrpSpPr>
          <p:grpSpPr>
            <a:xfrm>
              <a:off x="457200" y="2514600"/>
              <a:ext cx="11475720" cy="3657600"/>
              <a:chOff x="457200" y="2514600"/>
              <a:chExt cx="11475720" cy="3657600"/>
            </a:xfrm>
          </p:grpSpPr>
          <p:sp>
            <p:nvSpPr>
              <p:cNvPr id="114" name="Rectangle 113">
                <a:extLst>
                  <a:ext uri="{FF2B5EF4-FFF2-40B4-BE49-F238E27FC236}">
                    <a16:creationId xmlns:a16="http://schemas.microsoft.com/office/drawing/2014/main" id="{8A6E11D1-8D5E-4CAA-A7EC-4FCC3E7BA021}"/>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A8555AD8-BC50-4A0A-BD9E-083B6FFADCCC}"/>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0" name="object 10">
              <a:extLst>
                <a:ext uri="{FF2B5EF4-FFF2-40B4-BE49-F238E27FC236}">
                  <a16:creationId xmlns:a16="http://schemas.microsoft.com/office/drawing/2014/main" id="{97DB314D-930A-4C46-B290-0BAF9F66E462}"/>
                </a:ext>
              </a:extLst>
            </p:cNvPr>
            <p:cNvSpPr txBox="1"/>
            <p:nvPr/>
          </p:nvSpPr>
          <p:spPr>
            <a:xfrm>
              <a:off x="36576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object 27">
              <a:extLst>
                <a:ext uri="{FF2B5EF4-FFF2-40B4-BE49-F238E27FC236}">
                  <a16:creationId xmlns:a16="http://schemas.microsoft.com/office/drawing/2014/main" id="{45DFB4AE-39E0-4EA5-8F96-16C1BFB32C79}"/>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3" name="object 34">
              <a:extLst>
                <a:ext uri="{FF2B5EF4-FFF2-40B4-BE49-F238E27FC236}">
                  <a16:creationId xmlns:a16="http://schemas.microsoft.com/office/drawing/2014/main" id="{8B17635D-DA2D-44DB-997A-FA24181BD26F}"/>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92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4" name="Rectangle 23">
              <a:extLst>
                <a:ext uri="{FF2B5EF4-FFF2-40B4-BE49-F238E27FC236}">
                  <a16:creationId xmlns:a16="http://schemas.microsoft.com/office/drawing/2014/main" id="{2A366D4C-9398-4999-A601-FDC80D02C396}"/>
                </a:ext>
              </a:extLst>
            </p:cNvPr>
            <p:cNvSpPr/>
            <p:nvPr/>
          </p:nvSpPr>
          <p:spPr>
            <a:xfrm>
              <a:off x="1874520" y="3030642"/>
              <a:ext cx="274320" cy="2011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F777BBB6-5927-4C0E-A72D-C621CDBDDBB1}"/>
                </a:ext>
              </a:extLst>
            </p:cNvPr>
            <p:cNvSpPr/>
            <p:nvPr/>
          </p:nvSpPr>
          <p:spPr>
            <a:xfrm>
              <a:off x="1874520" y="3222243"/>
              <a:ext cx="274320" cy="208483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object 28">
              <a:extLst>
                <a:ext uri="{FF2B5EF4-FFF2-40B4-BE49-F238E27FC236}">
                  <a16:creationId xmlns:a16="http://schemas.microsoft.com/office/drawing/2014/main" id="{D0EC5DB8-7C4A-4BD0-9FCF-E514C5652A2F}"/>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8" name="object 34">
              <a:extLst>
                <a:ext uri="{FF2B5EF4-FFF2-40B4-BE49-F238E27FC236}">
                  <a16:creationId xmlns:a16="http://schemas.microsoft.com/office/drawing/2014/main" id="{6CC53F02-3EDE-421E-9ECD-5E5CB2F8363F}"/>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 name="Rectangle 28">
              <a:extLst>
                <a:ext uri="{FF2B5EF4-FFF2-40B4-BE49-F238E27FC236}">
                  <a16:creationId xmlns:a16="http://schemas.microsoft.com/office/drawing/2014/main" id="{B6BA46D8-B999-4358-AEC5-4D2AAAF2D92F}"/>
                </a:ext>
              </a:extLst>
            </p:cNvPr>
            <p:cNvSpPr/>
            <p:nvPr/>
          </p:nvSpPr>
          <p:spPr>
            <a:xfrm>
              <a:off x="3337560" y="3030640"/>
              <a:ext cx="274320" cy="40233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a:extLst>
                <a:ext uri="{FF2B5EF4-FFF2-40B4-BE49-F238E27FC236}">
                  <a16:creationId xmlns:a16="http://schemas.microsoft.com/office/drawing/2014/main" id="{01FDF7F5-7A8F-4AB2-A3D4-D7CA102ADA68}"/>
                </a:ext>
              </a:extLst>
            </p:cNvPr>
            <p:cNvSpPr/>
            <p:nvPr/>
          </p:nvSpPr>
          <p:spPr>
            <a:xfrm>
              <a:off x="3337560" y="3434610"/>
              <a:ext cx="274320" cy="18653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object 29">
              <a:extLst>
                <a:ext uri="{FF2B5EF4-FFF2-40B4-BE49-F238E27FC236}">
                  <a16:creationId xmlns:a16="http://schemas.microsoft.com/office/drawing/2014/main" id="{F4971426-54AB-4780-AFD0-6D446CE07003}"/>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33" name="object 34">
              <a:extLst>
                <a:ext uri="{FF2B5EF4-FFF2-40B4-BE49-F238E27FC236}">
                  <a16:creationId xmlns:a16="http://schemas.microsoft.com/office/drawing/2014/main" id="{A23815B3-4B88-495D-B5C3-994EC11A82E2}"/>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4" name="Rectangle 33">
              <a:extLst>
                <a:ext uri="{FF2B5EF4-FFF2-40B4-BE49-F238E27FC236}">
                  <a16:creationId xmlns:a16="http://schemas.microsoft.com/office/drawing/2014/main" id="{76EC9FBB-B83F-4750-9A15-49EF42F73670}"/>
                </a:ext>
              </a:extLst>
            </p:cNvPr>
            <p:cNvSpPr/>
            <p:nvPr/>
          </p:nvSpPr>
          <p:spPr>
            <a:xfrm>
              <a:off x="4800600" y="3030639"/>
              <a:ext cx="274320" cy="54864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a:extLst>
                <a:ext uri="{FF2B5EF4-FFF2-40B4-BE49-F238E27FC236}">
                  <a16:creationId xmlns:a16="http://schemas.microsoft.com/office/drawing/2014/main" id="{2FA22AEC-ECB1-43AE-82D8-2BBD4CC90055}"/>
                </a:ext>
              </a:extLst>
            </p:cNvPr>
            <p:cNvSpPr/>
            <p:nvPr/>
          </p:nvSpPr>
          <p:spPr>
            <a:xfrm>
              <a:off x="4800600" y="3576580"/>
              <a:ext cx="274320" cy="172821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bject 27">
              <a:extLst>
                <a:ext uri="{FF2B5EF4-FFF2-40B4-BE49-F238E27FC236}">
                  <a16:creationId xmlns:a16="http://schemas.microsoft.com/office/drawing/2014/main" id="{30628A75-A30A-4C97-8E24-912012058951}"/>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40" name="object 31">
              <a:extLst>
                <a:ext uri="{FF2B5EF4-FFF2-40B4-BE49-F238E27FC236}">
                  <a16:creationId xmlns:a16="http://schemas.microsoft.com/office/drawing/2014/main" id="{F4E3AE57-5817-432E-8DBE-9C10205CC8A5}"/>
                </a:ext>
              </a:extLst>
            </p:cNvPr>
            <p:cNvSpPr txBox="1"/>
            <p:nvPr/>
          </p:nvSpPr>
          <p:spPr>
            <a:xfrm>
              <a:off x="8066491" y="3154470"/>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250 000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41" name="object 34">
              <a:extLst>
                <a:ext uri="{FF2B5EF4-FFF2-40B4-BE49-F238E27FC236}">
                  <a16:creationId xmlns:a16="http://schemas.microsoft.com/office/drawing/2014/main" id="{40F42B9B-7361-40DD-BBBB-B125F24FE4B8}"/>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2" name="Rectangle 41">
              <a:extLst>
                <a:ext uri="{FF2B5EF4-FFF2-40B4-BE49-F238E27FC236}">
                  <a16:creationId xmlns:a16="http://schemas.microsoft.com/office/drawing/2014/main" id="{10D08EA7-529C-43EF-9D63-33388FE0C26E}"/>
                </a:ext>
              </a:extLst>
            </p:cNvPr>
            <p:cNvSpPr/>
            <p:nvPr/>
          </p:nvSpPr>
          <p:spPr>
            <a:xfrm>
              <a:off x="7726680" y="2983929"/>
              <a:ext cx="274320" cy="2560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Rectangle 42">
              <a:extLst>
                <a:ext uri="{FF2B5EF4-FFF2-40B4-BE49-F238E27FC236}">
                  <a16:creationId xmlns:a16="http://schemas.microsoft.com/office/drawing/2014/main" id="{1327E853-BEE5-44FC-AEA9-AA7F7DF78282}"/>
                </a:ext>
              </a:extLst>
            </p:cNvPr>
            <p:cNvSpPr/>
            <p:nvPr/>
          </p:nvSpPr>
          <p:spPr>
            <a:xfrm>
              <a:off x="7726680" y="3240436"/>
              <a:ext cx="274320" cy="8229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a:extLst>
                <a:ext uri="{FF2B5EF4-FFF2-40B4-BE49-F238E27FC236}">
                  <a16:creationId xmlns:a16="http://schemas.microsoft.com/office/drawing/2014/main" id="{362AAC4C-2272-4BDA-8250-A2E56F57FD4E}"/>
                </a:ext>
              </a:extLst>
            </p:cNvPr>
            <p:cNvSpPr/>
            <p:nvPr/>
          </p:nvSpPr>
          <p:spPr>
            <a:xfrm>
              <a:off x="7726680" y="3319270"/>
              <a:ext cx="274320" cy="198544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bject 28">
              <a:extLst>
                <a:ext uri="{FF2B5EF4-FFF2-40B4-BE49-F238E27FC236}">
                  <a16:creationId xmlns:a16="http://schemas.microsoft.com/office/drawing/2014/main" id="{02CD5742-D8F1-461B-935D-310588C7C6F5}"/>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45" name="object 31">
              <a:extLst>
                <a:ext uri="{FF2B5EF4-FFF2-40B4-BE49-F238E27FC236}">
                  <a16:creationId xmlns:a16="http://schemas.microsoft.com/office/drawing/2014/main" id="{169385FE-2DAB-4195-ABE3-6A30D3D72CC1}"/>
                </a:ext>
              </a:extLst>
            </p:cNvPr>
            <p:cNvSpPr txBox="1"/>
            <p:nvPr/>
          </p:nvSpPr>
          <p:spPr>
            <a:xfrm>
              <a:off x="9529531" y="3358887"/>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700 000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46" name="object 34">
              <a:extLst>
                <a:ext uri="{FF2B5EF4-FFF2-40B4-BE49-F238E27FC236}">
                  <a16:creationId xmlns:a16="http://schemas.microsoft.com/office/drawing/2014/main" id="{AB369B6F-FBFC-4E66-B2A1-936F394E446E}"/>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47" name="Rectangle 46">
              <a:extLst>
                <a:ext uri="{FF2B5EF4-FFF2-40B4-BE49-F238E27FC236}">
                  <a16:creationId xmlns:a16="http://schemas.microsoft.com/office/drawing/2014/main" id="{5C70CA8C-2CF5-40EA-953F-AFA50F252042}"/>
                </a:ext>
              </a:extLst>
            </p:cNvPr>
            <p:cNvSpPr/>
            <p:nvPr/>
          </p:nvSpPr>
          <p:spPr>
            <a:xfrm>
              <a:off x="9189720" y="2986751"/>
              <a:ext cx="274320" cy="45977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a:extLst>
                <a:ext uri="{FF2B5EF4-FFF2-40B4-BE49-F238E27FC236}">
                  <a16:creationId xmlns:a16="http://schemas.microsoft.com/office/drawing/2014/main" id="{FF4C2AB7-CB5E-4C77-85BC-2CD01628B058}"/>
                </a:ext>
              </a:extLst>
            </p:cNvPr>
            <p:cNvSpPr/>
            <p:nvPr/>
          </p:nvSpPr>
          <p:spPr>
            <a:xfrm>
              <a:off x="9189720" y="3451286"/>
              <a:ext cx="274320" cy="21031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a:extLst>
                <a:ext uri="{FF2B5EF4-FFF2-40B4-BE49-F238E27FC236}">
                  <a16:creationId xmlns:a16="http://schemas.microsoft.com/office/drawing/2014/main" id="{3EA0FABD-0C50-4952-8059-46B44EB95831}"/>
                </a:ext>
              </a:extLst>
            </p:cNvPr>
            <p:cNvSpPr/>
            <p:nvPr/>
          </p:nvSpPr>
          <p:spPr>
            <a:xfrm>
              <a:off x="9189720" y="3659554"/>
              <a:ext cx="274320" cy="165031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bject 29">
              <a:extLst>
                <a:ext uri="{FF2B5EF4-FFF2-40B4-BE49-F238E27FC236}">
                  <a16:creationId xmlns:a16="http://schemas.microsoft.com/office/drawing/2014/main" id="{9E3B7E50-6DB2-4FC1-864F-06C34BDEDD3D}"/>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50" name="object 31">
              <a:extLst>
                <a:ext uri="{FF2B5EF4-FFF2-40B4-BE49-F238E27FC236}">
                  <a16:creationId xmlns:a16="http://schemas.microsoft.com/office/drawing/2014/main" id="{0E8465AE-EAAD-407E-8A8E-D3DCE49D95B9}"/>
                </a:ext>
              </a:extLst>
            </p:cNvPr>
            <p:cNvSpPr txBox="1"/>
            <p:nvPr/>
          </p:nvSpPr>
          <p:spPr>
            <a:xfrm>
              <a:off x="10992571" y="3542777"/>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51" name="object 34">
              <a:extLst>
                <a:ext uri="{FF2B5EF4-FFF2-40B4-BE49-F238E27FC236}">
                  <a16:creationId xmlns:a16="http://schemas.microsoft.com/office/drawing/2014/main" id="{EF1CE672-FDA7-4BC5-A527-3424166FDE48}"/>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52" name="Rectangle 51">
              <a:extLst>
                <a:ext uri="{FF2B5EF4-FFF2-40B4-BE49-F238E27FC236}">
                  <a16:creationId xmlns:a16="http://schemas.microsoft.com/office/drawing/2014/main" id="{D3CB53DD-E1BE-40CE-9D5B-6D9898D44E46}"/>
                </a:ext>
              </a:extLst>
            </p:cNvPr>
            <p:cNvSpPr/>
            <p:nvPr/>
          </p:nvSpPr>
          <p:spPr>
            <a:xfrm>
              <a:off x="10652760" y="2986751"/>
              <a:ext cx="274320" cy="6400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a:extLst>
                <a:ext uri="{FF2B5EF4-FFF2-40B4-BE49-F238E27FC236}">
                  <a16:creationId xmlns:a16="http://schemas.microsoft.com/office/drawing/2014/main" id="{217C781A-8AE0-42A8-8758-B072B29895F9}"/>
                </a:ext>
              </a:extLst>
            </p:cNvPr>
            <p:cNvSpPr/>
            <p:nvPr/>
          </p:nvSpPr>
          <p:spPr>
            <a:xfrm>
              <a:off x="10652760" y="3626628"/>
              <a:ext cx="274320" cy="19228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ectangle 53">
              <a:extLst>
                <a:ext uri="{FF2B5EF4-FFF2-40B4-BE49-F238E27FC236}">
                  <a16:creationId xmlns:a16="http://schemas.microsoft.com/office/drawing/2014/main" id="{47A2E462-9396-4BB1-B920-7ED82C299E2B}"/>
                </a:ext>
              </a:extLst>
            </p:cNvPr>
            <p:cNvSpPr/>
            <p:nvPr/>
          </p:nvSpPr>
          <p:spPr>
            <a:xfrm>
              <a:off x="10652760" y="3820877"/>
              <a:ext cx="274320" cy="147946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object 10">
              <a:extLst>
                <a:ext uri="{FF2B5EF4-FFF2-40B4-BE49-F238E27FC236}">
                  <a16:creationId xmlns:a16="http://schemas.microsoft.com/office/drawing/2014/main" id="{06093735-484B-4918-BDA1-A7341DDF44E3}"/>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5" name="object 71">
              <a:extLst>
                <a:ext uri="{FF2B5EF4-FFF2-40B4-BE49-F238E27FC236}">
                  <a16:creationId xmlns:a16="http://schemas.microsoft.com/office/drawing/2014/main" id="{F90A3E87-F1E1-4D22-9E32-7C552B4BB961}"/>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6" name="object 71">
              <a:extLst>
                <a:ext uri="{FF2B5EF4-FFF2-40B4-BE49-F238E27FC236}">
                  <a16:creationId xmlns:a16="http://schemas.microsoft.com/office/drawing/2014/main" id="{77E38BA2-B557-4995-9CA0-2EFF0ACA14B0}"/>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grpSp>
          <p:nvGrpSpPr>
            <p:cNvPr id="120" name="Group 119">
              <a:extLst>
                <a:ext uri="{FF2B5EF4-FFF2-40B4-BE49-F238E27FC236}">
                  <a16:creationId xmlns:a16="http://schemas.microsoft.com/office/drawing/2014/main" id="{04212D1E-C4B9-4385-9FBA-73E2AAF80447}"/>
                </a:ext>
              </a:extLst>
            </p:cNvPr>
            <p:cNvGrpSpPr/>
            <p:nvPr/>
          </p:nvGrpSpPr>
          <p:grpSpPr>
            <a:xfrm>
              <a:off x="639231" y="4434840"/>
              <a:ext cx="844722" cy="259110"/>
              <a:chOff x="361291" y="4343400"/>
              <a:chExt cx="844722" cy="259110"/>
            </a:xfrm>
          </p:grpSpPr>
          <p:sp>
            <p:nvSpPr>
              <p:cNvPr id="121" name="TextBox 120">
                <a:extLst>
                  <a:ext uri="{FF2B5EF4-FFF2-40B4-BE49-F238E27FC236}">
                    <a16:creationId xmlns:a16="http://schemas.microsoft.com/office/drawing/2014/main" id="{F39F2439-BC3F-4294-B03A-1D9EAB8BD3EA}"/>
                  </a:ext>
                </a:extLst>
              </p:cNvPr>
              <p:cNvSpPr txBox="1"/>
              <p:nvPr/>
            </p:nvSpPr>
            <p:spPr>
              <a:xfrm>
                <a:off x="361291" y="43434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2" name="Straight Connector 121">
                <a:extLst>
                  <a:ext uri="{FF2B5EF4-FFF2-40B4-BE49-F238E27FC236}">
                    <a16:creationId xmlns:a16="http://schemas.microsoft.com/office/drawing/2014/main" id="{899720C9-C0DA-4336-ACD0-1E64168C4784}"/>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7B068BD5-0332-4C15-99F2-1F7CD7F0FBA9}"/>
                </a:ext>
              </a:extLst>
            </p:cNvPr>
            <p:cNvGrpSpPr/>
            <p:nvPr/>
          </p:nvGrpSpPr>
          <p:grpSpPr>
            <a:xfrm>
              <a:off x="639231" y="4800600"/>
              <a:ext cx="844722" cy="259110"/>
              <a:chOff x="639231" y="4736592"/>
              <a:chExt cx="844722" cy="259110"/>
            </a:xfrm>
          </p:grpSpPr>
          <p:sp>
            <p:nvSpPr>
              <p:cNvPr id="124" name="TextBox 123">
                <a:extLst>
                  <a:ext uri="{FF2B5EF4-FFF2-40B4-BE49-F238E27FC236}">
                    <a16:creationId xmlns:a16="http://schemas.microsoft.com/office/drawing/2014/main" id="{B5009623-B264-45E6-B13A-45E91215E038}"/>
                  </a:ext>
                </a:extLst>
              </p:cNvPr>
              <p:cNvSpPr txBox="1"/>
              <p:nvPr/>
            </p:nvSpPr>
            <p:spPr>
              <a:xfrm>
                <a:off x="639231" y="4736592"/>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5" name="Straight Connector 124">
                <a:extLst>
                  <a:ext uri="{FF2B5EF4-FFF2-40B4-BE49-F238E27FC236}">
                    <a16:creationId xmlns:a16="http://schemas.microsoft.com/office/drawing/2014/main" id="{881C3753-F0AA-45E0-926E-8C32E85F0288}"/>
                  </a:ext>
                </a:extLst>
              </p:cNvPr>
              <p:cNvCxnSpPr/>
              <p:nvPr/>
            </p:nvCxnSpPr>
            <p:spPr>
              <a:xfrm>
                <a:off x="1429089"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0DDE5732-62D0-4027-A09B-0ACCCC17EB63}"/>
                </a:ext>
              </a:extLst>
            </p:cNvPr>
            <p:cNvGrpSpPr/>
            <p:nvPr/>
          </p:nvGrpSpPr>
          <p:grpSpPr>
            <a:xfrm>
              <a:off x="639231" y="3703320"/>
              <a:ext cx="844722" cy="259110"/>
              <a:chOff x="361291" y="2743200"/>
              <a:chExt cx="844722" cy="259110"/>
            </a:xfrm>
          </p:grpSpPr>
          <p:sp>
            <p:nvSpPr>
              <p:cNvPr id="127" name="TextBox 126">
                <a:extLst>
                  <a:ext uri="{FF2B5EF4-FFF2-40B4-BE49-F238E27FC236}">
                    <a16:creationId xmlns:a16="http://schemas.microsoft.com/office/drawing/2014/main" id="{247BF455-BF42-4A4C-9D7B-6B37B9C2C461}"/>
                  </a:ext>
                </a:extLst>
              </p:cNvPr>
              <p:cNvSpPr txBox="1"/>
              <p:nvPr/>
            </p:nvSpPr>
            <p:spPr>
              <a:xfrm>
                <a:off x="36129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8" name="Straight Connector 127">
                <a:extLst>
                  <a:ext uri="{FF2B5EF4-FFF2-40B4-BE49-F238E27FC236}">
                    <a16:creationId xmlns:a16="http://schemas.microsoft.com/office/drawing/2014/main" id="{2E2F80CA-D7B4-4295-81DE-E2041C73ED47}"/>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4B4DD73F-D239-4690-B6FB-CA4B197F43FE}"/>
                </a:ext>
              </a:extLst>
            </p:cNvPr>
            <p:cNvGrpSpPr/>
            <p:nvPr/>
          </p:nvGrpSpPr>
          <p:grpSpPr>
            <a:xfrm>
              <a:off x="639231" y="4069080"/>
              <a:ext cx="844722" cy="259110"/>
              <a:chOff x="361291" y="4023360"/>
              <a:chExt cx="844722" cy="259110"/>
            </a:xfrm>
          </p:grpSpPr>
          <p:sp>
            <p:nvSpPr>
              <p:cNvPr id="130" name="TextBox 129">
                <a:extLst>
                  <a:ext uri="{FF2B5EF4-FFF2-40B4-BE49-F238E27FC236}">
                    <a16:creationId xmlns:a16="http://schemas.microsoft.com/office/drawing/2014/main" id="{31256042-9296-4312-9D7B-D8DAC6EEEF1E}"/>
                  </a:ext>
                </a:extLst>
              </p:cNvPr>
              <p:cNvSpPr txBox="1"/>
              <p:nvPr/>
            </p:nvSpPr>
            <p:spPr>
              <a:xfrm>
                <a:off x="361291" y="40233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1" name="Straight Connector 130">
                <a:extLst>
                  <a:ext uri="{FF2B5EF4-FFF2-40B4-BE49-F238E27FC236}">
                    <a16:creationId xmlns:a16="http://schemas.microsoft.com/office/drawing/2014/main" id="{6FBA57D6-EB0A-4CDC-AED4-C2FE3291F374}"/>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062AAD8B-1C7D-4E78-98F3-0D160CDC6DF9}"/>
                </a:ext>
              </a:extLst>
            </p:cNvPr>
            <p:cNvGrpSpPr/>
            <p:nvPr/>
          </p:nvGrpSpPr>
          <p:grpSpPr>
            <a:xfrm>
              <a:off x="560684" y="2606040"/>
              <a:ext cx="923269" cy="259110"/>
              <a:chOff x="560684" y="2606040"/>
              <a:chExt cx="923269" cy="259110"/>
            </a:xfrm>
          </p:grpSpPr>
          <p:cxnSp>
            <p:nvCxnSpPr>
              <p:cNvPr id="133" name="Straight Connector 132">
                <a:extLst>
                  <a:ext uri="{FF2B5EF4-FFF2-40B4-BE49-F238E27FC236}">
                    <a16:creationId xmlns:a16="http://schemas.microsoft.com/office/drawing/2014/main" id="{A447E0D2-A0E2-4BC2-A9B7-EF2BEABDB001}"/>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E9886750-E35B-4176-BA96-235AC0A99489}"/>
                  </a:ext>
                </a:extLst>
              </p:cNvPr>
              <p:cNvSpPr txBox="1"/>
              <p:nvPr/>
            </p:nvSpPr>
            <p:spPr>
              <a:xfrm>
                <a:off x="560684" y="260604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14 000 00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35" name="Group 134">
              <a:extLst>
                <a:ext uri="{FF2B5EF4-FFF2-40B4-BE49-F238E27FC236}">
                  <a16:creationId xmlns:a16="http://schemas.microsoft.com/office/drawing/2014/main" id="{F25BEF08-4B81-42D5-88C2-1543A8BCD02E}"/>
                </a:ext>
              </a:extLst>
            </p:cNvPr>
            <p:cNvGrpSpPr/>
            <p:nvPr/>
          </p:nvGrpSpPr>
          <p:grpSpPr>
            <a:xfrm>
              <a:off x="561816" y="3337560"/>
              <a:ext cx="923269" cy="259110"/>
              <a:chOff x="282744" y="2423160"/>
              <a:chExt cx="923269" cy="259110"/>
            </a:xfrm>
          </p:grpSpPr>
          <p:cxnSp>
            <p:nvCxnSpPr>
              <p:cNvPr id="136" name="Straight Connector 135">
                <a:extLst>
                  <a:ext uri="{FF2B5EF4-FFF2-40B4-BE49-F238E27FC236}">
                    <a16:creationId xmlns:a16="http://schemas.microsoft.com/office/drawing/2014/main" id="{E508CB4B-6F84-4ABC-AA3B-DB0B3EE4055A}"/>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9D402774-0566-4E1D-A38F-9ADAD5503C58}"/>
                  </a:ext>
                </a:extLst>
              </p:cNvPr>
              <p:cNvSpPr txBox="1"/>
              <p:nvPr/>
            </p:nvSpPr>
            <p:spPr>
              <a:xfrm>
                <a:off x="282744" y="242316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40981A6C-90B9-4107-9B89-5C0A6A506B41}"/>
                </a:ext>
              </a:extLst>
            </p:cNvPr>
            <p:cNvGrpSpPr/>
            <p:nvPr/>
          </p:nvGrpSpPr>
          <p:grpSpPr>
            <a:xfrm>
              <a:off x="557784" y="2971800"/>
              <a:ext cx="923269" cy="259110"/>
              <a:chOff x="560684" y="2606040"/>
              <a:chExt cx="923269" cy="259110"/>
            </a:xfrm>
          </p:grpSpPr>
          <p:cxnSp>
            <p:nvCxnSpPr>
              <p:cNvPr id="142" name="Straight Connector 141">
                <a:extLst>
                  <a:ext uri="{FF2B5EF4-FFF2-40B4-BE49-F238E27FC236}">
                    <a16:creationId xmlns:a16="http://schemas.microsoft.com/office/drawing/2014/main" id="{D1036807-C196-432D-8E97-EE7F81CE14E8}"/>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75FA8C40-2123-4D9E-BCCD-8557C26CC452}"/>
                  </a:ext>
                </a:extLst>
              </p:cNvPr>
              <p:cNvSpPr txBox="1"/>
              <p:nvPr/>
            </p:nvSpPr>
            <p:spPr>
              <a:xfrm>
                <a:off x="560684" y="2606040"/>
                <a:ext cx="88998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12 000 00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44" name="Group 143">
              <a:extLst>
                <a:ext uri="{FF2B5EF4-FFF2-40B4-BE49-F238E27FC236}">
                  <a16:creationId xmlns:a16="http://schemas.microsoft.com/office/drawing/2014/main" id="{7139BBBC-34B4-469B-8FBA-9DD34327007A}"/>
                </a:ext>
              </a:extLst>
            </p:cNvPr>
            <p:cNvGrpSpPr/>
            <p:nvPr/>
          </p:nvGrpSpPr>
          <p:grpSpPr>
            <a:xfrm>
              <a:off x="6495765" y="3886200"/>
              <a:ext cx="841610" cy="259110"/>
              <a:chOff x="6216563" y="3383280"/>
              <a:chExt cx="841610" cy="259110"/>
            </a:xfrm>
          </p:grpSpPr>
          <p:sp>
            <p:nvSpPr>
              <p:cNvPr id="145" name="TextBox 144">
                <a:extLst>
                  <a:ext uri="{FF2B5EF4-FFF2-40B4-BE49-F238E27FC236}">
                    <a16:creationId xmlns:a16="http://schemas.microsoft.com/office/drawing/2014/main" id="{CFE10F7A-A32A-4D9F-B749-8D4514DB7579}"/>
                  </a:ext>
                </a:extLst>
              </p:cNvPr>
              <p:cNvSpPr txBox="1"/>
              <p:nvPr/>
            </p:nvSpPr>
            <p:spPr>
              <a:xfrm>
                <a:off x="621656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5D999B9D-E59C-4D81-A00B-850FB4189A22}"/>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0CC39C7B-75A0-4E26-9BB8-8BFD6237C978}"/>
                </a:ext>
              </a:extLst>
            </p:cNvPr>
            <p:cNvGrpSpPr/>
            <p:nvPr/>
          </p:nvGrpSpPr>
          <p:grpSpPr>
            <a:xfrm>
              <a:off x="6492653" y="4206240"/>
              <a:ext cx="844722" cy="259110"/>
              <a:chOff x="6213451" y="3703320"/>
              <a:chExt cx="844722" cy="259110"/>
            </a:xfrm>
          </p:grpSpPr>
          <p:sp>
            <p:nvSpPr>
              <p:cNvPr id="148" name="TextBox 147">
                <a:extLst>
                  <a:ext uri="{FF2B5EF4-FFF2-40B4-BE49-F238E27FC236}">
                    <a16:creationId xmlns:a16="http://schemas.microsoft.com/office/drawing/2014/main" id="{91055D83-F7BC-4EA9-A2E6-36EDC0046329}"/>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AD9DE112-7CC7-4134-95A9-FE3C568FA4E0}"/>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Group 149">
              <a:extLst>
                <a:ext uri="{FF2B5EF4-FFF2-40B4-BE49-F238E27FC236}">
                  <a16:creationId xmlns:a16="http://schemas.microsoft.com/office/drawing/2014/main" id="{70AD29B6-40D1-43CD-AD18-013FE915FBD8}"/>
                </a:ext>
              </a:extLst>
            </p:cNvPr>
            <p:cNvGrpSpPr/>
            <p:nvPr/>
          </p:nvGrpSpPr>
          <p:grpSpPr>
            <a:xfrm>
              <a:off x="6492653" y="4526280"/>
              <a:ext cx="844722" cy="259110"/>
              <a:chOff x="6213451" y="4343400"/>
              <a:chExt cx="844722" cy="259110"/>
            </a:xfrm>
          </p:grpSpPr>
          <p:sp>
            <p:nvSpPr>
              <p:cNvPr id="151" name="TextBox 150">
                <a:extLst>
                  <a:ext uri="{FF2B5EF4-FFF2-40B4-BE49-F238E27FC236}">
                    <a16:creationId xmlns:a16="http://schemas.microsoft.com/office/drawing/2014/main" id="{8DE92CCA-3FE0-4D1F-A5ED-11BD328B690F}"/>
                  </a:ext>
                </a:extLst>
              </p:cNvPr>
              <p:cNvSpPr txBox="1"/>
              <p:nvPr/>
            </p:nvSpPr>
            <p:spPr>
              <a:xfrm>
                <a:off x="6213451" y="43434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2" name="Straight Connector 151">
                <a:extLst>
                  <a:ext uri="{FF2B5EF4-FFF2-40B4-BE49-F238E27FC236}">
                    <a16:creationId xmlns:a16="http://schemas.microsoft.com/office/drawing/2014/main" id="{3370726C-4A46-4EFE-9C75-C024EA5EADAE}"/>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6C502076-42F2-4990-B1BD-EDC9D24F2241}"/>
                </a:ext>
              </a:extLst>
            </p:cNvPr>
            <p:cNvGrpSpPr/>
            <p:nvPr/>
          </p:nvGrpSpPr>
          <p:grpSpPr>
            <a:xfrm>
              <a:off x="6492653" y="4846320"/>
              <a:ext cx="844722" cy="259110"/>
              <a:chOff x="6213451" y="4663440"/>
              <a:chExt cx="844722" cy="259110"/>
            </a:xfrm>
          </p:grpSpPr>
          <p:sp>
            <p:nvSpPr>
              <p:cNvPr id="154" name="TextBox 153">
                <a:extLst>
                  <a:ext uri="{FF2B5EF4-FFF2-40B4-BE49-F238E27FC236}">
                    <a16:creationId xmlns:a16="http://schemas.microsoft.com/office/drawing/2014/main" id="{9AE55ECF-1034-4856-85E2-27ED45A7C4DA}"/>
                  </a:ext>
                </a:extLst>
              </p:cNvPr>
              <p:cNvSpPr txBox="1"/>
              <p:nvPr/>
            </p:nvSpPr>
            <p:spPr>
              <a:xfrm>
                <a:off x="6213451" y="46634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5" name="Straight Connector 154">
                <a:extLst>
                  <a:ext uri="{FF2B5EF4-FFF2-40B4-BE49-F238E27FC236}">
                    <a16:creationId xmlns:a16="http://schemas.microsoft.com/office/drawing/2014/main" id="{9F83F7CE-7282-4C2A-9C95-3D50C9DB307C}"/>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018F7851-5F25-4B45-B964-1F31518925C5}"/>
                </a:ext>
              </a:extLst>
            </p:cNvPr>
            <p:cNvGrpSpPr/>
            <p:nvPr/>
          </p:nvGrpSpPr>
          <p:grpSpPr>
            <a:xfrm>
              <a:off x="6492653" y="3246120"/>
              <a:ext cx="844722" cy="259110"/>
              <a:chOff x="6213451" y="2743200"/>
              <a:chExt cx="844722" cy="259110"/>
            </a:xfrm>
          </p:grpSpPr>
          <p:sp>
            <p:nvSpPr>
              <p:cNvPr id="157" name="TextBox 156">
                <a:extLst>
                  <a:ext uri="{FF2B5EF4-FFF2-40B4-BE49-F238E27FC236}">
                    <a16:creationId xmlns:a16="http://schemas.microsoft.com/office/drawing/2014/main" id="{5939F4C4-FFCA-4595-9E24-6DC587D96C79}"/>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8" name="Straight Connector 157">
                <a:extLst>
                  <a:ext uri="{FF2B5EF4-FFF2-40B4-BE49-F238E27FC236}">
                    <a16:creationId xmlns:a16="http://schemas.microsoft.com/office/drawing/2014/main" id="{DEE7EAD7-A0A3-440F-8B7C-9F1A201174BD}"/>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9" name="Group 158">
              <a:extLst>
                <a:ext uri="{FF2B5EF4-FFF2-40B4-BE49-F238E27FC236}">
                  <a16:creationId xmlns:a16="http://schemas.microsoft.com/office/drawing/2014/main" id="{1AAE3FAD-8743-447D-AB5E-7B9E62BF1D44}"/>
                </a:ext>
              </a:extLst>
            </p:cNvPr>
            <p:cNvGrpSpPr/>
            <p:nvPr/>
          </p:nvGrpSpPr>
          <p:grpSpPr>
            <a:xfrm>
              <a:off x="6495765" y="3566160"/>
              <a:ext cx="841610" cy="259110"/>
              <a:chOff x="6216563" y="3063240"/>
              <a:chExt cx="841610" cy="259110"/>
            </a:xfrm>
          </p:grpSpPr>
          <p:sp>
            <p:nvSpPr>
              <p:cNvPr id="160" name="TextBox 159">
                <a:extLst>
                  <a:ext uri="{FF2B5EF4-FFF2-40B4-BE49-F238E27FC236}">
                    <a16:creationId xmlns:a16="http://schemas.microsoft.com/office/drawing/2014/main" id="{25E3B0F1-A2E2-4EF5-877D-8DEF05A29E9A}"/>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1" name="Straight Connector 160">
                <a:extLst>
                  <a:ext uri="{FF2B5EF4-FFF2-40B4-BE49-F238E27FC236}">
                    <a16:creationId xmlns:a16="http://schemas.microsoft.com/office/drawing/2014/main" id="{85C3DBD9-B82C-4B8F-8EDB-0F8509642914}"/>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36690E28-8024-487B-B8F2-990103D85273}"/>
                </a:ext>
              </a:extLst>
            </p:cNvPr>
            <p:cNvGrpSpPr/>
            <p:nvPr/>
          </p:nvGrpSpPr>
          <p:grpSpPr>
            <a:xfrm>
              <a:off x="6492653" y="2606040"/>
              <a:ext cx="844722" cy="259110"/>
              <a:chOff x="6492653" y="2606040"/>
              <a:chExt cx="844722" cy="259110"/>
            </a:xfrm>
          </p:grpSpPr>
          <p:cxnSp>
            <p:nvCxnSpPr>
              <p:cNvPr id="163" name="Straight Connector 162">
                <a:extLst>
                  <a:ext uri="{FF2B5EF4-FFF2-40B4-BE49-F238E27FC236}">
                    <a16:creationId xmlns:a16="http://schemas.microsoft.com/office/drawing/2014/main" id="{27F8C99B-7E54-4E3D-A01C-8E44DE4EA2F4}"/>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D25BB99E-05A4-4B6E-8F03-588F5A7CC996}"/>
                  </a:ext>
                </a:extLst>
              </p:cNvPr>
              <p:cNvSpPr txBox="1"/>
              <p:nvPr/>
            </p:nvSpPr>
            <p:spPr>
              <a:xfrm>
                <a:off x="6492653"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5" name="Group 164">
              <a:extLst>
                <a:ext uri="{FF2B5EF4-FFF2-40B4-BE49-F238E27FC236}">
                  <a16:creationId xmlns:a16="http://schemas.microsoft.com/office/drawing/2014/main" id="{B213D9D4-8DB6-4616-A734-16CB5D721B9B}"/>
                </a:ext>
              </a:extLst>
            </p:cNvPr>
            <p:cNvGrpSpPr/>
            <p:nvPr/>
          </p:nvGrpSpPr>
          <p:grpSpPr>
            <a:xfrm>
              <a:off x="7040881" y="5166360"/>
              <a:ext cx="4754879" cy="259110"/>
              <a:chOff x="7040881" y="5166360"/>
              <a:chExt cx="4754879" cy="259110"/>
            </a:xfrm>
          </p:grpSpPr>
          <p:cxnSp>
            <p:nvCxnSpPr>
              <p:cNvPr id="166" name="Straight Connector 165">
                <a:extLst>
                  <a:ext uri="{FF2B5EF4-FFF2-40B4-BE49-F238E27FC236}">
                    <a16:creationId xmlns:a16="http://schemas.microsoft.com/office/drawing/2014/main" id="{2DC27E23-ED8A-4B6E-BB97-398261262312}"/>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CAA01174-C7A2-4C0A-86D5-E8121BEA7541}"/>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8" name="Group 167">
              <a:extLst>
                <a:ext uri="{FF2B5EF4-FFF2-40B4-BE49-F238E27FC236}">
                  <a16:creationId xmlns:a16="http://schemas.microsoft.com/office/drawing/2014/main" id="{8F73A460-F94D-4F2C-8961-7C36B5B96373}"/>
                </a:ext>
              </a:extLst>
            </p:cNvPr>
            <p:cNvGrpSpPr/>
            <p:nvPr/>
          </p:nvGrpSpPr>
          <p:grpSpPr>
            <a:xfrm>
              <a:off x="6493373" y="2926080"/>
              <a:ext cx="844722" cy="259110"/>
              <a:chOff x="6213451" y="2423160"/>
              <a:chExt cx="844722" cy="259110"/>
            </a:xfrm>
          </p:grpSpPr>
          <p:cxnSp>
            <p:nvCxnSpPr>
              <p:cNvPr id="169" name="Straight Connector 168">
                <a:extLst>
                  <a:ext uri="{FF2B5EF4-FFF2-40B4-BE49-F238E27FC236}">
                    <a16:creationId xmlns:a16="http://schemas.microsoft.com/office/drawing/2014/main" id="{56138F98-2FB2-4087-A7AD-E1E89C801527}"/>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71660891-D554-44B5-B485-563B3FEF35D9}"/>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38" name="Group 137">
              <a:extLst>
                <a:ext uri="{FF2B5EF4-FFF2-40B4-BE49-F238E27FC236}">
                  <a16:creationId xmlns:a16="http://schemas.microsoft.com/office/drawing/2014/main" id="{00ADB907-2F16-488C-87A2-A7BA5D54F484}"/>
                </a:ext>
              </a:extLst>
            </p:cNvPr>
            <p:cNvGrpSpPr/>
            <p:nvPr/>
          </p:nvGrpSpPr>
          <p:grpSpPr>
            <a:xfrm>
              <a:off x="1188720" y="5166360"/>
              <a:ext cx="4754880" cy="259110"/>
              <a:chOff x="1188720" y="5166360"/>
              <a:chExt cx="4754880" cy="259110"/>
            </a:xfrm>
          </p:grpSpPr>
          <p:sp>
            <p:nvSpPr>
              <p:cNvPr id="139" name="TextBox 138">
                <a:extLst>
                  <a:ext uri="{FF2B5EF4-FFF2-40B4-BE49-F238E27FC236}">
                    <a16:creationId xmlns:a16="http://schemas.microsoft.com/office/drawing/2014/main" id="{50CB721C-BF75-4AF2-8579-229144843F08}"/>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0" name="Straight Connector 139">
                <a:extLst>
                  <a:ext uri="{FF2B5EF4-FFF2-40B4-BE49-F238E27FC236}">
                    <a16:creationId xmlns:a16="http://schemas.microsoft.com/office/drawing/2014/main" id="{EA0F4C22-C7AC-49C1-989C-C624C823D82F}"/>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60863568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and southern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5" name="Table 4">
            <a:extLst>
              <a:ext uri="{FF2B5EF4-FFF2-40B4-BE49-F238E27FC236}">
                <a16:creationId xmlns:a16="http://schemas.microsoft.com/office/drawing/2014/main" id="{CDD56405-16B7-4361-BBD1-3CEEC73C511E}"/>
              </a:ext>
            </a:extLst>
          </p:cNvPr>
          <p:cNvGraphicFramePr>
            <a:graphicFrameLocks noGrp="1"/>
          </p:cNvGraphicFramePr>
          <p:nvPr/>
        </p:nvGraphicFramePr>
        <p:xfrm>
          <a:off x="685801" y="2706624"/>
          <a:ext cx="9281160" cy="3072384"/>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0">
                  <a:extLst>
                    <a:ext uri="{9D8B030D-6E8A-4147-A177-3AD203B41FA5}">
                      <a16:colId xmlns:a16="http://schemas.microsoft.com/office/drawing/2014/main" val="3078258942"/>
                    </a:ext>
                  </a:extLst>
                </a:gridCol>
                <a:gridCol w="902103">
                  <a:extLst>
                    <a:ext uri="{9D8B030D-6E8A-4147-A177-3AD203B41FA5}">
                      <a16:colId xmlns:a16="http://schemas.microsoft.com/office/drawing/2014/main" val="706758959"/>
                    </a:ext>
                  </a:extLst>
                </a:gridCol>
                <a:gridCol w="920949">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46304">
                <a:tc>
                  <a:txBody>
                    <a:bodyPr/>
                    <a:lstStyle/>
                    <a:p>
                      <a:pPr marL="4635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Angola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558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4</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16</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23</a:t>
                      </a:r>
                      <a:endParaRPr sz="70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156469664"/>
                  </a:ext>
                </a:extLst>
              </a:tr>
              <a:tr h="146304">
                <a:tc>
                  <a:txBody>
                    <a:bodyPr/>
                    <a:lstStyle/>
                    <a:p>
                      <a:pPr marL="4635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Botswana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558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840866077"/>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Comoros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558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10</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Eritrea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lnSpc>
                          <a:spcPct val="100000"/>
                        </a:lnSpc>
                        <a:spcBef>
                          <a:spcPts val="0"/>
                        </a:spcBef>
                      </a:pPr>
                      <a:endParaRPr sz="700" kern="1200" dirty="0">
                        <a:solidFill>
                          <a:schemeClr val="bg1"/>
                        </a:solidFill>
                        <a:latin typeface="Arial" panose="020B0604020202020204" pitchFamily="34" charset="0"/>
                        <a:ea typeface="+mn-ea"/>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5</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24</a:t>
                      </a:r>
                      <a:endParaRPr sz="70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58307556"/>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Eswatini</a:t>
                      </a:r>
                      <a:endParaRPr sz="800" b="1" spc="0" baseline="0">
                        <a:solidFill>
                          <a:schemeClr val="tx1"/>
                        </a:solidFill>
                        <a:latin typeface="Arial" panose="020B0604020202020204" pitchFamily="34" charset="0"/>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6</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17</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46988701"/>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Ethiopia</a:t>
                      </a:r>
                      <a:endParaRPr sz="800" b="1" spc="0" baseline="0">
                        <a:solidFill>
                          <a:schemeClr val="tx1"/>
                        </a:solidFill>
                        <a:latin typeface="Arial" panose="020B0604020202020204" pitchFamily="34" charset="0"/>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7</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18</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756260108"/>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Kenya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12</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66374096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Lesotho</a:t>
                      </a:r>
                      <a:endParaRPr sz="800" b="1" spc="0" baseline="0">
                        <a:solidFill>
                          <a:schemeClr val="tx1"/>
                        </a:solidFill>
                        <a:latin typeface="Arial" panose="020B0604020202020204" pitchFamily="34" charset="0"/>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19</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77695538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Madagascar</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551340146"/>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Malawi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950"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489951145"/>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Mauritius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13</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68265763"/>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Mozambique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20</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412001407"/>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Namibia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8</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21</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05143980"/>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Rwanda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9</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11</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22</a:t>
                      </a: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819186820"/>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Seychelles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381938733"/>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South Africa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735283"/>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South Sudan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4315"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663473213"/>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Uganda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3679"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14</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791284606"/>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United Republic of Tanzania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3679"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136595375"/>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Zambia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3679"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138774269"/>
                  </a:ext>
                </a:extLst>
              </a:tr>
              <a:tr h="146304">
                <a:tc>
                  <a:txBody>
                    <a:bodyPr/>
                    <a:lstStyle/>
                    <a:p>
                      <a:pPr marL="4826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Zimbabwe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233679" algn="r" defTabSz="914400" rtl="0" eaLnBrk="1" latinLnBrk="0" hangingPunct="1">
                        <a:lnSpc>
                          <a:spcPct val="100000"/>
                        </a:lnSpc>
                        <a:spcBef>
                          <a:spcPts val="0"/>
                        </a:spcBef>
                      </a:pPr>
                      <a:r>
                        <a:rPr sz="700" kern="1200" dirty="0">
                          <a:solidFill>
                            <a:schemeClr val="bg1"/>
                          </a:solidFill>
                          <a:latin typeface="Arial" panose="020B0604020202020204" pitchFamily="34" charset="0"/>
                          <a:ea typeface="+mn-ea"/>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spc="15" dirty="0">
                          <a:solidFill>
                            <a:schemeClr val="bg1"/>
                          </a:solidFill>
                          <a:latin typeface="Arial" panose="020B0604020202020204" pitchFamily="34" charset="0"/>
                          <a:cs typeface="Arial" panose="020B0604020202020204" pitchFamily="34" charset="0"/>
                        </a:rPr>
                        <a:t>15</a:t>
                      </a:r>
                      <a:endParaRPr sz="70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0" algn="r">
                        <a:lnSpc>
                          <a:spcPct val="100000"/>
                        </a:lnSpc>
                        <a:spcBef>
                          <a:spcPts val="0"/>
                        </a:spcBef>
                      </a:pPr>
                      <a:endParaRPr sz="70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0" algn="r">
                        <a:lnSpc>
                          <a:spcPct val="100000"/>
                        </a:lnSpc>
                        <a:spcBef>
                          <a:spcPts val="0"/>
                        </a:spcBef>
                      </a:pPr>
                      <a:r>
                        <a:rPr sz="70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345255366"/>
                  </a:ext>
                </a:extLst>
              </a:tr>
            </a:tbl>
          </a:graphicData>
        </a:graphic>
      </p:graphicFrame>
      <p:grpSp>
        <p:nvGrpSpPr>
          <p:cNvPr id="38" name="Group 37">
            <a:extLst>
              <a:ext uri="{FF2B5EF4-FFF2-40B4-BE49-F238E27FC236}">
                <a16:creationId xmlns:a16="http://schemas.microsoft.com/office/drawing/2014/main" id="{DF3DEB31-4D6C-420F-8907-A273B79529BF}"/>
              </a:ext>
            </a:extLst>
          </p:cNvPr>
          <p:cNvGrpSpPr/>
          <p:nvPr/>
        </p:nvGrpSpPr>
        <p:grpSpPr>
          <a:xfrm>
            <a:off x="2468880" y="1371600"/>
            <a:ext cx="7498080" cy="1326412"/>
            <a:chOff x="2468880" y="1371600"/>
            <a:chExt cx="7498080" cy="1326412"/>
          </a:xfrm>
        </p:grpSpPr>
        <p:sp>
          <p:nvSpPr>
            <p:cNvPr id="7" name="Rectangle 6">
              <a:extLst>
                <a:ext uri="{FF2B5EF4-FFF2-40B4-BE49-F238E27FC236}">
                  <a16:creationId xmlns:a16="http://schemas.microsoft.com/office/drawing/2014/main" id="{F5336CBB-B52D-49F6-A966-F3CBAFF55AFE}"/>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FE28175D-C9B2-4B1E-96DF-454F9C753ED9}"/>
                </a:ext>
              </a:extLst>
            </p:cNvPr>
            <p:cNvCxnSpPr/>
            <p:nvPr/>
          </p:nvCxnSpPr>
          <p:spPr>
            <a:xfrm>
              <a:off x="33832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C3CCD76-20BB-4BBF-B1E3-88A720B09A60}"/>
                </a:ext>
              </a:extLst>
            </p:cNvPr>
            <p:cNvCxnSpPr/>
            <p:nvPr/>
          </p:nvCxnSpPr>
          <p:spPr>
            <a:xfrm>
              <a:off x="42976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50B41B-13DD-4351-9A7E-28A564B29CDE}"/>
                </a:ext>
              </a:extLst>
            </p:cNvPr>
            <p:cNvCxnSpPr/>
            <p:nvPr/>
          </p:nvCxnSpPr>
          <p:spPr>
            <a:xfrm>
              <a:off x="52120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197782B-56EB-4217-A773-0A8800548822}"/>
                </a:ext>
              </a:extLst>
            </p:cNvPr>
            <p:cNvCxnSpPr/>
            <p:nvPr/>
          </p:nvCxnSpPr>
          <p:spPr>
            <a:xfrm>
              <a:off x="61264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37AA1C9-F4B6-4A20-88E7-602C53F67F3F}"/>
                </a:ext>
              </a:extLst>
            </p:cNvPr>
            <p:cNvCxnSpPr/>
            <p:nvPr/>
          </p:nvCxnSpPr>
          <p:spPr>
            <a:xfrm>
              <a:off x="70408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E7AF52C-6E09-4EA3-A7E7-FFC15F1C0C24}"/>
                </a:ext>
              </a:extLst>
            </p:cNvPr>
            <p:cNvCxnSpPr/>
            <p:nvPr/>
          </p:nvCxnSpPr>
          <p:spPr>
            <a:xfrm>
              <a:off x="81381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A8A1986-C5A4-4742-9C8A-77B4CE196235}"/>
                </a:ext>
              </a:extLst>
            </p:cNvPr>
            <p:cNvCxnSpPr/>
            <p:nvPr/>
          </p:nvCxnSpPr>
          <p:spPr>
            <a:xfrm>
              <a:off x="90525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C42CB69F-710F-43D5-A9E2-D444A0D1426B}"/>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21" name="TextBox 20">
              <a:extLst>
                <a:ext uri="{FF2B5EF4-FFF2-40B4-BE49-F238E27FC236}">
                  <a16:creationId xmlns:a16="http://schemas.microsoft.com/office/drawing/2014/main" id="{15F16DBE-FD42-4166-8925-BFB52B795575}"/>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3DC5A9A0-F2B6-4087-98EB-CDA47AA7A247}"/>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23" name="TextBox 22">
              <a:extLst>
                <a:ext uri="{FF2B5EF4-FFF2-40B4-BE49-F238E27FC236}">
                  <a16:creationId xmlns:a16="http://schemas.microsoft.com/office/drawing/2014/main" id="{AB7F2403-3BA6-46C2-AD47-AA35B9790BCE}"/>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24" name="TextBox 23">
              <a:extLst>
                <a:ext uri="{FF2B5EF4-FFF2-40B4-BE49-F238E27FC236}">
                  <a16:creationId xmlns:a16="http://schemas.microsoft.com/office/drawing/2014/main" id="{33533577-8FCC-4F4A-881C-9FBB749D1702}"/>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25" name="TextBox 24">
              <a:extLst>
                <a:ext uri="{FF2B5EF4-FFF2-40B4-BE49-F238E27FC236}">
                  <a16:creationId xmlns:a16="http://schemas.microsoft.com/office/drawing/2014/main" id="{F0A004F5-D508-4D1A-8D23-8691B67C20E3}"/>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26" name="TextBox 25">
              <a:extLst>
                <a:ext uri="{FF2B5EF4-FFF2-40B4-BE49-F238E27FC236}">
                  <a16:creationId xmlns:a16="http://schemas.microsoft.com/office/drawing/2014/main" id="{E94BC0FE-01ED-494C-82DA-CB7E0AD65317}"/>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27" name="TextBox 26">
              <a:extLst>
                <a:ext uri="{FF2B5EF4-FFF2-40B4-BE49-F238E27FC236}">
                  <a16:creationId xmlns:a16="http://schemas.microsoft.com/office/drawing/2014/main" id="{BD9A02B1-6FAB-4163-B944-DC33E65546EA}"/>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11336600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and southern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01932778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122B87E-A012-4285-A131-E8A58FB4ECBE}"/>
              </a:ext>
            </a:extLst>
          </p:cNvPr>
          <p:cNvGrpSpPr/>
          <p:nvPr/>
        </p:nvGrpSpPr>
        <p:grpSpPr>
          <a:xfrm>
            <a:off x="457199" y="1371600"/>
            <a:ext cx="10607040" cy="4274266"/>
            <a:chOff x="457199" y="1371600"/>
            <a:chExt cx="10607040" cy="4274266"/>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3677930"/>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UNAIDS National Commitments and Policy Instrument, 2017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Angola.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Codigo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Penal. Article 189 (https://governo.gov.ao/fotos/frontend_1/gov_documentos/novo_codigo_penal_905151145fad02b10cd11.pdf).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Eritrea. Penal Code. Article 314 (https://www.refworld.org/pdfid/55a51ccc4.pdf).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Eswatini. The Crimes Act, 61 of 1889. Article 49 (http://www.osall.org.za/docs/2011/03/SwazilandCrimes-Act-61-of-1889.pdf); Eswatini. Sexual Offences and Domestic Violence Act, 2018. Articles 13–18.</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Ethiopia. Penal Code (https://www.refworld.org/docid/49216b572.html%22%3Ehttp://www.refworld.org/docid/49216b572.html%3C/a&amp;gt).</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Namibia. Combating of Immoral Practices. Act 21 of 1980 (https://laws.parliament.na/cms_documents/combating-of-immoral-practices-2c85487772.pdf).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Rwanda. Organic Law Instituting the Penal Code. Section 4 (https://sherloc.unodc.org/res/cld/document/rwa/1999/penalcode-of-rwanda_html/Penal_Code_of_Rwanda.pdf).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Comoros. Code Penal 2020. Article 300 (https://www.droit-afrique.com/uploads/Comores-Code-2020-penal.pdf).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12. 	Kenya. Penal Code. Section 163–165 (http://kenyalaw.org:8181/exist/kenyalex/actview.xql?actid=CAP.%2063).</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13. 	Mauritius. Criminal Code Act. Article 250 (https://www.icac.mu/wp-content/uploads/2015/06/140318-Criminal-Code-Act.pdf).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14. 	Uganda. The Penal Code Act. Section 145 (https://www.refworld.org/docid/59ca2bf44.html).</a:t>
              </a:r>
            </a:p>
            <a:p>
              <a:pPr marL="227013" marR="0" lvl="0" indent="-227013" algn="l" defTabSz="914400" rtl="0" eaLnBrk="1" fontAlgn="auto" latinLnBrk="0" hangingPunct="1">
                <a:lnSpc>
                  <a:spcPct val="100000"/>
                </a:lnSpc>
                <a:spcBef>
                  <a:spcPts val="0"/>
                </a:spcBef>
                <a:spcAft>
                  <a:spcPts val="0"/>
                </a:spcAft>
                <a:buClrTx/>
                <a:buSzTx/>
                <a:buFontTx/>
                <a:buAutoNum type="arabicPeriod" startAt="15"/>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Zimbabwe. The Criminal Law (Codification and Reform) Act (Act No. 23) (2004). </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Article 73 (1) (https://zimlii.org/zw/legislation/num-act/2004/23/Criminal%20Law%20%28Codification%20and%20Reform%29%20Act%20%5BChapter%209-23%5D.pdf).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16. 	Angola.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Protocolo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Servicos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Testagem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para o VIH, 2017 (https://pdf.usaid.gov/pdf_docs/PA00MV73.pdf).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17. 	Eswatini. The Children's Protection and Welfare Act, 2012. Sections 240–243 (https://osall.org.za/docs/2011/03/Swaziland-Childrens-Protection-and-Welfare-Act-6-of-2012-Part-7.pdf).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18. 	Ethiopia. HIV Testing Guidelines, 2007 (https://www.who.int/hiv/topics/vct/ETH_HCT_guidelinesJune26_clean.pdf).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19. 	Lesotho. Children’s Protection and Welfare Act, 2011. Section 233 (http://jafbase.fr/docAfrique/ Lesotho/children%20act%20lesotho.pdf).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 	Mozambique. Law 19/2014 Lei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Proteccao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 Pessoa, do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Trabalhador</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e do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Candidato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Emprego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vivendo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con HIV 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SIDA.Article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26 (http://www.ilo.org/aids/legislation/WCMS_361981/lang-en/index.htm).</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21. 	Namibia. National Guidelines for Antiretroviral Therapy, 2016.</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22. 	National Guidelines for prevention and management of HIV and STIs. Edition 2016. Rwanda Biomedical Centre, Republic of Rwanda Ministry of Health; 2016 (https://aidsfree.usaid.gov/sites/default/files/rw_national_guidelines_hiv.pdf).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23. 	Angola. Lei nº8/04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sobre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o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Vírus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Imunodeficiência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Humana (VIH) e 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Síndroma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Imunodeficiência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Adquirida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(SIDA) (https://www.ilo.org/wcmsp5/groups/public/---ed_protect/---protrav/---ilo_aids/documents/legaldocument/wcms_125156.pdf).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24.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 	Still not welcome: HIV-related travel restrictions. Geneva: UNAIDS, UNDP; 2019 (https://www.unaids.org/sites/default/files/media_asset/hiv-related-travel-restrictions-explainer_en.pdf).</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5230368"/>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and southern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41924646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F1B7A00-3762-4046-A3D2-882A2E9BAF51}"/>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HIV infections, by population, global, sub-Saharan Africa and rest of world, 2020</a:t>
            </a:r>
          </a:p>
        </p:txBody>
      </p:sp>
      <p:sp>
        <p:nvSpPr>
          <p:cNvPr id="2" name="Text Placeholder 1">
            <a:extLst>
              <a:ext uri="{FF2B5EF4-FFF2-40B4-BE49-F238E27FC236}">
                <a16:creationId xmlns:a16="http://schemas.microsoft.com/office/drawing/2014/main" id="{AD4A491B-FFD3-4759-A738-54C587DB5B4C}"/>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BE6EB50B-ADC1-42CC-9A0D-E62EBFEB0533}"/>
              </a:ext>
            </a:extLst>
          </p:cNvPr>
          <p:cNvGrpSpPr/>
          <p:nvPr/>
        </p:nvGrpSpPr>
        <p:grpSpPr>
          <a:xfrm>
            <a:off x="457198" y="2109029"/>
            <a:ext cx="11267129" cy="4445659"/>
            <a:chOff x="457198" y="2109029"/>
            <a:chExt cx="11267129" cy="4445659"/>
          </a:xfrm>
        </p:grpSpPr>
        <p:sp>
          <p:nvSpPr>
            <p:cNvPr id="49" name="TextBox 48">
              <a:extLst>
                <a:ext uri="{FF2B5EF4-FFF2-40B4-BE49-F238E27FC236}">
                  <a16:creationId xmlns:a16="http://schemas.microsoft.com/office/drawing/2014/main" id="{9E4E167A-DA1D-4F7F-A205-2D320FA3C1A0}"/>
                </a:ext>
              </a:extLst>
            </p:cNvPr>
            <p:cNvSpPr txBox="1"/>
            <p:nvPr/>
          </p:nvSpPr>
          <p:spPr>
            <a:xfrm>
              <a:off x="457198" y="6400800"/>
              <a:ext cx="110642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Annex on Methods).</a:t>
              </a:r>
            </a:p>
          </p:txBody>
        </p:sp>
        <p:sp>
          <p:nvSpPr>
            <p:cNvPr id="51" name="TextBox 50">
              <a:extLst>
                <a:ext uri="{FF2B5EF4-FFF2-40B4-BE49-F238E27FC236}">
                  <a16:creationId xmlns:a16="http://schemas.microsoft.com/office/drawing/2014/main" id="{FCDEC4EC-21B7-46CB-9B36-B388EA4204C6}"/>
                </a:ext>
              </a:extLst>
            </p:cNvPr>
            <p:cNvSpPr txBox="1"/>
            <p:nvPr/>
          </p:nvSpPr>
          <p:spPr>
            <a:xfrm>
              <a:off x="1924043" y="2109029"/>
              <a:ext cx="723916" cy="353943"/>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a:t>
              </a:r>
            </a:p>
          </p:txBody>
        </p:sp>
        <p:sp>
          <p:nvSpPr>
            <p:cNvPr id="52" name="TextBox 51">
              <a:extLst>
                <a:ext uri="{FF2B5EF4-FFF2-40B4-BE49-F238E27FC236}">
                  <a16:creationId xmlns:a16="http://schemas.microsoft.com/office/drawing/2014/main" id="{0B647FF2-119D-44EB-8293-82B789FDF537}"/>
                </a:ext>
              </a:extLst>
            </p:cNvPr>
            <p:cNvSpPr txBox="1"/>
            <p:nvPr/>
          </p:nvSpPr>
          <p:spPr>
            <a:xfrm>
              <a:off x="5132554" y="2109029"/>
              <a:ext cx="1987853" cy="353943"/>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Sub-Saharan Africa</a:t>
              </a:r>
            </a:p>
          </p:txBody>
        </p:sp>
        <p:sp>
          <p:nvSpPr>
            <p:cNvPr id="53" name="TextBox 52">
              <a:extLst>
                <a:ext uri="{FF2B5EF4-FFF2-40B4-BE49-F238E27FC236}">
                  <a16:creationId xmlns:a16="http://schemas.microsoft.com/office/drawing/2014/main" id="{DCFBEAFF-4F0B-4FF7-89F4-46F2085D4859}"/>
                </a:ext>
              </a:extLst>
            </p:cNvPr>
            <p:cNvSpPr txBox="1"/>
            <p:nvPr/>
          </p:nvSpPr>
          <p:spPr>
            <a:xfrm>
              <a:off x="9283599" y="2109029"/>
              <a:ext cx="1366721" cy="353943"/>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Rest of world</a:t>
              </a:r>
            </a:p>
          </p:txBody>
        </p:sp>
        <p:grpSp>
          <p:nvGrpSpPr>
            <p:cNvPr id="36" name="Group 35">
              <a:extLst>
                <a:ext uri="{FF2B5EF4-FFF2-40B4-BE49-F238E27FC236}">
                  <a16:creationId xmlns:a16="http://schemas.microsoft.com/office/drawing/2014/main" id="{77CC2A1B-BCD3-469C-9329-27F7E65744DE}"/>
                </a:ext>
              </a:extLst>
            </p:cNvPr>
            <p:cNvGrpSpPr/>
            <p:nvPr/>
          </p:nvGrpSpPr>
          <p:grpSpPr>
            <a:xfrm>
              <a:off x="630936" y="2743200"/>
              <a:ext cx="11093391" cy="2531089"/>
              <a:chOff x="630936" y="3090456"/>
              <a:chExt cx="11093391" cy="2531089"/>
            </a:xfrm>
          </p:grpSpPr>
          <p:grpSp>
            <p:nvGrpSpPr>
              <p:cNvPr id="56" name="object 13">
                <a:extLst>
                  <a:ext uri="{FF2B5EF4-FFF2-40B4-BE49-F238E27FC236}">
                    <a16:creationId xmlns:a16="http://schemas.microsoft.com/office/drawing/2014/main" id="{7823D22C-C63F-4429-BC47-59F8FE6858D4}"/>
                  </a:ext>
                </a:extLst>
              </p:cNvPr>
              <p:cNvGrpSpPr>
                <a:grpSpLocks noChangeAspect="1"/>
              </p:cNvGrpSpPr>
              <p:nvPr/>
            </p:nvGrpSpPr>
            <p:grpSpPr>
              <a:xfrm>
                <a:off x="1300440" y="3429000"/>
                <a:ext cx="1554480" cy="1554480"/>
                <a:chOff x="4219993" y="4254397"/>
                <a:chExt cx="1896110" cy="1896110"/>
              </a:xfrm>
            </p:grpSpPr>
            <p:sp>
              <p:nvSpPr>
                <p:cNvPr id="98" name="object 14">
                  <a:extLst>
                    <a:ext uri="{FF2B5EF4-FFF2-40B4-BE49-F238E27FC236}">
                      <a16:creationId xmlns:a16="http://schemas.microsoft.com/office/drawing/2014/main" id="{38D994CB-870A-4889-A8D1-575876456C01}"/>
                    </a:ext>
                  </a:extLst>
                </p:cNvPr>
                <p:cNvSpPr/>
                <p:nvPr/>
              </p:nvSpPr>
              <p:spPr>
                <a:xfrm>
                  <a:off x="4219993" y="4254398"/>
                  <a:ext cx="946785" cy="1503680"/>
                </a:xfrm>
                <a:custGeom>
                  <a:avLst/>
                  <a:gdLst/>
                  <a:ahLst/>
                  <a:cxnLst/>
                  <a:rect l="l" t="t" r="r" b="b"/>
                  <a:pathLst>
                    <a:path w="946785" h="1503679">
                      <a:moveTo>
                        <a:pt x="946573" y="0"/>
                      </a:moveTo>
                      <a:lnTo>
                        <a:pt x="894927" y="1210"/>
                      </a:lnTo>
                      <a:lnTo>
                        <a:pt x="844496" y="4857"/>
                      </a:lnTo>
                      <a:lnTo>
                        <a:pt x="795204" y="10965"/>
                      </a:lnTo>
                      <a:lnTo>
                        <a:pt x="746975" y="19560"/>
                      </a:lnTo>
                      <a:lnTo>
                        <a:pt x="699731" y="30667"/>
                      </a:lnTo>
                      <a:lnTo>
                        <a:pt x="653395" y="44310"/>
                      </a:lnTo>
                      <a:lnTo>
                        <a:pt x="607892" y="60514"/>
                      </a:lnTo>
                      <a:lnTo>
                        <a:pt x="563144" y="79304"/>
                      </a:lnTo>
                      <a:lnTo>
                        <a:pt x="519075" y="100705"/>
                      </a:lnTo>
                      <a:lnTo>
                        <a:pt x="475608" y="124742"/>
                      </a:lnTo>
                      <a:lnTo>
                        <a:pt x="432666" y="151439"/>
                      </a:lnTo>
                      <a:lnTo>
                        <a:pt x="390173" y="180822"/>
                      </a:lnTo>
                      <a:lnTo>
                        <a:pt x="351489" y="210458"/>
                      </a:lnTo>
                      <a:lnTo>
                        <a:pt x="314746" y="241679"/>
                      </a:lnTo>
                      <a:lnTo>
                        <a:pt x="279958" y="274403"/>
                      </a:lnTo>
                      <a:lnTo>
                        <a:pt x="247139" y="308545"/>
                      </a:lnTo>
                      <a:lnTo>
                        <a:pt x="216302" y="344024"/>
                      </a:lnTo>
                      <a:lnTo>
                        <a:pt x="187459" y="380756"/>
                      </a:lnTo>
                      <a:lnTo>
                        <a:pt x="160623" y="418657"/>
                      </a:lnTo>
                      <a:lnTo>
                        <a:pt x="135809" y="457645"/>
                      </a:lnTo>
                      <a:lnTo>
                        <a:pt x="113029" y="497637"/>
                      </a:lnTo>
                      <a:lnTo>
                        <a:pt x="92296" y="538550"/>
                      </a:lnTo>
                      <a:lnTo>
                        <a:pt x="73624" y="580300"/>
                      </a:lnTo>
                      <a:lnTo>
                        <a:pt x="57025" y="622804"/>
                      </a:lnTo>
                      <a:lnTo>
                        <a:pt x="42513" y="665980"/>
                      </a:lnTo>
                      <a:lnTo>
                        <a:pt x="30101" y="709744"/>
                      </a:lnTo>
                      <a:lnTo>
                        <a:pt x="19802" y="754013"/>
                      </a:lnTo>
                      <a:lnTo>
                        <a:pt x="11629" y="798704"/>
                      </a:lnTo>
                      <a:lnTo>
                        <a:pt x="5596" y="843734"/>
                      </a:lnTo>
                      <a:lnTo>
                        <a:pt x="1715" y="889020"/>
                      </a:lnTo>
                      <a:lnTo>
                        <a:pt x="0" y="934478"/>
                      </a:lnTo>
                      <a:lnTo>
                        <a:pt x="463" y="980027"/>
                      </a:lnTo>
                      <a:lnTo>
                        <a:pt x="3119" y="1025581"/>
                      </a:lnTo>
                      <a:lnTo>
                        <a:pt x="7979" y="1071059"/>
                      </a:lnTo>
                      <a:lnTo>
                        <a:pt x="15058" y="1116378"/>
                      </a:lnTo>
                      <a:lnTo>
                        <a:pt x="24369" y="1161454"/>
                      </a:lnTo>
                      <a:lnTo>
                        <a:pt x="35924" y="1206203"/>
                      </a:lnTo>
                      <a:lnTo>
                        <a:pt x="49737" y="1250544"/>
                      </a:lnTo>
                      <a:lnTo>
                        <a:pt x="65820" y="1294393"/>
                      </a:lnTo>
                      <a:lnTo>
                        <a:pt x="84188" y="1337667"/>
                      </a:lnTo>
                      <a:lnTo>
                        <a:pt x="104853" y="1380283"/>
                      </a:lnTo>
                      <a:lnTo>
                        <a:pt x="127828" y="1422157"/>
                      </a:lnTo>
                      <a:lnTo>
                        <a:pt x="153127" y="1463207"/>
                      </a:lnTo>
                      <a:lnTo>
                        <a:pt x="180763" y="1503349"/>
                      </a:lnTo>
                      <a:lnTo>
                        <a:pt x="946573" y="946823"/>
                      </a:lnTo>
                      <a:lnTo>
                        <a:pt x="946573"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object 15">
                  <a:extLst>
                    <a:ext uri="{FF2B5EF4-FFF2-40B4-BE49-F238E27FC236}">
                      <a16:creationId xmlns:a16="http://schemas.microsoft.com/office/drawing/2014/main" id="{56663FA2-01EB-4F2F-8E85-7886CDAAE718}"/>
                    </a:ext>
                  </a:extLst>
                </p:cNvPr>
                <p:cNvSpPr/>
                <p:nvPr/>
              </p:nvSpPr>
              <p:spPr>
                <a:xfrm>
                  <a:off x="4401116" y="5202204"/>
                  <a:ext cx="1058545" cy="948690"/>
                </a:xfrm>
                <a:custGeom>
                  <a:avLst/>
                  <a:gdLst/>
                  <a:ahLst/>
                  <a:cxnLst/>
                  <a:rect l="l" t="t" r="r" b="b"/>
                  <a:pathLst>
                    <a:path w="1058545" h="948689">
                      <a:moveTo>
                        <a:pt x="765670" y="0"/>
                      </a:moveTo>
                      <a:lnTo>
                        <a:pt x="0" y="556234"/>
                      </a:lnTo>
                      <a:lnTo>
                        <a:pt x="30292" y="595844"/>
                      </a:lnTo>
                      <a:lnTo>
                        <a:pt x="62135" y="633476"/>
                      </a:lnTo>
                      <a:lnTo>
                        <a:pt x="95456" y="669108"/>
                      </a:lnTo>
                      <a:lnTo>
                        <a:pt x="130184" y="702716"/>
                      </a:lnTo>
                      <a:lnTo>
                        <a:pt x="166247" y="734278"/>
                      </a:lnTo>
                      <a:lnTo>
                        <a:pt x="203575" y="763770"/>
                      </a:lnTo>
                      <a:lnTo>
                        <a:pt x="242096" y="791169"/>
                      </a:lnTo>
                      <a:lnTo>
                        <a:pt x="281739" y="816452"/>
                      </a:lnTo>
                      <a:lnTo>
                        <a:pt x="322432" y="839595"/>
                      </a:lnTo>
                      <a:lnTo>
                        <a:pt x="364104" y="860576"/>
                      </a:lnTo>
                      <a:lnTo>
                        <a:pt x="406683" y="879371"/>
                      </a:lnTo>
                      <a:lnTo>
                        <a:pt x="450099" y="895957"/>
                      </a:lnTo>
                      <a:lnTo>
                        <a:pt x="494280" y="910310"/>
                      </a:lnTo>
                      <a:lnTo>
                        <a:pt x="539153" y="922408"/>
                      </a:lnTo>
                      <a:lnTo>
                        <a:pt x="584649" y="932228"/>
                      </a:lnTo>
                      <a:lnTo>
                        <a:pt x="630696" y="939746"/>
                      </a:lnTo>
                      <a:lnTo>
                        <a:pt x="677222" y="944939"/>
                      </a:lnTo>
                      <a:lnTo>
                        <a:pt x="724157" y="947783"/>
                      </a:lnTo>
                      <a:lnTo>
                        <a:pt x="771427" y="948256"/>
                      </a:lnTo>
                      <a:lnTo>
                        <a:pt x="818963" y="946335"/>
                      </a:lnTo>
                      <a:lnTo>
                        <a:pt x="866693" y="941996"/>
                      </a:lnTo>
                      <a:lnTo>
                        <a:pt x="914546" y="935216"/>
                      </a:lnTo>
                      <a:lnTo>
                        <a:pt x="962450" y="925971"/>
                      </a:lnTo>
                      <a:lnTo>
                        <a:pt x="1010333" y="914240"/>
                      </a:lnTo>
                      <a:lnTo>
                        <a:pt x="1058125" y="899998"/>
                      </a:lnTo>
                      <a:lnTo>
                        <a:pt x="765670" y="0"/>
                      </a:lnTo>
                      <a:close/>
                    </a:path>
                  </a:pathLst>
                </a:custGeom>
                <a:solidFill>
                  <a:srgbClr val="D28D0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object 16">
                  <a:extLst>
                    <a:ext uri="{FF2B5EF4-FFF2-40B4-BE49-F238E27FC236}">
                      <a16:creationId xmlns:a16="http://schemas.microsoft.com/office/drawing/2014/main" id="{E936317F-40E5-4E09-AA2E-67D7E0723243}"/>
                    </a:ext>
                  </a:extLst>
                </p:cNvPr>
                <p:cNvSpPr/>
                <p:nvPr/>
              </p:nvSpPr>
              <p:spPr>
                <a:xfrm>
                  <a:off x="5167468" y="5201658"/>
                  <a:ext cx="414655" cy="900430"/>
                </a:xfrm>
                <a:custGeom>
                  <a:avLst/>
                  <a:gdLst/>
                  <a:ahLst/>
                  <a:cxnLst/>
                  <a:rect l="l" t="t" r="r" b="b"/>
                  <a:pathLst>
                    <a:path w="414654" h="900429">
                      <a:moveTo>
                        <a:pt x="0" y="0"/>
                      </a:moveTo>
                      <a:lnTo>
                        <a:pt x="292061" y="900366"/>
                      </a:lnTo>
                      <a:lnTo>
                        <a:pt x="322639" y="889760"/>
                      </a:lnTo>
                      <a:lnTo>
                        <a:pt x="354006" y="877655"/>
                      </a:lnTo>
                      <a:lnTo>
                        <a:pt x="384962" y="864537"/>
                      </a:lnTo>
                      <a:lnTo>
                        <a:pt x="414312" y="850887"/>
                      </a:lnTo>
                      <a:lnTo>
                        <a:pt x="0"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object 17">
                  <a:extLst>
                    <a:ext uri="{FF2B5EF4-FFF2-40B4-BE49-F238E27FC236}">
                      <a16:creationId xmlns:a16="http://schemas.microsoft.com/office/drawing/2014/main" id="{6CF6CF8E-B32B-4D14-9647-C83ED445D235}"/>
                    </a:ext>
                  </a:extLst>
                </p:cNvPr>
                <p:cNvSpPr/>
                <p:nvPr/>
              </p:nvSpPr>
              <p:spPr>
                <a:xfrm>
                  <a:off x="5167677" y="4909238"/>
                  <a:ext cx="948690" cy="1143635"/>
                </a:xfrm>
                <a:custGeom>
                  <a:avLst/>
                  <a:gdLst/>
                  <a:ahLst/>
                  <a:cxnLst/>
                  <a:rect l="l" t="t" r="r" b="b"/>
                  <a:pathLst>
                    <a:path w="948689" h="1143635">
                      <a:moveTo>
                        <a:pt x="900099" y="0"/>
                      </a:moveTo>
                      <a:lnTo>
                        <a:pt x="0" y="292493"/>
                      </a:lnTo>
                      <a:lnTo>
                        <a:pt x="414883" y="1143228"/>
                      </a:lnTo>
                      <a:lnTo>
                        <a:pt x="458767" y="1120487"/>
                      </a:lnTo>
                      <a:lnTo>
                        <a:pt x="500975" y="1095931"/>
                      </a:lnTo>
                      <a:lnTo>
                        <a:pt x="541480" y="1069628"/>
                      </a:lnTo>
                      <a:lnTo>
                        <a:pt x="580251" y="1041649"/>
                      </a:lnTo>
                      <a:lnTo>
                        <a:pt x="617260" y="1012062"/>
                      </a:lnTo>
                      <a:lnTo>
                        <a:pt x="652476" y="980937"/>
                      </a:lnTo>
                      <a:lnTo>
                        <a:pt x="685870" y="948344"/>
                      </a:lnTo>
                      <a:lnTo>
                        <a:pt x="717413" y="914351"/>
                      </a:lnTo>
                      <a:lnTo>
                        <a:pt x="747076" y="879028"/>
                      </a:lnTo>
                      <a:lnTo>
                        <a:pt x="774828" y="842444"/>
                      </a:lnTo>
                      <a:lnTo>
                        <a:pt x="800642" y="804669"/>
                      </a:lnTo>
                      <a:lnTo>
                        <a:pt x="824486" y="765771"/>
                      </a:lnTo>
                      <a:lnTo>
                        <a:pt x="846332" y="725821"/>
                      </a:lnTo>
                      <a:lnTo>
                        <a:pt x="866150" y="684887"/>
                      </a:lnTo>
                      <a:lnTo>
                        <a:pt x="883912" y="643039"/>
                      </a:lnTo>
                      <a:lnTo>
                        <a:pt x="899586" y="600346"/>
                      </a:lnTo>
                      <a:lnTo>
                        <a:pt x="913145" y="556878"/>
                      </a:lnTo>
                      <a:lnTo>
                        <a:pt x="924559" y="512703"/>
                      </a:lnTo>
                      <a:lnTo>
                        <a:pt x="933797" y="467892"/>
                      </a:lnTo>
                      <a:lnTo>
                        <a:pt x="940832" y="422513"/>
                      </a:lnTo>
                      <a:lnTo>
                        <a:pt x="945633" y="376635"/>
                      </a:lnTo>
                      <a:lnTo>
                        <a:pt x="948170" y="330329"/>
                      </a:lnTo>
                      <a:lnTo>
                        <a:pt x="948416" y="283663"/>
                      </a:lnTo>
                      <a:lnTo>
                        <a:pt x="946339" y="236707"/>
                      </a:lnTo>
                      <a:lnTo>
                        <a:pt x="941912" y="189530"/>
                      </a:lnTo>
                      <a:lnTo>
                        <a:pt x="935103" y="142202"/>
                      </a:lnTo>
                      <a:lnTo>
                        <a:pt x="925885" y="94791"/>
                      </a:lnTo>
                      <a:lnTo>
                        <a:pt x="914226" y="47367"/>
                      </a:lnTo>
                      <a:lnTo>
                        <a:pt x="900099"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object 18">
                  <a:extLst>
                    <a:ext uri="{FF2B5EF4-FFF2-40B4-BE49-F238E27FC236}">
                      <a16:creationId xmlns:a16="http://schemas.microsoft.com/office/drawing/2014/main" id="{D779DD7E-2823-487D-80E9-18CED007A683}"/>
                    </a:ext>
                  </a:extLst>
                </p:cNvPr>
                <p:cNvSpPr/>
                <p:nvPr/>
              </p:nvSpPr>
              <p:spPr>
                <a:xfrm>
                  <a:off x="5168369" y="4465740"/>
                  <a:ext cx="899794" cy="735330"/>
                </a:xfrm>
                <a:custGeom>
                  <a:avLst/>
                  <a:gdLst/>
                  <a:ahLst/>
                  <a:cxnLst/>
                  <a:rect l="l" t="t" r="r" b="b"/>
                  <a:pathLst>
                    <a:path w="899795" h="735329">
                      <a:moveTo>
                        <a:pt x="595020" y="0"/>
                      </a:moveTo>
                      <a:lnTo>
                        <a:pt x="0" y="734796"/>
                      </a:lnTo>
                      <a:lnTo>
                        <a:pt x="899223" y="442620"/>
                      </a:lnTo>
                      <a:lnTo>
                        <a:pt x="882338" y="394679"/>
                      </a:lnTo>
                      <a:lnTo>
                        <a:pt x="863355" y="348361"/>
                      </a:lnTo>
                      <a:lnTo>
                        <a:pt x="842256" y="303638"/>
                      </a:lnTo>
                      <a:lnTo>
                        <a:pt x="819022" y="260483"/>
                      </a:lnTo>
                      <a:lnTo>
                        <a:pt x="793633" y="218869"/>
                      </a:lnTo>
                      <a:lnTo>
                        <a:pt x="766072" y="178767"/>
                      </a:lnTo>
                      <a:lnTo>
                        <a:pt x="736320" y="140152"/>
                      </a:lnTo>
                      <a:lnTo>
                        <a:pt x="704357" y="102995"/>
                      </a:lnTo>
                      <a:lnTo>
                        <a:pt x="670166" y="67268"/>
                      </a:lnTo>
                      <a:lnTo>
                        <a:pt x="633726" y="32946"/>
                      </a:lnTo>
                      <a:lnTo>
                        <a:pt x="595020"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object 19">
                  <a:extLst>
                    <a:ext uri="{FF2B5EF4-FFF2-40B4-BE49-F238E27FC236}">
                      <a16:creationId xmlns:a16="http://schemas.microsoft.com/office/drawing/2014/main" id="{29A7FD8E-825F-4509-B4FB-FC35934863A7}"/>
                    </a:ext>
                  </a:extLst>
                </p:cNvPr>
                <p:cNvSpPr/>
                <p:nvPr/>
              </p:nvSpPr>
              <p:spPr>
                <a:xfrm>
                  <a:off x="5167491" y="4254397"/>
                  <a:ext cx="595630" cy="946150"/>
                </a:xfrm>
                <a:custGeom>
                  <a:avLst/>
                  <a:gdLst/>
                  <a:ahLst/>
                  <a:cxnLst/>
                  <a:rect l="l" t="t" r="r" b="b"/>
                  <a:pathLst>
                    <a:path w="595629" h="946150">
                      <a:moveTo>
                        <a:pt x="0" y="0"/>
                      </a:moveTo>
                      <a:lnTo>
                        <a:pt x="0" y="945756"/>
                      </a:lnTo>
                      <a:lnTo>
                        <a:pt x="595185" y="210769"/>
                      </a:lnTo>
                      <a:lnTo>
                        <a:pt x="553806" y="178778"/>
                      </a:lnTo>
                      <a:lnTo>
                        <a:pt x="512043" y="149541"/>
                      </a:lnTo>
                      <a:lnTo>
                        <a:pt x="469800" y="123024"/>
                      </a:lnTo>
                      <a:lnTo>
                        <a:pt x="426982" y="99193"/>
                      </a:lnTo>
                      <a:lnTo>
                        <a:pt x="383493" y="78014"/>
                      </a:lnTo>
                      <a:lnTo>
                        <a:pt x="339239" y="59453"/>
                      </a:lnTo>
                      <a:lnTo>
                        <a:pt x="294123" y="43477"/>
                      </a:lnTo>
                      <a:lnTo>
                        <a:pt x="248051" y="30051"/>
                      </a:lnTo>
                      <a:lnTo>
                        <a:pt x="200926" y="19142"/>
                      </a:lnTo>
                      <a:lnTo>
                        <a:pt x="152654" y="10717"/>
                      </a:lnTo>
                      <a:lnTo>
                        <a:pt x="103139" y="4740"/>
                      </a:lnTo>
                      <a:lnTo>
                        <a:pt x="52286" y="1179"/>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bject 20">
                  <a:extLst>
                    <a:ext uri="{FF2B5EF4-FFF2-40B4-BE49-F238E27FC236}">
                      <a16:creationId xmlns:a16="http://schemas.microsoft.com/office/drawing/2014/main" id="{1382E4BA-DF2A-45D9-8289-866BD79634A9}"/>
                    </a:ext>
                  </a:extLst>
                </p:cNvPr>
                <p:cNvSpPr/>
                <p:nvPr/>
              </p:nvSpPr>
              <p:spPr>
                <a:xfrm>
                  <a:off x="4600599" y="4634998"/>
                  <a:ext cx="1135380" cy="1135380"/>
                </a:xfrm>
                <a:custGeom>
                  <a:avLst/>
                  <a:gdLst/>
                  <a:ahLst/>
                  <a:cxnLst/>
                  <a:rect l="l" t="t" r="r" b="b"/>
                  <a:pathLst>
                    <a:path w="1135379" h="1135379">
                      <a:moveTo>
                        <a:pt x="567486" y="0"/>
                      </a:moveTo>
                      <a:lnTo>
                        <a:pt x="518522" y="2083"/>
                      </a:lnTo>
                      <a:lnTo>
                        <a:pt x="470714" y="8218"/>
                      </a:lnTo>
                      <a:lnTo>
                        <a:pt x="424233" y="18236"/>
                      </a:lnTo>
                      <a:lnTo>
                        <a:pt x="379249" y="31965"/>
                      </a:lnTo>
                      <a:lnTo>
                        <a:pt x="335933" y="49236"/>
                      </a:lnTo>
                      <a:lnTo>
                        <a:pt x="294455" y="69878"/>
                      </a:lnTo>
                      <a:lnTo>
                        <a:pt x="254985" y="93721"/>
                      </a:lnTo>
                      <a:lnTo>
                        <a:pt x="217693" y="120594"/>
                      </a:lnTo>
                      <a:lnTo>
                        <a:pt x="182751" y="150327"/>
                      </a:lnTo>
                      <a:lnTo>
                        <a:pt x="150328" y="182749"/>
                      </a:lnTo>
                      <a:lnTo>
                        <a:pt x="120595" y="217691"/>
                      </a:lnTo>
                      <a:lnTo>
                        <a:pt x="93721" y="254982"/>
                      </a:lnTo>
                      <a:lnTo>
                        <a:pt x="69879" y="294451"/>
                      </a:lnTo>
                      <a:lnTo>
                        <a:pt x="49236" y="335928"/>
                      </a:lnTo>
                      <a:lnTo>
                        <a:pt x="31965" y="379243"/>
                      </a:lnTo>
                      <a:lnTo>
                        <a:pt x="18236" y="424225"/>
                      </a:lnTo>
                      <a:lnTo>
                        <a:pt x="8218" y="470705"/>
                      </a:lnTo>
                      <a:lnTo>
                        <a:pt x="2083" y="518511"/>
                      </a:lnTo>
                      <a:lnTo>
                        <a:pt x="0" y="567474"/>
                      </a:lnTo>
                      <a:lnTo>
                        <a:pt x="2083" y="616440"/>
                      </a:lnTo>
                      <a:lnTo>
                        <a:pt x="8218" y="664249"/>
                      </a:lnTo>
                      <a:lnTo>
                        <a:pt x="18236" y="710732"/>
                      </a:lnTo>
                      <a:lnTo>
                        <a:pt x="31965" y="755717"/>
                      </a:lnTo>
                      <a:lnTo>
                        <a:pt x="49236" y="799035"/>
                      </a:lnTo>
                      <a:lnTo>
                        <a:pt x="69879" y="840514"/>
                      </a:lnTo>
                      <a:lnTo>
                        <a:pt x="93721" y="879985"/>
                      </a:lnTo>
                      <a:lnTo>
                        <a:pt x="120595" y="917277"/>
                      </a:lnTo>
                      <a:lnTo>
                        <a:pt x="150328" y="952220"/>
                      </a:lnTo>
                      <a:lnTo>
                        <a:pt x="182751" y="984643"/>
                      </a:lnTo>
                      <a:lnTo>
                        <a:pt x="217693" y="1014377"/>
                      </a:lnTo>
                      <a:lnTo>
                        <a:pt x="254985" y="1041251"/>
                      </a:lnTo>
                      <a:lnTo>
                        <a:pt x="294455" y="1065094"/>
                      </a:lnTo>
                      <a:lnTo>
                        <a:pt x="335933" y="1085736"/>
                      </a:lnTo>
                      <a:lnTo>
                        <a:pt x="379249" y="1103007"/>
                      </a:lnTo>
                      <a:lnTo>
                        <a:pt x="424233" y="1116737"/>
                      </a:lnTo>
                      <a:lnTo>
                        <a:pt x="470714" y="1126754"/>
                      </a:lnTo>
                      <a:lnTo>
                        <a:pt x="518522" y="1132890"/>
                      </a:lnTo>
                      <a:lnTo>
                        <a:pt x="567486" y="1134973"/>
                      </a:lnTo>
                      <a:lnTo>
                        <a:pt x="616451" y="1132890"/>
                      </a:lnTo>
                      <a:lnTo>
                        <a:pt x="664259" y="1126754"/>
                      </a:lnTo>
                      <a:lnTo>
                        <a:pt x="710740" y="1116737"/>
                      </a:lnTo>
                      <a:lnTo>
                        <a:pt x="755723" y="1103007"/>
                      </a:lnTo>
                      <a:lnTo>
                        <a:pt x="799040" y="1085736"/>
                      </a:lnTo>
                      <a:lnTo>
                        <a:pt x="840518" y="1065094"/>
                      </a:lnTo>
                      <a:lnTo>
                        <a:pt x="879988" y="1041251"/>
                      </a:lnTo>
                      <a:lnTo>
                        <a:pt x="917279" y="1014377"/>
                      </a:lnTo>
                      <a:lnTo>
                        <a:pt x="952222" y="984643"/>
                      </a:lnTo>
                      <a:lnTo>
                        <a:pt x="984645" y="952220"/>
                      </a:lnTo>
                      <a:lnTo>
                        <a:pt x="1014378" y="917277"/>
                      </a:lnTo>
                      <a:lnTo>
                        <a:pt x="1041251" y="879985"/>
                      </a:lnTo>
                      <a:lnTo>
                        <a:pt x="1065094" y="840514"/>
                      </a:lnTo>
                      <a:lnTo>
                        <a:pt x="1085736" y="799035"/>
                      </a:lnTo>
                      <a:lnTo>
                        <a:pt x="1103007" y="755717"/>
                      </a:lnTo>
                      <a:lnTo>
                        <a:pt x="1116737" y="710732"/>
                      </a:lnTo>
                      <a:lnTo>
                        <a:pt x="1126754" y="664249"/>
                      </a:lnTo>
                      <a:lnTo>
                        <a:pt x="1132890" y="616440"/>
                      </a:lnTo>
                      <a:lnTo>
                        <a:pt x="1134973" y="567474"/>
                      </a:lnTo>
                      <a:lnTo>
                        <a:pt x="1132890" y="518511"/>
                      </a:lnTo>
                      <a:lnTo>
                        <a:pt x="1126754" y="470705"/>
                      </a:lnTo>
                      <a:lnTo>
                        <a:pt x="1116737" y="424225"/>
                      </a:lnTo>
                      <a:lnTo>
                        <a:pt x="1103007" y="379243"/>
                      </a:lnTo>
                      <a:lnTo>
                        <a:pt x="1085736" y="335928"/>
                      </a:lnTo>
                      <a:lnTo>
                        <a:pt x="1065094" y="294451"/>
                      </a:lnTo>
                      <a:lnTo>
                        <a:pt x="1041251" y="254982"/>
                      </a:lnTo>
                      <a:lnTo>
                        <a:pt x="1014378" y="217691"/>
                      </a:lnTo>
                      <a:lnTo>
                        <a:pt x="984645" y="182749"/>
                      </a:lnTo>
                      <a:lnTo>
                        <a:pt x="952222" y="150327"/>
                      </a:lnTo>
                      <a:lnTo>
                        <a:pt x="917279" y="120594"/>
                      </a:lnTo>
                      <a:lnTo>
                        <a:pt x="879988" y="93721"/>
                      </a:lnTo>
                      <a:lnTo>
                        <a:pt x="840518" y="69878"/>
                      </a:lnTo>
                      <a:lnTo>
                        <a:pt x="799040" y="49236"/>
                      </a:lnTo>
                      <a:lnTo>
                        <a:pt x="755723" y="31965"/>
                      </a:lnTo>
                      <a:lnTo>
                        <a:pt x="710740" y="18236"/>
                      </a:lnTo>
                      <a:lnTo>
                        <a:pt x="664259" y="8218"/>
                      </a:lnTo>
                      <a:lnTo>
                        <a:pt x="616451" y="2083"/>
                      </a:lnTo>
                      <a:lnTo>
                        <a:pt x="5674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21" name="object 11">
                <a:extLst>
                  <a:ext uri="{FF2B5EF4-FFF2-40B4-BE49-F238E27FC236}">
                    <a16:creationId xmlns:a16="http://schemas.microsoft.com/office/drawing/2014/main" id="{C3B2E7A9-ED55-4F0A-8006-000A9D32CFC6}"/>
                  </a:ext>
                </a:extLst>
              </p:cNvPr>
              <p:cNvSpPr txBox="1"/>
              <p:nvPr/>
            </p:nvSpPr>
            <p:spPr>
              <a:xfrm>
                <a:off x="2810347" y="3422025"/>
                <a:ext cx="705642" cy="48814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Peop</a:t>
                </a:r>
                <a:r>
                  <a:rPr kumimoji="0" sz="1000" b="0" i="0" u="none" strike="noStrike" kern="0" cap="none" spc="0" normalizeH="0" baseline="0" noProof="0" dirty="0">
                    <a:ln>
                      <a:noFill/>
                    </a:ln>
                    <a:solidFill>
                      <a:prstClr val="black"/>
                    </a:solidFill>
                    <a:effectLst/>
                    <a:uLnTx/>
                    <a:uFillTx/>
                    <a:latin typeface="Arial" panose="020B0604020202020204"/>
                    <a:ea typeface="+mn-ea"/>
                    <a:cs typeface="Arial"/>
                  </a:rPr>
                  <a:t>le </a:t>
                </a: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9</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122" name="object 11">
                <a:extLst>
                  <a:ext uri="{FF2B5EF4-FFF2-40B4-BE49-F238E27FC236}">
                    <a16:creationId xmlns:a16="http://schemas.microsoft.com/office/drawing/2014/main" id="{83511712-C67B-4460-8A02-C632DE0B681C}"/>
                  </a:ext>
                </a:extLst>
              </p:cNvPr>
              <p:cNvSpPr txBox="1"/>
              <p:nvPr/>
            </p:nvSpPr>
            <p:spPr>
              <a:xfrm>
                <a:off x="2893865" y="4054130"/>
                <a:ext cx="1061509" cy="61638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a:t>
                </a:r>
                <a:r>
                  <a:rPr kumimoji="0" lang="en-US" sz="1000" b="0" i="0" u="none" strike="noStrike" kern="0" cap="none" spc="0" normalizeH="0" baseline="0" noProof="0" dirty="0" err="1">
                    <a:ln>
                      <a:noFill/>
                    </a:ln>
                    <a:solidFill>
                      <a:prstClr val="black"/>
                    </a:solidFill>
                    <a:effectLst/>
                    <a:uLnTx/>
                    <a:uFillTx/>
                    <a:latin typeface="Arial" panose="020B0604020202020204"/>
                    <a:ea typeface="+mn-ea"/>
                    <a:cs typeface="Arial"/>
                  </a:rPr>
                  <a:t>nd</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other men who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59D08"/>
                    </a:solidFill>
                    <a:effectLst/>
                    <a:uLnTx/>
                    <a:uFillTx/>
                    <a:latin typeface="Arial" panose="020B0604020202020204"/>
                    <a:ea typeface="+mn-ea"/>
                    <a:cs typeface="Arial"/>
                  </a:rPr>
                  <a:t>23</a:t>
                </a:r>
                <a:r>
                  <a:rPr kumimoji="0" sz="1500" b="1" i="0" u="none" strike="noStrike" kern="0" cap="none" spc="0" normalizeH="0" baseline="0" noProof="0" dirty="0">
                    <a:ln>
                      <a:noFill/>
                    </a:ln>
                    <a:solidFill>
                      <a:srgbClr val="F59D08"/>
                    </a:solidFill>
                    <a:effectLst/>
                    <a:uLnTx/>
                    <a:uFillTx/>
                    <a:latin typeface="Arial" panose="020B0604020202020204"/>
                    <a:ea typeface="+mn-ea"/>
                    <a:cs typeface="Arial"/>
                  </a:rPr>
                  <a:t>%</a:t>
                </a:r>
              </a:p>
            </p:txBody>
          </p:sp>
          <p:sp>
            <p:nvSpPr>
              <p:cNvPr id="123" name="object 11">
                <a:extLst>
                  <a:ext uri="{FF2B5EF4-FFF2-40B4-BE49-F238E27FC236}">
                    <a16:creationId xmlns:a16="http://schemas.microsoft.com/office/drawing/2014/main" id="{7CE47BD0-27D5-41BC-B278-D95206642E2C}"/>
                  </a:ext>
                </a:extLst>
              </p:cNvPr>
              <p:cNvSpPr txBox="1"/>
              <p:nvPr/>
            </p:nvSpPr>
            <p:spPr>
              <a:xfrm>
                <a:off x="2266541" y="3090456"/>
                <a:ext cx="708848"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11</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124" name="object 11">
                <a:extLst>
                  <a:ext uri="{FF2B5EF4-FFF2-40B4-BE49-F238E27FC236}">
                    <a16:creationId xmlns:a16="http://schemas.microsoft.com/office/drawing/2014/main" id="{796252CE-8418-42AC-B6E8-4FB3716B7D31}"/>
                  </a:ext>
                </a:extLst>
              </p:cNvPr>
              <p:cNvSpPr txBox="1"/>
              <p:nvPr/>
            </p:nvSpPr>
            <p:spPr>
              <a:xfrm>
                <a:off x="630936" y="3090672"/>
                <a:ext cx="1237839" cy="35990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477835"/>
                    </a:solidFill>
                    <a:effectLst/>
                    <a:uLnTx/>
                    <a:uFillTx/>
                    <a:latin typeface="Arial" panose="020B0604020202020204"/>
                    <a:ea typeface="+mn-ea"/>
                    <a:cs typeface="Arial"/>
                  </a:rPr>
                  <a:t>35</a:t>
                </a:r>
                <a:r>
                  <a:rPr kumimoji="0" sz="1500" b="1" i="0" u="none" strike="noStrike" kern="0" cap="none" spc="0" normalizeH="0" baseline="0" noProof="0" dirty="0">
                    <a:ln>
                      <a:noFill/>
                    </a:ln>
                    <a:solidFill>
                      <a:srgbClr val="477835"/>
                    </a:solidFill>
                    <a:effectLst/>
                    <a:uLnTx/>
                    <a:uFillTx/>
                    <a:latin typeface="Arial" panose="020B0604020202020204"/>
                    <a:ea typeface="+mn-ea"/>
                    <a:cs typeface="Arial"/>
                  </a:rPr>
                  <a:t>%</a:t>
                </a:r>
              </a:p>
            </p:txBody>
          </p:sp>
          <p:sp>
            <p:nvSpPr>
              <p:cNvPr id="125" name="object 11">
                <a:extLst>
                  <a:ext uri="{FF2B5EF4-FFF2-40B4-BE49-F238E27FC236}">
                    <a16:creationId xmlns:a16="http://schemas.microsoft.com/office/drawing/2014/main" id="{DC25EF48-5DF5-4F11-B36B-CCD5927629C2}"/>
                  </a:ext>
                </a:extLst>
              </p:cNvPr>
              <p:cNvSpPr txBox="1"/>
              <p:nvPr/>
            </p:nvSpPr>
            <p:spPr>
              <a:xfrm>
                <a:off x="664646" y="4876918"/>
                <a:ext cx="1011815" cy="74462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20</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26" name="object 11">
                <a:extLst>
                  <a:ext uri="{FF2B5EF4-FFF2-40B4-BE49-F238E27FC236}">
                    <a16:creationId xmlns:a16="http://schemas.microsoft.com/office/drawing/2014/main" id="{E18B0D36-B367-4D50-82EA-E667935A7817}"/>
                  </a:ext>
                </a:extLst>
              </p:cNvPr>
              <p:cNvSpPr txBox="1"/>
              <p:nvPr/>
            </p:nvSpPr>
            <p:spPr>
              <a:xfrm>
                <a:off x="2348727" y="4959971"/>
                <a:ext cx="1175322"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2</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grpSp>
            <p:nvGrpSpPr>
              <p:cNvPr id="35" name="Group 34">
                <a:extLst>
                  <a:ext uri="{FF2B5EF4-FFF2-40B4-BE49-F238E27FC236}">
                    <a16:creationId xmlns:a16="http://schemas.microsoft.com/office/drawing/2014/main" id="{E1DBB308-7B4C-4679-9142-62718F941AA4}"/>
                  </a:ext>
                </a:extLst>
              </p:cNvPr>
              <p:cNvGrpSpPr/>
              <p:nvPr/>
            </p:nvGrpSpPr>
            <p:grpSpPr>
              <a:xfrm>
                <a:off x="8211312" y="3090672"/>
                <a:ext cx="3513015" cy="2200335"/>
                <a:chOff x="8108398" y="3090672"/>
                <a:chExt cx="3513015" cy="2200335"/>
              </a:xfrm>
            </p:grpSpPr>
            <p:grpSp>
              <p:nvGrpSpPr>
                <p:cNvPr id="113" name="object 37">
                  <a:extLst>
                    <a:ext uri="{FF2B5EF4-FFF2-40B4-BE49-F238E27FC236}">
                      <a16:creationId xmlns:a16="http://schemas.microsoft.com/office/drawing/2014/main" id="{21506A4B-5A7F-4EB8-A39C-8E115D59C561}"/>
                    </a:ext>
                  </a:extLst>
                </p:cNvPr>
                <p:cNvGrpSpPr>
                  <a:grpSpLocks noChangeAspect="1"/>
                </p:cNvGrpSpPr>
                <p:nvPr/>
              </p:nvGrpSpPr>
              <p:grpSpPr>
                <a:xfrm>
                  <a:off x="9331835" y="3435103"/>
                  <a:ext cx="1556046" cy="1554480"/>
                  <a:chOff x="4217566" y="7654831"/>
                  <a:chExt cx="1892300" cy="1890395"/>
                </a:xfrm>
              </p:grpSpPr>
              <p:sp>
                <p:nvSpPr>
                  <p:cNvPr id="114" name="object 38">
                    <a:extLst>
                      <a:ext uri="{FF2B5EF4-FFF2-40B4-BE49-F238E27FC236}">
                        <a16:creationId xmlns:a16="http://schemas.microsoft.com/office/drawing/2014/main" id="{CC2802C7-AC01-4541-A5B2-9120D17B53D6}"/>
                      </a:ext>
                    </a:extLst>
                  </p:cNvPr>
                  <p:cNvSpPr/>
                  <p:nvPr/>
                </p:nvSpPr>
                <p:spPr>
                  <a:xfrm>
                    <a:off x="4748698" y="7654831"/>
                    <a:ext cx="413384" cy="942975"/>
                  </a:xfrm>
                  <a:custGeom>
                    <a:avLst/>
                    <a:gdLst/>
                    <a:ahLst/>
                    <a:cxnLst/>
                    <a:rect l="l" t="t" r="r" b="b"/>
                    <a:pathLst>
                      <a:path w="413385" h="942975">
                        <a:moveTo>
                          <a:pt x="413372" y="0"/>
                        </a:moveTo>
                        <a:lnTo>
                          <a:pt x="359119" y="1478"/>
                        </a:lnTo>
                        <a:lnTo>
                          <a:pt x="305695" y="5922"/>
                        </a:lnTo>
                        <a:lnTo>
                          <a:pt x="253054" y="13340"/>
                        </a:lnTo>
                        <a:lnTo>
                          <a:pt x="201152" y="23745"/>
                        </a:lnTo>
                        <a:lnTo>
                          <a:pt x="149941" y="37147"/>
                        </a:lnTo>
                        <a:lnTo>
                          <a:pt x="99375" y="53556"/>
                        </a:lnTo>
                        <a:lnTo>
                          <a:pt x="49410" y="72984"/>
                        </a:lnTo>
                        <a:lnTo>
                          <a:pt x="0" y="95440"/>
                        </a:lnTo>
                        <a:lnTo>
                          <a:pt x="413372" y="942962"/>
                        </a:lnTo>
                        <a:lnTo>
                          <a:pt x="413372"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39">
                    <a:extLst>
                      <a:ext uri="{FF2B5EF4-FFF2-40B4-BE49-F238E27FC236}">
                        <a16:creationId xmlns:a16="http://schemas.microsoft.com/office/drawing/2014/main" id="{51B8CE81-506E-4608-B01A-53EE0B5D67BB}"/>
                      </a:ext>
                    </a:extLst>
                  </p:cNvPr>
                  <p:cNvSpPr/>
                  <p:nvPr/>
                </p:nvSpPr>
                <p:spPr>
                  <a:xfrm>
                    <a:off x="4232004" y="7750669"/>
                    <a:ext cx="930275" cy="848994"/>
                  </a:xfrm>
                  <a:custGeom>
                    <a:avLst/>
                    <a:gdLst/>
                    <a:ahLst/>
                    <a:cxnLst/>
                    <a:rect l="l" t="t" r="r" b="b"/>
                    <a:pathLst>
                      <a:path w="930275" h="848995">
                        <a:moveTo>
                          <a:pt x="515874" y="0"/>
                        </a:moveTo>
                        <a:lnTo>
                          <a:pt x="469948" y="23796"/>
                        </a:lnTo>
                        <a:lnTo>
                          <a:pt x="425916" y="49452"/>
                        </a:lnTo>
                        <a:lnTo>
                          <a:pt x="383802" y="76931"/>
                        </a:lnTo>
                        <a:lnTo>
                          <a:pt x="343633" y="106201"/>
                        </a:lnTo>
                        <a:lnTo>
                          <a:pt x="305435" y="137225"/>
                        </a:lnTo>
                        <a:lnTo>
                          <a:pt x="269234" y="169971"/>
                        </a:lnTo>
                        <a:lnTo>
                          <a:pt x="235055" y="204402"/>
                        </a:lnTo>
                        <a:lnTo>
                          <a:pt x="202925" y="240486"/>
                        </a:lnTo>
                        <a:lnTo>
                          <a:pt x="172869" y="278187"/>
                        </a:lnTo>
                        <a:lnTo>
                          <a:pt x="144913" y="317470"/>
                        </a:lnTo>
                        <a:lnTo>
                          <a:pt x="119084" y="358302"/>
                        </a:lnTo>
                        <a:lnTo>
                          <a:pt x="95408" y="400648"/>
                        </a:lnTo>
                        <a:lnTo>
                          <a:pt x="73909" y="444473"/>
                        </a:lnTo>
                        <a:lnTo>
                          <a:pt x="54615" y="489743"/>
                        </a:lnTo>
                        <a:lnTo>
                          <a:pt x="37551" y="536423"/>
                        </a:lnTo>
                        <a:lnTo>
                          <a:pt x="22743" y="584479"/>
                        </a:lnTo>
                        <a:lnTo>
                          <a:pt x="10217" y="633876"/>
                        </a:lnTo>
                        <a:lnTo>
                          <a:pt x="0" y="684580"/>
                        </a:lnTo>
                        <a:lnTo>
                          <a:pt x="929716" y="848512"/>
                        </a:lnTo>
                        <a:lnTo>
                          <a:pt x="515874" y="0"/>
                        </a:lnTo>
                        <a:close/>
                      </a:path>
                    </a:pathLst>
                  </a:custGeom>
                  <a:solidFill>
                    <a:srgbClr val="D28D0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40">
                    <a:extLst>
                      <a:ext uri="{FF2B5EF4-FFF2-40B4-BE49-F238E27FC236}">
                        <a16:creationId xmlns:a16="http://schemas.microsoft.com/office/drawing/2014/main" id="{1845BF8D-3FEE-446B-B1B2-4AD740605142}"/>
                      </a:ext>
                    </a:extLst>
                  </p:cNvPr>
                  <p:cNvSpPr/>
                  <p:nvPr/>
                </p:nvSpPr>
                <p:spPr>
                  <a:xfrm>
                    <a:off x="4217575" y="8436150"/>
                    <a:ext cx="944880" cy="163195"/>
                  </a:xfrm>
                  <a:custGeom>
                    <a:avLst/>
                    <a:gdLst/>
                    <a:ahLst/>
                    <a:cxnLst/>
                    <a:rect l="l" t="t" r="r" b="b"/>
                    <a:pathLst>
                      <a:path w="944879" h="163195">
                        <a:moveTo>
                          <a:pt x="14351" y="0"/>
                        </a:moveTo>
                        <a:lnTo>
                          <a:pt x="7522" y="42617"/>
                        </a:lnTo>
                        <a:lnTo>
                          <a:pt x="3098" y="81238"/>
                        </a:lnTo>
                        <a:lnTo>
                          <a:pt x="713" y="120036"/>
                        </a:lnTo>
                        <a:lnTo>
                          <a:pt x="0" y="163182"/>
                        </a:lnTo>
                        <a:lnTo>
                          <a:pt x="944880" y="163182"/>
                        </a:lnTo>
                        <a:lnTo>
                          <a:pt x="1435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41">
                    <a:extLst>
                      <a:ext uri="{FF2B5EF4-FFF2-40B4-BE49-F238E27FC236}">
                        <a16:creationId xmlns:a16="http://schemas.microsoft.com/office/drawing/2014/main" id="{DFDDE24A-F3EC-4ADF-9BDB-43BFB5FF480C}"/>
                      </a:ext>
                    </a:extLst>
                  </p:cNvPr>
                  <p:cNvSpPr/>
                  <p:nvPr/>
                </p:nvSpPr>
                <p:spPr>
                  <a:xfrm>
                    <a:off x="4217566" y="8600256"/>
                    <a:ext cx="1844039" cy="944880"/>
                  </a:xfrm>
                  <a:custGeom>
                    <a:avLst/>
                    <a:gdLst/>
                    <a:ahLst/>
                    <a:cxnLst/>
                    <a:rect l="l" t="t" r="r" b="b"/>
                    <a:pathLst>
                      <a:path w="1844039" h="944879">
                        <a:moveTo>
                          <a:pt x="944892" y="0"/>
                        </a:moveTo>
                        <a:lnTo>
                          <a:pt x="0" y="0"/>
                        </a:lnTo>
                        <a:lnTo>
                          <a:pt x="1220" y="49753"/>
                        </a:lnTo>
                        <a:lnTo>
                          <a:pt x="4853" y="98819"/>
                        </a:lnTo>
                        <a:lnTo>
                          <a:pt x="10855" y="147137"/>
                        </a:lnTo>
                        <a:lnTo>
                          <a:pt x="19180" y="194647"/>
                        </a:lnTo>
                        <a:lnTo>
                          <a:pt x="29786" y="241287"/>
                        </a:lnTo>
                        <a:lnTo>
                          <a:pt x="42628" y="286997"/>
                        </a:lnTo>
                        <a:lnTo>
                          <a:pt x="57662" y="331717"/>
                        </a:lnTo>
                        <a:lnTo>
                          <a:pt x="74844" y="375386"/>
                        </a:lnTo>
                        <a:lnTo>
                          <a:pt x="94129" y="417944"/>
                        </a:lnTo>
                        <a:lnTo>
                          <a:pt x="115475" y="459329"/>
                        </a:lnTo>
                        <a:lnTo>
                          <a:pt x="138837" y="499482"/>
                        </a:lnTo>
                        <a:lnTo>
                          <a:pt x="164170" y="538342"/>
                        </a:lnTo>
                        <a:lnTo>
                          <a:pt x="191432" y="575847"/>
                        </a:lnTo>
                        <a:lnTo>
                          <a:pt x="220577" y="611939"/>
                        </a:lnTo>
                        <a:lnTo>
                          <a:pt x="251562" y="646555"/>
                        </a:lnTo>
                        <a:lnTo>
                          <a:pt x="284342" y="679636"/>
                        </a:lnTo>
                        <a:lnTo>
                          <a:pt x="318875" y="711121"/>
                        </a:lnTo>
                        <a:lnTo>
                          <a:pt x="355115" y="740949"/>
                        </a:lnTo>
                        <a:lnTo>
                          <a:pt x="393018" y="769060"/>
                        </a:lnTo>
                        <a:lnTo>
                          <a:pt x="432541" y="795393"/>
                        </a:lnTo>
                        <a:lnTo>
                          <a:pt x="473639" y="819888"/>
                        </a:lnTo>
                        <a:lnTo>
                          <a:pt x="516269" y="842483"/>
                        </a:lnTo>
                        <a:lnTo>
                          <a:pt x="560386" y="863119"/>
                        </a:lnTo>
                        <a:lnTo>
                          <a:pt x="605947" y="881735"/>
                        </a:lnTo>
                        <a:lnTo>
                          <a:pt x="652907" y="898271"/>
                        </a:lnTo>
                        <a:lnTo>
                          <a:pt x="699530" y="912122"/>
                        </a:lnTo>
                        <a:lnTo>
                          <a:pt x="746294" y="923476"/>
                        </a:lnTo>
                        <a:lnTo>
                          <a:pt x="793125" y="932371"/>
                        </a:lnTo>
                        <a:lnTo>
                          <a:pt x="839946" y="938844"/>
                        </a:lnTo>
                        <a:lnTo>
                          <a:pt x="886683" y="942935"/>
                        </a:lnTo>
                        <a:lnTo>
                          <a:pt x="933262" y="944681"/>
                        </a:lnTo>
                        <a:lnTo>
                          <a:pt x="979607" y="944121"/>
                        </a:lnTo>
                        <a:lnTo>
                          <a:pt x="1025644" y="941291"/>
                        </a:lnTo>
                        <a:lnTo>
                          <a:pt x="1071297" y="936232"/>
                        </a:lnTo>
                        <a:lnTo>
                          <a:pt x="1116493" y="928979"/>
                        </a:lnTo>
                        <a:lnTo>
                          <a:pt x="1161156" y="919573"/>
                        </a:lnTo>
                        <a:lnTo>
                          <a:pt x="1205212" y="908050"/>
                        </a:lnTo>
                        <a:lnTo>
                          <a:pt x="1248585" y="894449"/>
                        </a:lnTo>
                        <a:lnTo>
                          <a:pt x="1291202" y="878808"/>
                        </a:lnTo>
                        <a:lnTo>
                          <a:pt x="1332986" y="861165"/>
                        </a:lnTo>
                        <a:lnTo>
                          <a:pt x="1373863" y="841559"/>
                        </a:lnTo>
                        <a:lnTo>
                          <a:pt x="1413759" y="820026"/>
                        </a:lnTo>
                        <a:lnTo>
                          <a:pt x="1452599" y="796607"/>
                        </a:lnTo>
                        <a:lnTo>
                          <a:pt x="1490307" y="771337"/>
                        </a:lnTo>
                        <a:lnTo>
                          <a:pt x="1526809" y="744256"/>
                        </a:lnTo>
                        <a:lnTo>
                          <a:pt x="1562030" y="715402"/>
                        </a:lnTo>
                        <a:lnTo>
                          <a:pt x="1595896" y="684813"/>
                        </a:lnTo>
                        <a:lnTo>
                          <a:pt x="1628331" y="652527"/>
                        </a:lnTo>
                        <a:lnTo>
                          <a:pt x="1659261" y="618582"/>
                        </a:lnTo>
                        <a:lnTo>
                          <a:pt x="1688611" y="583016"/>
                        </a:lnTo>
                        <a:lnTo>
                          <a:pt x="1716305" y="545867"/>
                        </a:lnTo>
                        <a:lnTo>
                          <a:pt x="1742271" y="507174"/>
                        </a:lnTo>
                        <a:lnTo>
                          <a:pt x="1766431" y="466974"/>
                        </a:lnTo>
                        <a:lnTo>
                          <a:pt x="1788712" y="425306"/>
                        </a:lnTo>
                        <a:lnTo>
                          <a:pt x="1809039" y="382207"/>
                        </a:lnTo>
                        <a:lnTo>
                          <a:pt x="1827337" y="337716"/>
                        </a:lnTo>
                        <a:lnTo>
                          <a:pt x="1843532" y="291871"/>
                        </a:lnTo>
                        <a:lnTo>
                          <a:pt x="944892"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42">
                    <a:extLst>
                      <a:ext uri="{FF2B5EF4-FFF2-40B4-BE49-F238E27FC236}">
                        <a16:creationId xmlns:a16="http://schemas.microsoft.com/office/drawing/2014/main" id="{BDB8BC44-645B-4CE7-A9FE-85F7CB917B0C}"/>
                      </a:ext>
                    </a:extLst>
                  </p:cNvPr>
                  <p:cNvSpPr/>
                  <p:nvPr/>
                </p:nvSpPr>
                <p:spPr>
                  <a:xfrm>
                    <a:off x="5163280" y="7835582"/>
                    <a:ext cx="946150" cy="1056005"/>
                  </a:xfrm>
                  <a:custGeom>
                    <a:avLst/>
                    <a:gdLst/>
                    <a:ahLst/>
                    <a:cxnLst/>
                    <a:rect l="l" t="t" r="r" b="b"/>
                    <a:pathLst>
                      <a:path w="946150" h="1056004">
                        <a:moveTo>
                          <a:pt x="555002" y="0"/>
                        </a:moveTo>
                        <a:lnTo>
                          <a:pt x="0" y="763968"/>
                        </a:lnTo>
                        <a:lnTo>
                          <a:pt x="898004" y="1055776"/>
                        </a:lnTo>
                        <a:lnTo>
                          <a:pt x="912214" y="1008091"/>
                        </a:lnTo>
                        <a:lnTo>
                          <a:pt x="923919" y="960314"/>
                        </a:lnTo>
                        <a:lnTo>
                          <a:pt x="933142" y="912517"/>
                        </a:lnTo>
                        <a:lnTo>
                          <a:pt x="939907" y="864771"/>
                        </a:lnTo>
                        <a:lnTo>
                          <a:pt x="944236" y="817147"/>
                        </a:lnTo>
                        <a:lnTo>
                          <a:pt x="946153" y="769717"/>
                        </a:lnTo>
                        <a:lnTo>
                          <a:pt x="945681" y="722551"/>
                        </a:lnTo>
                        <a:lnTo>
                          <a:pt x="942843" y="675721"/>
                        </a:lnTo>
                        <a:lnTo>
                          <a:pt x="937661" y="629298"/>
                        </a:lnTo>
                        <a:lnTo>
                          <a:pt x="930160" y="583354"/>
                        </a:lnTo>
                        <a:lnTo>
                          <a:pt x="920363" y="537959"/>
                        </a:lnTo>
                        <a:lnTo>
                          <a:pt x="908292" y="493184"/>
                        </a:lnTo>
                        <a:lnTo>
                          <a:pt x="893970" y="449102"/>
                        </a:lnTo>
                        <a:lnTo>
                          <a:pt x="877421" y="405782"/>
                        </a:lnTo>
                        <a:lnTo>
                          <a:pt x="858668" y="363297"/>
                        </a:lnTo>
                        <a:lnTo>
                          <a:pt x="837734" y="321718"/>
                        </a:lnTo>
                        <a:lnTo>
                          <a:pt x="814642" y="281115"/>
                        </a:lnTo>
                        <a:lnTo>
                          <a:pt x="789416" y="241560"/>
                        </a:lnTo>
                        <a:lnTo>
                          <a:pt x="762078" y="203124"/>
                        </a:lnTo>
                        <a:lnTo>
                          <a:pt x="732651" y="165879"/>
                        </a:lnTo>
                        <a:lnTo>
                          <a:pt x="701160" y="129895"/>
                        </a:lnTo>
                        <a:lnTo>
                          <a:pt x="667626" y="95244"/>
                        </a:lnTo>
                        <a:lnTo>
                          <a:pt x="632073" y="61997"/>
                        </a:lnTo>
                        <a:lnTo>
                          <a:pt x="594524" y="30225"/>
                        </a:lnTo>
                        <a:lnTo>
                          <a:pt x="555002"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43">
                    <a:extLst>
                      <a:ext uri="{FF2B5EF4-FFF2-40B4-BE49-F238E27FC236}">
                        <a16:creationId xmlns:a16="http://schemas.microsoft.com/office/drawing/2014/main" id="{58B1C2C6-B897-4C98-82C7-9D7B548A26FD}"/>
                      </a:ext>
                    </a:extLst>
                  </p:cNvPr>
                  <p:cNvSpPr/>
                  <p:nvPr/>
                </p:nvSpPr>
                <p:spPr>
                  <a:xfrm>
                    <a:off x="5162994" y="7654838"/>
                    <a:ext cx="554990" cy="943610"/>
                  </a:xfrm>
                  <a:custGeom>
                    <a:avLst/>
                    <a:gdLst/>
                    <a:ahLst/>
                    <a:cxnLst/>
                    <a:rect l="l" t="t" r="r" b="b"/>
                    <a:pathLst>
                      <a:path w="554989" h="943609">
                        <a:moveTo>
                          <a:pt x="0" y="0"/>
                        </a:moveTo>
                        <a:lnTo>
                          <a:pt x="0" y="943533"/>
                        </a:lnTo>
                        <a:lnTo>
                          <a:pt x="554596" y="180200"/>
                        </a:lnTo>
                        <a:lnTo>
                          <a:pt x="512240" y="150914"/>
                        </a:lnTo>
                        <a:lnTo>
                          <a:pt x="469438" y="124307"/>
                        </a:lnTo>
                        <a:lnTo>
                          <a:pt x="426112" y="100351"/>
                        </a:lnTo>
                        <a:lnTo>
                          <a:pt x="382186" y="79024"/>
                        </a:lnTo>
                        <a:lnTo>
                          <a:pt x="337583" y="60298"/>
                        </a:lnTo>
                        <a:lnTo>
                          <a:pt x="292228" y="44151"/>
                        </a:lnTo>
                        <a:lnTo>
                          <a:pt x="246043" y="30556"/>
                        </a:lnTo>
                        <a:lnTo>
                          <a:pt x="198953" y="19489"/>
                        </a:lnTo>
                        <a:lnTo>
                          <a:pt x="150879" y="10925"/>
                        </a:lnTo>
                        <a:lnTo>
                          <a:pt x="101747" y="4839"/>
                        </a:lnTo>
                        <a:lnTo>
                          <a:pt x="51479" y="1205"/>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44">
                    <a:extLst>
                      <a:ext uri="{FF2B5EF4-FFF2-40B4-BE49-F238E27FC236}">
                        <a16:creationId xmlns:a16="http://schemas.microsoft.com/office/drawing/2014/main" id="{0AFFD09B-9095-44E6-BFB5-7C33A743D879}"/>
                      </a:ext>
                    </a:extLst>
                  </p:cNvPr>
                  <p:cNvSpPr/>
                  <p:nvPr/>
                </p:nvSpPr>
                <p:spPr>
                  <a:xfrm>
                    <a:off x="4596068" y="8032421"/>
                    <a:ext cx="1135380" cy="1135380"/>
                  </a:xfrm>
                  <a:custGeom>
                    <a:avLst/>
                    <a:gdLst/>
                    <a:ahLst/>
                    <a:cxnLst/>
                    <a:rect l="l" t="t" r="r" b="b"/>
                    <a:pathLst>
                      <a:path w="1135379" h="1135379">
                        <a:moveTo>
                          <a:pt x="567486" y="0"/>
                        </a:moveTo>
                        <a:lnTo>
                          <a:pt x="518522" y="2083"/>
                        </a:lnTo>
                        <a:lnTo>
                          <a:pt x="470714" y="8218"/>
                        </a:lnTo>
                        <a:lnTo>
                          <a:pt x="424233" y="18236"/>
                        </a:lnTo>
                        <a:lnTo>
                          <a:pt x="379249" y="31965"/>
                        </a:lnTo>
                        <a:lnTo>
                          <a:pt x="335933" y="49236"/>
                        </a:lnTo>
                        <a:lnTo>
                          <a:pt x="294455" y="69879"/>
                        </a:lnTo>
                        <a:lnTo>
                          <a:pt x="254985" y="93721"/>
                        </a:lnTo>
                        <a:lnTo>
                          <a:pt x="217693" y="120595"/>
                        </a:lnTo>
                        <a:lnTo>
                          <a:pt x="182751" y="150328"/>
                        </a:lnTo>
                        <a:lnTo>
                          <a:pt x="150328" y="182751"/>
                        </a:lnTo>
                        <a:lnTo>
                          <a:pt x="120595" y="217693"/>
                        </a:lnTo>
                        <a:lnTo>
                          <a:pt x="93721" y="254985"/>
                        </a:lnTo>
                        <a:lnTo>
                          <a:pt x="69879" y="294455"/>
                        </a:lnTo>
                        <a:lnTo>
                          <a:pt x="49236" y="335933"/>
                        </a:lnTo>
                        <a:lnTo>
                          <a:pt x="31965" y="379249"/>
                        </a:lnTo>
                        <a:lnTo>
                          <a:pt x="18236" y="424233"/>
                        </a:lnTo>
                        <a:lnTo>
                          <a:pt x="8218" y="470714"/>
                        </a:lnTo>
                        <a:lnTo>
                          <a:pt x="2083" y="518522"/>
                        </a:lnTo>
                        <a:lnTo>
                          <a:pt x="0" y="567486"/>
                        </a:lnTo>
                        <a:lnTo>
                          <a:pt x="2083" y="616453"/>
                        </a:lnTo>
                        <a:lnTo>
                          <a:pt x="8218" y="664262"/>
                        </a:lnTo>
                        <a:lnTo>
                          <a:pt x="18236" y="710744"/>
                        </a:lnTo>
                        <a:lnTo>
                          <a:pt x="31965" y="755728"/>
                        </a:lnTo>
                        <a:lnTo>
                          <a:pt x="49236" y="799045"/>
                        </a:lnTo>
                        <a:lnTo>
                          <a:pt x="69879" y="840524"/>
                        </a:lnTo>
                        <a:lnTo>
                          <a:pt x="93721" y="879993"/>
                        </a:lnTo>
                        <a:lnTo>
                          <a:pt x="120595" y="917285"/>
                        </a:lnTo>
                        <a:lnTo>
                          <a:pt x="150328" y="952227"/>
                        </a:lnTo>
                        <a:lnTo>
                          <a:pt x="182751" y="984649"/>
                        </a:lnTo>
                        <a:lnTo>
                          <a:pt x="217693" y="1014382"/>
                        </a:lnTo>
                        <a:lnTo>
                          <a:pt x="254985" y="1041254"/>
                        </a:lnTo>
                        <a:lnTo>
                          <a:pt x="294455" y="1065097"/>
                        </a:lnTo>
                        <a:lnTo>
                          <a:pt x="335933" y="1085738"/>
                        </a:lnTo>
                        <a:lnTo>
                          <a:pt x="379249" y="1103009"/>
                        </a:lnTo>
                        <a:lnTo>
                          <a:pt x="424233" y="1116738"/>
                        </a:lnTo>
                        <a:lnTo>
                          <a:pt x="470714" y="1126755"/>
                        </a:lnTo>
                        <a:lnTo>
                          <a:pt x="518522" y="1132890"/>
                        </a:lnTo>
                        <a:lnTo>
                          <a:pt x="567486" y="1134973"/>
                        </a:lnTo>
                        <a:lnTo>
                          <a:pt x="616451" y="1132890"/>
                        </a:lnTo>
                        <a:lnTo>
                          <a:pt x="664259" y="1126755"/>
                        </a:lnTo>
                        <a:lnTo>
                          <a:pt x="710740" y="1116738"/>
                        </a:lnTo>
                        <a:lnTo>
                          <a:pt x="755723" y="1103009"/>
                        </a:lnTo>
                        <a:lnTo>
                          <a:pt x="799040" y="1085738"/>
                        </a:lnTo>
                        <a:lnTo>
                          <a:pt x="840518" y="1065097"/>
                        </a:lnTo>
                        <a:lnTo>
                          <a:pt x="879988" y="1041254"/>
                        </a:lnTo>
                        <a:lnTo>
                          <a:pt x="917279" y="1014382"/>
                        </a:lnTo>
                        <a:lnTo>
                          <a:pt x="952222" y="984649"/>
                        </a:lnTo>
                        <a:lnTo>
                          <a:pt x="984645" y="952227"/>
                        </a:lnTo>
                        <a:lnTo>
                          <a:pt x="1014378" y="917285"/>
                        </a:lnTo>
                        <a:lnTo>
                          <a:pt x="1041251" y="879993"/>
                        </a:lnTo>
                        <a:lnTo>
                          <a:pt x="1065094" y="840524"/>
                        </a:lnTo>
                        <a:lnTo>
                          <a:pt x="1085736" y="799045"/>
                        </a:lnTo>
                        <a:lnTo>
                          <a:pt x="1103007" y="755728"/>
                        </a:lnTo>
                        <a:lnTo>
                          <a:pt x="1116737" y="710744"/>
                        </a:lnTo>
                        <a:lnTo>
                          <a:pt x="1126754" y="664262"/>
                        </a:lnTo>
                        <a:lnTo>
                          <a:pt x="1132890" y="616453"/>
                        </a:lnTo>
                        <a:lnTo>
                          <a:pt x="1134973" y="567486"/>
                        </a:lnTo>
                        <a:lnTo>
                          <a:pt x="1132890" y="518522"/>
                        </a:lnTo>
                        <a:lnTo>
                          <a:pt x="1126754" y="470714"/>
                        </a:lnTo>
                        <a:lnTo>
                          <a:pt x="1116737" y="424233"/>
                        </a:lnTo>
                        <a:lnTo>
                          <a:pt x="1103007" y="379249"/>
                        </a:lnTo>
                        <a:lnTo>
                          <a:pt x="1085736" y="335933"/>
                        </a:lnTo>
                        <a:lnTo>
                          <a:pt x="1065094" y="294455"/>
                        </a:lnTo>
                        <a:lnTo>
                          <a:pt x="1041251" y="254985"/>
                        </a:lnTo>
                        <a:lnTo>
                          <a:pt x="1014378" y="217693"/>
                        </a:lnTo>
                        <a:lnTo>
                          <a:pt x="984645" y="182751"/>
                        </a:lnTo>
                        <a:lnTo>
                          <a:pt x="952222" y="150328"/>
                        </a:lnTo>
                        <a:lnTo>
                          <a:pt x="917279" y="120595"/>
                        </a:lnTo>
                        <a:lnTo>
                          <a:pt x="879988" y="93721"/>
                        </a:lnTo>
                        <a:lnTo>
                          <a:pt x="840518" y="69879"/>
                        </a:lnTo>
                        <a:lnTo>
                          <a:pt x="799040" y="49236"/>
                        </a:lnTo>
                        <a:lnTo>
                          <a:pt x="755723" y="31965"/>
                        </a:lnTo>
                        <a:lnTo>
                          <a:pt x="710740" y="18236"/>
                        </a:lnTo>
                        <a:lnTo>
                          <a:pt x="664259" y="8218"/>
                        </a:lnTo>
                        <a:lnTo>
                          <a:pt x="616451" y="2083"/>
                        </a:lnTo>
                        <a:lnTo>
                          <a:pt x="5674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5" name="object 11">
                  <a:extLst>
                    <a:ext uri="{FF2B5EF4-FFF2-40B4-BE49-F238E27FC236}">
                      <a16:creationId xmlns:a16="http://schemas.microsoft.com/office/drawing/2014/main" id="{398287D8-408C-4961-9ECE-7E6492636D4C}"/>
                    </a:ext>
                  </a:extLst>
                </p:cNvPr>
                <p:cNvSpPr txBox="1"/>
                <p:nvPr/>
              </p:nvSpPr>
              <p:spPr>
                <a:xfrm>
                  <a:off x="10915771" y="3691962"/>
                  <a:ext cx="705642" cy="48814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Peop</a:t>
                  </a:r>
                  <a:r>
                    <a:rPr kumimoji="0" sz="1000" b="0" i="0" u="none" strike="noStrike" kern="0" cap="none" spc="0" normalizeH="0" baseline="0" noProof="0" dirty="0">
                      <a:ln>
                        <a:noFill/>
                      </a:ln>
                      <a:solidFill>
                        <a:prstClr val="black"/>
                      </a:solidFill>
                      <a:effectLst/>
                      <a:uLnTx/>
                      <a:uFillTx/>
                      <a:latin typeface="Arial" panose="020B0604020202020204"/>
                      <a:ea typeface="+mn-ea"/>
                      <a:cs typeface="Arial"/>
                    </a:rPr>
                    <a:t>le </a:t>
                  </a: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20</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137" name="object 11">
                  <a:extLst>
                    <a:ext uri="{FF2B5EF4-FFF2-40B4-BE49-F238E27FC236}">
                      <a16:creationId xmlns:a16="http://schemas.microsoft.com/office/drawing/2014/main" id="{5889A02D-CCC5-4FBC-B03E-EDED63261C3D}"/>
                    </a:ext>
                  </a:extLst>
                </p:cNvPr>
                <p:cNvSpPr txBox="1"/>
                <p:nvPr/>
              </p:nvSpPr>
              <p:spPr>
                <a:xfrm>
                  <a:off x="10299967" y="3090672"/>
                  <a:ext cx="708848"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10</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138" name="object 11">
                  <a:extLst>
                    <a:ext uri="{FF2B5EF4-FFF2-40B4-BE49-F238E27FC236}">
                      <a16:creationId xmlns:a16="http://schemas.microsoft.com/office/drawing/2014/main" id="{0CB7F7BC-3451-40CB-9BAF-824639A7526C}"/>
                    </a:ext>
                  </a:extLst>
                </p:cNvPr>
                <p:cNvSpPr txBox="1"/>
                <p:nvPr/>
              </p:nvSpPr>
              <p:spPr>
                <a:xfrm>
                  <a:off x="8664362" y="3090672"/>
                  <a:ext cx="1237839" cy="35990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477835"/>
                      </a:solidFill>
                      <a:effectLst/>
                      <a:uLnTx/>
                      <a:uFillTx/>
                      <a:latin typeface="Arial" panose="020B0604020202020204"/>
                      <a:ea typeface="+mn-ea"/>
                      <a:cs typeface="Arial"/>
                    </a:rPr>
                    <a:t>7</a:t>
                  </a:r>
                  <a:r>
                    <a:rPr kumimoji="0" sz="1500" b="1" i="0" u="none" strike="noStrike" kern="0" cap="none" spc="0" normalizeH="0" baseline="0" noProof="0" dirty="0">
                      <a:ln>
                        <a:noFill/>
                      </a:ln>
                      <a:solidFill>
                        <a:srgbClr val="477835"/>
                      </a:solidFill>
                      <a:effectLst/>
                      <a:uLnTx/>
                      <a:uFillTx/>
                      <a:latin typeface="Arial" panose="020B0604020202020204"/>
                      <a:ea typeface="+mn-ea"/>
                      <a:cs typeface="Arial"/>
                    </a:rPr>
                    <a:t>%</a:t>
                  </a:r>
                </a:p>
              </p:txBody>
            </p:sp>
            <p:sp>
              <p:nvSpPr>
                <p:cNvPr id="139" name="object 11">
                  <a:extLst>
                    <a:ext uri="{FF2B5EF4-FFF2-40B4-BE49-F238E27FC236}">
                      <a16:creationId xmlns:a16="http://schemas.microsoft.com/office/drawing/2014/main" id="{AD4770DE-0905-495E-B5EC-6A0BA192A78E}"/>
                    </a:ext>
                  </a:extLst>
                </p:cNvPr>
                <p:cNvSpPr txBox="1"/>
                <p:nvPr/>
              </p:nvSpPr>
              <p:spPr>
                <a:xfrm>
                  <a:off x="8311896" y="3293784"/>
                  <a:ext cx="1011815" cy="74462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workers and sex</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partners of all key</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15</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40" name="object 11">
                  <a:extLst>
                    <a:ext uri="{FF2B5EF4-FFF2-40B4-BE49-F238E27FC236}">
                      <a16:creationId xmlns:a16="http://schemas.microsoft.com/office/drawing/2014/main" id="{EF8D4093-AC0E-4478-B2B7-1968237A0B6B}"/>
                    </a:ext>
                  </a:extLst>
                </p:cNvPr>
                <p:cNvSpPr txBox="1"/>
                <p:nvPr/>
              </p:nvSpPr>
              <p:spPr>
                <a:xfrm>
                  <a:off x="8108398" y="4062176"/>
                  <a:ext cx="1175322" cy="35990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3</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41" name="object 11">
                  <a:extLst>
                    <a:ext uri="{FF2B5EF4-FFF2-40B4-BE49-F238E27FC236}">
                      <a16:creationId xmlns:a16="http://schemas.microsoft.com/office/drawing/2014/main" id="{B50041E3-CA0B-4287-A0E4-233EB3ACAF9C}"/>
                    </a:ext>
                  </a:extLst>
                </p:cNvPr>
                <p:cNvSpPr txBox="1"/>
                <p:nvPr/>
              </p:nvSpPr>
              <p:spPr>
                <a:xfrm>
                  <a:off x="8405678" y="4674620"/>
                  <a:ext cx="1061509"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a:t>
                  </a:r>
                  <a:r>
                    <a:rPr kumimoji="0" lang="en-US" sz="1000" b="0" i="0" u="none" strike="noStrike" kern="0" cap="none" spc="0" normalizeH="0" baseline="0" noProof="0" dirty="0" err="1">
                      <a:ln>
                        <a:noFill/>
                      </a:ln>
                      <a:solidFill>
                        <a:prstClr val="black"/>
                      </a:solidFill>
                      <a:effectLst/>
                      <a:uLnTx/>
                      <a:uFillTx/>
                      <a:latin typeface="Arial" panose="020B0604020202020204"/>
                      <a:ea typeface="+mn-ea"/>
                      <a:cs typeface="Arial"/>
                    </a:rPr>
                    <a:t>nd</a:t>
                  </a:r>
                  <a:endPar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other men who</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have sex with men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59D08"/>
                      </a:solidFill>
                      <a:effectLst/>
                      <a:uLnTx/>
                      <a:uFillTx/>
                      <a:latin typeface="Arial" panose="020B0604020202020204"/>
                      <a:ea typeface="+mn-ea"/>
                      <a:cs typeface="Arial"/>
                    </a:rPr>
                    <a:t>45</a:t>
                  </a:r>
                  <a:r>
                    <a:rPr kumimoji="0" sz="1500" b="1" i="0" u="none" strike="noStrike" kern="0" cap="none" spc="0" normalizeH="0" baseline="0" noProof="0" dirty="0">
                      <a:ln>
                        <a:noFill/>
                      </a:ln>
                      <a:solidFill>
                        <a:srgbClr val="F59D08"/>
                      </a:solidFill>
                      <a:effectLst/>
                      <a:uLnTx/>
                      <a:uFillTx/>
                      <a:latin typeface="Arial" panose="020B0604020202020204"/>
                      <a:ea typeface="+mn-ea"/>
                      <a:cs typeface="Arial"/>
                    </a:rPr>
                    <a:t>%</a:t>
                  </a:r>
                </a:p>
              </p:txBody>
            </p:sp>
          </p:grpSp>
          <p:grpSp>
            <p:nvGrpSpPr>
              <p:cNvPr id="34" name="Group 33">
                <a:extLst>
                  <a:ext uri="{FF2B5EF4-FFF2-40B4-BE49-F238E27FC236}">
                    <a16:creationId xmlns:a16="http://schemas.microsoft.com/office/drawing/2014/main" id="{FBCDD9FB-F5D3-4804-BA23-B8EDF556F18D}"/>
                  </a:ext>
                </a:extLst>
              </p:cNvPr>
              <p:cNvGrpSpPr/>
              <p:nvPr/>
            </p:nvGrpSpPr>
            <p:grpSpPr>
              <a:xfrm>
                <a:off x="4389120" y="3090672"/>
                <a:ext cx="3480599" cy="2496165"/>
                <a:chOff x="4434840" y="3090672"/>
                <a:chExt cx="3480599" cy="2496165"/>
              </a:xfrm>
            </p:grpSpPr>
            <p:grpSp>
              <p:nvGrpSpPr>
                <p:cNvPr id="105" name="object 21">
                  <a:extLst>
                    <a:ext uri="{FF2B5EF4-FFF2-40B4-BE49-F238E27FC236}">
                      <a16:creationId xmlns:a16="http://schemas.microsoft.com/office/drawing/2014/main" id="{CF361168-7AD2-4776-8F00-CFA457EFE850}"/>
                    </a:ext>
                  </a:extLst>
                </p:cNvPr>
                <p:cNvGrpSpPr>
                  <a:grpSpLocks noChangeAspect="1"/>
                </p:cNvGrpSpPr>
                <p:nvPr/>
              </p:nvGrpSpPr>
              <p:grpSpPr>
                <a:xfrm>
                  <a:off x="5102313" y="3419003"/>
                  <a:ext cx="1556569" cy="1554480"/>
                  <a:chOff x="619700" y="7654835"/>
                  <a:chExt cx="1892935" cy="1890395"/>
                </a:xfrm>
              </p:grpSpPr>
              <p:sp>
                <p:nvSpPr>
                  <p:cNvPr id="106" name="object 22">
                    <a:extLst>
                      <a:ext uri="{FF2B5EF4-FFF2-40B4-BE49-F238E27FC236}">
                        <a16:creationId xmlns:a16="http://schemas.microsoft.com/office/drawing/2014/main" id="{6D89FCB3-D4E2-4FE1-8EAE-9E1EC8213D8A}"/>
                      </a:ext>
                    </a:extLst>
                  </p:cNvPr>
                  <p:cNvSpPr/>
                  <p:nvPr/>
                </p:nvSpPr>
                <p:spPr>
                  <a:xfrm>
                    <a:off x="619700" y="7654838"/>
                    <a:ext cx="1552575" cy="1890395"/>
                  </a:xfrm>
                  <a:custGeom>
                    <a:avLst/>
                    <a:gdLst/>
                    <a:ahLst/>
                    <a:cxnLst/>
                    <a:rect l="l" t="t" r="r" b="b"/>
                    <a:pathLst>
                      <a:path w="1552575" h="1890395">
                        <a:moveTo>
                          <a:pt x="944737" y="0"/>
                        </a:moveTo>
                        <a:lnTo>
                          <a:pt x="892250" y="1304"/>
                        </a:lnTo>
                        <a:lnTo>
                          <a:pt x="840742" y="5219"/>
                        </a:lnTo>
                        <a:lnTo>
                          <a:pt x="790210" y="11745"/>
                        </a:lnTo>
                        <a:lnTo>
                          <a:pt x="740649" y="20886"/>
                        </a:lnTo>
                        <a:lnTo>
                          <a:pt x="692053" y="32642"/>
                        </a:lnTo>
                        <a:lnTo>
                          <a:pt x="644418" y="47015"/>
                        </a:lnTo>
                        <a:lnTo>
                          <a:pt x="597738" y="64008"/>
                        </a:lnTo>
                        <a:lnTo>
                          <a:pt x="552010" y="83622"/>
                        </a:lnTo>
                        <a:lnTo>
                          <a:pt x="507228" y="105858"/>
                        </a:lnTo>
                        <a:lnTo>
                          <a:pt x="463387" y="130719"/>
                        </a:lnTo>
                        <a:lnTo>
                          <a:pt x="420482" y="158207"/>
                        </a:lnTo>
                        <a:lnTo>
                          <a:pt x="378508" y="188323"/>
                        </a:lnTo>
                        <a:lnTo>
                          <a:pt x="337461" y="221068"/>
                        </a:lnTo>
                        <a:lnTo>
                          <a:pt x="301010" y="253268"/>
                        </a:lnTo>
                        <a:lnTo>
                          <a:pt x="266602" y="286911"/>
                        </a:lnTo>
                        <a:lnTo>
                          <a:pt x="234245" y="321913"/>
                        </a:lnTo>
                        <a:lnTo>
                          <a:pt x="203946" y="358192"/>
                        </a:lnTo>
                        <a:lnTo>
                          <a:pt x="175713" y="395662"/>
                        </a:lnTo>
                        <a:lnTo>
                          <a:pt x="149554" y="434241"/>
                        </a:lnTo>
                        <a:lnTo>
                          <a:pt x="125474" y="473845"/>
                        </a:lnTo>
                        <a:lnTo>
                          <a:pt x="103483" y="514390"/>
                        </a:lnTo>
                        <a:lnTo>
                          <a:pt x="83586" y="555792"/>
                        </a:lnTo>
                        <a:lnTo>
                          <a:pt x="65792" y="597969"/>
                        </a:lnTo>
                        <a:lnTo>
                          <a:pt x="50107" y="640836"/>
                        </a:lnTo>
                        <a:lnTo>
                          <a:pt x="36540" y="684310"/>
                        </a:lnTo>
                        <a:lnTo>
                          <a:pt x="25096" y="728306"/>
                        </a:lnTo>
                        <a:lnTo>
                          <a:pt x="15784" y="772742"/>
                        </a:lnTo>
                        <a:lnTo>
                          <a:pt x="8611" y="817534"/>
                        </a:lnTo>
                        <a:lnTo>
                          <a:pt x="3585" y="862598"/>
                        </a:lnTo>
                        <a:lnTo>
                          <a:pt x="712" y="907850"/>
                        </a:lnTo>
                        <a:lnTo>
                          <a:pt x="0" y="953207"/>
                        </a:lnTo>
                        <a:lnTo>
                          <a:pt x="1455" y="998585"/>
                        </a:lnTo>
                        <a:lnTo>
                          <a:pt x="5087" y="1043901"/>
                        </a:lnTo>
                        <a:lnTo>
                          <a:pt x="10901" y="1089071"/>
                        </a:lnTo>
                        <a:lnTo>
                          <a:pt x="18905" y="1134011"/>
                        </a:lnTo>
                        <a:lnTo>
                          <a:pt x="29107" y="1178637"/>
                        </a:lnTo>
                        <a:lnTo>
                          <a:pt x="41514" y="1222867"/>
                        </a:lnTo>
                        <a:lnTo>
                          <a:pt x="56132" y="1266616"/>
                        </a:lnTo>
                        <a:lnTo>
                          <a:pt x="72970" y="1309800"/>
                        </a:lnTo>
                        <a:lnTo>
                          <a:pt x="92035" y="1352336"/>
                        </a:lnTo>
                        <a:lnTo>
                          <a:pt x="113334" y="1394141"/>
                        </a:lnTo>
                        <a:lnTo>
                          <a:pt x="136874" y="1435131"/>
                        </a:lnTo>
                        <a:lnTo>
                          <a:pt x="162663" y="1475221"/>
                        </a:lnTo>
                        <a:lnTo>
                          <a:pt x="190707" y="1514329"/>
                        </a:lnTo>
                        <a:lnTo>
                          <a:pt x="221015" y="1552371"/>
                        </a:lnTo>
                        <a:lnTo>
                          <a:pt x="253208" y="1588831"/>
                        </a:lnTo>
                        <a:lnTo>
                          <a:pt x="286843" y="1623247"/>
                        </a:lnTo>
                        <a:lnTo>
                          <a:pt x="321837" y="1655611"/>
                        </a:lnTo>
                        <a:lnTo>
                          <a:pt x="358107" y="1685916"/>
                        </a:lnTo>
                        <a:lnTo>
                          <a:pt x="395569" y="1714156"/>
                        </a:lnTo>
                        <a:lnTo>
                          <a:pt x="434139" y="1740321"/>
                        </a:lnTo>
                        <a:lnTo>
                          <a:pt x="473734" y="1764406"/>
                        </a:lnTo>
                        <a:lnTo>
                          <a:pt x="514269" y="1786402"/>
                        </a:lnTo>
                        <a:lnTo>
                          <a:pt x="555662" y="1806303"/>
                        </a:lnTo>
                        <a:lnTo>
                          <a:pt x="597829" y="1824102"/>
                        </a:lnTo>
                        <a:lnTo>
                          <a:pt x="640686" y="1839790"/>
                        </a:lnTo>
                        <a:lnTo>
                          <a:pt x="684150" y="1853360"/>
                        </a:lnTo>
                        <a:lnTo>
                          <a:pt x="728136" y="1864806"/>
                        </a:lnTo>
                        <a:lnTo>
                          <a:pt x="772562" y="1874120"/>
                        </a:lnTo>
                        <a:lnTo>
                          <a:pt x="817343" y="1881295"/>
                        </a:lnTo>
                        <a:lnTo>
                          <a:pt x="862397" y="1886323"/>
                        </a:lnTo>
                        <a:lnTo>
                          <a:pt x="907639" y="1889196"/>
                        </a:lnTo>
                        <a:lnTo>
                          <a:pt x="952985" y="1889909"/>
                        </a:lnTo>
                        <a:lnTo>
                          <a:pt x="998353" y="1888452"/>
                        </a:lnTo>
                        <a:lnTo>
                          <a:pt x="1043659" y="1884820"/>
                        </a:lnTo>
                        <a:lnTo>
                          <a:pt x="1088818" y="1879005"/>
                        </a:lnTo>
                        <a:lnTo>
                          <a:pt x="1133748" y="1870999"/>
                        </a:lnTo>
                        <a:lnTo>
                          <a:pt x="1178364" y="1860794"/>
                        </a:lnTo>
                        <a:lnTo>
                          <a:pt x="1222583" y="1848385"/>
                        </a:lnTo>
                        <a:lnTo>
                          <a:pt x="1266322" y="1833763"/>
                        </a:lnTo>
                        <a:lnTo>
                          <a:pt x="1309497" y="1816921"/>
                        </a:lnTo>
                        <a:lnTo>
                          <a:pt x="1352023" y="1797852"/>
                        </a:lnTo>
                        <a:lnTo>
                          <a:pt x="1393819" y="1776549"/>
                        </a:lnTo>
                        <a:lnTo>
                          <a:pt x="1434799" y="1753003"/>
                        </a:lnTo>
                        <a:lnTo>
                          <a:pt x="1474881" y="1727209"/>
                        </a:lnTo>
                        <a:lnTo>
                          <a:pt x="1513980" y="1699158"/>
                        </a:lnTo>
                        <a:lnTo>
                          <a:pt x="1552013" y="1668843"/>
                        </a:lnTo>
                        <a:lnTo>
                          <a:pt x="944737" y="944956"/>
                        </a:lnTo>
                        <a:lnTo>
                          <a:pt x="944737"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bject 23">
                    <a:extLst>
                      <a:ext uri="{FF2B5EF4-FFF2-40B4-BE49-F238E27FC236}">
                        <a16:creationId xmlns:a16="http://schemas.microsoft.com/office/drawing/2014/main" id="{94207468-C618-45CE-BE0E-6657EF9A1F7D}"/>
                      </a:ext>
                    </a:extLst>
                  </p:cNvPr>
                  <p:cNvSpPr/>
                  <p:nvPr/>
                </p:nvSpPr>
                <p:spPr>
                  <a:xfrm>
                    <a:off x="1565446" y="8308228"/>
                    <a:ext cx="947419" cy="1015365"/>
                  </a:xfrm>
                  <a:custGeom>
                    <a:avLst/>
                    <a:gdLst/>
                    <a:ahLst/>
                    <a:cxnLst/>
                    <a:rect l="l" t="t" r="r" b="b"/>
                    <a:pathLst>
                      <a:path w="947419" h="1015365">
                        <a:moveTo>
                          <a:pt x="897966" y="0"/>
                        </a:moveTo>
                        <a:lnTo>
                          <a:pt x="0" y="291795"/>
                        </a:lnTo>
                        <a:lnTo>
                          <a:pt x="606907" y="1015149"/>
                        </a:lnTo>
                        <a:lnTo>
                          <a:pt x="645403" y="981200"/>
                        </a:lnTo>
                        <a:lnTo>
                          <a:pt x="681684" y="945859"/>
                        </a:lnTo>
                        <a:lnTo>
                          <a:pt x="715730" y="909191"/>
                        </a:lnTo>
                        <a:lnTo>
                          <a:pt x="747522" y="871265"/>
                        </a:lnTo>
                        <a:lnTo>
                          <a:pt x="777042" y="832145"/>
                        </a:lnTo>
                        <a:lnTo>
                          <a:pt x="804269" y="791899"/>
                        </a:lnTo>
                        <a:lnTo>
                          <a:pt x="829186" y="750593"/>
                        </a:lnTo>
                        <a:lnTo>
                          <a:pt x="851772" y="708295"/>
                        </a:lnTo>
                        <a:lnTo>
                          <a:pt x="872009" y="665070"/>
                        </a:lnTo>
                        <a:lnTo>
                          <a:pt x="889878" y="620986"/>
                        </a:lnTo>
                        <a:lnTo>
                          <a:pt x="905360" y="576109"/>
                        </a:lnTo>
                        <a:lnTo>
                          <a:pt x="918435" y="530506"/>
                        </a:lnTo>
                        <a:lnTo>
                          <a:pt x="929084" y="484243"/>
                        </a:lnTo>
                        <a:lnTo>
                          <a:pt x="937289" y="437387"/>
                        </a:lnTo>
                        <a:lnTo>
                          <a:pt x="943029" y="390005"/>
                        </a:lnTo>
                        <a:lnTo>
                          <a:pt x="946287" y="342163"/>
                        </a:lnTo>
                        <a:lnTo>
                          <a:pt x="947043" y="293928"/>
                        </a:lnTo>
                        <a:lnTo>
                          <a:pt x="945278" y="245367"/>
                        </a:lnTo>
                        <a:lnTo>
                          <a:pt x="940972" y="196546"/>
                        </a:lnTo>
                        <a:lnTo>
                          <a:pt x="934107" y="147532"/>
                        </a:lnTo>
                        <a:lnTo>
                          <a:pt x="924664" y="98392"/>
                        </a:lnTo>
                        <a:lnTo>
                          <a:pt x="912623" y="49192"/>
                        </a:lnTo>
                        <a:lnTo>
                          <a:pt x="897966" y="0"/>
                        </a:lnTo>
                        <a:close/>
                      </a:path>
                    </a:pathLst>
                  </a:custGeom>
                  <a:solidFill>
                    <a:srgbClr val="D28D0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24">
                    <a:extLst>
                      <a:ext uri="{FF2B5EF4-FFF2-40B4-BE49-F238E27FC236}">
                        <a16:creationId xmlns:a16="http://schemas.microsoft.com/office/drawing/2014/main" id="{BCDFF7EF-1D30-4791-BF21-A890348CBE73}"/>
                      </a:ext>
                    </a:extLst>
                  </p:cNvPr>
                  <p:cNvSpPr/>
                  <p:nvPr/>
                </p:nvSpPr>
                <p:spPr>
                  <a:xfrm>
                    <a:off x="1564824" y="8246232"/>
                    <a:ext cx="898525" cy="353695"/>
                  </a:xfrm>
                  <a:custGeom>
                    <a:avLst/>
                    <a:gdLst/>
                    <a:ahLst/>
                    <a:cxnLst/>
                    <a:rect l="l" t="t" r="r" b="b"/>
                    <a:pathLst>
                      <a:path w="898525" h="353695">
                        <a:moveTo>
                          <a:pt x="875842" y="0"/>
                        </a:moveTo>
                        <a:lnTo>
                          <a:pt x="0" y="353123"/>
                        </a:lnTo>
                        <a:lnTo>
                          <a:pt x="898397" y="61823"/>
                        </a:lnTo>
                        <a:lnTo>
                          <a:pt x="893252" y="46525"/>
                        </a:lnTo>
                        <a:lnTo>
                          <a:pt x="887634" y="30726"/>
                        </a:lnTo>
                        <a:lnTo>
                          <a:pt x="881760" y="15019"/>
                        </a:lnTo>
                        <a:lnTo>
                          <a:pt x="875842"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25">
                    <a:extLst>
                      <a:ext uri="{FF2B5EF4-FFF2-40B4-BE49-F238E27FC236}">
                        <a16:creationId xmlns:a16="http://schemas.microsoft.com/office/drawing/2014/main" id="{673AB357-19C7-4C91-8077-D84F0F7DD591}"/>
                      </a:ext>
                    </a:extLst>
                  </p:cNvPr>
                  <p:cNvSpPr/>
                  <p:nvPr/>
                </p:nvSpPr>
                <p:spPr>
                  <a:xfrm>
                    <a:off x="1566683" y="7943704"/>
                    <a:ext cx="874394" cy="655320"/>
                  </a:xfrm>
                  <a:custGeom>
                    <a:avLst/>
                    <a:gdLst/>
                    <a:ahLst/>
                    <a:cxnLst/>
                    <a:rect l="l" t="t" r="r" b="b"/>
                    <a:pathLst>
                      <a:path w="874394" h="655320">
                        <a:moveTo>
                          <a:pt x="678040" y="0"/>
                        </a:moveTo>
                        <a:lnTo>
                          <a:pt x="0" y="654773"/>
                        </a:lnTo>
                        <a:lnTo>
                          <a:pt x="873950" y="301675"/>
                        </a:lnTo>
                        <a:lnTo>
                          <a:pt x="852917" y="253207"/>
                        </a:lnTo>
                        <a:lnTo>
                          <a:pt x="829827" y="206930"/>
                        </a:lnTo>
                        <a:lnTo>
                          <a:pt x="804523" y="162605"/>
                        </a:lnTo>
                        <a:lnTo>
                          <a:pt x="776849" y="119989"/>
                        </a:lnTo>
                        <a:lnTo>
                          <a:pt x="746648" y="78844"/>
                        </a:lnTo>
                        <a:lnTo>
                          <a:pt x="713764" y="38927"/>
                        </a:lnTo>
                        <a:lnTo>
                          <a:pt x="678040"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26">
                    <a:extLst>
                      <a:ext uri="{FF2B5EF4-FFF2-40B4-BE49-F238E27FC236}">
                        <a16:creationId xmlns:a16="http://schemas.microsoft.com/office/drawing/2014/main" id="{BB774079-9280-46FD-8F85-9BE89A3C94A3}"/>
                      </a:ext>
                    </a:extLst>
                  </p:cNvPr>
                  <p:cNvSpPr/>
                  <p:nvPr/>
                </p:nvSpPr>
                <p:spPr>
                  <a:xfrm>
                    <a:off x="1564991" y="7909002"/>
                    <a:ext cx="679450" cy="690880"/>
                  </a:xfrm>
                  <a:custGeom>
                    <a:avLst/>
                    <a:gdLst/>
                    <a:ahLst/>
                    <a:cxnLst/>
                    <a:rect l="l" t="t" r="r" b="b"/>
                    <a:pathLst>
                      <a:path w="679450" h="690879">
                        <a:moveTo>
                          <a:pt x="643839" y="0"/>
                        </a:moveTo>
                        <a:lnTo>
                          <a:pt x="0" y="690460"/>
                        </a:lnTo>
                        <a:lnTo>
                          <a:pt x="679094" y="34645"/>
                        </a:lnTo>
                        <a:lnTo>
                          <a:pt x="661752" y="17032"/>
                        </a:lnTo>
                        <a:lnTo>
                          <a:pt x="643839"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27">
                    <a:extLst>
                      <a:ext uri="{FF2B5EF4-FFF2-40B4-BE49-F238E27FC236}">
                        <a16:creationId xmlns:a16="http://schemas.microsoft.com/office/drawing/2014/main" id="{C61E845B-9C33-4F48-B3B8-7ABE6EB8E11B}"/>
                      </a:ext>
                    </a:extLst>
                  </p:cNvPr>
                  <p:cNvSpPr/>
                  <p:nvPr/>
                </p:nvSpPr>
                <p:spPr>
                  <a:xfrm>
                    <a:off x="1565114" y="7654835"/>
                    <a:ext cx="643890" cy="944244"/>
                  </a:xfrm>
                  <a:custGeom>
                    <a:avLst/>
                    <a:gdLst/>
                    <a:ahLst/>
                    <a:cxnLst/>
                    <a:rect l="l" t="t" r="r" b="b"/>
                    <a:pathLst>
                      <a:path w="643889" h="944245">
                        <a:moveTo>
                          <a:pt x="0" y="0"/>
                        </a:moveTo>
                        <a:lnTo>
                          <a:pt x="0" y="943787"/>
                        </a:lnTo>
                        <a:lnTo>
                          <a:pt x="643661" y="253542"/>
                        </a:lnTo>
                        <a:lnTo>
                          <a:pt x="604025" y="218318"/>
                        </a:lnTo>
                        <a:lnTo>
                          <a:pt x="563520" y="185769"/>
                        </a:lnTo>
                        <a:lnTo>
                          <a:pt x="522121" y="155885"/>
                        </a:lnTo>
                        <a:lnTo>
                          <a:pt x="479798" y="128655"/>
                        </a:lnTo>
                        <a:lnTo>
                          <a:pt x="436528" y="104068"/>
                        </a:lnTo>
                        <a:lnTo>
                          <a:pt x="392282" y="82114"/>
                        </a:lnTo>
                        <a:lnTo>
                          <a:pt x="347033" y="62782"/>
                        </a:lnTo>
                        <a:lnTo>
                          <a:pt x="300756" y="46062"/>
                        </a:lnTo>
                        <a:lnTo>
                          <a:pt x="253424" y="31943"/>
                        </a:lnTo>
                        <a:lnTo>
                          <a:pt x="205010" y="20415"/>
                        </a:lnTo>
                        <a:lnTo>
                          <a:pt x="155487" y="11468"/>
                        </a:lnTo>
                        <a:lnTo>
                          <a:pt x="104829" y="5089"/>
                        </a:lnTo>
                        <a:lnTo>
                          <a:pt x="53008" y="1270"/>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28">
                    <a:extLst>
                      <a:ext uri="{FF2B5EF4-FFF2-40B4-BE49-F238E27FC236}">
                        <a16:creationId xmlns:a16="http://schemas.microsoft.com/office/drawing/2014/main" id="{D60A2843-6D04-4F86-8EFA-62403BD91B77}"/>
                      </a:ext>
                    </a:extLst>
                  </p:cNvPr>
                  <p:cNvSpPr/>
                  <p:nvPr/>
                </p:nvSpPr>
                <p:spPr>
                  <a:xfrm>
                    <a:off x="998618" y="8032309"/>
                    <a:ext cx="1135380" cy="1135380"/>
                  </a:xfrm>
                  <a:custGeom>
                    <a:avLst/>
                    <a:gdLst/>
                    <a:ahLst/>
                    <a:cxnLst/>
                    <a:rect l="l" t="t" r="r" b="b"/>
                    <a:pathLst>
                      <a:path w="1135380" h="1135379">
                        <a:moveTo>
                          <a:pt x="567486" y="0"/>
                        </a:moveTo>
                        <a:lnTo>
                          <a:pt x="518522" y="2083"/>
                        </a:lnTo>
                        <a:lnTo>
                          <a:pt x="470714" y="8218"/>
                        </a:lnTo>
                        <a:lnTo>
                          <a:pt x="424233" y="18236"/>
                        </a:lnTo>
                        <a:lnTo>
                          <a:pt x="379249" y="31965"/>
                        </a:lnTo>
                        <a:lnTo>
                          <a:pt x="335933" y="49236"/>
                        </a:lnTo>
                        <a:lnTo>
                          <a:pt x="294455" y="69879"/>
                        </a:lnTo>
                        <a:lnTo>
                          <a:pt x="254985" y="93721"/>
                        </a:lnTo>
                        <a:lnTo>
                          <a:pt x="217693" y="120595"/>
                        </a:lnTo>
                        <a:lnTo>
                          <a:pt x="182751" y="150328"/>
                        </a:lnTo>
                        <a:lnTo>
                          <a:pt x="150328" y="182751"/>
                        </a:lnTo>
                        <a:lnTo>
                          <a:pt x="120595" y="217693"/>
                        </a:lnTo>
                        <a:lnTo>
                          <a:pt x="93721" y="254985"/>
                        </a:lnTo>
                        <a:lnTo>
                          <a:pt x="69879" y="294455"/>
                        </a:lnTo>
                        <a:lnTo>
                          <a:pt x="49236" y="335933"/>
                        </a:lnTo>
                        <a:lnTo>
                          <a:pt x="31965" y="379249"/>
                        </a:lnTo>
                        <a:lnTo>
                          <a:pt x="18236" y="424233"/>
                        </a:lnTo>
                        <a:lnTo>
                          <a:pt x="8218" y="470714"/>
                        </a:lnTo>
                        <a:lnTo>
                          <a:pt x="2083" y="518522"/>
                        </a:lnTo>
                        <a:lnTo>
                          <a:pt x="0" y="567486"/>
                        </a:lnTo>
                        <a:lnTo>
                          <a:pt x="2083" y="616453"/>
                        </a:lnTo>
                        <a:lnTo>
                          <a:pt x="8218" y="664262"/>
                        </a:lnTo>
                        <a:lnTo>
                          <a:pt x="18236" y="710745"/>
                        </a:lnTo>
                        <a:lnTo>
                          <a:pt x="31965" y="755730"/>
                        </a:lnTo>
                        <a:lnTo>
                          <a:pt x="49236" y="799047"/>
                        </a:lnTo>
                        <a:lnTo>
                          <a:pt x="69879" y="840527"/>
                        </a:lnTo>
                        <a:lnTo>
                          <a:pt x="93721" y="879997"/>
                        </a:lnTo>
                        <a:lnTo>
                          <a:pt x="120595" y="917289"/>
                        </a:lnTo>
                        <a:lnTo>
                          <a:pt x="150328" y="952232"/>
                        </a:lnTo>
                        <a:lnTo>
                          <a:pt x="182751" y="984656"/>
                        </a:lnTo>
                        <a:lnTo>
                          <a:pt x="217693" y="1014390"/>
                        </a:lnTo>
                        <a:lnTo>
                          <a:pt x="254985" y="1041263"/>
                        </a:lnTo>
                        <a:lnTo>
                          <a:pt x="294455" y="1065106"/>
                        </a:lnTo>
                        <a:lnTo>
                          <a:pt x="335933" y="1085749"/>
                        </a:lnTo>
                        <a:lnTo>
                          <a:pt x="379249" y="1103020"/>
                        </a:lnTo>
                        <a:lnTo>
                          <a:pt x="424233" y="1116749"/>
                        </a:lnTo>
                        <a:lnTo>
                          <a:pt x="470714" y="1126767"/>
                        </a:lnTo>
                        <a:lnTo>
                          <a:pt x="518522" y="1132903"/>
                        </a:lnTo>
                        <a:lnTo>
                          <a:pt x="567486" y="1134986"/>
                        </a:lnTo>
                        <a:lnTo>
                          <a:pt x="616451" y="1132903"/>
                        </a:lnTo>
                        <a:lnTo>
                          <a:pt x="664259" y="1126767"/>
                        </a:lnTo>
                        <a:lnTo>
                          <a:pt x="710740" y="1116749"/>
                        </a:lnTo>
                        <a:lnTo>
                          <a:pt x="755723" y="1103020"/>
                        </a:lnTo>
                        <a:lnTo>
                          <a:pt x="799040" y="1085749"/>
                        </a:lnTo>
                        <a:lnTo>
                          <a:pt x="840518" y="1065106"/>
                        </a:lnTo>
                        <a:lnTo>
                          <a:pt x="879988" y="1041263"/>
                        </a:lnTo>
                        <a:lnTo>
                          <a:pt x="917279" y="1014390"/>
                        </a:lnTo>
                        <a:lnTo>
                          <a:pt x="952222" y="984656"/>
                        </a:lnTo>
                        <a:lnTo>
                          <a:pt x="984645" y="952232"/>
                        </a:lnTo>
                        <a:lnTo>
                          <a:pt x="1014378" y="917289"/>
                        </a:lnTo>
                        <a:lnTo>
                          <a:pt x="1041251" y="879997"/>
                        </a:lnTo>
                        <a:lnTo>
                          <a:pt x="1065094" y="840527"/>
                        </a:lnTo>
                        <a:lnTo>
                          <a:pt x="1085736" y="799047"/>
                        </a:lnTo>
                        <a:lnTo>
                          <a:pt x="1103007" y="755730"/>
                        </a:lnTo>
                        <a:lnTo>
                          <a:pt x="1116737" y="710745"/>
                        </a:lnTo>
                        <a:lnTo>
                          <a:pt x="1126754" y="664262"/>
                        </a:lnTo>
                        <a:lnTo>
                          <a:pt x="1132890" y="616453"/>
                        </a:lnTo>
                        <a:lnTo>
                          <a:pt x="1134973" y="567486"/>
                        </a:lnTo>
                        <a:lnTo>
                          <a:pt x="1132890" y="518522"/>
                        </a:lnTo>
                        <a:lnTo>
                          <a:pt x="1126754" y="470714"/>
                        </a:lnTo>
                        <a:lnTo>
                          <a:pt x="1116737" y="424233"/>
                        </a:lnTo>
                        <a:lnTo>
                          <a:pt x="1103007" y="379249"/>
                        </a:lnTo>
                        <a:lnTo>
                          <a:pt x="1085736" y="335933"/>
                        </a:lnTo>
                        <a:lnTo>
                          <a:pt x="1065094" y="294455"/>
                        </a:lnTo>
                        <a:lnTo>
                          <a:pt x="1041251" y="254985"/>
                        </a:lnTo>
                        <a:lnTo>
                          <a:pt x="1014378" y="217693"/>
                        </a:lnTo>
                        <a:lnTo>
                          <a:pt x="984645" y="182751"/>
                        </a:lnTo>
                        <a:lnTo>
                          <a:pt x="952222" y="150328"/>
                        </a:lnTo>
                        <a:lnTo>
                          <a:pt x="917279" y="120595"/>
                        </a:lnTo>
                        <a:lnTo>
                          <a:pt x="879988" y="93721"/>
                        </a:lnTo>
                        <a:lnTo>
                          <a:pt x="840518" y="69879"/>
                        </a:lnTo>
                        <a:lnTo>
                          <a:pt x="799040" y="49236"/>
                        </a:lnTo>
                        <a:lnTo>
                          <a:pt x="755723" y="31965"/>
                        </a:lnTo>
                        <a:lnTo>
                          <a:pt x="710740" y="18236"/>
                        </a:lnTo>
                        <a:lnTo>
                          <a:pt x="664259" y="8218"/>
                        </a:lnTo>
                        <a:lnTo>
                          <a:pt x="616451" y="2083"/>
                        </a:lnTo>
                        <a:lnTo>
                          <a:pt x="567486"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0" name="object 11">
                  <a:extLst>
                    <a:ext uri="{FF2B5EF4-FFF2-40B4-BE49-F238E27FC236}">
                      <a16:creationId xmlns:a16="http://schemas.microsoft.com/office/drawing/2014/main" id="{991CA1A4-1A3F-45B3-A4B3-65277F6C9D27}"/>
                    </a:ext>
                  </a:extLst>
                </p:cNvPr>
                <p:cNvSpPr txBox="1"/>
                <p:nvPr/>
              </p:nvSpPr>
              <p:spPr>
                <a:xfrm>
                  <a:off x="6070445" y="3090672"/>
                  <a:ext cx="708848"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12</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131" name="object 11">
                  <a:extLst>
                    <a:ext uri="{FF2B5EF4-FFF2-40B4-BE49-F238E27FC236}">
                      <a16:creationId xmlns:a16="http://schemas.microsoft.com/office/drawing/2014/main" id="{C225F0B2-E572-4560-8540-766B16261709}"/>
                    </a:ext>
                  </a:extLst>
                </p:cNvPr>
                <p:cNvSpPr txBox="1"/>
                <p:nvPr/>
              </p:nvSpPr>
              <p:spPr>
                <a:xfrm>
                  <a:off x="4434840" y="3090672"/>
                  <a:ext cx="1237839" cy="35990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477835"/>
                      </a:solidFill>
                      <a:effectLst/>
                      <a:uLnTx/>
                      <a:uFillTx/>
                      <a:latin typeface="Arial" panose="020B0604020202020204"/>
                      <a:ea typeface="+mn-ea"/>
                      <a:cs typeface="Arial"/>
                    </a:rPr>
                    <a:t>61</a:t>
                  </a:r>
                  <a:r>
                    <a:rPr kumimoji="0" sz="1500" b="1" i="0" u="none" strike="noStrike" kern="0" cap="none" spc="0" normalizeH="0" baseline="0" noProof="0" dirty="0">
                      <a:ln>
                        <a:noFill/>
                      </a:ln>
                      <a:solidFill>
                        <a:srgbClr val="477835"/>
                      </a:solidFill>
                      <a:effectLst/>
                      <a:uLnTx/>
                      <a:uFillTx/>
                      <a:latin typeface="Arial" panose="020B0604020202020204"/>
                      <a:ea typeface="+mn-ea"/>
                      <a:cs typeface="Arial"/>
                    </a:rPr>
                    <a:t>%</a:t>
                  </a:r>
                </a:p>
              </p:txBody>
            </p:sp>
            <p:sp>
              <p:nvSpPr>
                <p:cNvPr id="142" name="object 11">
                  <a:extLst>
                    <a:ext uri="{FF2B5EF4-FFF2-40B4-BE49-F238E27FC236}">
                      <a16:creationId xmlns:a16="http://schemas.microsoft.com/office/drawing/2014/main" id="{0FA050BA-801F-4754-AECF-3CC6B42FC439}"/>
                    </a:ext>
                  </a:extLst>
                </p:cNvPr>
                <p:cNvSpPr txBox="1"/>
                <p:nvPr/>
              </p:nvSpPr>
              <p:spPr>
                <a:xfrm>
                  <a:off x="6777816" y="3823741"/>
                  <a:ext cx="1061509" cy="61638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a:t>
                  </a:r>
                  <a:r>
                    <a:rPr kumimoji="0" lang="en-US" sz="1000" b="0" i="0" u="none" strike="noStrike" kern="0" cap="none" spc="0" normalizeH="0" baseline="0" noProof="0" dirty="0" err="1">
                      <a:ln>
                        <a:noFill/>
                      </a:ln>
                      <a:solidFill>
                        <a:prstClr val="black"/>
                      </a:solidFill>
                      <a:effectLst/>
                      <a:uLnTx/>
                      <a:uFillTx/>
                      <a:latin typeface="Arial" panose="020B0604020202020204"/>
                      <a:ea typeface="+mn-ea"/>
                      <a:cs typeface="Arial"/>
                    </a:rPr>
                    <a:t>nd</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other men who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59D08"/>
                      </a:solidFill>
                      <a:effectLst/>
                      <a:uLnTx/>
                      <a:uFillTx/>
                      <a:latin typeface="Arial" panose="020B0604020202020204"/>
                      <a:ea typeface="+mn-ea"/>
                      <a:cs typeface="Arial"/>
                    </a:rPr>
                    <a:t>6</a:t>
                  </a:r>
                  <a:r>
                    <a:rPr kumimoji="0" sz="1500" b="1" i="0" u="none" strike="noStrike" kern="0" cap="none" spc="0" normalizeH="0" baseline="0" noProof="0" dirty="0">
                      <a:ln>
                        <a:noFill/>
                      </a:ln>
                      <a:solidFill>
                        <a:srgbClr val="F59D08"/>
                      </a:solidFill>
                      <a:effectLst/>
                      <a:uLnTx/>
                      <a:uFillTx/>
                      <a:latin typeface="Arial" panose="020B0604020202020204"/>
                      <a:ea typeface="+mn-ea"/>
                      <a:cs typeface="Arial"/>
                    </a:rPr>
                    <a:t>%</a:t>
                  </a:r>
                </a:p>
              </p:txBody>
            </p:sp>
            <p:sp>
              <p:nvSpPr>
                <p:cNvPr id="143" name="object 11">
                  <a:extLst>
                    <a:ext uri="{FF2B5EF4-FFF2-40B4-BE49-F238E27FC236}">
                      <a16:creationId xmlns:a16="http://schemas.microsoft.com/office/drawing/2014/main" id="{E1CAFBE5-8AF5-46D3-8560-E9E794C3531F}"/>
                    </a:ext>
                  </a:extLst>
                </p:cNvPr>
                <p:cNvSpPr txBox="1"/>
                <p:nvPr/>
              </p:nvSpPr>
              <p:spPr>
                <a:xfrm>
                  <a:off x="6657344" y="3329209"/>
                  <a:ext cx="705642" cy="48814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Peop</a:t>
                  </a:r>
                  <a:r>
                    <a:rPr kumimoji="0" sz="1000" b="0" i="0" u="none" strike="noStrike" kern="0" cap="none" spc="0" normalizeH="0" baseline="0" noProof="0" dirty="0">
                      <a:ln>
                        <a:noFill/>
                      </a:ln>
                      <a:solidFill>
                        <a:prstClr val="black"/>
                      </a:solidFill>
                      <a:effectLst/>
                      <a:uLnTx/>
                      <a:uFillTx/>
                      <a:latin typeface="Arial" panose="020B0604020202020204"/>
                      <a:ea typeface="+mn-ea"/>
                      <a:cs typeface="Arial"/>
                    </a:rPr>
                    <a:t>le </a:t>
                  </a: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who </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rPr>
                    <a:t>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1</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145" name="object 11">
                  <a:extLst>
                    <a:ext uri="{FF2B5EF4-FFF2-40B4-BE49-F238E27FC236}">
                      <a16:creationId xmlns:a16="http://schemas.microsoft.com/office/drawing/2014/main" id="{28B0890C-363A-4737-B019-88BD7992E33A}"/>
                    </a:ext>
                  </a:extLst>
                </p:cNvPr>
                <p:cNvSpPr txBox="1"/>
                <p:nvPr/>
              </p:nvSpPr>
              <p:spPr>
                <a:xfrm>
                  <a:off x="6740117" y="4446859"/>
                  <a:ext cx="1175322"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1</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46" name="object 11">
                  <a:extLst>
                    <a:ext uri="{FF2B5EF4-FFF2-40B4-BE49-F238E27FC236}">
                      <a16:creationId xmlns:a16="http://schemas.microsoft.com/office/drawing/2014/main" id="{D9E832F9-CE6A-475A-A0F8-D20AA7E3064A}"/>
                    </a:ext>
                  </a:extLst>
                </p:cNvPr>
                <p:cNvSpPr txBox="1"/>
                <p:nvPr/>
              </p:nvSpPr>
              <p:spPr>
                <a:xfrm>
                  <a:off x="6578571" y="4842210"/>
                  <a:ext cx="1021113" cy="744627"/>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workers and sex</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partners of all key</a:t>
                  </a:r>
                </a:p>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p</a:t>
                  </a:r>
                  <a:r>
                    <a:rPr kumimoji="0" lang="en-US" sz="1000" b="0" i="0" u="none" strike="noStrike" kern="0" cap="none" spc="0" normalizeH="0" baseline="0" noProof="0" dirty="0" err="1">
                      <a:ln>
                        <a:noFill/>
                      </a:ln>
                      <a:solidFill>
                        <a:prstClr val="black"/>
                      </a:solidFill>
                      <a:effectLst/>
                      <a:uLnTx/>
                      <a:uFillTx/>
                      <a:latin typeface="Arial" panose="020B0604020202020204"/>
                      <a:ea typeface="+mn-ea"/>
                      <a:cs typeface="Arial"/>
                    </a:rPr>
                    <a:t>opulations</a:t>
                  </a:r>
                  <a:endPar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19 </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cxnSp>
              <p:nvCxnSpPr>
                <p:cNvPr id="14" name="Straight Connector 13">
                  <a:extLst>
                    <a:ext uri="{FF2B5EF4-FFF2-40B4-BE49-F238E27FC236}">
                      <a16:creationId xmlns:a16="http://schemas.microsoft.com/office/drawing/2014/main" id="{EBA87E96-FDC8-4AD0-B521-44F456A2F15C}"/>
                    </a:ext>
                  </a:extLst>
                </p:cNvPr>
                <p:cNvCxnSpPr>
                  <a:cxnSpLocks/>
                </p:cNvCxnSpPr>
                <p:nvPr/>
              </p:nvCxnSpPr>
              <p:spPr>
                <a:xfrm flipV="1">
                  <a:off x="6435875" y="3524103"/>
                  <a:ext cx="201473" cy="99789"/>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30D9EB46-3893-4AE7-BCDF-A17BFB08801A}"/>
                    </a:ext>
                  </a:extLst>
                </p:cNvPr>
                <p:cNvCxnSpPr>
                  <a:cxnSpLocks/>
                </p:cNvCxnSpPr>
                <p:nvPr/>
              </p:nvCxnSpPr>
              <p:spPr>
                <a:xfrm>
                  <a:off x="6551403" y="3773533"/>
                  <a:ext cx="213098" cy="288643"/>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3939488C-1B8A-4628-9B68-2B8FE22696DD}"/>
                    </a:ext>
                  </a:extLst>
                </p:cNvPr>
                <p:cNvCxnSpPr>
                  <a:cxnSpLocks/>
                </p:cNvCxnSpPr>
                <p:nvPr/>
              </p:nvCxnSpPr>
              <p:spPr>
                <a:xfrm>
                  <a:off x="6641155" y="3928611"/>
                  <a:ext cx="91440" cy="667512"/>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7AE697C9-6525-43EC-A6FC-A8922E53993C}"/>
                    </a:ext>
                  </a:extLst>
                </p:cNvPr>
                <p:cNvCxnSpPr>
                  <a:cxnSpLocks/>
                </p:cNvCxnSpPr>
                <p:nvPr/>
              </p:nvCxnSpPr>
              <p:spPr>
                <a:xfrm>
                  <a:off x="6479028" y="4718427"/>
                  <a:ext cx="80491" cy="441029"/>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57953072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eastern and southern Africa, 2010–2020, and estimated resource needs 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B72A840C-BA34-48E4-B106-BD3C77C272C3}"/>
              </a:ext>
            </a:extLst>
          </p:cNvPr>
          <p:cNvGrpSpPr/>
          <p:nvPr/>
        </p:nvGrpSpPr>
        <p:grpSpPr>
          <a:xfrm>
            <a:off x="457198" y="2395728"/>
            <a:ext cx="10877742" cy="4158960"/>
            <a:chOff x="457198" y="2395728"/>
            <a:chExt cx="10877742" cy="4158960"/>
          </a:xfrm>
        </p:grpSpPr>
        <p:sp>
          <p:nvSpPr>
            <p:cNvPr id="8" name="TextBox 7">
              <a:extLst>
                <a:ext uri="{FF2B5EF4-FFF2-40B4-BE49-F238E27FC236}">
                  <a16:creationId xmlns:a16="http://schemas.microsoft.com/office/drawing/2014/main" id="{6CFC2753-3BEA-4ADC-A41A-CEF3DC8EF01B}"/>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9" name="TextBox 8">
              <a:extLst>
                <a:ext uri="{FF2B5EF4-FFF2-40B4-BE49-F238E27FC236}">
                  <a16:creationId xmlns:a16="http://schemas.microsoft.com/office/drawing/2014/main" id="{F0E1DE2A-04C7-4ABF-81A6-CE5762BCBE54}"/>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sp>
          <p:nvSpPr>
            <p:cNvPr id="20" name="object 10">
              <a:extLst>
                <a:ext uri="{FF2B5EF4-FFF2-40B4-BE49-F238E27FC236}">
                  <a16:creationId xmlns:a16="http://schemas.microsoft.com/office/drawing/2014/main" id="{3AFC4F13-0966-442A-A1C4-FAEF385D1701}"/>
                </a:ext>
              </a:extLst>
            </p:cNvPr>
            <p:cNvSpPr txBox="1"/>
            <p:nvPr/>
          </p:nvSpPr>
          <p:spPr>
            <a:xfrm>
              <a:off x="685800" y="287420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6" name="Group 5">
              <a:extLst>
                <a:ext uri="{FF2B5EF4-FFF2-40B4-BE49-F238E27FC236}">
                  <a16:creationId xmlns:a16="http://schemas.microsoft.com/office/drawing/2014/main" id="{EC299D3F-A864-46C4-A304-E722A663C4A5}"/>
                </a:ext>
              </a:extLst>
            </p:cNvPr>
            <p:cNvGrpSpPr/>
            <p:nvPr/>
          </p:nvGrpSpPr>
          <p:grpSpPr>
            <a:xfrm>
              <a:off x="1746504" y="5562876"/>
              <a:ext cx="9582603" cy="271869"/>
              <a:chOff x="1962367" y="5654316"/>
              <a:chExt cx="9582603" cy="271869"/>
            </a:xfrm>
          </p:grpSpPr>
          <p:sp>
            <p:nvSpPr>
              <p:cNvPr id="10" name="TextBox 9">
                <a:extLst>
                  <a:ext uri="{FF2B5EF4-FFF2-40B4-BE49-F238E27FC236}">
                    <a16:creationId xmlns:a16="http://schemas.microsoft.com/office/drawing/2014/main" id="{59F46492-A3B9-458B-95D5-C0642207784E}"/>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 name="object 85">
                <a:extLst>
                  <a:ext uri="{FF2B5EF4-FFF2-40B4-BE49-F238E27FC236}">
                    <a16:creationId xmlns:a16="http://schemas.microsoft.com/office/drawing/2014/main" id="{4C0647EF-5A80-4305-8963-CF4CBEA32286}"/>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687DED64-522F-47F8-91CD-D2F73C413921}"/>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C0F05E6F-C84A-474A-BC2F-234D79FB1713}"/>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object 85">
                <a:extLst>
                  <a:ext uri="{FF2B5EF4-FFF2-40B4-BE49-F238E27FC236}">
                    <a16:creationId xmlns:a16="http://schemas.microsoft.com/office/drawing/2014/main" id="{2ADF4548-8681-45C6-9CB7-2DC63D2B1A32}"/>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103CA20E-D6BB-4BEF-A3CF-B113D28FB51D}"/>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85">
                <a:extLst>
                  <a:ext uri="{FF2B5EF4-FFF2-40B4-BE49-F238E27FC236}">
                    <a16:creationId xmlns:a16="http://schemas.microsoft.com/office/drawing/2014/main" id="{B1AA730B-8DD2-4953-AC57-4991DB9B13D3}"/>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FFB3670F-EB02-4C4F-A241-5E1A7D737EEB}"/>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901491DD-A5EA-400C-A06F-16475A2DBD4E}"/>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5">
                <a:extLst>
                  <a:ext uri="{FF2B5EF4-FFF2-40B4-BE49-F238E27FC236}">
                    <a16:creationId xmlns:a16="http://schemas.microsoft.com/office/drawing/2014/main" id="{573D815E-45A2-4C11-B55F-52F5520D686B}"/>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pic>
          <p:nvPicPr>
            <p:cNvPr id="24" name="Picture 23">
              <a:extLst>
                <a:ext uri="{FF2B5EF4-FFF2-40B4-BE49-F238E27FC236}">
                  <a16:creationId xmlns:a16="http://schemas.microsoft.com/office/drawing/2014/main" id="{D85CAABA-640A-4497-AD00-DB90C4F9A84C}"/>
                </a:ext>
              </a:extLst>
            </p:cNvPr>
            <p:cNvPicPr>
              <a:picLocks noChangeAspect="1"/>
            </p:cNvPicPr>
            <p:nvPr/>
          </p:nvPicPr>
          <p:blipFill>
            <a:blip r:embed="rId2"/>
            <a:stretch>
              <a:fillRect/>
            </a:stretch>
          </p:blipFill>
          <p:spPr>
            <a:xfrm>
              <a:off x="813816" y="2395728"/>
              <a:ext cx="8498561" cy="3170195"/>
            </a:xfrm>
            <a:prstGeom prst="rect">
              <a:avLst/>
            </a:prstGeom>
          </p:spPr>
        </p:pic>
      </p:grpSp>
    </p:spTree>
    <p:extLst>
      <p:ext uri="{BB962C8B-B14F-4D97-AF65-F5344CB8AC3E}">
        <p14:creationId xmlns:p14="http://schemas.microsoft.com/office/powerpoint/2010/main" val="27781215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eastern and southern Africa, </a:t>
            </a:r>
          </a:p>
          <a:p>
            <a:pPr>
              <a:lnSpc>
                <a:spcPct val="100000"/>
              </a:lnSpc>
              <a:spcBef>
                <a:spcPts val="0"/>
              </a:spcBef>
            </a:pPr>
            <a:r>
              <a:rPr lang="en-US" dirty="0"/>
              <a:t>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67BC36B0-0768-4371-B0F1-5F2CE90A624A}"/>
              </a:ext>
            </a:extLst>
          </p:cNvPr>
          <p:cNvGrpSpPr/>
          <p:nvPr/>
        </p:nvGrpSpPr>
        <p:grpSpPr>
          <a:xfrm>
            <a:off x="457197" y="2368296"/>
            <a:ext cx="7315203" cy="4186392"/>
            <a:chOff x="457197" y="2368296"/>
            <a:chExt cx="7315203" cy="4186392"/>
          </a:xfrm>
        </p:grpSpPr>
        <p:sp>
          <p:nvSpPr>
            <p:cNvPr id="8" name="TextBox 7">
              <a:extLst>
                <a:ext uri="{FF2B5EF4-FFF2-40B4-BE49-F238E27FC236}">
                  <a16:creationId xmlns:a16="http://schemas.microsoft.com/office/drawing/2014/main" id="{99001858-8226-4743-A81C-86966B6E9CB6}"/>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pic>
          <p:nvPicPr>
            <p:cNvPr id="9" name="Picture 8">
              <a:extLst>
                <a:ext uri="{FF2B5EF4-FFF2-40B4-BE49-F238E27FC236}">
                  <a16:creationId xmlns:a16="http://schemas.microsoft.com/office/drawing/2014/main" id="{BC1D5DC0-5978-4195-BA79-5BCDC2C396F9}"/>
                </a:ext>
              </a:extLst>
            </p:cNvPr>
            <p:cNvPicPr>
              <a:picLocks noChangeAspect="1"/>
            </p:cNvPicPr>
            <p:nvPr/>
          </p:nvPicPr>
          <p:blipFill>
            <a:blip r:embed="rId2"/>
            <a:stretch>
              <a:fillRect/>
            </a:stretch>
          </p:blipFill>
          <p:spPr>
            <a:xfrm>
              <a:off x="2542032" y="2626953"/>
              <a:ext cx="5151566" cy="2840982"/>
            </a:xfrm>
            <a:prstGeom prst="rect">
              <a:avLst/>
            </a:prstGeom>
          </p:spPr>
        </p:pic>
        <p:sp>
          <p:nvSpPr>
            <p:cNvPr id="33" name="TextBox 32">
              <a:extLst>
                <a:ext uri="{FF2B5EF4-FFF2-40B4-BE49-F238E27FC236}">
                  <a16:creationId xmlns:a16="http://schemas.microsoft.com/office/drawing/2014/main" id="{E21C5D99-67FD-429E-97DD-60D8BD52DC09}"/>
                </a:ext>
              </a:extLst>
            </p:cNvPr>
            <p:cNvSpPr txBox="1"/>
            <p:nvPr/>
          </p:nvSpPr>
          <p:spPr>
            <a:xfrm>
              <a:off x="4533018" y="3931324"/>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-136</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A1A26DC3-F040-40CA-B4C9-38F5A829F4FC}"/>
                </a:ext>
              </a:extLst>
            </p:cNvPr>
            <p:cNvSpPr txBox="1"/>
            <p:nvPr/>
          </p:nvSpPr>
          <p:spPr>
            <a:xfrm>
              <a:off x="4990219" y="4056893"/>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-165</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E970CEA9-822C-4781-8AE1-BFC13726B28F}"/>
                </a:ext>
              </a:extLst>
            </p:cNvPr>
            <p:cNvSpPr txBox="1"/>
            <p:nvPr/>
          </p:nvSpPr>
          <p:spPr>
            <a:xfrm>
              <a:off x="6360966" y="333756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-580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2DFB26A0-654B-4163-A89D-404790E4CFA9}"/>
                </a:ext>
              </a:extLst>
            </p:cNvPr>
            <p:cNvSpPr txBox="1"/>
            <p:nvPr/>
          </p:nvSpPr>
          <p:spPr>
            <a:xfrm>
              <a:off x="6819019" y="3630342"/>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-386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EB1A07AF-8585-4298-B29E-B3F5F348EC0D}"/>
                </a:ext>
              </a:extLst>
            </p:cNvPr>
            <p:cNvSpPr txBox="1"/>
            <p:nvPr/>
          </p:nvSpPr>
          <p:spPr>
            <a:xfrm>
              <a:off x="3147793" y="3969911"/>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1240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6%</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C9075C6B-0992-4160-9BE4-DCF4C5BF8332}"/>
                </a:ext>
              </a:extLst>
            </p:cNvPr>
            <p:cNvSpPr txBox="1"/>
            <p:nvPr/>
          </p:nvSpPr>
          <p:spPr>
            <a:xfrm>
              <a:off x="3621024" y="371690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a:t>
              </a:r>
              <a:r>
                <a:rPr lang="en-US" sz="1000" dirty="0">
                  <a:solidFill>
                    <a:prstClr val="black">
                      <a:lumMod val="65000"/>
                      <a:lumOff val="35000"/>
                    </a:prstClr>
                  </a:solidFill>
                  <a:latin typeface="Arial" panose="020B0604020202020204"/>
                </a:rPr>
                <a:t>27</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4</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62B7F0E5-0A34-4CFD-88F4-B0192FE5BDF7}"/>
                </a:ext>
              </a:extLst>
            </p:cNvPr>
            <p:cNvSpPr txBox="1"/>
            <p:nvPr/>
          </p:nvSpPr>
          <p:spPr>
            <a:xfrm>
              <a:off x="4079025" y="3306974"/>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534</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6</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EE450D4D-24BF-4777-BB13-646406045DBE}"/>
                </a:ext>
              </a:extLst>
            </p:cNvPr>
            <p:cNvSpPr txBox="1"/>
            <p:nvPr/>
          </p:nvSpPr>
          <p:spPr>
            <a:xfrm>
              <a:off x="5907825" y="2368296"/>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906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9</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6E26CD74-9316-4312-B8D7-EC2EDCBB2200}"/>
                </a:ext>
              </a:extLst>
            </p:cNvPr>
            <p:cNvSpPr txBox="1"/>
            <p:nvPr/>
          </p:nvSpPr>
          <p:spPr>
            <a:xfrm>
              <a:off x="7279425" y="2960277"/>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198</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079133A6-3CDA-4530-A7DC-F85FA2E8D01C}"/>
                </a:ext>
              </a:extLst>
            </p:cNvPr>
            <p:cNvSpPr txBox="1"/>
            <p:nvPr/>
          </p:nvSpPr>
          <p:spPr>
            <a:xfrm>
              <a:off x="5449824" y="307026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614</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6</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039295E5-4F1A-46C0-A94C-FE70886116E4}"/>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2" name="Group 1">
              <a:extLst>
                <a:ext uri="{FF2B5EF4-FFF2-40B4-BE49-F238E27FC236}">
                  <a16:creationId xmlns:a16="http://schemas.microsoft.com/office/drawing/2014/main" id="{FED85DC4-8127-4F05-AF59-C116A6706E25}"/>
                </a:ext>
              </a:extLst>
            </p:cNvPr>
            <p:cNvGrpSpPr/>
            <p:nvPr/>
          </p:nvGrpSpPr>
          <p:grpSpPr>
            <a:xfrm>
              <a:off x="2971800" y="5382870"/>
              <a:ext cx="4800600" cy="399217"/>
              <a:chOff x="2971800" y="5382870"/>
              <a:chExt cx="4800600" cy="399217"/>
            </a:xfrm>
          </p:grpSpPr>
          <p:sp>
            <p:nvSpPr>
              <p:cNvPr id="11" name="TextBox 10">
                <a:extLst>
                  <a:ext uri="{FF2B5EF4-FFF2-40B4-BE49-F238E27FC236}">
                    <a16:creationId xmlns:a16="http://schemas.microsoft.com/office/drawing/2014/main" id="{8CC116B2-2C1A-452B-9224-A228EA7E134F}"/>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12" name="TextBox 11">
                <a:extLst>
                  <a:ext uri="{FF2B5EF4-FFF2-40B4-BE49-F238E27FC236}">
                    <a16:creationId xmlns:a16="http://schemas.microsoft.com/office/drawing/2014/main" id="{EA15AE87-A112-49F8-8F7E-34D3799D75F9}"/>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13" name="TextBox 12">
                <a:extLst>
                  <a:ext uri="{FF2B5EF4-FFF2-40B4-BE49-F238E27FC236}">
                    <a16:creationId xmlns:a16="http://schemas.microsoft.com/office/drawing/2014/main" id="{54381C25-6D2C-4804-8369-05769B1A41B1}"/>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14" name="TextBox 13">
                <a:extLst>
                  <a:ext uri="{FF2B5EF4-FFF2-40B4-BE49-F238E27FC236}">
                    <a16:creationId xmlns:a16="http://schemas.microsoft.com/office/drawing/2014/main" id="{EA19FED3-433A-47FC-8935-FA8315753B55}"/>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15" name="TextBox 14">
                <a:extLst>
                  <a:ext uri="{FF2B5EF4-FFF2-40B4-BE49-F238E27FC236}">
                    <a16:creationId xmlns:a16="http://schemas.microsoft.com/office/drawing/2014/main" id="{067B6B84-6992-4F22-8F23-C4652C8D6066}"/>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16" name="TextBox 15">
                <a:extLst>
                  <a:ext uri="{FF2B5EF4-FFF2-40B4-BE49-F238E27FC236}">
                    <a16:creationId xmlns:a16="http://schemas.microsoft.com/office/drawing/2014/main" id="{FB69097A-BBCC-438C-B718-FDA31DE19782}"/>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17" name="TextBox 16">
                <a:extLst>
                  <a:ext uri="{FF2B5EF4-FFF2-40B4-BE49-F238E27FC236}">
                    <a16:creationId xmlns:a16="http://schemas.microsoft.com/office/drawing/2014/main" id="{C537F810-40E5-4B9C-A038-F0ECDBB868C9}"/>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18" name="TextBox 17">
                <a:extLst>
                  <a:ext uri="{FF2B5EF4-FFF2-40B4-BE49-F238E27FC236}">
                    <a16:creationId xmlns:a16="http://schemas.microsoft.com/office/drawing/2014/main" id="{60E32E52-77E4-475C-8178-5B28B549B486}"/>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19" name="TextBox 18">
                <a:extLst>
                  <a:ext uri="{FF2B5EF4-FFF2-40B4-BE49-F238E27FC236}">
                    <a16:creationId xmlns:a16="http://schemas.microsoft.com/office/drawing/2014/main" id="{6399AA01-0C7D-4AE9-8725-400665501082}"/>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20" name="TextBox 19">
                <a:extLst>
                  <a:ext uri="{FF2B5EF4-FFF2-40B4-BE49-F238E27FC236}">
                    <a16:creationId xmlns:a16="http://schemas.microsoft.com/office/drawing/2014/main" id="{9D3E75E5-4CA5-47C7-8D8D-3D3CD746B5CC}"/>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50" name="Straight Connector 49">
                <a:extLst>
                  <a:ext uri="{FF2B5EF4-FFF2-40B4-BE49-F238E27FC236}">
                    <a16:creationId xmlns:a16="http://schemas.microsoft.com/office/drawing/2014/main" id="{FFCAB992-73F2-4F5D-93D3-31B02454594E}"/>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6984315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5437386"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Western and central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325082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Proportion of children (aged 0–14 years) living with HIV with suppressed viral load, </a:t>
            </a:r>
          </a:p>
          <a:p>
            <a:pPr>
              <a:lnSpc>
                <a:spcPct val="100000"/>
              </a:lnSpc>
              <a:spcBef>
                <a:spcPts val="0"/>
              </a:spcBef>
            </a:pPr>
            <a:r>
              <a:rPr lang="en-US" dirty="0"/>
              <a:t>western and central Africa,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82EEBED2-D7E6-4582-8602-5F7C4123868C}"/>
              </a:ext>
            </a:extLst>
          </p:cNvPr>
          <p:cNvGrpSpPr/>
          <p:nvPr/>
        </p:nvGrpSpPr>
        <p:grpSpPr>
          <a:xfrm>
            <a:off x="408421" y="2377440"/>
            <a:ext cx="11295899" cy="4177248"/>
            <a:chOff x="408421" y="2377440"/>
            <a:chExt cx="11295899" cy="4177248"/>
          </a:xfrm>
        </p:grpSpPr>
        <p:sp>
          <p:nvSpPr>
            <p:cNvPr id="8" name="Rectangle 7">
              <a:extLst>
                <a:ext uri="{FF2B5EF4-FFF2-40B4-BE49-F238E27FC236}">
                  <a16:creationId xmlns:a16="http://schemas.microsoft.com/office/drawing/2014/main" id="{9D8332E6-B0CD-4975-A4C2-BCDBA6F00972}"/>
                </a:ext>
              </a:extLst>
            </p:cNvPr>
            <p:cNvSpPr/>
            <p:nvPr/>
          </p:nvSpPr>
          <p:spPr>
            <a:xfrm>
              <a:off x="685800" y="2651760"/>
              <a:ext cx="5175504"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D4868EDE-09F1-46D3-A7C2-58AA1913ABC0}"/>
                </a:ext>
              </a:extLst>
            </p:cNvPr>
            <p:cNvSpPr/>
            <p:nvPr/>
          </p:nvSpPr>
          <p:spPr>
            <a:xfrm>
              <a:off x="6537960" y="2651760"/>
              <a:ext cx="516636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sp>
          <p:nvSpPr>
            <p:cNvPr id="37" name="object 71">
              <a:extLst>
                <a:ext uri="{FF2B5EF4-FFF2-40B4-BE49-F238E27FC236}">
                  <a16:creationId xmlns:a16="http://schemas.microsoft.com/office/drawing/2014/main" id="{6AA9F77F-FA48-4A5E-8C87-B86100269C43}"/>
                </a:ext>
              </a:extLst>
            </p:cNvPr>
            <p:cNvSpPr txBox="1"/>
            <p:nvPr/>
          </p:nvSpPr>
          <p:spPr>
            <a:xfrm>
              <a:off x="408421" y="2377440"/>
              <a:ext cx="5721118"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living with HIV who are on treatment and are virally suppressed</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38" name="object 71">
              <a:extLst>
                <a:ext uri="{FF2B5EF4-FFF2-40B4-BE49-F238E27FC236}">
                  <a16:creationId xmlns:a16="http://schemas.microsoft.com/office/drawing/2014/main" id="{21CE2830-127D-41E9-A7D6-1DF943978DE3}"/>
                </a:ext>
              </a:extLst>
            </p:cNvPr>
            <p:cNvSpPr txBox="1"/>
            <p:nvPr/>
          </p:nvSpPr>
          <p:spPr>
            <a:xfrm>
              <a:off x="7114982" y="2377440"/>
              <a:ext cx="4012317"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Children living with HIV who are virally suppressed</a:t>
              </a:r>
              <a:endParaRPr dirty="0"/>
            </a:p>
          </p:txBody>
        </p:sp>
        <p:sp>
          <p:nvSpPr>
            <p:cNvPr id="11" name="object 27">
              <a:extLst>
                <a:ext uri="{FF2B5EF4-FFF2-40B4-BE49-F238E27FC236}">
                  <a16:creationId xmlns:a16="http://schemas.microsoft.com/office/drawing/2014/main" id="{E317BA97-7051-4918-87AF-A93F7FD9801D}"/>
                </a:ext>
              </a:extLst>
            </p:cNvPr>
            <p:cNvSpPr txBox="1"/>
            <p:nvPr/>
          </p:nvSpPr>
          <p:spPr>
            <a:xfrm>
              <a:off x="1600200" y="553554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2016</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 name="object 29">
              <a:extLst>
                <a:ext uri="{FF2B5EF4-FFF2-40B4-BE49-F238E27FC236}">
                  <a16:creationId xmlns:a16="http://schemas.microsoft.com/office/drawing/2014/main" id="{8207C75D-B740-4A94-B318-13D3B229F79D}"/>
                </a:ext>
              </a:extLst>
            </p:cNvPr>
            <p:cNvSpPr txBox="1"/>
            <p:nvPr/>
          </p:nvSpPr>
          <p:spPr>
            <a:xfrm>
              <a:off x="3246120" y="5530481"/>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2018</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6" name="object 10">
              <a:extLst>
                <a:ext uri="{FF2B5EF4-FFF2-40B4-BE49-F238E27FC236}">
                  <a16:creationId xmlns:a16="http://schemas.microsoft.com/office/drawing/2014/main" id="{22831D9C-E7C5-4F26-84FE-4A7A9A6A7FD8}"/>
                </a:ext>
              </a:extLst>
            </p:cNvPr>
            <p:cNvSpPr txBox="1"/>
            <p:nvPr/>
          </p:nvSpPr>
          <p:spPr>
            <a:xfrm>
              <a:off x="685800" y="3893534"/>
              <a:ext cx="345544" cy="521938"/>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3" name="object 28">
              <a:extLst>
                <a:ext uri="{FF2B5EF4-FFF2-40B4-BE49-F238E27FC236}">
                  <a16:creationId xmlns:a16="http://schemas.microsoft.com/office/drawing/2014/main" id="{7178F5FD-6485-444D-BE63-951F77144FC5}"/>
                </a:ext>
              </a:extLst>
            </p:cNvPr>
            <p:cNvSpPr txBox="1"/>
            <p:nvPr/>
          </p:nvSpPr>
          <p:spPr>
            <a:xfrm>
              <a:off x="242316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2017</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0" name="TextBox 59">
              <a:extLst>
                <a:ext uri="{FF2B5EF4-FFF2-40B4-BE49-F238E27FC236}">
                  <a16:creationId xmlns:a16="http://schemas.microsoft.com/office/drawing/2014/main" id="{469C781B-1C17-42F9-AAE6-E62746B0FCDB}"/>
                </a:ext>
              </a:extLst>
            </p:cNvPr>
            <p:cNvSpPr txBox="1"/>
            <p:nvPr/>
          </p:nvSpPr>
          <p:spPr>
            <a:xfrm>
              <a:off x="1064041" y="479145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E7DCD370-9492-409E-8B0F-3FC0C4C34615}"/>
                </a:ext>
              </a:extLst>
            </p:cNvPr>
            <p:cNvCxnSpPr/>
            <p:nvPr/>
          </p:nvCxnSpPr>
          <p:spPr>
            <a:xfrm>
              <a:off x="1384218" y="492347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09365469-E0DF-42D1-81D8-F1CC5DFA5173}"/>
                </a:ext>
              </a:extLst>
            </p:cNvPr>
            <p:cNvSpPr txBox="1"/>
            <p:nvPr/>
          </p:nvSpPr>
          <p:spPr>
            <a:xfrm>
              <a:off x="1064041" y="504748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5528D6C4-CDEA-4914-AF42-01B5D04DC7BB}"/>
                </a:ext>
              </a:extLst>
            </p:cNvPr>
            <p:cNvCxnSpPr/>
            <p:nvPr/>
          </p:nvCxnSpPr>
          <p:spPr>
            <a:xfrm>
              <a:off x="1384218" y="517950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61C21E37-9433-4A83-9B8A-612895C2172B}"/>
                </a:ext>
              </a:extLst>
            </p:cNvPr>
            <p:cNvSpPr txBox="1"/>
            <p:nvPr/>
          </p:nvSpPr>
          <p:spPr>
            <a:xfrm>
              <a:off x="1064041" y="427939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5" name="Straight Connector 64">
              <a:extLst>
                <a:ext uri="{FF2B5EF4-FFF2-40B4-BE49-F238E27FC236}">
                  <a16:creationId xmlns:a16="http://schemas.microsoft.com/office/drawing/2014/main" id="{D5F55F42-51F8-46D4-8D14-6461C7A91D38}"/>
                </a:ext>
              </a:extLst>
            </p:cNvPr>
            <p:cNvCxnSpPr/>
            <p:nvPr/>
          </p:nvCxnSpPr>
          <p:spPr>
            <a:xfrm>
              <a:off x="1384218" y="44074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C6C6C571-BE4A-4F74-9360-27DF37CADBB8}"/>
                </a:ext>
              </a:extLst>
            </p:cNvPr>
            <p:cNvSpPr txBox="1"/>
            <p:nvPr/>
          </p:nvSpPr>
          <p:spPr>
            <a:xfrm>
              <a:off x="1064041" y="453542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628FF108-5AB9-4213-8035-DD0759AF1AF4}"/>
                </a:ext>
              </a:extLst>
            </p:cNvPr>
            <p:cNvCxnSpPr/>
            <p:nvPr/>
          </p:nvCxnSpPr>
          <p:spPr>
            <a:xfrm>
              <a:off x="1384218" y="466744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0D340D94-E943-4782-902A-E9A3AB1AEC63}"/>
                </a:ext>
              </a:extLst>
            </p:cNvPr>
            <p:cNvCxnSpPr/>
            <p:nvPr/>
          </p:nvCxnSpPr>
          <p:spPr>
            <a:xfrm>
              <a:off x="1384218"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A430C007-9E68-4E4D-BB96-D60630D12AC1}"/>
                </a:ext>
              </a:extLst>
            </p:cNvPr>
            <p:cNvSpPr txBox="1"/>
            <p:nvPr/>
          </p:nvSpPr>
          <p:spPr>
            <a:xfrm>
              <a:off x="985493" y="274320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65E21AAA-8565-4770-9FBC-0EDCF7437B82}"/>
                </a:ext>
              </a:extLst>
            </p:cNvPr>
            <p:cNvCxnSpPr/>
            <p:nvPr/>
          </p:nvCxnSpPr>
          <p:spPr>
            <a:xfrm>
              <a:off x="1385350" y="363931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151A5AC-88D8-47A2-ABBA-FD54148656F6}"/>
                </a:ext>
              </a:extLst>
            </p:cNvPr>
            <p:cNvSpPr txBox="1"/>
            <p:nvPr/>
          </p:nvSpPr>
          <p:spPr>
            <a:xfrm>
              <a:off x="1065173" y="351129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7</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1" name="object 29">
              <a:extLst>
                <a:ext uri="{FF2B5EF4-FFF2-40B4-BE49-F238E27FC236}">
                  <a16:creationId xmlns:a16="http://schemas.microsoft.com/office/drawing/2014/main" id="{F580F7E5-5E0D-4742-9045-CD279784039F}"/>
                </a:ext>
              </a:extLst>
            </p:cNvPr>
            <p:cNvSpPr txBox="1"/>
            <p:nvPr/>
          </p:nvSpPr>
          <p:spPr>
            <a:xfrm>
              <a:off x="406908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2019</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02" name="object 29">
              <a:extLst>
                <a:ext uri="{FF2B5EF4-FFF2-40B4-BE49-F238E27FC236}">
                  <a16:creationId xmlns:a16="http://schemas.microsoft.com/office/drawing/2014/main" id="{FA94A67C-1FA3-4862-8A4F-D0883854F87E}"/>
                </a:ext>
              </a:extLst>
            </p:cNvPr>
            <p:cNvSpPr txBox="1"/>
            <p:nvPr/>
          </p:nvSpPr>
          <p:spPr>
            <a:xfrm>
              <a:off x="489204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2020</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6" name="Rectangle 15">
              <a:extLst>
                <a:ext uri="{FF2B5EF4-FFF2-40B4-BE49-F238E27FC236}">
                  <a16:creationId xmlns:a16="http://schemas.microsoft.com/office/drawing/2014/main" id="{2C021E1E-1997-411A-994E-7B6D4990F0DE}"/>
                </a:ext>
              </a:extLst>
            </p:cNvPr>
            <p:cNvSpPr/>
            <p:nvPr/>
          </p:nvSpPr>
          <p:spPr>
            <a:xfrm>
              <a:off x="1828800" y="3962205"/>
              <a:ext cx="365760" cy="14813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F593CBCD-B20B-483D-8528-40E447EA8A1D}"/>
                </a:ext>
              </a:extLst>
            </p:cNvPr>
            <p:cNvSpPr/>
            <p:nvPr/>
          </p:nvSpPr>
          <p:spPr>
            <a:xfrm>
              <a:off x="3474720" y="3873906"/>
              <a:ext cx="365760" cy="156362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ectangle 47">
              <a:extLst>
                <a:ext uri="{FF2B5EF4-FFF2-40B4-BE49-F238E27FC236}">
                  <a16:creationId xmlns:a16="http://schemas.microsoft.com/office/drawing/2014/main" id="{25699A74-C738-4A1E-9DF8-B8C0328DFC8D}"/>
                </a:ext>
              </a:extLst>
            </p:cNvPr>
            <p:cNvSpPr/>
            <p:nvPr/>
          </p:nvSpPr>
          <p:spPr>
            <a:xfrm>
              <a:off x="2651760" y="3962205"/>
              <a:ext cx="365760" cy="14813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ectangle 102">
              <a:extLst>
                <a:ext uri="{FF2B5EF4-FFF2-40B4-BE49-F238E27FC236}">
                  <a16:creationId xmlns:a16="http://schemas.microsoft.com/office/drawing/2014/main" id="{01B03B89-17AE-4540-B8BA-54ECDA2A7017}"/>
                </a:ext>
              </a:extLst>
            </p:cNvPr>
            <p:cNvSpPr/>
            <p:nvPr/>
          </p:nvSpPr>
          <p:spPr>
            <a:xfrm>
              <a:off x="4297680" y="3855244"/>
              <a:ext cx="365760" cy="158543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Rectangle 103">
              <a:extLst>
                <a:ext uri="{FF2B5EF4-FFF2-40B4-BE49-F238E27FC236}">
                  <a16:creationId xmlns:a16="http://schemas.microsoft.com/office/drawing/2014/main" id="{026354E6-ACD8-48DE-933D-EC4B5A198FE9}"/>
                </a:ext>
              </a:extLst>
            </p:cNvPr>
            <p:cNvSpPr/>
            <p:nvPr/>
          </p:nvSpPr>
          <p:spPr>
            <a:xfrm>
              <a:off x="5120640" y="3659981"/>
              <a:ext cx="365760" cy="1780699"/>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10" name="Straight Connector 109">
              <a:extLst>
                <a:ext uri="{FF2B5EF4-FFF2-40B4-BE49-F238E27FC236}">
                  <a16:creationId xmlns:a16="http://schemas.microsoft.com/office/drawing/2014/main" id="{3BF93DD6-AB66-4527-990E-2F494DCFA508}"/>
                </a:ext>
              </a:extLst>
            </p:cNvPr>
            <p:cNvCxnSpPr/>
            <p:nvPr/>
          </p:nvCxnSpPr>
          <p:spPr>
            <a:xfrm>
              <a:off x="1384218" y="312724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7515EA97-F977-4EAA-8C7B-67340A93D46F}"/>
                </a:ext>
              </a:extLst>
            </p:cNvPr>
            <p:cNvSpPr txBox="1"/>
            <p:nvPr/>
          </p:nvSpPr>
          <p:spPr>
            <a:xfrm>
              <a:off x="1064041" y="29992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9</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F83D72B2-B83D-4191-B104-71763FC1FEDE}"/>
                </a:ext>
              </a:extLst>
            </p:cNvPr>
            <p:cNvCxnSpPr/>
            <p:nvPr/>
          </p:nvCxnSpPr>
          <p:spPr>
            <a:xfrm>
              <a:off x="1384218" y="338328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7EDA86E5-707C-4D2F-820E-E7D0E8B93F8B}"/>
                </a:ext>
              </a:extLst>
            </p:cNvPr>
            <p:cNvSpPr txBox="1"/>
            <p:nvPr/>
          </p:nvSpPr>
          <p:spPr>
            <a:xfrm>
              <a:off x="1064041" y="325526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AB258DB2-E3F9-4268-AF75-00789637677A}"/>
                </a:ext>
              </a:extLst>
            </p:cNvPr>
            <p:cNvCxnSpPr/>
            <p:nvPr/>
          </p:nvCxnSpPr>
          <p:spPr>
            <a:xfrm>
              <a:off x="1384218" y="389534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C98A091F-7470-47B2-A43F-CE98E42147CA}"/>
                </a:ext>
              </a:extLst>
            </p:cNvPr>
            <p:cNvSpPr txBox="1"/>
            <p:nvPr/>
          </p:nvSpPr>
          <p:spPr>
            <a:xfrm>
              <a:off x="1064041" y="376732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9" name="Straight Connector 118">
              <a:extLst>
                <a:ext uri="{FF2B5EF4-FFF2-40B4-BE49-F238E27FC236}">
                  <a16:creationId xmlns:a16="http://schemas.microsoft.com/office/drawing/2014/main" id="{8E795531-EB90-4BE9-9C43-E81C39E15932}"/>
                </a:ext>
              </a:extLst>
            </p:cNvPr>
            <p:cNvCxnSpPr/>
            <p:nvPr/>
          </p:nvCxnSpPr>
          <p:spPr>
            <a:xfrm>
              <a:off x="1384218" y="4151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64541AD7-7982-4C27-9C51-8F193A629753}"/>
                </a:ext>
              </a:extLst>
            </p:cNvPr>
            <p:cNvSpPr txBox="1"/>
            <p:nvPr/>
          </p:nvSpPr>
          <p:spPr>
            <a:xfrm>
              <a:off x="1064041" y="40233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8" name="object 27">
              <a:extLst>
                <a:ext uri="{FF2B5EF4-FFF2-40B4-BE49-F238E27FC236}">
                  <a16:creationId xmlns:a16="http://schemas.microsoft.com/office/drawing/2014/main" id="{93EA59FA-FB4B-45D7-96B2-3854CFBBBB20}"/>
                </a:ext>
              </a:extLst>
            </p:cNvPr>
            <p:cNvSpPr txBox="1"/>
            <p:nvPr/>
          </p:nvSpPr>
          <p:spPr>
            <a:xfrm>
              <a:off x="7452360" y="553554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2016</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0" name="object 29">
              <a:extLst>
                <a:ext uri="{FF2B5EF4-FFF2-40B4-BE49-F238E27FC236}">
                  <a16:creationId xmlns:a16="http://schemas.microsoft.com/office/drawing/2014/main" id="{E0265AAA-A8CE-4837-B0BC-07EE2E0CB839}"/>
                </a:ext>
              </a:extLst>
            </p:cNvPr>
            <p:cNvSpPr txBox="1"/>
            <p:nvPr/>
          </p:nvSpPr>
          <p:spPr>
            <a:xfrm>
              <a:off x="9098280" y="5530481"/>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2018</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32" name="object 10">
              <a:extLst>
                <a:ext uri="{FF2B5EF4-FFF2-40B4-BE49-F238E27FC236}">
                  <a16:creationId xmlns:a16="http://schemas.microsoft.com/office/drawing/2014/main" id="{7FB431F8-877A-497B-8DD0-643AD6A9C259}"/>
                </a:ext>
              </a:extLst>
            </p:cNvPr>
            <p:cNvSpPr txBox="1"/>
            <p:nvPr/>
          </p:nvSpPr>
          <p:spPr>
            <a:xfrm>
              <a:off x="6537960" y="3893534"/>
              <a:ext cx="345544" cy="521938"/>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33" name="object 28">
              <a:extLst>
                <a:ext uri="{FF2B5EF4-FFF2-40B4-BE49-F238E27FC236}">
                  <a16:creationId xmlns:a16="http://schemas.microsoft.com/office/drawing/2014/main" id="{CE628C6B-7B48-4247-9C08-590F6748F647}"/>
                </a:ext>
              </a:extLst>
            </p:cNvPr>
            <p:cNvSpPr txBox="1"/>
            <p:nvPr/>
          </p:nvSpPr>
          <p:spPr>
            <a:xfrm>
              <a:off x="827532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2017</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68" name="TextBox 167">
              <a:extLst>
                <a:ext uri="{FF2B5EF4-FFF2-40B4-BE49-F238E27FC236}">
                  <a16:creationId xmlns:a16="http://schemas.microsoft.com/office/drawing/2014/main" id="{1F360AED-8DFB-4662-813A-28685E21B95D}"/>
                </a:ext>
              </a:extLst>
            </p:cNvPr>
            <p:cNvSpPr txBox="1"/>
            <p:nvPr/>
          </p:nvSpPr>
          <p:spPr>
            <a:xfrm>
              <a:off x="6916201" y="479145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B05C46F2-53A6-45B4-8008-19D066561ECB}"/>
                </a:ext>
              </a:extLst>
            </p:cNvPr>
            <p:cNvCxnSpPr/>
            <p:nvPr/>
          </p:nvCxnSpPr>
          <p:spPr>
            <a:xfrm>
              <a:off x="7236378" y="492347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FAB2B5AA-A726-4A25-B4E7-68B32320E4F5}"/>
                </a:ext>
              </a:extLst>
            </p:cNvPr>
            <p:cNvSpPr txBox="1"/>
            <p:nvPr/>
          </p:nvSpPr>
          <p:spPr>
            <a:xfrm>
              <a:off x="6916201" y="504748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7" name="Straight Connector 166">
              <a:extLst>
                <a:ext uri="{FF2B5EF4-FFF2-40B4-BE49-F238E27FC236}">
                  <a16:creationId xmlns:a16="http://schemas.microsoft.com/office/drawing/2014/main" id="{6687EAEC-48CE-43A3-87B8-8DBD0141E75C}"/>
                </a:ext>
              </a:extLst>
            </p:cNvPr>
            <p:cNvCxnSpPr/>
            <p:nvPr/>
          </p:nvCxnSpPr>
          <p:spPr>
            <a:xfrm>
              <a:off x="7236378" y="517950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E211C0B0-5AC2-4997-BCCE-928A5B5EAED4}"/>
                </a:ext>
              </a:extLst>
            </p:cNvPr>
            <p:cNvSpPr txBox="1"/>
            <p:nvPr/>
          </p:nvSpPr>
          <p:spPr>
            <a:xfrm>
              <a:off x="6916201" y="427939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5" name="Straight Connector 164">
              <a:extLst>
                <a:ext uri="{FF2B5EF4-FFF2-40B4-BE49-F238E27FC236}">
                  <a16:creationId xmlns:a16="http://schemas.microsoft.com/office/drawing/2014/main" id="{894FC988-712B-4C28-85A5-B6248E0D4D0C}"/>
                </a:ext>
              </a:extLst>
            </p:cNvPr>
            <p:cNvCxnSpPr/>
            <p:nvPr/>
          </p:nvCxnSpPr>
          <p:spPr>
            <a:xfrm>
              <a:off x="7236378" y="44074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TextBox 161">
              <a:extLst>
                <a:ext uri="{FF2B5EF4-FFF2-40B4-BE49-F238E27FC236}">
                  <a16:creationId xmlns:a16="http://schemas.microsoft.com/office/drawing/2014/main" id="{DB55353B-0BE2-4E26-96B6-EE5192D79E95}"/>
                </a:ext>
              </a:extLst>
            </p:cNvPr>
            <p:cNvSpPr txBox="1"/>
            <p:nvPr/>
          </p:nvSpPr>
          <p:spPr>
            <a:xfrm>
              <a:off x="6916201" y="453542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3" name="Straight Connector 162">
              <a:extLst>
                <a:ext uri="{FF2B5EF4-FFF2-40B4-BE49-F238E27FC236}">
                  <a16:creationId xmlns:a16="http://schemas.microsoft.com/office/drawing/2014/main" id="{EA712A70-6ECF-4720-B454-2AEB381909DA}"/>
                </a:ext>
              </a:extLst>
            </p:cNvPr>
            <p:cNvCxnSpPr/>
            <p:nvPr/>
          </p:nvCxnSpPr>
          <p:spPr>
            <a:xfrm>
              <a:off x="7236378" y="466744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1EB54D5B-2CE3-45DB-899E-1D453D266046}"/>
                </a:ext>
              </a:extLst>
            </p:cNvPr>
            <p:cNvCxnSpPr/>
            <p:nvPr/>
          </p:nvCxnSpPr>
          <p:spPr>
            <a:xfrm>
              <a:off x="7236378"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TextBox 160">
              <a:extLst>
                <a:ext uri="{FF2B5EF4-FFF2-40B4-BE49-F238E27FC236}">
                  <a16:creationId xmlns:a16="http://schemas.microsoft.com/office/drawing/2014/main" id="{6EBDADC6-1997-46E0-86BE-AE552C9C6EF8}"/>
                </a:ext>
              </a:extLst>
            </p:cNvPr>
            <p:cNvSpPr txBox="1"/>
            <p:nvPr/>
          </p:nvSpPr>
          <p:spPr>
            <a:xfrm>
              <a:off x="6837653" y="274320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8" name="Straight Connector 157">
              <a:extLst>
                <a:ext uri="{FF2B5EF4-FFF2-40B4-BE49-F238E27FC236}">
                  <a16:creationId xmlns:a16="http://schemas.microsoft.com/office/drawing/2014/main" id="{C17E9D0A-6886-40AD-8808-A3308AF54FCB}"/>
                </a:ext>
              </a:extLst>
            </p:cNvPr>
            <p:cNvCxnSpPr/>
            <p:nvPr/>
          </p:nvCxnSpPr>
          <p:spPr>
            <a:xfrm>
              <a:off x="7237510" y="363931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9E8E13C2-972A-4EA0-ADB4-FB8791D2A259}"/>
                </a:ext>
              </a:extLst>
            </p:cNvPr>
            <p:cNvSpPr txBox="1"/>
            <p:nvPr/>
          </p:nvSpPr>
          <p:spPr>
            <a:xfrm>
              <a:off x="6917333" y="351129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7</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2" name="object 29">
              <a:extLst>
                <a:ext uri="{FF2B5EF4-FFF2-40B4-BE49-F238E27FC236}">
                  <a16:creationId xmlns:a16="http://schemas.microsoft.com/office/drawing/2014/main" id="{3B3C9B66-A912-4897-9D06-F4DC201A76C0}"/>
                </a:ext>
              </a:extLst>
            </p:cNvPr>
            <p:cNvSpPr txBox="1"/>
            <p:nvPr/>
          </p:nvSpPr>
          <p:spPr>
            <a:xfrm>
              <a:off x="992124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2019</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3" name="object 29">
              <a:extLst>
                <a:ext uri="{FF2B5EF4-FFF2-40B4-BE49-F238E27FC236}">
                  <a16:creationId xmlns:a16="http://schemas.microsoft.com/office/drawing/2014/main" id="{C179090D-7F81-47CD-B6A7-648D489D5C03}"/>
                </a:ext>
              </a:extLst>
            </p:cNvPr>
            <p:cNvSpPr txBox="1"/>
            <p:nvPr/>
          </p:nvSpPr>
          <p:spPr>
            <a:xfrm>
              <a:off x="10744200" y="5532120"/>
              <a:ext cx="822960" cy="172483"/>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2020</a:t>
              </a:r>
              <a:endPar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9" name="Rectangle 128">
              <a:extLst>
                <a:ext uri="{FF2B5EF4-FFF2-40B4-BE49-F238E27FC236}">
                  <a16:creationId xmlns:a16="http://schemas.microsoft.com/office/drawing/2014/main" id="{A00AD436-8133-4450-B4BC-766DAC8643D6}"/>
                </a:ext>
              </a:extLst>
            </p:cNvPr>
            <p:cNvSpPr/>
            <p:nvPr/>
          </p:nvSpPr>
          <p:spPr>
            <a:xfrm>
              <a:off x="7680960" y="5076631"/>
              <a:ext cx="365760" cy="36576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a:extLst>
                <a:ext uri="{FF2B5EF4-FFF2-40B4-BE49-F238E27FC236}">
                  <a16:creationId xmlns:a16="http://schemas.microsoft.com/office/drawing/2014/main" id="{A05B9EA0-E7BB-40FE-8DCD-1FF5A1490FB1}"/>
                </a:ext>
              </a:extLst>
            </p:cNvPr>
            <p:cNvSpPr/>
            <p:nvPr/>
          </p:nvSpPr>
          <p:spPr>
            <a:xfrm>
              <a:off x="9326880" y="4950618"/>
              <a:ext cx="365760" cy="490061"/>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8AE16135-6978-4BC6-BDE3-B208CA57736F}"/>
                </a:ext>
              </a:extLst>
            </p:cNvPr>
            <p:cNvSpPr/>
            <p:nvPr/>
          </p:nvSpPr>
          <p:spPr>
            <a:xfrm>
              <a:off x="8503920" y="5000624"/>
              <a:ext cx="365760" cy="440055"/>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Rectangle 143">
              <a:extLst>
                <a:ext uri="{FF2B5EF4-FFF2-40B4-BE49-F238E27FC236}">
                  <a16:creationId xmlns:a16="http://schemas.microsoft.com/office/drawing/2014/main" id="{C7009F12-7660-4A43-BADE-7E8AF0C9E39C}"/>
                </a:ext>
              </a:extLst>
            </p:cNvPr>
            <p:cNvSpPr/>
            <p:nvPr/>
          </p:nvSpPr>
          <p:spPr>
            <a:xfrm>
              <a:off x="10149840" y="4874418"/>
              <a:ext cx="365760" cy="566261"/>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ectangle 144">
              <a:extLst>
                <a:ext uri="{FF2B5EF4-FFF2-40B4-BE49-F238E27FC236}">
                  <a16:creationId xmlns:a16="http://schemas.microsoft.com/office/drawing/2014/main" id="{DD2E86F8-78F0-49D1-9F27-6A4B9247463D}"/>
                </a:ext>
              </a:extLst>
            </p:cNvPr>
            <p:cNvSpPr/>
            <p:nvPr/>
          </p:nvSpPr>
          <p:spPr>
            <a:xfrm>
              <a:off x="10972800" y="4757738"/>
              <a:ext cx="365760" cy="682941"/>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6" name="Straight Connector 155">
              <a:extLst>
                <a:ext uri="{FF2B5EF4-FFF2-40B4-BE49-F238E27FC236}">
                  <a16:creationId xmlns:a16="http://schemas.microsoft.com/office/drawing/2014/main" id="{8F9B1F4A-CF19-4041-87F4-6C31A2C8699E}"/>
                </a:ext>
              </a:extLst>
            </p:cNvPr>
            <p:cNvCxnSpPr/>
            <p:nvPr/>
          </p:nvCxnSpPr>
          <p:spPr>
            <a:xfrm>
              <a:off x="7236378" y="312724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TextBox 156">
              <a:extLst>
                <a:ext uri="{FF2B5EF4-FFF2-40B4-BE49-F238E27FC236}">
                  <a16:creationId xmlns:a16="http://schemas.microsoft.com/office/drawing/2014/main" id="{3D9952BB-17C6-4B5E-9DBD-5756897908B5}"/>
                </a:ext>
              </a:extLst>
            </p:cNvPr>
            <p:cNvSpPr txBox="1"/>
            <p:nvPr/>
          </p:nvSpPr>
          <p:spPr>
            <a:xfrm>
              <a:off x="6916201" y="299923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9</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4" name="Straight Connector 153">
              <a:extLst>
                <a:ext uri="{FF2B5EF4-FFF2-40B4-BE49-F238E27FC236}">
                  <a16:creationId xmlns:a16="http://schemas.microsoft.com/office/drawing/2014/main" id="{FFA7B97A-DDA6-4570-A5AE-B7C94818C746}"/>
                </a:ext>
              </a:extLst>
            </p:cNvPr>
            <p:cNvCxnSpPr/>
            <p:nvPr/>
          </p:nvCxnSpPr>
          <p:spPr>
            <a:xfrm>
              <a:off x="7236378" y="338328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2DCBE58A-95D2-48C2-8C8E-5577EAAAF9B5}"/>
                </a:ext>
              </a:extLst>
            </p:cNvPr>
            <p:cNvSpPr txBox="1"/>
            <p:nvPr/>
          </p:nvSpPr>
          <p:spPr>
            <a:xfrm>
              <a:off x="6916201" y="325526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2" name="Straight Connector 151">
              <a:extLst>
                <a:ext uri="{FF2B5EF4-FFF2-40B4-BE49-F238E27FC236}">
                  <a16:creationId xmlns:a16="http://schemas.microsoft.com/office/drawing/2014/main" id="{4F77580E-A348-41E4-B031-2FA383ACC8FE}"/>
                </a:ext>
              </a:extLst>
            </p:cNvPr>
            <p:cNvCxnSpPr/>
            <p:nvPr/>
          </p:nvCxnSpPr>
          <p:spPr>
            <a:xfrm>
              <a:off x="7236378" y="389534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TextBox 152">
              <a:extLst>
                <a:ext uri="{FF2B5EF4-FFF2-40B4-BE49-F238E27FC236}">
                  <a16:creationId xmlns:a16="http://schemas.microsoft.com/office/drawing/2014/main" id="{D5B13BFB-7159-4CC3-A422-DF3B9671E6E4}"/>
                </a:ext>
              </a:extLst>
            </p:cNvPr>
            <p:cNvSpPr txBox="1"/>
            <p:nvPr/>
          </p:nvSpPr>
          <p:spPr>
            <a:xfrm>
              <a:off x="6916201" y="376732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96B31DFE-883D-4318-8BDD-C4A5D645B709}"/>
                </a:ext>
              </a:extLst>
            </p:cNvPr>
            <p:cNvCxnSpPr/>
            <p:nvPr/>
          </p:nvCxnSpPr>
          <p:spPr>
            <a:xfrm>
              <a:off x="7236378" y="4151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3792AF8D-77C7-4461-A1D0-C4B33AE390F3}"/>
                </a:ext>
              </a:extLst>
            </p:cNvPr>
            <p:cNvSpPr txBox="1"/>
            <p:nvPr/>
          </p:nvSpPr>
          <p:spPr>
            <a:xfrm>
              <a:off x="6916201" y="40233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B72B2681-9F9A-45C6-B0AC-4D1CB8513A1F}"/>
                </a:ext>
              </a:extLst>
            </p:cNvPr>
            <p:cNvSpPr txBox="1"/>
            <p:nvPr/>
          </p:nvSpPr>
          <p:spPr>
            <a:xfrm>
              <a:off x="1143000" y="530352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9085CB32-E836-469C-AF84-AF25065F62E8}"/>
                </a:ext>
              </a:extLst>
            </p:cNvPr>
            <p:cNvCxnSpPr/>
            <p:nvPr/>
          </p:nvCxnSpPr>
          <p:spPr>
            <a:xfrm>
              <a:off x="1380744" y="5435536"/>
              <a:ext cx="43342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D1B68274-AADC-428C-9F5D-09FC2E867C0A}"/>
                </a:ext>
              </a:extLst>
            </p:cNvPr>
            <p:cNvSpPr txBox="1"/>
            <p:nvPr/>
          </p:nvSpPr>
          <p:spPr>
            <a:xfrm>
              <a:off x="6995160" y="530352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1" name="Straight Connector 170">
              <a:extLst>
                <a:ext uri="{FF2B5EF4-FFF2-40B4-BE49-F238E27FC236}">
                  <a16:creationId xmlns:a16="http://schemas.microsoft.com/office/drawing/2014/main" id="{B47C4DAB-4765-4290-8907-B0674B628F50}"/>
                </a:ext>
              </a:extLst>
            </p:cNvPr>
            <p:cNvCxnSpPr/>
            <p:nvPr/>
          </p:nvCxnSpPr>
          <p:spPr>
            <a:xfrm>
              <a:off x="7232904" y="5435536"/>
              <a:ext cx="43342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5" name="Group 194">
              <a:extLst>
                <a:ext uri="{FF2B5EF4-FFF2-40B4-BE49-F238E27FC236}">
                  <a16:creationId xmlns:a16="http://schemas.microsoft.com/office/drawing/2014/main" id="{95D55C3B-C7EC-4D34-97DA-7E17ADC9918D}"/>
                </a:ext>
              </a:extLst>
            </p:cNvPr>
            <p:cNvGrpSpPr/>
            <p:nvPr/>
          </p:nvGrpSpPr>
          <p:grpSpPr>
            <a:xfrm>
              <a:off x="1827668" y="3383280"/>
              <a:ext cx="3657600" cy="576544"/>
              <a:chOff x="1827668" y="3383280"/>
              <a:chExt cx="3657600" cy="576544"/>
            </a:xfrm>
          </p:grpSpPr>
          <p:sp>
            <p:nvSpPr>
              <p:cNvPr id="182" name="Rectangle 181">
                <a:extLst>
                  <a:ext uri="{FF2B5EF4-FFF2-40B4-BE49-F238E27FC236}">
                    <a16:creationId xmlns:a16="http://schemas.microsoft.com/office/drawing/2014/main" id="{FFA8BFBE-BE45-4DD8-B5EF-6CA72F9CEFF7}"/>
                  </a:ext>
                </a:extLst>
              </p:cNvPr>
              <p:cNvSpPr/>
              <p:nvPr/>
            </p:nvSpPr>
            <p:spPr>
              <a:xfrm>
                <a:off x="1827668" y="3685504"/>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57</a:t>
                </a:r>
              </a:p>
            </p:txBody>
          </p:sp>
          <p:sp>
            <p:nvSpPr>
              <p:cNvPr id="183" name="Rectangle 182">
                <a:extLst>
                  <a:ext uri="{FF2B5EF4-FFF2-40B4-BE49-F238E27FC236}">
                    <a16:creationId xmlns:a16="http://schemas.microsoft.com/office/drawing/2014/main" id="{F99D6D24-EB64-4BB5-A1A4-38F0C56D0F97}"/>
                  </a:ext>
                </a:extLst>
              </p:cNvPr>
              <p:cNvSpPr/>
              <p:nvPr/>
            </p:nvSpPr>
            <p:spPr>
              <a:xfrm>
                <a:off x="3473588" y="3597205"/>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60</a:t>
                </a:r>
              </a:p>
            </p:txBody>
          </p:sp>
          <p:sp>
            <p:nvSpPr>
              <p:cNvPr id="184" name="Rectangle 183">
                <a:extLst>
                  <a:ext uri="{FF2B5EF4-FFF2-40B4-BE49-F238E27FC236}">
                    <a16:creationId xmlns:a16="http://schemas.microsoft.com/office/drawing/2014/main" id="{D3B5789D-FA37-4CB7-A1FD-8BBF6A9BF1EC}"/>
                  </a:ext>
                </a:extLst>
              </p:cNvPr>
              <p:cNvSpPr/>
              <p:nvPr/>
            </p:nvSpPr>
            <p:spPr>
              <a:xfrm>
                <a:off x="2650628" y="3685504"/>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57</a:t>
                </a:r>
              </a:p>
            </p:txBody>
          </p:sp>
          <p:sp>
            <p:nvSpPr>
              <p:cNvPr id="185" name="Rectangle 184">
                <a:extLst>
                  <a:ext uri="{FF2B5EF4-FFF2-40B4-BE49-F238E27FC236}">
                    <a16:creationId xmlns:a16="http://schemas.microsoft.com/office/drawing/2014/main" id="{C82D5416-0509-4165-A1EC-2E75E3385031}"/>
                  </a:ext>
                </a:extLst>
              </p:cNvPr>
              <p:cNvSpPr/>
              <p:nvPr/>
            </p:nvSpPr>
            <p:spPr>
              <a:xfrm>
                <a:off x="4296548" y="3578543"/>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61</a:t>
                </a:r>
              </a:p>
            </p:txBody>
          </p:sp>
          <p:sp>
            <p:nvSpPr>
              <p:cNvPr id="186" name="Rectangle 185">
                <a:extLst>
                  <a:ext uri="{FF2B5EF4-FFF2-40B4-BE49-F238E27FC236}">
                    <a16:creationId xmlns:a16="http://schemas.microsoft.com/office/drawing/2014/main" id="{C5972BBE-3828-4A63-B4BD-08381ADDCC11}"/>
                  </a:ext>
                </a:extLst>
              </p:cNvPr>
              <p:cNvSpPr/>
              <p:nvPr/>
            </p:nvSpPr>
            <p:spPr>
              <a:xfrm>
                <a:off x="5119508" y="3383280"/>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69</a:t>
                </a:r>
              </a:p>
            </p:txBody>
          </p:sp>
        </p:grpSp>
        <p:sp>
          <p:nvSpPr>
            <p:cNvPr id="190" name="Rectangle 189">
              <a:extLst>
                <a:ext uri="{FF2B5EF4-FFF2-40B4-BE49-F238E27FC236}">
                  <a16:creationId xmlns:a16="http://schemas.microsoft.com/office/drawing/2014/main" id="{84227B2B-6D1C-439D-9EFF-9A0DE46FECB8}"/>
                </a:ext>
              </a:extLst>
            </p:cNvPr>
            <p:cNvSpPr/>
            <p:nvPr/>
          </p:nvSpPr>
          <p:spPr>
            <a:xfrm>
              <a:off x="7682826" y="4799453"/>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13</a:t>
              </a:r>
            </a:p>
          </p:txBody>
        </p:sp>
        <p:sp>
          <p:nvSpPr>
            <p:cNvPr id="191" name="Rectangle 190">
              <a:extLst>
                <a:ext uri="{FF2B5EF4-FFF2-40B4-BE49-F238E27FC236}">
                  <a16:creationId xmlns:a16="http://schemas.microsoft.com/office/drawing/2014/main" id="{E86BCA29-9C5D-4822-BB76-4A1BBE7C19B1}"/>
                </a:ext>
              </a:extLst>
            </p:cNvPr>
            <p:cNvSpPr/>
            <p:nvPr/>
          </p:nvSpPr>
          <p:spPr>
            <a:xfrm>
              <a:off x="9328746" y="4673440"/>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17</a:t>
              </a:r>
            </a:p>
          </p:txBody>
        </p:sp>
        <p:sp>
          <p:nvSpPr>
            <p:cNvPr id="192" name="Rectangle 191">
              <a:extLst>
                <a:ext uri="{FF2B5EF4-FFF2-40B4-BE49-F238E27FC236}">
                  <a16:creationId xmlns:a16="http://schemas.microsoft.com/office/drawing/2014/main" id="{9FDA871B-B054-4A74-A17D-0BD7E7F7F131}"/>
                </a:ext>
              </a:extLst>
            </p:cNvPr>
            <p:cNvSpPr/>
            <p:nvPr/>
          </p:nvSpPr>
          <p:spPr>
            <a:xfrm>
              <a:off x="8505786" y="4723446"/>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16</a:t>
              </a:r>
            </a:p>
          </p:txBody>
        </p:sp>
        <p:sp>
          <p:nvSpPr>
            <p:cNvPr id="193" name="Rectangle 192">
              <a:extLst>
                <a:ext uri="{FF2B5EF4-FFF2-40B4-BE49-F238E27FC236}">
                  <a16:creationId xmlns:a16="http://schemas.microsoft.com/office/drawing/2014/main" id="{E91990DF-36C9-443C-A8E2-49B4B268B00B}"/>
                </a:ext>
              </a:extLst>
            </p:cNvPr>
            <p:cNvSpPr/>
            <p:nvPr/>
          </p:nvSpPr>
          <p:spPr>
            <a:xfrm>
              <a:off x="10151706" y="4597240"/>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20</a:t>
              </a:r>
            </a:p>
          </p:txBody>
        </p:sp>
        <p:sp>
          <p:nvSpPr>
            <p:cNvPr id="194" name="Rectangle 193">
              <a:extLst>
                <a:ext uri="{FF2B5EF4-FFF2-40B4-BE49-F238E27FC236}">
                  <a16:creationId xmlns:a16="http://schemas.microsoft.com/office/drawing/2014/main" id="{8ED7D8F8-AD9E-4343-8EAC-91B533F189E1}"/>
                </a:ext>
              </a:extLst>
            </p:cNvPr>
            <p:cNvSpPr/>
            <p:nvPr/>
          </p:nvSpPr>
          <p:spPr>
            <a:xfrm>
              <a:off x="10974666" y="4480560"/>
              <a:ext cx="365760"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24</a:t>
              </a:r>
            </a:p>
          </p:txBody>
        </p:sp>
      </p:grpSp>
    </p:spTree>
    <p:extLst>
      <p:ext uri="{BB962C8B-B14F-4D97-AF65-F5344CB8AC3E}">
        <p14:creationId xmlns:p14="http://schemas.microsoft.com/office/powerpoint/2010/main" val="98313615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western and central Africa,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EB4E3C7B-4A4E-47D5-8D56-2B26A659F13C}"/>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F2882052-6B0E-4CB3-B25B-A7802FE71557}"/>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5" name="Group 44">
              <a:extLst>
                <a:ext uri="{FF2B5EF4-FFF2-40B4-BE49-F238E27FC236}">
                  <a16:creationId xmlns:a16="http://schemas.microsoft.com/office/drawing/2014/main" id="{CA2AF280-F350-4A22-A0CD-926CE16E39D1}"/>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11AE2273-DA43-4B29-864D-4152150BB5CB}"/>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049D10A3-DFEF-412E-BE80-2134BDC7AAAF}"/>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4D0D0887-4FEC-407E-A6A4-683B994FB7B3}"/>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D157D60C-28A1-46B9-9BE9-2F90ACF2FA9C}"/>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711C6EBB-132B-4768-B398-E401EB4169B1}"/>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BC7B0ACE-6258-482B-A9B7-FAD63CBCB85D}"/>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67C853D4-67B8-44AA-9EB0-4F9979B7722E}"/>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5DE6B8BB-2971-41B6-A5A3-63DF66B3949E}"/>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84F1C433-0138-4211-AD33-D880D07BADF2}"/>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E3EAF27F-D65C-4C84-85D0-31954B6A1697}"/>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object 10">
                  <a:extLst>
                    <a:ext uri="{FF2B5EF4-FFF2-40B4-BE49-F238E27FC236}">
                      <a16:creationId xmlns:a16="http://schemas.microsoft.com/office/drawing/2014/main" id="{CE9E5894-965D-4C3F-9F13-41EFC8408290}"/>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3" name="Picture 2">
                  <a:extLst>
                    <a:ext uri="{FF2B5EF4-FFF2-40B4-BE49-F238E27FC236}">
                      <a16:creationId xmlns:a16="http://schemas.microsoft.com/office/drawing/2014/main" id="{479596A7-2BCF-434B-93BA-8DD99857B238}"/>
                    </a:ext>
                  </a:extLst>
                </p:cNvPr>
                <p:cNvPicPr>
                  <a:picLocks noChangeAspect="1"/>
                </p:cNvPicPr>
                <p:nvPr/>
              </p:nvPicPr>
              <p:blipFill>
                <a:blip r:embed="rId2"/>
                <a:stretch>
                  <a:fillRect/>
                </a:stretch>
              </p:blipFill>
              <p:spPr>
                <a:xfrm>
                  <a:off x="6565392" y="2514600"/>
                  <a:ext cx="4578493" cy="2749534"/>
                </a:xfrm>
                <a:prstGeom prst="rect">
                  <a:avLst/>
                </a:prstGeom>
              </p:spPr>
            </p:pic>
            <p:cxnSp>
              <p:nvCxnSpPr>
                <p:cNvPr id="42" name="Straight Connector 41">
                  <a:extLst>
                    <a:ext uri="{FF2B5EF4-FFF2-40B4-BE49-F238E27FC236}">
                      <a16:creationId xmlns:a16="http://schemas.microsoft.com/office/drawing/2014/main" id="{8EADDC9E-AE96-4822-A08E-88FDD426A134}"/>
                    </a:ext>
                  </a:extLst>
                </p:cNvPr>
                <p:cNvCxnSpPr/>
                <p:nvPr/>
              </p:nvCxnSpPr>
              <p:spPr>
                <a:xfrm>
                  <a:off x="9058135" y="3994405"/>
                  <a:ext cx="0" cy="1024128"/>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DECFD66-CEF7-4E5A-A23F-164906D3EE71}"/>
                    </a:ext>
                  </a:extLst>
                </p:cNvPr>
                <p:cNvCxnSpPr/>
                <p:nvPr/>
              </p:nvCxnSpPr>
              <p:spPr>
                <a:xfrm>
                  <a:off x="10926394" y="4439655"/>
                  <a:ext cx="0" cy="57607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F4606A70-3B30-48C5-9427-96C5C6D3607F}"/>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-37%</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F12D2DF6-8D64-463C-8E26-EE3F237B3CB5}"/>
                    </a:ext>
                  </a:extLst>
                </p:cNvPr>
                <p:cNvPicPr>
                  <a:picLocks noChangeAspect="1"/>
                </p:cNvPicPr>
                <p:nvPr/>
              </p:nvPicPr>
              <p:blipFill>
                <a:blip r:embed="rId3"/>
                <a:stretch>
                  <a:fillRect/>
                </a:stretch>
              </p:blipFill>
              <p:spPr>
                <a:xfrm>
                  <a:off x="1078992" y="2514600"/>
                  <a:ext cx="4578493" cy="2749534"/>
                </a:xfrm>
                <a:prstGeom prst="rect">
                  <a:avLst/>
                </a:prstGeom>
              </p:spPr>
            </p:pic>
            <p:cxnSp>
              <p:nvCxnSpPr>
                <p:cNvPr id="40" name="Straight Connector 39">
                  <a:extLst>
                    <a:ext uri="{FF2B5EF4-FFF2-40B4-BE49-F238E27FC236}">
                      <a16:creationId xmlns:a16="http://schemas.microsoft.com/office/drawing/2014/main" id="{D087E165-37F0-47D9-ADC7-F08FCCA7A89C}"/>
                    </a:ext>
                  </a:extLst>
                </p:cNvPr>
                <p:cNvCxnSpPr/>
                <p:nvPr/>
              </p:nvCxnSpPr>
              <p:spPr>
                <a:xfrm>
                  <a:off x="3572230" y="4057950"/>
                  <a:ext cx="0" cy="96012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A7C09F6-CDBB-47AD-9CD6-F2F7B34ECF2A}"/>
                    </a:ext>
                  </a:extLst>
                </p:cNvPr>
                <p:cNvCxnSpPr/>
                <p:nvPr/>
              </p:nvCxnSpPr>
              <p:spPr>
                <a:xfrm>
                  <a:off x="5438062" y="4421788"/>
                  <a:ext cx="0" cy="59436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DFA2BF7-A208-44DF-87DA-6AD7FD336477}"/>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-43%</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115693215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western and central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1" name="Group 30">
            <a:extLst>
              <a:ext uri="{FF2B5EF4-FFF2-40B4-BE49-F238E27FC236}">
                <a16:creationId xmlns:a16="http://schemas.microsoft.com/office/drawing/2014/main" id="{C6A537A2-25E1-407F-9865-A0107D8A00CF}"/>
              </a:ext>
            </a:extLst>
          </p:cNvPr>
          <p:cNvGrpSpPr/>
          <p:nvPr/>
        </p:nvGrpSpPr>
        <p:grpSpPr>
          <a:xfrm>
            <a:off x="457198" y="2743200"/>
            <a:ext cx="8458807" cy="3811488"/>
            <a:chOff x="457198" y="2743200"/>
            <a:chExt cx="8458807" cy="3811488"/>
          </a:xfrm>
        </p:grpSpPr>
        <p:sp>
          <p:nvSpPr>
            <p:cNvPr id="13" name="object 11">
              <a:extLst>
                <a:ext uri="{FF2B5EF4-FFF2-40B4-BE49-F238E27FC236}">
                  <a16:creationId xmlns:a16="http://schemas.microsoft.com/office/drawing/2014/main" id="{20B5EDB9-2D51-487C-923B-E4750952C529}"/>
                </a:ext>
              </a:extLst>
            </p:cNvPr>
            <p:cNvSpPr txBox="1"/>
            <p:nvPr/>
          </p:nvSpPr>
          <p:spPr>
            <a:xfrm>
              <a:off x="5806440" y="3037488"/>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29</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B5DE8AD7-FC53-4BF3-8CB1-FE93B0995C06}"/>
                </a:ext>
              </a:extLst>
            </p:cNvPr>
            <p:cNvSpPr txBox="1"/>
            <p:nvPr/>
          </p:nvSpPr>
          <p:spPr>
            <a:xfrm>
              <a:off x="5947531" y="4584815"/>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36</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31FEEFA5-7227-41EA-A594-76462D9C86BB}"/>
                </a:ext>
              </a:extLst>
            </p:cNvPr>
            <p:cNvSpPr txBox="1"/>
            <p:nvPr/>
          </p:nvSpPr>
          <p:spPr>
            <a:xfrm>
              <a:off x="7482700" y="2743200"/>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10%</a:t>
              </a:r>
            </a:p>
          </p:txBody>
        </p:sp>
        <p:sp>
          <p:nvSpPr>
            <p:cNvPr id="16" name="object 11">
              <a:extLst>
                <a:ext uri="{FF2B5EF4-FFF2-40B4-BE49-F238E27FC236}">
                  <a16:creationId xmlns:a16="http://schemas.microsoft.com/office/drawing/2014/main" id="{9068321E-0C3F-491C-9EC4-23B6AA9866C2}"/>
                </a:ext>
              </a:extLst>
            </p:cNvPr>
            <p:cNvSpPr txBox="1"/>
            <p:nvPr/>
          </p:nvSpPr>
          <p:spPr>
            <a:xfrm>
              <a:off x="8123800" y="3894697"/>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25</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807B09BB-C365-4ADB-A2FD-70C55421ABF9}"/>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3" name="Group 2">
              <a:extLst>
                <a:ext uri="{FF2B5EF4-FFF2-40B4-BE49-F238E27FC236}">
                  <a16:creationId xmlns:a16="http://schemas.microsoft.com/office/drawing/2014/main" id="{9BF304CE-3035-4620-97DB-0E38347DF80C}"/>
                </a:ext>
              </a:extLst>
            </p:cNvPr>
            <p:cNvGrpSpPr>
              <a:grpSpLocks noChangeAspect="1"/>
            </p:cNvGrpSpPr>
            <p:nvPr/>
          </p:nvGrpSpPr>
          <p:grpSpPr>
            <a:xfrm>
              <a:off x="6492240" y="3200400"/>
              <a:ext cx="1562213" cy="1563624"/>
              <a:chOff x="4246422" y="7502824"/>
              <a:chExt cx="1405890" cy="1407160"/>
            </a:xfrm>
          </p:grpSpPr>
          <p:grpSp>
            <p:nvGrpSpPr>
              <p:cNvPr id="32" name="object 2">
                <a:extLst>
                  <a:ext uri="{FF2B5EF4-FFF2-40B4-BE49-F238E27FC236}">
                    <a16:creationId xmlns:a16="http://schemas.microsoft.com/office/drawing/2014/main" id="{F3A69C13-C57D-400A-B92A-8AA59A437064}"/>
                  </a:ext>
                </a:extLst>
              </p:cNvPr>
              <p:cNvGrpSpPr/>
              <p:nvPr/>
            </p:nvGrpSpPr>
            <p:grpSpPr>
              <a:xfrm>
                <a:off x="4246422" y="7502824"/>
                <a:ext cx="1405890" cy="1407160"/>
                <a:chOff x="4246422" y="7502824"/>
                <a:chExt cx="1405890" cy="1407160"/>
              </a:xfrm>
            </p:grpSpPr>
            <p:sp>
              <p:nvSpPr>
                <p:cNvPr id="33" name="object 3">
                  <a:extLst>
                    <a:ext uri="{FF2B5EF4-FFF2-40B4-BE49-F238E27FC236}">
                      <a16:creationId xmlns:a16="http://schemas.microsoft.com/office/drawing/2014/main" id="{D64D0277-385E-4034-801D-7762415CEE4B}"/>
                    </a:ext>
                  </a:extLst>
                </p:cNvPr>
                <p:cNvSpPr/>
                <p:nvPr/>
              </p:nvSpPr>
              <p:spPr>
                <a:xfrm>
                  <a:off x="4246422" y="7504412"/>
                  <a:ext cx="702310" cy="883919"/>
                </a:xfrm>
                <a:custGeom>
                  <a:avLst/>
                  <a:gdLst/>
                  <a:ahLst/>
                  <a:cxnLst/>
                  <a:rect l="l" t="t" r="r" b="b"/>
                  <a:pathLst>
                    <a:path w="702310" h="883920">
                      <a:moveTo>
                        <a:pt x="702051" y="0"/>
                      </a:moveTo>
                      <a:lnTo>
                        <a:pt x="655924" y="1479"/>
                      </a:lnTo>
                      <a:lnTo>
                        <a:pt x="610426" y="5937"/>
                      </a:lnTo>
                      <a:lnTo>
                        <a:pt x="565325" y="13405"/>
                      </a:lnTo>
                      <a:lnTo>
                        <a:pt x="520391" y="23914"/>
                      </a:lnTo>
                      <a:lnTo>
                        <a:pt x="474391" y="37916"/>
                      </a:lnTo>
                      <a:lnTo>
                        <a:pt x="430052" y="54753"/>
                      </a:lnTo>
                      <a:lnTo>
                        <a:pt x="387446" y="74299"/>
                      </a:lnTo>
                      <a:lnTo>
                        <a:pt x="346647" y="96425"/>
                      </a:lnTo>
                      <a:lnTo>
                        <a:pt x="307730" y="121002"/>
                      </a:lnTo>
                      <a:lnTo>
                        <a:pt x="270768" y="147904"/>
                      </a:lnTo>
                      <a:lnTo>
                        <a:pt x="235835" y="177001"/>
                      </a:lnTo>
                      <a:lnTo>
                        <a:pt x="203005" y="208166"/>
                      </a:lnTo>
                      <a:lnTo>
                        <a:pt x="172353" y="241271"/>
                      </a:lnTo>
                      <a:lnTo>
                        <a:pt x="143951" y="276187"/>
                      </a:lnTo>
                      <a:lnTo>
                        <a:pt x="117874" y="312788"/>
                      </a:lnTo>
                      <a:lnTo>
                        <a:pt x="94196" y="350943"/>
                      </a:lnTo>
                      <a:lnTo>
                        <a:pt x="72991" y="390527"/>
                      </a:lnTo>
                      <a:lnTo>
                        <a:pt x="54332" y="431410"/>
                      </a:lnTo>
                      <a:lnTo>
                        <a:pt x="38294" y="473464"/>
                      </a:lnTo>
                      <a:lnTo>
                        <a:pt x="24950" y="516563"/>
                      </a:lnTo>
                      <a:lnTo>
                        <a:pt x="14375" y="560576"/>
                      </a:lnTo>
                      <a:lnTo>
                        <a:pt x="6642" y="605377"/>
                      </a:lnTo>
                      <a:lnTo>
                        <a:pt x="1826" y="650838"/>
                      </a:lnTo>
                      <a:lnTo>
                        <a:pt x="0" y="696830"/>
                      </a:lnTo>
                      <a:lnTo>
                        <a:pt x="1237" y="743225"/>
                      </a:lnTo>
                      <a:lnTo>
                        <a:pt x="5613" y="789896"/>
                      </a:lnTo>
                      <a:lnTo>
                        <a:pt x="13201" y="836714"/>
                      </a:lnTo>
                      <a:lnTo>
                        <a:pt x="24075" y="883551"/>
                      </a:lnTo>
                      <a:lnTo>
                        <a:pt x="702051" y="701890"/>
                      </a:lnTo>
                      <a:lnTo>
                        <a:pt x="702051" y="0"/>
                      </a:lnTo>
                      <a:close/>
                    </a:path>
                  </a:pathLst>
                </a:custGeom>
                <a:solidFill>
                  <a:srgbClr val="ED9FC1"/>
                </a:solidFill>
              </p:spPr>
              <p:txBody>
                <a:bodyPr wrap="square" lIns="0" tIns="0" rIns="0" bIns="0" rtlCol="0"/>
                <a:lstStyle/>
                <a:p>
                  <a:endParaRPr/>
                </a:p>
              </p:txBody>
            </p:sp>
            <p:sp>
              <p:nvSpPr>
                <p:cNvPr id="34" name="object 4">
                  <a:extLst>
                    <a:ext uri="{FF2B5EF4-FFF2-40B4-BE49-F238E27FC236}">
                      <a16:creationId xmlns:a16="http://schemas.microsoft.com/office/drawing/2014/main" id="{3B941A75-965E-4FD4-9E36-63CC0A4A07BF}"/>
                    </a:ext>
                  </a:extLst>
                </p:cNvPr>
                <p:cNvSpPr/>
                <p:nvPr/>
              </p:nvSpPr>
              <p:spPr>
                <a:xfrm>
                  <a:off x="4270497" y="8206303"/>
                  <a:ext cx="1245870" cy="701675"/>
                </a:xfrm>
                <a:custGeom>
                  <a:avLst/>
                  <a:gdLst/>
                  <a:ahLst/>
                  <a:cxnLst/>
                  <a:rect l="l" t="t" r="r" b="b"/>
                  <a:pathLst>
                    <a:path w="1245870" h="701675">
                      <a:moveTo>
                        <a:pt x="677976" y="0"/>
                      </a:moveTo>
                      <a:lnTo>
                        <a:pt x="0" y="181660"/>
                      </a:lnTo>
                      <a:lnTo>
                        <a:pt x="14433" y="229803"/>
                      </a:lnTo>
                      <a:lnTo>
                        <a:pt x="31308" y="275466"/>
                      </a:lnTo>
                      <a:lnTo>
                        <a:pt x="50718" y="318785"/>
                      </a:lnTo>
                      <a:lnTo>
                        <a:pt x="72757" y="359898"/>
                      </a:lnTo>
                      <a:lnTo>
                        <a:pt x="97518" y="398940"/>
                      </a:lnTo>
                      <a:lnTo>
                        <a:pt x="125094" y="436046"/>
                      </a:lnTo>
                      <a:lnTo>
                        <a:pt x="155579" y="471354"/>
                      </a:lnTo>
                      <a:lnTo>
                        <a:pt x="189065" y="504998"/>
                      </a:lnTo>
                      <a:lnTo>
                        <a:pt x="225647" y="537116"/>
                      </a:lnTo>
                      <a:lnTo>
                        <a:pt x="265417" y="567842"/>
                      </a:lnTo>
                      <a:lnTo>
                        <a:pt x="305247" y="594778"/>
                      </a:lnTo>
                      <a:lnTo>
                        <a:pt x="346236" y="618640"/>
                      </a:lnTo>
                      <a:lnTo>
                        <a:pt x="388239" y="639451"/>
                      </a:lnTo>
                      <a:lnTo>
                        <a:pt x="431110" y="657233"/>
                      </a:lnTo>
                      <a:lnTo>
                        <a:pt x="474702" y="672010"/>
                      </a:lnTo>
                      <a:lnTo>
                        <a:pt x="518869" y="683805"/>
                      </a:lnTo>
                      <a:lnTo>
                        <a:pt x="563466" y="692642"/>
                      </a:lnTo>
                      <a:lnTo>
                        <a:pt x="608345" y="698542"/>
                      </a:lnTo>
                      <a:lnTo>
                        <a:pt x="653363" y="701530"/>
                      </a:lnTo>
                      <a:lnTo>
                        <a:pt x="698372" y="701629"/>
                      </a:lnTo>
                      <a:lnTo>
                        <a:pt x="743226" y="698861"/>
                      </a:lnTo>
                      <a:lnTo>
                        <a:pt x="787779" y="693250"/>
                      </a:lnTo>
                      <a:lnTo>
                        <a:pt x="831886" y="684818"/>
                      </a:lnTo>
                      <a:lnTo>
                        <a:pt x="875400" y="673590"/>
                      </a:lnTo>
                      <a:lnTo>
                        <a:pt x="918175" y="659588"/>
                      </a:lnTo>
                      <a:lnTo>
                        <a:pt x="960065" y="642835"/>
                      </a:lnTo>
                      <a:lnTo>
                        <a:pt x="1000925" y="623354"/>
                      </a:lnTo>
                      <a:lnTo>
                        <a:pt x="1040608" y="601169"/>
                      </a:lnTo>
                      <a:lnTo>
                        <a:pt x="1078969" y="576303"/>
                      </a:lnTo>
                      <a:lnTo>
                        <a:pt x="1115860" y="548778"/>
                      </a:lnTo>
                      <a:lnTo>
                        <a:pt x="1151137" y="518618"/>
                      </a:lnTo>
                      <a:lnTo>
                        <a:pt x="1184653" y="485846"/>
                      </a:lnTo>
                      <a:lnTo>
                        <a:pt x="1216262" y="450486"/>
                      </a:lnTo>
                      <a:lnTo>
                        <a:pt x="1245819" y="412559"/>
                      </a:lnTo>
                      <a:lnTo>
                        <a:pt x="677976" y="0"/>
                      </a:lnTo>
                      <a:close/>
                    </a:path>
                  </a:pathLst>
                </a:custGeom>
                <a:solidFill>
                  <a:srgbClr val="DD077B"/>
                </a:solidFill>
              </p:spPr>
              <p:txBody>
                <a:bodyPr wrap="square" lIns="0" tIns="0" rIns="0" bIns="0" rtlCol="0"/>
                <a:lstStyle/>
                <a:p>
                  <a:endParaRPr/>
                </a:p>
              </p:txBody>
            </p:sp>
            <p:sp>
              <p:nvSpPr>
                <p:cNvPr id="35" name="object 5">
                  <a:extLst>
                    <a:ext uri="{FF2B5EF4-FFF2-40B4-BE49-F238E27FC236}">
                      <a16:creationId xmlns:a16="http://schemas.microsoft.com/office/drawing/2014/main" id="{C3819AD3-E6E3-4D27-80F0-8C5FB077A663}"/>
                    </a:ext>
                  </a:extLst>
                </p:cNvPr>
                <p:cNvSpPr/>
                <p:nvPr/>
              </p:nvSpPr>
              <p:spPr>
                <a:xfrm>
                  <a:off x="4270497" y="8206303"/>
                  <a:ext cx="1245870" cy="701675"/>
                </a:xfrm>
                <a:custGeom>
                  <a:avLst/>
                  <a:gdLst/>
                  <a:ahLst/>
                  <a:cxnLst/>
                  <a:rect l="l" t="t" r="r" b="b"/>
                  <a:pathLst>
                    <a:path w="1245870" h="701675">
                      <a:moveTo>
                        <a:pt x="677976" y="0"/>
                      </a:moveTo>
                      <a:lnTo>
                        <a:pt x="1245819" y="412559"/>
                      </a:lnTo>
                      <a:lnTo>
                        <a:pt x="1216262" y="450486"/>
                      </a:lnTo>
                      <a:lnTo>
                        <a:pt x="1184653" y="485846"/>
                      </a:lnTo>
                      <a:lnTo>
                        <a:pt x="1151137" y="518618"/>
                      </a:lnTo>
                      <a:lnTo>
                        <a:pt x="1115860" y="548778"/>
                      </a:lnTo>
                      <a:lnTo>
                        <a:pt x="1078969" y="576303"/>
                      </a:lnTo>
                      <a:lnTo>
                        <a:pt x="1040608" y="601169"/>
                      </a:lnTo>
                      <a:lnTo>
                        <a:pt x="1000925" y="623354"/>
                      </a:lnTo>
                      <a:lnTo>
                        <a:pt x="960065" y="642835"/>
                      </a:lnTo>
                      <a:lnTo>
                        <a:pt x="918175" y="659588"/>
                      </a:lnTo>
                      <a:lnTo>
                        <a:pt x="875400" y="673590"/>
                      </a:lnTo>
                      <a:lnTo>
                        <a:pt x="831886" y="684818"/>
                      </a:lnTo>
                      <a:lnTo>
                        <a:pt x="787779" y="693250"/>
                      </a:lnTo>
                      <a:lnTo>
                        <a:pt x="743226" y="698861"/>
                      </a:lnTo>
                      <a:lnTo>
                        <a:pt x="698372" y="701629"/>
                      </a:lnTo>
                      <a:lnTo>
                        <a:pt x="653363" y="701530"/>
                      </a:lnTo>
                      <a:lnTo>
                        <a:pt x="608345" y="698542"/>
                      </a:lnTo>
                      <a:lnTo>
                        <a:pt x="563466" y="692642"/>
                      </a:lnTo>
                      <a:lnTo>
                        <a:pt x="518869" y="683805"/>
                      </a:lnTo>
                      <a:lnTo>
                        <a:pt x="474702" y="672010"/>
                      </a:lnTo>
                      <a:lnTo>
                        <a:pt x="431110" y="657233"/>
                      </a:lnTo>
                      <a:lnTo>
                        <a:pt x="388239" y="639451"/>
                      </a:lnTo>
                      <a:lnTo>
                        <a:pt x="346236" y="618640"/>
                      </a:lnTo>
                      <a:lnTo>
                        <a:pt x="305247" y="594778"/>
                      </a:lnTo>
                      <a:lnTo>
                        <a:pt x="265417" y="567842"/>
                      </a:lnTo>
                      <a:lnTo>
                        <a:pt x="225647" y="537116"/>
                      </a:lnTo>
                      <a:lnTo>
                        <a:pt x="189065" y="504998"/>
                      </a:lnTo>
                      <a:lnTo>
                        <a:pt x="155579" y="471354"/>
                      </a:lnTo>
                      <a:lnTo>
                        <a:pt x="125094" y="436046"/>
                      </a:lnTo>
                      <a:lnTo>
                        <a:pt x="97518" y="398940"/>
                      </a:lnTo>
                      <a:lnTo>
                        <a:pt x="72757" y="359898"/>
                      </a:lnTo>
                      <a:lnTo>
                        <a:pt x="50718" y="318785"/>
                      </a:lnTo>
                      <a:lnTo>
                        <a:pt x="31308" y="275466"/>
                      </a:lnTo>
                      <a:lnTo>
                        <a:pt x="14433" y="229803"/>
                      </a:lnTo>
                      <a:lnTo>
                        <a:pt x="0" y="181660"/>
                      </a:lnTo>
                      <a:lnTo>
                        <a:pt x="677976" y="0"/>
                      </a:lnTo>
                      <a:close/>
                    </a:path>
                  </a:pathLst>
                </a:custGeom>
                <a:ln w="3175">
                  <a:solidFill>
                    <a:srgbClr val="FFFFFF"/>
                  </a:solidFill>
                </a:ln>
              </p:spPr>
              <p:txBody>
                <a:bodyPr wrap="square" lIns="0" tIns="0" rIns="0" bIns="0" rtlCol="0"/>
                <a:lstStyle/>
                <a:p>
                  <a:endParaRPr/>
                </a:p>
              </p:txBody>
            </p:sp>
            <p:sp>
              <p:nvSpPr>
                <p:cNvPr id="36" name="object 6">
                  <a:extLst>
                    <a:ext uri="{FF2B5EF4-FFF2-40B4-BE49-F238E27FC236}">
                      <a16:creationId xmlns:a16="http://schemas.microsoft.com/office/drawing/2014/main" id="{2C67F70C-F7B7-4C21-B18D-D94C65788F75}"/>
                    </a:ext>
                  </a:extLst>
                </p:cNvPr>
                <p:cNvSpPr/>
                <p:nvPr/>
              </p:nvSpPr>
              <p:spPr>
                <a:xfrm>
                  <a:off x="4948474" y="7638460"/>
                  <a:ext cx="701675" cy="980440"/>
                </a:xfrm>
                <a:custGeom>
                  <a:avLst/>
                  <a:gdLst/>
                  <a:ahLst/>
                  <a:cxnLst/>
                  <a:rect l="l" t="t" r="r" b="b"/>
                  <a:pathLst>
                    <a:path w="701675" h="980440">
                      <a:moveTo>
                        <a:pt x="412559" y="0"/>
                      </a:moveTo>
                      <a:lnTo>
                        <a:pt x="0" y="567842"/>
                      </a:lnTo>
                      <a:lnTo>
                        <a:pt x="567842" y="980401"/>
                      </a:lnTo>
                      <a:lnTo>
                        <a:pt x="594778" y="940571"/>
                      </a:lnTo>
                      <a:lnTo>
                        <a:pt x="618640" y="899582"/>
                      </a:lnTo>
                      <a:lnTo>
                        <a:pt x="639451" y="857579"/>
                      </a:lnTo>
                      <a:lnTo>
                        <a:pt x="657233" y="814708"/>
                      </a:lnTo>
                      <a:lnTo>
                        <a:pt x="672010" y="771117"/>
                      </a:lnTo>
                      <a:lnTo>
                        <a:pt x="683805" y="726949"/>
                      </a:lnTo>
                      <a:lnTo>
                        <a:pt x="692642" y="682353"/>
                      </a:lnTo>
                      <a:lnTo>
                        <a:pt x="698542" y="637473"/>
                      </a:lnTo>
                      <a:lnTo>
                        <a:pt x="701530" y="592455"/>
                      </a:lnTo>
                      <a:lnTo>
                        <a:pt x="701629" y="547447"/>
                      </a:lnTo>
                      <a:lnTo>
                        <a:pt x="698861" y="502593"/>
                      </a:lnTo>
                      <a:lnTo>
                        <a:pt x="693250" y="458039"/>
                      </a:lnTo>
                      <a:lnTo>
                        <a:pt x="684818" y="413933"/>
                      </a:lnTo>
                      <a:lnTo>
                        <a:pt x="673590" y="370419"/>
                      </a:lnTo>
                      <a:lnTo>
                        <a:pt x="659588" y="327643"/>
                      </a:lnTo>
                      <a:lnTo>
                        <a:pt x="642835" y="285753"/>
                      </a:lnTo>
                      <a:lnTo>
                        <a:pt x="623354" y="244893"/>
                      </a:lnTo>
                      <a:lnTo>
                        <a:pt x="601169" y="205210"/>
                      </a:lnTo>
                      <a:lnTo>
                        <a:pt x="576303" y="166850"/>
                      </a:lnTo>
                      <a:lnTo>
                        <a:pt x="548778" y="129958"/>
                      </a:lnTo>
                      <a:lnTo>
                        <a:pt x="518618" y="94681"/>
                      </a:lnTo>
                      <a:lnTo>
                        <a:pt x="485846" y="61165"/>
                      </a:lnTo>
                      <a:lnTo>
                        <a:pt x="450486" y="29556"/>
                      </a:lnTo>
                      <a:lnTo>
                        <a:pt x="412559" y="0"/>
                      </a:lnTo>
                      <a:close/>
                    </a:path>
                  </a:pathLst>
                </a:custGeom>
                <a:solidFill>
                  <a:srgbClr val="027ABA"/>
                </a:solidFill>
              </p:spPr>
              <p:txBody>
                <a:bodyPr wrap="square" lIns="0" tIns="0" rIns="0" bIns="0" rtlCol="0"/>
                <a:lstStyle/>
                <a:p>
                  <a:endParaRPr/>
                </a:p>
              </p:txBody>
            </p:sp>
            <p:sp>
              <p:nvSpPr>
                <p:cNvPr id="37" name="object 7">
                  <a:extLst>
                    <a:ext uri="{FF2B5EF4-FFF2-40B4-BE49-F238E27FC236}">
                      <a16:creationId xmlns:a16="http://schemas.microsoft.com/office/drawing/2014/main" id="{4166FDD4-97C7-47D5-9451-2C75E3CE9058}"/>
                    </a:ext>
                  </a:extLst>
                </p:cNvPr>
                <p:cNvSpPr/>
                <p:nvPr/>
              </p:nvSpPr>
              <p:spPr>
                <a:xfrm>
                  <a:off x="4948474" y="7638460"/>
                  <a:ext cx="701675" cy="980440"/>
                </a:xfrm>
                <a:custGeom>
                  <a:avLst/>
                  <a:gdLst/>
                  <a:ahLst/>
                  <a:cxnLst/>
                  <a:rect l="l" t="t" r="r" b="b"/>
                  <a:pathLst>
                    <a:path w="701675" h="980440">
                      <a:moveTo>
                        <a:pt x="0" y="567842"/>
                      </a:moveTo>
                      <a:lnTo>
                        <a:pt x="412559" y="0"/>
                      </a:lnTo>
                      <a:lnTo>
                        <a:pt x="450486" y="29556"/>
                      </a:lnTo>
                      <a:lnTo>
                        <a:pt x="485846" y="61165"/>
                      </a:lnTo>
                      <a:lnTo>
                        <a:pt x="518618" y="94681"/>
                      </a:lnTo>
                      <a:lnTo>
                        <a:pt x="548778" y="129958"/>
                      </a:lnTo>
                      <a:lnTo>
                        <a:pt x="576303" y="166850"/>
                      </a:lnTo>
                      <a:lnTo>
                        <a:pt x="601169" y="205210"/>
                      </a:lnTo>
                      <a:lnTo>
                        <a:pt x="623354" y="244893"/>
                      </a:lnTo>
                      <a:lnTo>
                        <a:pt x="642835" y="285753"/>
                      </a:lnTo>
                      <a:lnTo>
                        <a:pt x="659588" y="327643"/>
                      </a:lnTo>
                      <a:lnTo>
                        <a:pt x="673590" y="370419"/>
                      </a:lnTo>
                      <a:lnTo>
                        <a:pt x="684818" y="413933"/>
                      </a:lnTo>
                      <a:lnTo>
                        <a:pt x="693250" y="458039"/>
                      </a:lnTo>
                      <a:lnTo>
                        <a:pt x="698861" y="502593"/>
                      </a:lnTo>
                      <a:lnTo>
                        <a:pt x="701629" y="547447"/>
                      </a:lnTo>
                      <a:lnTo>
                        <a:pt x="701530" y="592455"/>
                      </a:lnTo>
                      <a:lnTo>
                        <a:pt x="698542" y="637473"/>
                      </a:lnTo>
                      <a:lnTo>
                        <a:pt x="692642" y="682353"/>
                      </a:lnTo>
                      <a:lnTo>
                        <a:pt x="683805" y="726949"/>
                      </a:lnTo>
                      <a:lnTo>
                        <a:pt x="672010" y="771117"/>
                      </a:lnTo>
                      <a:lnTo>
                        <a:pt x="657233" y="814708"/>
                      </a:lnTo>
                      <a:lnTo>
                        <a:pt x="639451" y="857579"/>
                      </a:lnTo>
                      <a:lnTo>
                        <a:pt x="618640" y="899582"/>
                      </a:lnTo>
                      <a:lnTo>
                        <a:pt x="594778" y="940571"/>
                      </a:lnTo>
                      <a:lnTo>
                        <a:pt x="567842" y="980401"/>
                      </a:lnTo>
                      <a:lnTo>
                        <a:pt x="0" y="567842"/>
                      </a:lnTo>
                      <a:close/>
                    </a:path>
                  </a:pathLst>
                </a:custGeom>
                <a:ln w="3175">
                  <a:solidFill>
                    <a:srgbClr val="FFFFFF"/>
                  </a:solidFill>
                </a:ln>
              </p:spPr>
              <p:txBody>
                <a:bodyPr wrap="square" lIns="0" tIns="0" rIns="0" bIns="0" rtlCol="0"/>
                <a:lstStyle/>
                <a:p>
                  <a:endParaRPr/>
                </a:p>
              </p:txBody>
            </p:sp>
            <p:sp>
              <p:nvSpPr>
                <p:cNvPr id="38" name="object 8">
                  <a:extLst>
                    <a:ext uri="{FF2B5EF4-FFF2-40B4-BE49-F238E27FC236}">
                      <a16:creationId xmlns:a16="http://schemas.microsoft.com/office/drawing/2014/main" id="{741E24EC-6DE7-4718-90FF-8196C0F0A338}"/>
                    </a:ext>
                  </a:extLst>
                </p:cNvPr>
                <p:cNvSpPr/>
                <p:nvPr/>
              </p:nvSpPr>
              <p:spPr>
                <a:xfrm>
                  <a:off x="4948474" y="7504412"/>
                  <a:ext cx="412750" cy="702310"/>
                </a:xfrm>
                <a:custGeom>
                  <a:avLst/>
                  <a:gdLst/>
                  <a:ahLst/>
                  <a:cxnLst/>
                  <a:rect l="l" t="t" r="r" b="b"/>
                  <a:pathLst>
                    <a:path w="412750" h="702309">
                      <a:moveTo>
                        <a:pt x="0" y="0"/>
                      </a:moveTo>
                      <a:lnTo>
                        <a:pt x="0" y="701890"/>
                      </a:lnTo>
                      <a:lnTo>
                        <a:pt x="412559" y="134048"/>
                      </a:lnTo>
                      <a:lnTo>
                        <a:pt x="370478" y="105448"/>
                      </a:lnTo>
                      <a:lnTo>
                        <a:pt x="327772" y="80377"/>
                      </a:lnTo>
                      <a:lnTo>
                        <a:pt x="284305" y="58790"/>
                      </a:lnTo>
                      <a:lnTo>
                        <a:pt x="239944" y="40644"/>
                      </a:lnTo>
                      <a:lnTo>
                        <a:pt x="194553" y="25896"/>
                      </a:lnTo>
                      <a:lnTo>
                        <a:pt x="147997" y="14501"/>
                      </a:lnTo>
                      <a:lnTo>
                        <a:pt x="100143" y="6415"/>
                      </a:lnTo>
                      <a:lnTo>
                        <a:pt x="50855" y="1596"/>
                      </a:lnTo>
                      <a:lnTo>
                        <a:pt x="0" y="0"/>
                      </a:lnTo>
                      <a:close/>
                    </a:path>
                  </a:pathLst>
                </a:custGeom>
                <a:solidFill>
                  <a:srgbClr val="17ABD9"/>
                </a:solidFill>
              </p:spPr>
              <p:txBody>
                <a:bodyPr wrap="square" lIns="0" tIns="0" rIns="0" bIns="0" rtlCol="0"/>
                <a:lstStyle/>
                <a:p>
                  <a:endParaRPr/>
                </a:p>
              </p:txBody>
            </p:sp>
            <p:sp>
              <p:nvSpPr>
                <p:cNvPr id="39" name="object 9">
                  <a:extLst>
                    <a:ext uri="{FF2B5EF4-FFF2-40B4-BE49-F238E27FC236}">
                      <a16:creationId xmlns:a16="http://schemas.microsoft.com/office/drawing/2014/main" id="{E46876E7-05A7-4A01-AA9E-FEF8E71BA242}"/>
                    </a:ext>
                  </a:extLst>
                </p:cNvPr>
                <p:cNvSpPr/>
                <p:nvPr/>
              </p:nvSpPr>
              <p:spPr>
                <a:xfrm>
                  <a:off x="4948474" y="7504412"/>
                  <a:ext cx="412750" cy="702310"/>
                </a:xfrm>
                <a:custGeom>
                  <a:avLst/>
                  <a:gdLst/>
                  <a:ahLst/>
                  <a:cxnLst/>
                  <a:rect l="l" t="t" r="r" b="b"/>
                  <a:pathLst>
                    <a:path w="412750" h="702309">
                      <a:moveTo>
                        <a:pt x="0" y="701890"/>
                      </a:moveTo>
                      <a:lnTo>
                        <a:pt x="0" y="0"/>
                      </a:lnTo>
                      <a:lnTo>
                        <a:pt x="50855" y="1596"/>
                      </a:lnTo>
                      <a:lnTo>
                        <a:pt x="100143" y="6415"/>
                      </a:lnTo>
                      <a:lnTo>
                        <a:pt x="147997" y="14501"/>
                      </a:lnTo>
                      <a:lnTo>
                        <a:pt x="194553" y="25896"/>
                      </a:lnTo>
                      <a:lnTo>
                        <a:pt x="239944" y="40644"/>
                      </a:lnTo>
                      <a:lnTo>
                        <a:pt x="284305" y="58790"/>
                      </a:lnTo>
                      <a:lnTo>
                        <a:pt x="327772" y="80377"/>
                      </a:lnTo>
                      <a:lnTo>
                        <a:pt x="370478" y="105448"/>
                      </a:lnTo>
                      <a:lnTo>
                        <a:pt x="412559" y="134048"/>
                      </a:lnTo>
                      <a:lnTo>
                        <a:pt x="0" y="701890"/>
                      </a:lnTo>
                      <a:close/>
                    </a:path>
                  </a:pathLst>
                </a:custGeom>
                <a:ln w="3175">
                  <a:solidFill>
                    <a:srgbClr val="FFFFFF"/>
                  </a:solidFill>
                </a:ln>
              </p:spPr>
              <p:txBody>
                <a:bodyPr wrap="square" lIns="0" tIns="0" rIns="0" bIns="0" rtlCol="0"/>
                <a:lstStyle/>
                <a:p>
                  <a:endParaRPr/>
                </a:p>
              </p:txBody>
            </p:sp>
          </p:grpSp>
          <p:sp>
            <p:nvSpPr>
              <p:cNvPr id="40" name="object 87">
                <a:extLst>
                  <a:ext uri="{FF2B5EF4-FFF2-40B4-BE49-F238E27FC236}">
                    <a16:creationId xmlns:a16="http://schemas.microsoft.com/office/drawing/2014/main" id="{2FED35ED-210F-43FD-9813-E05EB77614AC}"/>
                  </a:ext>
                </a:extLst>
              </p:cNvPr>
              <p:cNvSpPr/>
              <p:nvPr/>
            </p:nvSpPr>
            <p:spPr>
              <a:xfrm>
                <a:off x="4507126"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6" name="Group 5">
              <a:extLst>
                <a:ext uri="{FF2B5EF4-FFF2-40B4-BE49-F238E27FC236}">
                  <a16:creationId xmlns:a16="http://schemas.microsoft.com/office/drawing/2014/main" id="{37994644-D4F6-447C-9824-07B50E0CBD3A}"/>
                </a:ext>
              </a:extLst>
            </p:cNvPr>
            <p:cNvGrpSpPr/>
            <p:nvPr/>
          </p:nvGrpSpPr>
          <p:grpSpPr>
            <a:xfrm>
              <a:off x="1344168" y="2798064"/>
              <a:ext cx="3797241" cy="1965960"/>
              <a:chOff x="1115568" y="2798064"/>
              <a:chExt cx="3797241" cy="1965960"/>
            </a:xfrm>
          </p:grpSpPr>
          <p:sp>
            <p:nvSpPr>
              <p:cNvPr id="7" name="object 11">
                <a:extLst>
                  <a:ext uri="{FF2B5EF4-FFF2-40B4-BE49-F238E27FC236}">
                    <a16:creationId xmlns:a16="http://schemas.microsoft.com/office/drawing/2014/main" id="{E271374C-8097-4EA9-AE73-4A73F8A1B883}"/>
                  </a:ext>
                </a:extLst>
              </p:cNvPr>
              <p:cNvSpPr txBox="1"/>
              <p:nvPr/>
            </p:nvSpPr>
            <p:spPr>
              <a:xfrm>
                <a:off x="2950980" y="2924963"/>
                <a:ext cx="1582467" cy="359907"/>
              </a:xfrm>
              <a:prstGeom prst="rect">
                <a:avLst/>
              </a:prstGeom>
            </p:spPr>
            <p:txBody>
              <a:bodyPr vert="horz" wrap="squar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2</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7DA730A9-89B1-474B-9BD9-22EBA64E2B92}"/>
                  </a:ext>
                </a:extLst>
              </p:cNvPr>
              <p:cNvSpPr txBox="1"/>
              <p:nvPr/>
            </p:nvSpPr>
            <p:spPr>
              <a:xfrm>
                <a:off x="3331478" y="3217246"/>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951833"/>
                    </a:solidFill>
                    <a:latin typeface="Arial" panose="020B0604020202020204"/>
                    <a:cs typeface="Arial"/>
                  </a:rPr>
                  <a:t>14</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ED344D8C-65FD-40BE-9879-C127344685A4}"/>
                  </a:ext>
                </a:extLst>
              </p:cNvPr>
              <p:cNvSpPr txBox="1"/>
              <p:nvPr/>
            </p:nvSpPr>
            <p:spPr>
              <a:xfrm>
                <a:off x="2105161" y="2798064"/>
                <a:ext cx="708848"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D28D0E"/>
                    </a:solidFill>
                    <a:latin typeface="Arial" panose="020B0604020202020204"/>
                    <a:cs typeface="Arial"/>
                  </a:rPr>
                  <a:t>28</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DBD919A3-AC01-475F-8B7A-726FCCE00672}"/>
                  </a:ext>
                </a:extLst>
              </p:cNvPr>
              <p:cNvSpPr txBox="1"/>
              <p:nvPr/>
            </p:nvSpPr>
            <p:spPr>
              <a:xfrm>
                <a:off x="1115568" y="3377692"/>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F2C81E"/>
                    </a:solidFill>
                    <a:latin typeface="Arial" panose="020B0604020202020204"/>
                    <a:cs typeface="Arial"/>
                  </a:rPr>
                  <a:t>28</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CE1B1F00-7D2B-48EF-ADF8-5C4797DF3A47}"/>
                  </a:ext>
                </a:extLst>
              </p:cNvPr>
              <p:cNvSpPr txBox="1"/>
              <p:nvPr/>
            </p:nvSpPr>
            <p:spPr>
              <a:xfrm>
                <a:off x="3413937" y="4131646"/>
                <a:ext cx="1290738" cy="616387"/>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27</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A91821C8-ED83-41C2-8445-FBB028DFA23D}"/>
                  </a:ext>
                </a:extLst>
              </p:cNvPr>
              <p:cNvSpPr txBox="1"/>
              <p:nvPr/>
            </p:nvSpPr>
            <p:spPr>
              <a:xfrm>
                <a:off x="3429914" y="3738454"/>
                <a:ext cx="1175322"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6D945F"/>
                    </a:solidFill>
                    <a:latin typeface="Arial" panose="020B0604020202020204"/>
                    <a:cs typeface="Arial"/>
                  </a:rPr>
                  <a:t>1</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89994E79-07F8-4964-9CD5-DB5DEC359FC2}"/>
                  </a:ext>
                </a:extLst>
              </p:cNvPr>
              <p:cNvGrpSpPr>
                <a:grpSpLocks noChangeAspect="1"/>
              </p:cNvGrpSpPr>
              <p:nvPr/>
            </p:nvGrpSpPr>
            <p:grpSpPr>
              <a:xfrm>
                <a:off x="1783080" y="3200400"/>
                <a:ext cx="1562213" cy="1563624"/>
                <a:chOff x="1042588" y="7504417"/>
                <a:chExt cx="1405890" cy="1407160"/>
              </a:xfrm>
            </p:grpSpPr>
            <p:grpSp>
              <p:nvGrpSpPr>
                <p:cNvPr id="18" name="object 60">
                  <a:extLst>
                    <a:ext uri="{FF2B5EF4-FFF2-40B4-BE49-F238E27FC236}">
                      <a16:creationId xmlns:a16="http://schemas.microsoft.com/office/drawing/2014/main" id="{E1C7CA0D-21A5-4DAA-8DFD-18BCA56740AC}"/>
                    </a:ext>
                  </a:extLst>
                </p:cNvPr>
                <p:cNvGrpSpPr/>
                <p:nvPr/>
              </p:nvGrpSpPr>
              <p:grpSpPr>
                <a:xfrm>
                  <a:off x="1042588" y="7504417"/>
                  <a:ext cx="1405890" cy="1407160"/>
                  <a:chOff x="1042588" y="7504417"/>
                  <a:chExt cx="1405890" cy="1407160"/>
                </a:xfrm>
              </p:grpSpPr>
              <p:sp>
                <p:nvSpPr>
                  <p:cNvPr id="19" name="object 61">
                    <a:extLst>
                      <a:ext uri="{FF2B5EF4-FFF2-40B4-BE49-F238E27FC236}">
                        <a16:creationId xmlns:a16="http://schemas.microsoft.com/office/drawing/2014/main" id="{45A8AEAA-2566-4588-A77F-A550FCA8D384}"/>
                      </a:ext>
                    </a:extLst>
                  </p:cNvPr>
                  <p:cNvSpPr/>
                  <p:nvPr/>
                </p:nvSpPr>
                <p:spPr>
                  <a:xfrm>
                    <a:off x="1746077" y="7506003"/>
                    <a:ext cx="702310" cy="843915"/>
                  </a:xfrm>
                  <a:custGeom>
                    <a:avLst/>
                    <a:gdLst/>
                    <a:ahLst/>
                    <a:cxnLst/>
                    <a:rect l="l" t="t" r="r" b="b"/>
                    <a:pathLst>
                      <a:path w="702310" h="843915">
                        <a:moveTo>
                          <a:pt x="0" y="0"/>
                        </a:moveTo>
                        <a:lnTo>
                          <a:pt x="0" y="701928"/>
                        </a:lnTo>
                        <a:lnTo>
                          <a:pt x="687451" y="843737"/>
                        </a:lnTo>
                        <a:lnTo>
                          <a:pt x="693774" y="808594"/>
                        </a:lnTo>
                        <a:lnTo>
                          <a:pt x="698299" y="773199"/>
                        </a:lnTo>
                        <a:lnTo>
                          <a:pt x="701020" y="737622"/>
                        </a:lnTo>
                        <a:lnTo>
                          <a:pt x="701929" y="701928"/>
                        </a:lnTo>
                        <a:lnTo>
                          <a:pt x="700309" y="653870"/>
                        </a:lnTo>
                        <a:lnTo>
                          <a:pt x="695521" y="606680"/>
                        </a:lnTo>
                        <a:lnTo>
                          <a:pt x="687667" y="560465"/>
                        </a:lnTo>
                        <a:lnTo>
                          <a:pt x="676854" y="515327"/>
                        </a:lnTo>
                        <a:lnTo>
                          <a:pt x="663186" y="471372"/>
                        </a:lnTo>
                        <a:lnTo>
                          <a:pt x="646766" y="428705"/>
                        </a:lnTo>
                        <a:lnTo>
                          <a:pt x="627700" y="387429"/>
                        </a:lnTo>
                        <a:lnTo>
                          <a:pt x="606092" y="347650"/>
                        </a:lnTo>
                        <a:lnTo>
                          <a:pt x="582047" y="309472"/>
                        </a:lnTo>
                        <a:lnTo>
                          <a:pt x="555670" y="272999"/>
                        </a:lnTo>
                        <a:lnTo>
                          <a:pt x="527064" y="238337"/>
                        </a:lnTo>
                        <a:lnTo>
                          <a:pt x="496335" y="205589"/>
                        </a:lnTo>
                        <a:lnTo>
                          <a:pt x="463586" y="174860"/>
                        </a:lnTo>
                        <a:lnTo>
                          <a:pt x="428923" y="146254"/>
                        </a:lnTo>
                        <a:lnTo>
                          <a:pt x="392450" y="119877"/>
                        </a:lnTo>
                        <a:lnTo>
                          <a:pt x="354272" y="95833"/>
                        </a:lnTo>
                        <a:lnTo>
                          <a:pt x="314493" y="74226"/>
                        </a:lnTo>
                        <a:lnTo>
                          <a:pt x="273218" y="55160"/>
                        </a:lnTo>
                        <a:lnTo>
                          <a:pt x="230551" y="38741"/>
                        </a:lnTo>
                        <a:lnTo>
                          <a:pt x="186597" y="25073"/>
                        </a:lnTo>
                        <a:lnTo>
                          <a:pt x="141460" y="14260"/>
                        </a:lnTo>
                        <a:lnTo>
                          <a:pt x="95245" y="6407"/>
                        </a:lnTo>
                        <a:lnTo>
                          <a:pt x="48057" y="1619"/>
                        </a:lnTo>
                        <a:lnTo>
                          <a:pt x="0" y="0"/>
                        </a:lnTo>
                        <a:close/>
                      </a:path>
                    </a:pathLst>
                  </a:custGeom>
                  <a:solidFill>
                    <a:srgbClr val="D28D0E"/>
                  </a:solidFill>
                </p:spPr>
                <p:txBody>
                  <a:bodyPr wrap="square" lIns="0" tIns="0" rIns="0" bIns="0" rtlCol="0"/>
                  <a:lstStyle/>
                  <a:p>
                    <a:endParaRPr/>
                  </a:p>
                </p:txBody>
              </p:sp>
              <p:sp>
                <p:nvSpPr>
                  <p:cNvPr id="20" name="object 62">
                    <a:extLst>
                      <a:ext uri="{FF2B5EF4-FFF2-40B4-BE49-F238E27FC236}">
                        <a16:creationId xmlns:a16="http://schemas.microsoft.com/office/drawing/2014/main" id="{FBA5546C-4659-4013-BC1E-E7D22C83F954}"/>
                      </a:ext>
                    </a:extLst>
                  </p:cNvPr>
                  <p:cNvSpPr/>
                  <p:nvPr/>
                </p:nvSpPr>
                <p:spPr>
                  <a:xfrm>
                    <a:off x="1746073" y="8207928"/>
                    <a:ext cx="687705" cy="214629"/>
                  </a:xfrm>
                  <a:custGeom>
                    <a:avLst/>
                    <a:gdLst/>
                    <a:ahLst/>
                    <a:cxnLst/>
                    <a:rect l="l" t="t" r="r" b="b"/>
                    <a:pathLst>
                      <a:path w="687705" h="214629">
                        <a:moveTo>
                          <a:pt x="0" y="0"/>
                        </a:moveTo>
                        <a:lnTo>
                          <a:pt x="668439" y="214223"/>
                        </a:lnTo>
                        <a:lnTo>
                          <a:pt x="673915" y="196318"/>
                        </a:lnTo>
                        <a:lnTo>
                          <a:pt x="678911" y="178273"/>
                        </a:lnTo>
                        <a:lnTo>
                          <a:pt x="683424" y="160098"/>
                        </a:lnTo>
                        <a:lnTo>
                          <a:pt x="687451" y="141808"/>
                        </a:lnTo>
                        <a:lnTo>
                          <a:pt x="0" y="0"/>
                        </a:lnTo>
                        <a:close/>
                      </a:path>
                    </a:pathLst>
                  </a:custGeom>
                  <a:solidFill>
                    <a:srgbClr val="E1492E"/>
                  </a:solidFill>
                </p:spPr>
                <p:txBody>
                  <a:bodyPr wrap="square" lIns="0" tIns="0" rIns="0" bIns="0" rtlCol="0"/>
                  <a:lstStyle/>
                  <a:p>
                    <a:endParaRPr/>
                  </a:p>
                </p:txBody>
              </p:sp>
              <p:sp>
                <p:nvSpPr>
                  <p:cNvPr id="21" name="object 63">
                    <a:extLst>
                      <a:ext uri="{FF2B5EF4-FFF2-40B4-BE49-F238E27FC236}">
                        <a16:creationId xmlns:a16="http://schemas.microsoft.com/office/drawing/2014/main" id="{706CFE24-F2B3-4202-99AA-DA997E17EEED}"/>
                      </a:ext>
                    </a:extLst>
                  </p:cNvPr>
                  <p:cNvSpPr/>
                  <p:nvPr/>
                </p:nvSpPr>
                <p:spPr>
                  <a:xfrm>
                    <a:off x="1746073" y="8207928"/>
                    <a:ext cx="687705" cy="214629"/>
                  </a:xfrm>
                  <a:custGeom>
                    <a:avLst/>
                    <a:gdLst/>
                    <a:ahLst/>
                    <a:cxnLst/>
                    <a:rect l="l" t="t" r="r" b="b"/>
                    <a:pathLst>
                      <a:path w="687705" h="214629">
                        <a:moveTo>
                          <a:pt x="687451" y="141808"/>
                        </a:moveTo>
                        <a:lnTo>
                          <a:pt x="683424" y="160098"/>
                        </a:lnTo>
                        <a:lnTo>
                          <a:pt x="678911" y="178273"/>
                        </a:lnTo>
                        <a:lnTo>
                          <a:pt x="673915" y="196318"/>
                        </a:lnTo>
                        <a:lnTo>
                          <a:pt x="668439" y="214223"/>
                        </a:lnTo>
                        <a:lnTo>
                          <a:pt x="0" y="0"/>
                        </a:lnTo>
                        <a:lnTo>
                          <a:pt x="687451" y="141808"/>
                        </a:lnTo>
                        <a:close/>
                      </a:path>
                    </a:pathLst>
                  </a:custGeom>
                  <a:ln w="3175">
                    <a:solidFill>
                      <a:srgbClr val="FFFFFF"/>
                    </a:solidFill>
                  </a:ln>
                </p:spPr>
                <p:txBody>
                  <a:bodyPr wrap="square" lIns="0" tIns="0" rIns="0" bIns="0" rtlCol="0"/>
                  <a:lstStyle/>
                  <a:p>
                    <a:endParaRPr/>
                  </a:p>
                </p:txBody>
              </p:sp>
              <p:sp>
                <p:nvSpPr>
                  <p:cNvPr id="22" name="object 64">
                    <a:extLst>
                      <a:ext uri="{FF2B5EF4-FFF2-40B4-BE49-F238E27FC236}">
                        <a16:creationId xmlns:a16="http://schemas.microsoft.com/office/drawing/2014/main" id="{016CABBA-E039-4F7C-9EB4-86C9A8A1C89B}"/>
                      </a:ext>
                    </a:extLst>
                  </p:cNvPr>
                  <p:cNvSpPr/>
                  <p:nvPr/>
                </p:nvSpPr>
                <p:spPr>
                  <a:xfrm>
                    <a:off x="1746082" y="8207922"/>
                    <a:ext cx="668655" cy="645160"/>
                  </a:xfrm>
                  <a:custGeom>
                    <a:avLst/>
                    <a:gdLst/>
                    <a:ahLst/>
                    <a:cxnLst/>
                    <a:rect l="l" t="t" r="r" b="b"/>
                    <a:pathLst>
                      <a:path w="668655" h="645159">
                        <a:moveTo>
                          <a:pt x="0" y="0"/>
                        </a:moveTo>
                        <a:lnTo>
                          <a:pt x="277482" y="644753"/>
                        </a:lnTo>
                        <a:lnTo>
                          <a:pt x="323153" y="623118"/>
                        </a:lnTo>
                        <a:lnTo>
                          <a:pt x="366869" y="598425"/>
                        </a:lnTo>
                        <a:lnTo>
                          <a:pt x="408502" y="570814"/>
                        </a:lnTo>
                        <a:lnTo>
                          <a:pt x="447926" y="540427"/>
                        </a:lnTo>
                        <a:lnTo>
                          <a:pt x="485011" y="507404"/>
                        </a:lnTo>
                        <a:lnTo>
                          <a:pt x="519631" y="471885"/>
                        </a:lnTo>
                        <a:lnTo>
                          <a:pt x="551658" y="434012"/>
                        </a:lnTo>
                        <a:lnTo>
                          <a:pt x="580964" y="393923"/>
                        </a:lnTo>
                        <a:lnTo>
                          <a:pt x="607421" y="351761"/>
                        </a:lnTo>
                        <a:lnTo>
                          <a:pt x="630903" y="307665"/>
                        </a:lnTo>
                        <a:lnTo>
                          <a:pt x="651280" y="261777"/>
                        </a:lnTo>
                        <a:lnTo>
                          <a:pt x="668426" y="214236"/>
                        </a:lnTo>
                        <a:lnTo>
                          <a:pt x="0" y="0"/>
                        </a:lnTo>
                        <a:close/>
                      </a:path>
                    </a:pathLst>
                  </a:custGeom>
                  <a:solidFill>
                    <a:srgbClr val="951833"/>
                  </a:solidFill>
                </p:spPr>
                <p:txBody>
                  <a:bodyPr wrap="square" lIns="0" tIns="0" rIns="0" bIns="0" rtlCol="0"/>
                  <a:lstStyle/>
                  <a:p>
                    <a:endParaRPr/>
                  </a:p>
                </p:txBody>
              </p:sp>
              <p:sp>
                <p:nvSpPr>
                  <p:cNvPr id="23" name="object 65">
                    <a:extLst>
                      <a:ext uri="{FF2B5EF4-FFF2-40B4-BE49-F238E27FC236}">
                        <a16:creationId xmlns:a16="http://schemas.microsoft.com/office/drawing/2014/main" id="{0A80754D-E806-434F-B0C0-95665D2339DF}"/>
                      </a:ext>
                    </a:extLst>
                  </p:cNvPr>
                  <p:cNvSpPr/>
                  <p:nvPr/>
                </p:nvSpPr>
                <p:spPr>
                  <a:xfrm>
                    <a:off x="1746082" y="8207922"/>
                    <a:ext cx="668655" cy="645160"/>
                  </a:xfrm>
                  <a:custGeom>
                    <a:avLst/>
                    <a:gdLst/>
                    <a:ahLst/>
                    <a:cxnLst/>
                    <a:rect l="l" t="t" r="r" b="b"/>
                    <a:pathLst>
                      <a:path w="668655" h="645159">
                        <a:moveTo>
                          <a:pt x="668426" y="214236"/>
                        </a:moveTo>
                        <a:lnTo>
                          <a:pt x="651280" y="261777"/>
                        </a:lnTo>
                        <a:lnTo>
                          <a:pt x="630903" y="307665"/>
                        </a:lnTo>
                        <a:lnTo>
                          <a:pt x="607421" y="351761"/>
                        </a:lnTo>
                        <a:lnTo>
                          <a:pt x="580964" y="393923"/>
                        </a:lnTo>
                        <a:lnTo>
                          <a:pt x="551658" y="434012"/>
                        </a:lnTo>
                        <a:lnTo>
                          <a:pt x="519631" y="471885"/>
                        </a:lnTo>
                        <a:lnTo>
                          <a:pt x="485011" y="507404"/>
                        </a:lnTo>
                        <a:lnTo>
                          <a:pt x="447926" y="540427"/>
                        </a:lnTo>
                        <a:lnTo>
                          <a:pt x="408502" y="570814"/>
                        </a:lnTo>
                        <a:lnTo>
                          <a:pt x="366869" y="598425"/>
                        </a:lnTo>
                        <a:lnTo>
                          <a:pt x="323153" y="623118"/>
                        </a:lnTo>
                        <a:lnTo>
                          <a:pt x="277482" y="644753"/>
                        </a:lnTo>
                        <a:lnTo>
                          <a:pt x="0" y="0"/>
                        </a:lnTo>
                        <a:lnTo>
                          <a:pt x="668426" y="214236"/>
                        </a:lnTo>
                        <a:close/>
                      </a:path>
                    </a:pathLst>
                  </a:custGeom>
                  <a:ln w="3175">
                    <a:solidFill>
                      <a:srgbClr val="FFFFFF"/>
                    </a:solidFill>
                  </a:ln>
                </p:spPr>
                <p:txBody>
                  <a:bodyPr wrap="square" lIns="0" tIns="0" rIns="0" bIns="0" rtlCol="0"/>
                  <a:lstStyle/>
                  <a:p>
                    <a:endParaRPr/>
                  </a:p>
                </p:txBody>
              </p:sp>
              <p:sp>
                <p:nvSpPr>
                  <p:cNvPr id="24" name="object 66">
                    <a:extLst>
                      <a:ext uri="{FF2B5EF4-FFF2-40B4-BE49-F238E27FC236}">
                        <a16:creationId xmlns:a16="http://schemas.microsoft.com/office/drawing/2014/main" id="{21D8616E-D1FA-4C95-8867-13E35E852C93}"/>
                      </a:ext>
                    </a:extLst>
                  </p:cNvPr>
                  <p:cNvSpPr/>
                  <p:nvPr/>
                </p:nvSpPr>
                <p:spPr>
                  <a:xfrm>
                    <a:off x="1746079" y="8207931"/>
                    <a:ext cx="277495" cy="655955"/>
                  </a:xfrm>
                  <a:custGeom>
                    <a:avLst/>
                    <a:gdLst/>
                    <a:ahLst/>
                    <a:cxnLst/>
                    <a:rect l="l" t="t" r="r" b="b"/>
                    <a:pathLst>
                      <a:path w="277494" h="655954">
                        <a:moveTo>
                          <a:pt x="0" y="0"/>
                        </a:moveTo>
                        <a:lnTo>
                          <a:pt x="250532" y="655688"/>
                        </a:lnTo>
                        <a:lnTo>
                          <a:pt x="277482" y="644740"/>
                        </a:lnTo>
                        <a:lnTo>
                          <a:pt x="0" y="0"/>
                        </a:lnTo>
                        <a:close/>
                      </a:path>
                    </a:pathLst>
                  </a:custGeom>
                  <a:solidFill>
                    <a:srgbClr val="477835"/>
                  </a:solidFill>
                </p:spPr>
                <p:txBody>
                  <a:bodyPr wrap="square" lIns="0" tIns="0" rIns="0" bIns="0" rtlCol="0"/>
                  <a:lstStyle/>
                  <a:p>
                    <a:endParaRPr/>
                  </a:p>
                </p:txBody>
              </p:sp>
              <p:sp>
                <p:nvSpPr>
                  <p:cNvPr id="25" name="object 67">
                    <a:extLst>
                      <a:ext uri="{FF2B5EF4-FFF2-40B4-BE49-F238E27FC236}">
                        <a16:creationId xmlns:a16="http://schemas.microsoft.com/office/drawing/2014/main" id="{47EE64AC-975C-486C-9F8C-ACCDF54AF2D7}"/>
                      </a:ext>
                    </a:extLst>
                  </p:cNvPr>
                  <p:cNvSpPr/>
                  <p:nvPr/>
                </p:nvSpPr>
                <p:spPr>
                  <a:xfrm>
                    <a:off x="1746079" y="8207931"/>
                    <a:ext cx="277495" cy="655955"/>
                  </a:xfrm>
                  <a:custGeom>
                    <a:avLst/>
                    <a:gdLst/>
                    <a:ahLst/>
                    <a:cxnLst/>
                    <a:rect l="l" t="t" r="r" b="b"/>
                    <a:pathLst>
                      <a:path w="277494" h="655954">
                        <a:moveTo>
                          <a:pt x="277482" y="644740"/>
                        </a:moveTo>
                        <a:lnTo>
                          <a:pt x="270789" y="647581"/>
                        </a:lnTo>
                        <a:lnTo>
                          <a:pt x="264064" y="650352"/>
                        </a:lnTo>
                        <a:lnTo>
                          <a:pt x="257311" y="653054"/>
                        </a:lnTo>
                        <a:lnTo>
                          <a:pt x="250532" y="655688"/>
                        </a:lnTo>
                        <a:lnTo>
                          <a:pt x="0" y="0"/>
                        </a:lnTo>
                        <a:lnTo>
                          <a:pt x="277482" y="644740"/>
                        </a:lnTo>
                        <a:close/>
                      </a:path>
                    </a:pathLst>
                  </a:custGeom>
                  <a:ln w="3175">
                    <a:solidFill>
                      <a:srgbClr val="FFFFFF"/>
                    </a:solidFill>
                  </a:ln>
                </p:spPr>
                <p:txBody>
                  <a:bodyPr wrap="square" lIns="0" tIns="0" rIns="0" bIns="0" rtlCol="0"/>
                  <a:lstStyle/>
                  <a:p>
                    <a:endParaRPr/>
                  </a:p>
                </p:txBody>
              </p:sp>
              <p:sp>
                <p:nvSpPr>
                  <p:cNvPr id="26" name="object 68">
                    <a:extLst>
                      <a:ext uri="{FF2B5EF4-FFF2-40B4-BE49-F238E27FC236}">
                        <a16:creationId xmlns:a16="http://schemas.microsoft.com/office/drawing/2014/main" id="{BABBCCB9-6F4A-4D26-90DD-E07DCC4B5B55}"/>
                      </a:ext>
                    </a:extLst>
                  </p:cNvPr>
                  <p:cNvSpPr/>
                  <p:nvPr/>
                </p:nvSpPr>
                <p:spPr>
                  <a:xfrm>
                    <a:off x="1061740" y="8207924"/>
                    <a:ext cx="935355" cy="702310"/>
                  </a:xfrm>
                  <a:custGeom>
                    <a:avLst/>
                    <a:gdLst/>
                    <a:ahLst/>
                    <a:cxnLst/>
                    <a:rect l="l" t="t" r="r" b="b"/>
                    <a:pathLst>
                      <a:path w="935355" h="702309">
                        <a:moveTo>
                          <a:pt x="684339" y="0"/>
                        </a:moveTo>
                        <a:lnTo>
                          <a:pt x="0" y="156159"/>
                        </a:lnTo>
                        <a:lnTo>
                          <a:pt x="5916" y="180120"/>
                        </a:lnTo>
                        <a:lnTo>
                          <a:pt x="12668" y="203850"/>
                        </a:lnTo>
                        <a:lnTo>
                          <a:pt x="28651" y="250532"/>
                        </a:lnTo>
                        <a:lnTo>
                          <a:pt x="47317" y="294847"/>
                        </a:lnTo>
                        <a:lnTo>
                          <a:pt x="68632" y="337219"/>
                        </a:lnTo>
                        <a:lnTo>
                          <a:pt x="92463" y="377587"/>
                        </a:lnTo>
                        <a:lnTo>
                          <a:pt x="118674" y="415892"/>
                        </a:lnTo>
                        <a:lnTo>
                          <a:pt x="147131" y="452072"/>
                        </a:lnTo>
                        <a:lnTo>
                          <a:pt x="177697" y="486068"/>
                        </a:lnTo>
                        <a:lnTo>
                          <a:pt x="210238" y="517820"/>
                        </a:lnTo>
                        <a:lnTo>
                          <a:pt x="244620" y="547266"/>
                        </a:lnTo>
                        <a:lnTo>
                          <a:pt x="280707" y="574348"/>
                        </a:lnTo>
                        <a:lnTo>
                          <a:pt x="318365" y="599003"/>
                        </a:lnTo>
                        <a:lnTo>
                          <a:pt x="357458" y="621172"/>
                        </a:lnTo>
                        <a:lnTo>
                          <a:pt x="397851" y="640795"/>
                        </a:lnTo>
                        <a:lnTo>
                          <a:pt x="439409" y="657812"/>
                        </a:lnTo>
                        <a:lnTo>
                          <a:pt x="481998" y="672161"/>
                        </a:lnTo>
                        <a:lnTo>
                          <a:pt x="525483" y="683783"/>
                        </a:lnTo>
                        <a:lnTo>
                          <a:pt x="569728" y="692617"/>
                        </a:lnTo>
                        <a:lnTo>
                          <a:pt x="614599" y="698602"/>
                        </a:lnTo>
                        <a:lnTo>
                          <a:pt x="659960" y="701680"/>
                        </a:lnTo>
                        <a:lnTo>
                          <a:pt x="705677" y="701788"/>
                        </a:lnTo>
                        <a:lnTo>
                          <a:pt x="751614" y="698868"/>
                        </a:lnTo>
                        <a:lnTo>
                          <a:pt x="797638" y="692858"/>
                        </a:lnTo>
                        <a:lnTo>
                          <a:pt x="843612" y="683698"/>
                        </a:lnTo>
                        <a:lnTo>
                          <a:pt x="889401" y="671328"/>
                        </a:lnTo>
                        <a:lnTo>
                          <a:pt x="934872" y="655688"/>
                        </a:lnTo>
                        <a:lnTo>
                          <a:pt x="684339" y="0"/>
                        </a:lnTo>
                        <a:close/>
                      </a:path>
                    </a:pathLst>
                  </a:custGeom>
                  <a:solidFill>
                    <a:srgbClr val="EC6415"/>
                  </a:solidFill>
                </p:spPr>
                <p:txBody>
                  <a:bodyPr wrap="square" lIns="0" tIns="0" rIns="0" bIns="0" rtlCol="0"/>
                  <a:lstStyle/>
                  <a:p>
                    <a:endParaRPr/>
                  </a:p>
                </p:txBody>
              </p:sp>
              <p:sp>
                <p:nvSpPr>
                  <p:cNvPr id="27" name="object 69">
                    <a:extLst>
                      <a:ext uri="{FF2B5EF4-FFF2-40B4-BE49-F238E27FC236}">
                        <a16:creationId xmlns:a16="http://schemas.microsoft.com/office/drawing/2014/main" id="{7A5E140E-0F21-45C4-A490-997B302BF9A0}"/>
                      </a:ext>
                    </a:extLst>
                  </p:cNvPr>
                  <p:cNvSpPr/>
                  <p:nvPr/>
                </p:nvSpPr>
                <p:spPr>
                  <a:xfrm>
                    <a:off x="1061740" y="8207924"/>
                    <a:ext cx="935355" cy="702310"/>
                  </a:xfrm>
                  <a:custGeom>
                    <a:avLst/>
                    <a:gdLst/>
                    <a:ahLst/>
                    <a:cxnLst/>
                    <a:rect l="l" t="t" r="r" b="b"/>
                    <a:pathLst>
                      <a:path w="935355" h="702309">
                        <a:moveTo>
                          <a:pt x="934872" y="655688"/>
                        </a:moveTo>
                        <a:lnTo>
                          <a:pt x="889401" y="671328"/>
                        </a:lnTo>
                        <a:lnTo>
                          <a:pt x="843612" y="683698"/>
                        </a:lnTo>
                        <a:lnTo>
                          <a:pt x="797638" y="692858"/>
                        </a:lnTo>
                        <a:lnTo>
                          <a:pt x="751614" y="698868"/>
                        </a:lnTo>
                        <a:lnTo>
                          <a:pt x="705677" y="701788"/>
                        </a:lnTo>
                        <a:lnTo>
                          <a:pt x="659960" y="701680"/>
                        </a:lnTo>
                        <a:lnTo>
                          <a:pt x="614599" y="698602"/>
                        </a:lnTo>
                        <a:lnTo>
                          <a:pt x="569728" y="692617"/>
                        </a:lnTo>
                        <a:lnTo>
                          <a:pt x="525483" y="683783"/>
                        </a:lnTo>
                        <a:lnTo>
                          <a:pt x="481998" y="672161"/>
                        </a:lnTo>
                        <a:lnTo>
                          <a:pt x="439409" y="657812"/>
                        </a:lnTo>
                        <a:lnTo>
                          <a:pt x="397851" y="640795"/>
                        </a:lnTo>
                        <a:lnTo>
                          <a:pt x="357458" y="621172"/>
                        </a:lnTo>
                        <a:lnTo>
                          <a:pt x="318365" y="599003"/>
                        </a:lnTo>
                        <a:lnTo>
                          <a:pt x="280707" y="574348"/>
                        </a:lnTo>
                        <a:lnTo>
                          <a:pt x="244620" y="547266"/>
                        </a:lnTo>
                        <a:lnTo>
                          <a:pt x="210238" y="517820"/>
                        </a:lnTo>
                        <a:lnTo>
                          <a:pt x="177697" y="486068"/>
                        </a:lnTo>
                        <a:lnTo>
                          <a:pt x="147131" y="452072"/>
                        </a:lnTo>
                        <a:lnTo>
                          <a:pt x="118674" y="415892"/>
                        </a:lnTo>
                        <a:lnTo>
                          <a:pt x="92463" y="377587"/>
                        </a:lnTo>
                        <a:lnTo>
                          <a:pt x="68632" y="337219"/>
                        </a:lnTo>
                        <a:lnTo>
                          <a:pt x="47317" y="294847"/>
                        </a:lnTo>
                        <a:lnTo>
                          <a:pt x="28651" y="250532"/>
                        </a:lnTo>
                        <a:lnTo>
                          <a:pt x="12668" y="203850"/>
                        </a:lnTo>
                        <a:lnTo>
                          <a:pt x="0" y="156159"/>
                        </a:lnTo>
                        <a:lnTo>
                          <a:pt x="684339" y="0"/>
                        </a:lnTo>
                        <a:lnTo>
                          <a:pt x="934872" y="655688"/>
                        </a:lnTo>
                        <a:close/>
                      </a:path>
                    </a:pathLst>
                  </a:custGeom>
                  <a:ln w="3175">
                    <a:solidFill>
                      <a:srgbClr val="FFFFFF"/>
                    </a:solidFill>
                  </a:ln>
                </p:spPr>
                <p:txBody>
                  <a:bodyPr wrap="square" lIns="0" tIns="0" rIns="0" bIns="0" rtlCol="0"/>
                  <a:lstStyle/>
                  <a:p>
                    <a:endParaRPr/>
                  </a:p>
                </p:txBody>
              </p:sp>
              <p:sp>
                <p:nvSpPr>
                  <p:cNvPr id="28" name="object 70">
                    <a:extLst>
                      <a:ext uri="{FF2B5EF4-FFF2-40B4-BE49-F238E27FC236}">
                        <a16:creationId xmlns:a16="http://schemas.microsoft.com/office/drawing/2014/main" id="{E0484FC1-52D8-4DD3-AEDD-C4E9206B2C1E}"/>
                      </a:ext>
                    </a:extLst>
                  </p:cNvPr>
                  <p:cNvSpPr/>
                  <p:nvPr/>
                </p:nvSpPr>
                <p:spPr>
                  <a:xfrm>
                    <a:off x="1044175" y="7506004"/>
                    <a:ext cx="702310" cy="858519"/>
                  </a:xfrm>
                  <a:custGeom>
                    <a:avLst/>
                    <a:gdLst/>
                    <a:ahLst/>
                    <a:cxnLst/>
                    <a:rect l="l" t="t" r="r" b="b"/>
                    <a:pathLst>
                      <a:path w="702310" h="858520">
                        <a:moveTo>
                          <a:pt x="701895" y="0"/>
                        </a:moveTo>
                        <a:lnTo>
                          <a:pt x="662536" y="1103"/>
                        </a:lnTo>
                        <a:lnTo>
                          <a:pt x="623331" y="4408"/>
                        </a:lnTo>
                        <a:lnTo>
                          <a:pt x="584371" y="9906"/>
                        </a:lnTo>
                        <a:lnTo>
                          <a:pt x="545748" y="17589"/>
                        </a:lnTo>
                        <a:lnTo>
                          <a:pt x="499254" y="29859"/>
                        </a:lnTo>
                        <a:lnTo>
                          <a:pt x="454313" y="45026"/>
                        </a:lnTo>
                        <a:lnTo>
                          <a:pt x="411002" y="62964"/>
                        </a:lnTo>
                        <a:lnTo>
                          <a:pt x="369401" y="83547"/>
                        </a:lnTo>
                        <a:lnTo>
                          <a:pt x="329589" y="106651"/>
                        </a:lnTo>
                        <a:lnTo>
                          <a:pt x="291643" y="132150"/>
                        </a:lnTo>
                        <a:lnTo>
                          <a:pt x="255644" y="159920"/>
                        </a:lnTo>
                        <a:lnTo>
                          <a:pt x="221668" y="189835"/>
                        </a:lnTo>
                        <a:lnTo>
                          <a:pt x="189796" y="221770"/>
                        </a:lnTo>
                        <a:lnTo>
                          <a:pt x="160106" y="255599"/>
                        </a:lnTo>
                        <a:lnTo>
                          <a:pt x="132675" y="291198"/>
                        </a:lnTo>
                        <a:lnTo>
                          <a:pt x="107584" y="328442"/>
                        </a:lnTo>
                        <a:lnTo>
                          <a:pt x="84911" y="367205"/>
                        </a:lnTo>
                        <a:lnTo>
                          <a:pt x="64734" y="407362"/>
                        </a:lnTo>
                        <a:lnTo>
                          <a:pt x="47131" y="448788"/>
                        </a:lnTo>
                        <a:lnTo>
                          <a:pt x="32183" y="491358"/>
                        </a:lnTo>
                        <a:lnTo>
                          <a:pt x="19967" y="534947"/>
                        </a:lnTo>
                        <a:lnTo>
                          <a:pt x="10562" y="579429"/>
                        </a:lnTo>
                        <a:lnTo>
                          <a:pt x="4047" y="624679"/>
                        </a:lnTo>
                        <a:lnTo>
                          <a:pt x="500" y="670573"/>
                        </a:lnTo>
                        <a:lnTo>
                          <a:pt x="0" y="716984"/>
                        </a:lnTo>
                        <a:lnTo>
                          <a:pt x="2625" y="763789"/>
                        </a:lnTo>
                        <a:lnTo>
                          <a:pt x="8455" y="810861"/>
                        </a:lnTo>
                        <a:lnTo>
                          <a:pt x="17568" y="858075"/>
                        </a:lnTo>
                        <a:lnTo>
                          <a:pt x="701908" y="701916"/>
                        </a:lnTo>
                        <a:lnTo>
                          <a:pt x="701895" y="0"/>
                        </a:lnTo>
                        <a:close/>
                      </a:path>
                    </a:pathLst>
                  </a:custGeom>
                  <a:solidFill>
                    <a:srgbClr val="F2C81E"/>
                  </a:solidFill>
                </p:spPr>
                <p:txBody>
                  <a:bodyPr wrap="square" lIns="0" tIns="0" rIns="0" bIns="0" rtlCol="0"/>
                  <a:lstStyle/>
                  <a:p>
                    <a:endParaRPr/>
                  </a:p>
                </p:txBody>
              </p:sp>
              <p:sp>
                <p:nvSpPr>
                  <p:cNvPr id="29" name="object 71">
                    <a:extLst>
                      <a:ext uri="{FF2B5EF4-FFF2-40B4-BE49-F238E27FC236}">
                        <a16:creationId xmlns:a16="http://schemas.microsoft.com/office/drawing/2014/main" id="{73EFF913-CED3-4BE8-99FD-8B052D2625F5}"/>
                      </a:ext>
                    </a:extLst>
                  </p:cNvPr>
                  <p:cNvSpPr/>
                  <p:nvPr/>
                </p:nvSpPr>
                <p:spPr>
                  <a:xfrm>
                    <a:off x="1044175" y="7506004"/>
                    <a:ext cx="702310" cy="858519"/>
                  </a:xfrm>
                  <a:custGeom>
                    <a:avLst/>
                    <a:gdLst/>
                    <a:ahLst/>
                    <a:cxnLst/>
                    <a:rect l="l" t="t" r="r" b="b"/>
                    <a:pathLst>
                      <a:path w="702310" h="858520">
                        <a:moveTo>
                          <a:pt x="17568" y="858075"/>
                        </a:moveTo>
                        <a:lnTo>
                          <a:pt x="8455" y="810861"/>
                        </a:lnTo>
                        <a:lnTo>
                          <a:pt x="2625" y="763789"/>
                        </a:lnTo>
                        <a:lnTo>
                          <a:pt x="0" y="716984"/>
                        </a:lnTo>
                        <a:lnTo>
                          <a:pt x="500" y="670573"/>
                        </a:lnTo>
                        <a:lnTo>
                          <a:pt x="4047" y="624679"/>
                        </a:lnTo>
                        <a:lnTo>
                          <a:pt x="10562" y="579429"/>
                        </a:lnTo>
                        <a:lnTo>
                          <a:pt x="19967" y="534947"/>
                        </a:lnTo>
                        <a:lnTo>
                          <a:pt x="32183" y="491358"/>
                        </a:lnTo>
                        <a:lnTo>
                          <a:pt x="47131" y="448788"/>
                        </a:lnTo>
                        <a:lnTo>
                          <a:pt x="64734" y="407362"/>
                        </a:lnTo>
                        <a:lnTo>
                          <a:pt x="84911" y="367205"/>
                        </a:lnTo>
                        <a:lnTo>
                          <a:pt x="107584" y="328442"/>
                        </a:lnTo>
                        <a:lnTo>
                          <a:pt x="132675" y="291198"/>
                        </a:lnTo>
                        <a:lnTo>
                          <a:pt x="160106" y="255599"/>
                        </a:lnTo>
                        <a:lnTo>
                          <a:pt x="189796" y="221770"/>
                        </a:lnTo>
                        <a:lnTo>
                          <a:pt x="221668" y="189835"/>
                        </a:lnTo>
                        <a:lnTo>
                          <a:pt x="255644" y="159920"/>
                        </a:lnTo>
                        <a:lnTo>
                          <a:pt x="291643" y="132150"/>
                        </a:lnTo>
                        <a:lnTo>
                          <a:pt x="329589" y="106651"/>
                        </a:lnTo>
                        <a:lnTo>
                          <a:pt x="369401" y="83547"/>
                        </a:lnTo>
                        <a:lnTo>
                          <a:pt x="411002" y="62964"/>
                        </a:lnTo>
                        <a:lnTo>
                          <a:pt x="454313" y="45026"/>
                        </a:lnTo>
                        <a:lnTo>
                          <a:pt x="499254" y="29859"/>
                        </a:lnTo>
                        <a:lnTo>
                          <a:pt x="545748" y="17589"/>
                        </a:lnTo>
                        <a:lnTo>
                          <a:pt x="584371" y="9906"/>
                        </a:lnTo>
                        <a:lnTo>
                          <a:pt x="623331" y="4408"/>
                        </a:lnTo>
                        <a:lnTo>
                          <a:pt x="662536" y="1103"/>
                        </a:lnTo>
                        <a:lnTo>
                          <a:pt x="701895" y="0"/>
                        </a:lnTo>
                        <a:lnTo>
                          <a:pt x="701908" y="701916"/>
                        </a:lnTo>
                        <a:lnTo>
                          <a:pt x="17568" y="858075"/>
                        </a:lnTo>
                        <a:close/>
                      </a:path>
                    </a:pathLst>
                  </a:custGeom>
                  <a:ln w="3175">
                    <a:solidFill>
                      <a:srgbClr val="FFFFFF"/>
                    </a:solidFill>
                  </a:ln>
                </p:spPr>
                <p:txBody>
                  <a:bodyPr wrap="square" lIns="0" tIns="0" rIns="0" bIns="0" rtlCol="0"/>
                  <a:lstStyle/>
                  <a:p>
                    <a:endParaRPr/>
                  </a:p>
                </p:txBody>
              </p:sp>
            </p:grpSp>
            <p:sp>
              <p:nvSpPr>
                <p:cNvPr id="30" name="object 85">
                  <a:extLst>
                    <a:ext uri="{FF2B5EF4-FFF2-40B4-BE49-F238E27FC236}">
                      <a16:creationId xmlns:a16="http://schemas.microsoft.com/office/drawing/2014/main" id="{AFC6ADDD-63F7-4506-B9B5-DD1C73EFA961}"/>
                    </a:ext>
                  </a:extLst>
                </p:cNvPr>
                <p:cNvSpPr/>
                <p:nvPr/>
              </p:nvSpPr>
              <p:spPr>
                <a:xfrm>
                  <a:off x="1303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44" name="object 20">
                <a:extLst>
                  <a:ext uri="{FF2B5EF4-FFF2-40B4-BE49-F238E27FC236}">
                    <a16:creationId xmlns:a16="http://schemas.microsoft.com/office/drawing/2014/main" id="{4A19496A-61AA-4AAA-935A-BD8A04B77728}"/>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45" name="object 20">
              <a:extLst>
                <a:ext uri="{FF2B5EF4-FFF2-40B4-BE49-F238E27FC236}">
                  <a16:creationId xmlns:a16="http://schemas.microsoft.com/office/drawing/2014/main" id="{B4D5EC59-46D6-4E55-B022-B9F95D6A3DE4}"/>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302212893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western and central Africa,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5704059-C857-4149-946B-BE239420B3B3}"/>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5C2599C4-C9C7-4D5A-B690-1C36FAB37973}"/>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273" name="object 91">
              <a:extLst>
                <a:ext uri="{FF2B5EF4-FFF2-40B4-BE49-F238E27FC236}">
                  <a16:creationId xmlns:a16="http://schemas.microsoft.com/office/drawing/2014/main" id="{C196E43E-06FB-445F-AC39-344BD6A40BE8}"/>
                </a:ext>
              </a:extLst>
            </p:cNvPr>
            <p:cNvSpPr txBox="1"/>
            <p:nvPr/>
          </p:nvSpPr>
          <p:spPr>
            <a:xfrm>
              <a:off x="5943600" y="2593912"/>
              <a:ext cx="5268231"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western and central Africa</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2C81E"/>
                  </a:solidFill>
                  <a:latin typeface="Arial" panose="020B0604020202020204"/>
                  <a:cs typeface="Trebuchet MS"/>
                </a:rPr>
                <a:t>8</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12.</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6</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8CFBC"/>
                  </a:solidFill>
                  <a:latin typeface="Arial" panose="020B0604020202020204"/>
                  <a:cs typeface="Trebuchet MS"/>
                </a:rPr>
                <a:t>3</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9</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BFDEF2"/>
                  </a:solidFill>
                  <a:latin typeface="Arial" panose="020B0604020202020204"/>
                  <a:cs typeface="Trebuchet MS"/>
                </a:rPr>
                <a:t>15</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3</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2</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8</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grpSp>
          <p:nvGrpSpPr>
            <p:cNvPr id="3" name="Group 2">
              <a:extLst>
                <a:ext uri="{FF2B5EF4-FFF2-40B4-BE49-F238E27FC236}">
                  <a16:creationId xmlns:a16="http://schemas.microsoft.com/office/drawing/2014/main" id="{79A70D6E-FF4D-41C7-A2CC-93AA00C0F4DB}"/>
                </a:ext>
              </a:extLst>
            </p:cNvPr>
            <p:cNvGrpSpPr/>
            <p:nvPr/>
          </p:nvGrpSpPr>
          <p:grpSpPr>
            <a:xfrm>
              <a:off x="807462" y="2148840"/>
              <a:ext cx="518418" cy="1984667"/>
              <a:chOff x="807462" y="2148840"/>
              <a:chExt cx="518418" cy="1984667"/>
            </a:xfrm>
          </p:grpSpPr>
          <p:cxnSp>
            <p:nvCxnSpPr>
              <p:cNvPr id="290" name="Straight Connector 289">
                <a:extLst>
                  <a:ext uri="{FF2B5EF4-FFF2-40B4-BE49-F238E27FC236}">
                    <a16:creationId xmlns:a16="http://schemas.microsoft.com/office/drawing/2014/main" id="{F5027486-BC08-432C-A49A-362F54B0AE72}"/>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0" name="object 29">
                <a:extLst>
                  <a:ext uri="{FF2B5EF4-FFF2-40B4-BE49-F238E27FC236}">
                    <a16:creationId xmlns:a16="http://schemas.microsoft.com/office/drawing/2014/main" id="{3DD3AE55-A94D-43EA-9E5A-3A4260C25EAF}"/>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306" name="Group 305">
                <a:extLst>
                  <a:ext uri="{FF2B5EF4-FFF2-40B4-BE49-F238E27FC236}">
                    <a16:creationId xmlns:a16="http://schemas.microsoft.com/office/drawing/2014/main" id="{BC6267DD-1792-4653-83FC-50D683D3AA28}"/>
                  </a:ext>
                </a:extLst>
              </p:cNvPr>
              <p:cNvGrpSpPr/>
              <p:nvPr/>
            </p:nvGrpSpPr>
            <p:grpSpPr>
              <a:xfrm>
                <a:off x="1063494" y="2148840"/>
                <a:ext cx="147407" cy="1984667"/>
                <a:chOff x="2239441" y="2312885"/>
                <a:chExt cx="147407" cy="1984667"/>
              </a:xfrm>
            </p:grpSpPr>
            <p:sp>
              <p:nvSpPr>
                <p:cNvPr id="315" name="TextBox 314">
                  <a:extLst>
                    <a:ext uri="{FF2B5EF4-FFF2-40B4-BE49-F238E27FC236}">
                      <a16:creationId xmlns:a16="http://schemas.microsoft.com/office/drawing/2014/main" id="{B83D110A-B449-4FC1-AE78-A60EBDACF589}"/>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6" name="TextBox 315">
                  <a:extLst>
                    <a:ext uri="{FF2B5EF4-FFF2-40B4-BE49-F238E27FC236}">
                      <a16:creationId xmlns:a16="http://schemas.microsoft.com/office/drawing/2014/main" id="{2BC3EE38-47B1-457D-BCDC-03C2AED42490}"/>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7" name="TextBox 316">
                  <a:extLst>
                    <a:ext uri="{FF2B5EF4-FFF2-40B4-BE49-F238E27FC236}">
                      <a16:creationId xmlns:a16="http://schemas.microsoft.com/office/drawing/2014/main" id="{A08761E7-AD79-45B4-9D9C-994779B5A47D}"/>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8" name="TextBox 317">
                  <a:extLst>
                    <a:ext uri="{FF2B5EF4-FFF2-40B4-BE49-F238E27FC236}">
                      <a16:creationId xmlns:a16="http://schemas.microsoft.com/office/drawing/2014/main" id="{33217E90-7178-450B-B13A-0F8282C3B7F7}"/>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9" name="TextBox 318">
                  <a:extLst>
                    <a:ext uri="{FF2B5EF4-FFF2-40B4-BE49-F238E27FC236}">
                      <a16:creationId xmlns:a16="http://schemas.microsoft.com/office/drawing/2014/main" id="{DEC9D66E-12A5-4552-92C1-DF2446A7E399}"/>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0" name="TextBox 319">
                  <a:extLst>
                    <a:ext uri="{FF2B5EF4-FFF2-40B4-BE49-F238E27FC236}">
                      <a16:creationId xmlns:a16="http://schemas.microsoft.com/office/drawing/2014/main" id="{16129110-F11B-4FD7-A12F-9A0264ED31B3}"/>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1" name="TextBox 320">
                  <a:extLst>
                    <a:ext uri="{FF2B5EF4-FFF2-40B4-BE49-F238E27FC236}">
                      <a16:creationId xmlns:a16="http://schemas.microsoft.com/office/drawing/2014/main" id="{5CB87C64-EA7B-4447-8DE8-0B77BE893D0A}"/>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2" name="TextBox 321">
                  <a:extLst>
                    <a:ext uri="{FF2B5EF4-FFF2-40B4-BE49-F238E27FC236}">
                      <a16:creationId xmlns:a16="http://schemas.microsoft.com/office/drawing/2014/main" id="{1D6355CC-DC17-4509-A196-A24A5F9B63DA}"/>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307" name="Straight Connector 306">
                <a:extLst>
                  <a:ext uri="{FF2B5EF4-FFF2-40B4-BE49-F238E27FC236}">
                    <a16:creationId xmlns:a16="http://schemas.microsoft.com/office/drawing/2014/main" id="{24A88290-4CFD-425E-96F7-FFE99494441D}"/>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83A97C38-FA0D-432C-83E0-0A0C601D35FE}"/>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D02C5DA6-F380-405A-B231-D46DAF176AFE}"/>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435B6B1F-41E7-482A-A681-923E209F3077}"/>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53250D69-1C1F-45E9-9A39-7ABF1C2448A5}"/>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D08B1B62-19AA-4E0C-A26A-9A7D8393389D}"/>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9B2B3404-98B1-4D69-A50F-7AA85E303669}"/>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C02BD46D-FEA6-4179-8087-05EBEA27739E}"/>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 name="Group 274">
              <a:extLst>
                <a:ext uri="{FF2B5EF4-FFF2-40B4-BE49-F238E27FC236}">
                  <a16:creationId xmlns:a16="http://schemas.microsoft.com/office/drawing/2014/main" id="{9BA13F5A-7028-4E10-B1E8-694480B52E6D}"/>
                </a:ext>
              </a:extLst>
            </p:cNvPr>
            <p:cNvGrpSpPr/>
            <p:nvPr/>
          </p:nvGrpSpPr>
          <p:grpSpPr>
            <a:xfrm>
              <a:off x="5989320" y="4605589"/>
              <a:ext cx="4146969" cy="1342608"/>
              <a:chOff x="5989320" y="4754880"/>
              <a:chExt cx="4146969" cy="1342608"/>
            </a:xfrm>
          </p:grpSpPr>
          <p:sp>
            <p:nvSpPr>
              <p:cNvPr id="279" name="TextBox 278">
                <a:extLst>
                  <a:ext uri="{FF2B5EF4-FFF2-40B4-BE49-F238E27FC236}">
                    <a16:creationId xmlns:a16="http://schemas.microsoft.com/office/drawing/2014/main" id="{54027FA0-E74E-4B98-BE65-E22BED3697D3}"/>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25.</a:t>
                </a:r>
              </a:p>
            </p:txBody>
          </p:sp>
          <p:sp>
            <p:nvSpPr>
              <p:cNvPr id="280" name="Rectangle 279">
                <a:extLst>
                  <a:ext uri="{FF2B5EF4-FFF2-40B4-BE49-F238E27FC236}">
                    <a16:creationId xmlns:a16="http://schemas.microsoft.com/office/drawing/2014/main" id="{8DA01D55-1ECF-4DBD-9A5B-1752F93DFB62}"/>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object 71">
                <a:extLst>
                  <a:ext uri="{FF2B5EF4-FFF2-40B4-BE49-F238E27FC236}">
                    <a16:creationId xmlns:a16="http://schemas.microsoft.com/office/drawing/2014/main" id="{502D6C96-034A-4095-A487-8B82F7493616}"/>
                  </a:ext>
                </a:extLst>
              </p:cNvPr>
              <p:cNvSpPr txBox="1"/>
              <p:nvPr/>
            </p:nvSpPr>
            <p:spPr>
              <a:xfrm>
                <a:off x="6172200" y="4965192"/>
                <a:ext cx="321402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19)</a:t>
                </a:r>
              </a:p>
            </p:txBody>
          </p:sp>
          <p:sp>
            <p:nvSpPr>
              <p:cNvPr id="282" name="Rectangle 281">
                <a:extLst>
                  <a:ext uri="{FF2B5EF4-FFF2-40B4-BE49-F238E27FC236}">
                    <a16:creationId xmlns:a16="http://schemas.microsoft.com/office/drawing/2014/main" id="{18E9FE52-5FDA-47B1-A48F-BE6168A80A9E}"/>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object 71">
                <a:extLst>
                  <a:ext uri="{FF2B5EF4-FFF2-40B4-BE49-F238E27FC236}">
                    <a16:creationId xmlns:a16="http://schemas.microsoft.com/office/drawing/2014/main" id="{F00B02EB-1832-4DF5-9AA3-FB8EE9F494F6}"/>
                  </a:ext>
                </a:extLst>
              </p:cNvPr>
              <p:cNvSpPr txBox="1"/>
              <p:nvPr/>
            </p:nvSpPr>
            <p:spPr>
              <a:xfrm>
                <a:off x="6172200" y="5175504"/>
                <a:ext cx="17617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7)</a:t>
                </a:r>
              </a:p>
            </p:txBody>
          </p:sp>
          <p:sp>
            <p:nvSpPr>
              <p:cNvPr id="284" name="Rectangle 283">
                <a:extLst>
                  <a:ext uri="{FF2B5EF4-FFF2-40B4-BE49-F238E27FC236}">
                    <a16:creationId xmlns:a16="http://schemas.microsoft.com/office/drawing/2014/main" id="{DB5FF537-CCC2-4686-8342-A14EAEF6A129}"/>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object 71">
                <a:extLst>
                  <a:ext uri="{FF2B5EF4-FFF2-40B4-BE49-F238E27FC236}">
                    <a16:creationId xmlns:a16="http://schemas.microsoft.com/office/drawing/2014/main" id="{644F6F89-8AFB-4782-B3E5-6D71FC88F4D7}"/>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5)</a:t>
                </a:r>
              </a:p>
            </p:txBody>
          </p:sp>
          <p:sp>
            <p:nvSpPr>
              <p:cNvPr id="286" name="Rectangle 285">
                <a:extLst>
                  <a:ext uri="{FF2B5EF4-FFF2-40B4-BE49-F238E27FC236}">
                    <a16:creationId xmlns:a16="http://schemas.microsoft.com/office/drawing/2014/main" id="{78484487-DD2D-4448-9ADE-98C0CDA230A4}"/>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7" name="object 71">
                <a:extLst>
                  <a:ext uri="{FF2B5EF4-FFF2-40B4-BE49-F238E27FC236}">
                    <a16:creationId xmlns:a16="http://schemas.microsoft.com/office/drawing/2014/main" id="{541A97EC-974A-4F5F-841D-6D534D4FBF5D}"/>
                  </a:ext>
                </a:extLst>
              </p:cNvPr>
              <p:cNvSpPr txBox="1"/>
              <p:nvPr/>
            </p:nvSpPr>
            <p:spPr>
              <a:xfrm>
                <a:off x="6172200" y="5596128"/>
                <a:ext cx="101951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15)</a:t>
                </a:r>
              </a:p>
            </p:txBody>
          </p:sp>
          <p:sp>
            <p:nvSpPr>
              <p:cNvPr id="288" name="object 71">
                <a:extLst>
                  <a:ext uri="{FF2B5EF4-FFF2-40B4-BE49-F238E27FC236}">
                    <a16:creationId xmlns:a16="http://schemas.microsoft.com/office/drawing/2014/main" id="{B7C86D8F-E31D-4FCD-A656-04E5D62E8127}"/>
                  </a:ext>
                </a:extLst>
              </p:cNvPr>
              <p:cNvSpPr txBox="1"/>
              <p:nvPr/>
            </p:nvSpPr>
            <p:spPr>
              <a:xfrm>
                <a:off x="6172200" y="4754880"/>
                <a:ext cx="118301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19)</a:t>
                </a:r>
              </a:p>
            </p:txBody>
          </p:sp>
          <p:sp>
            <p:nvSpPr>
              <p:cNvPr id="289" name="Rectangle 288">
                <a:extLst>
                  <a:ext uri="{FF2B5EF4-FFF2-40B4-BE49-F238E27FC236}">
                    <a16:creationId xmlns:a16="http://schemas.microsoft.com/office/drawing/2014/main" id="{DE7535AB-E480-4FE7-BDA8-B3AF1EA1AD2C}"/>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76" name="Group 275">
              <a:extLst>
                <a:ext uri="{FF2B5EF4-FFF2-40B4-BE49-F238E27FC236}">
                  <a16:creationId xmlns:a16="http://schemas.microsoft.com/office/drawing/2014/main" id="{13103237-BBFD-4760-8FEB-5073C9C58454}"/>
                </a:ext>
              </a:extLst>
            </p:cNvPr>
            <p:cNvGrpSpPr/>
            <p:nvPr/>
          </p:nvGrpSpPr>
          <p:grpSpPr>
            <a:xfrm>
              <a:off x="822960" y="4343400"/>
              <a:ext cx="4572000" cy="1939542"/>
              <a:chOff x="822960" y="4343400"/>
              <a:chExt cx="4572000" cy="1939542"/>
            </a:xfrm>
          </p:grpSpPr>
          <p:cxnSp>
            <p:nvCxnSpPr>
              <p:cNvPr id="277" name="Straight Connector 276">
                <a:extLst>
                  <a:ext uri="{FF2B5EF4-FFF2-40B4-BE49-F238E27FC236}">
                    <a16:creationId xmlns:a16="http://schemas.microsoft.com/office/drawing/2014/main" id="{4FEB2AA7-4216-486A-AEBE-C812AB616EF8}"/>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278" name="Picture 277">
                <a:extLst>
                  <a:ext uri="{FF2B5EF4-FFF2-40B4-BE49-F238E27FC236}">
                    <a16:creationId xmlns:a16="http://schemas.microsoft.com/office/drawing/2014/main" id="{B6740EFB-446E-4BF6-BDEF-1F9D6E5FA608}"/>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340" name="object 2">
              <a:extLst>
                <a:ext uri="{FF2B5EF4-FFF2-40B4-BE49-F238E27FC236}">
                  <a16:creationId xmlns:a16="http://schemas.microsoft.com/office/drawing/2014/main" id="{8F8DA67F-2B58-48C7-97E1-37A574FF24A3}"/>
                </a:ext>
              </a:extLst>
            </p:cNvPr>
            <p:cNvGrpSpPr/>
            <p:nvPr/>
          </p:nvGrpSpPr>
          <p:grpSpPr>
            <a:xfrm>
              <a:off x="3333996" y="3967832"/>
              <a:ext cx="163195" cy="29209"/>
              <a:chOff x="3704165" y="3824821"/>
              <a:chExt cx="163195" cy="29209"/>
            </a:xfrm>
          </p:grpSpPr>
          <p:sp>
            <p:nvSpPr>
              <p:cNvPr id="341" name="object 3">
                <a:extLst>
                  <a:ext uri="{FF2B5EF4-FFF2-40B4-BE49-F238E27FC236}">
                    <a16:creationId xmlns:a16="http://schemas.microsoft.com/office/drawing/2014/main" id="{2B69B6CE-F26E-472B-8E46-8BAC545A95F3}"/>
                  </a:ext>
                </a:extLst>
              </p:cNvPr>
              <p:cNvSpPr/>
              <p:nvPr/>
            </p:nvSpPr>
            <p:spPr>
              <a:xfrm>
                <a:off x="3704165" y="3851854"/>
                <a:ext cx="163195" cy="0"/>
              </a:xfrm>
              <a:custGeom>
                <a:avLst/>
                <a:gdLst/>
                <a:ahLst/>
                <a:cxnLst/>
                <a:rect l="l" t="t" r="r" b="b"/>
                <a:pathLst>
                  <a:path w="163195">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2" name="object 4">
                <a:extLst>
                  <a:ext uri="{FF2B5EF4-FFF2-40B4-BE49-F238E27FC236}">
                    <a16:creationId xmlns:a16="http://schemas.microsoft.com/office/drawing/2014/main" id="{F0766A0F-AB16-4639-83C8-7901229B9273}"/>
                  </a:ext>
                </a:extLst>
              </p:cNvPr>
              <p:cNvSpPr/>
              <p:nvPr/>
            </p:nvSpPr>
            <p:spPr>
              <a:xfrm>
                <a:off x="3785509" y="3824821"/>
                <a:ext cx="0" cy="27305"/>
              </a:xfrm>
              <a:custGeom>
                <a:avLst/>
                <a:gdLst/>
                <a:ahLst/>
                <a:cxnLst/>
                <a:rect l="l" t="t" r="r" b="b"/>
                <a:pathLst>
                  <a:path h="27304">
                    <a:moveTo>
                      <a:pt x="0" y="0"/>
                    </a:moveTo>
                    <a:lnTo>
                      <a:pt x="0" y="27033"/>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43" name="object 5">
              <a:extLst>
                <a:ext uri="{FF2B5EF4-FFF2-40B4-BE49-F238E27FC236}">
                  <a16:creationId xmlns:a16="http://schemas.microsoft.com/office/drawing/2014/main" id="{660850FF-6ED4-4698-B24C-6EEC4B66160B}"/>
                </a:ext>
              </a:extLst>
            </p:cNvPr>
            <p:cNvGrpSpPr/>
            <p:nvPr/>
          </p:nvGrpSpPr>
          <p:grpSpPr>
            <a:xfrm>
              <a:off x="3142295" y="3788502"/>
              <a:ext cx="546100" cy="179705"/>
              <a:chOff x="3512464" y="3645491"/>
              <a:chExt cx="546100" cy="179705"/>
            </a:xfrm>
          </p:grpSpPr>
          <p:sp>
            <p:nvSpPr>
              <p:cNvPr id="344" name="object 6">
                <a:extLst>
                  <a:ext uri="{FF2B5EF4-FFF2-40B4-BE49-F238E27FC236}">
                    <a16:creationId xmlns:a16="http://schemas.microsoft.com/office/drawing/2014/main" id="{74F03BE8-AAF4-4A5F-B2AF-AE2A94CBF5FA}"/>
                  </a:ext>
                </a:extLst>
              </p:cNvPr>
              <p:cNvSpPr/>
              <p:nvPr/>
            </p:nvSpPr>
            <p:spPr>
              <a:xfrm>
                <a:off x="3704165" y="3647079"/>
                <a:ext cx="163195" cy="0"/>
              </a:xfrm>
              <a:custGeom>
                <a:avLst/>
                <a:gdLst/>
                <a:ahLst/>
                <a:cxnLst/>
                <a:rect l="l" t="t" r="r" b="b"/>
                <a:pathLst>
                  <a:path w="163195">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5" name="object 7">
                <a:extLst>
                  <a:ext uri="{FF2B5EF4-FFF2-40B4-BE49-F238E27FC236}">
                    <a16:creationId xmlns:a16="http://schemas.microsoft.com/office/drawing/2014/main" id="{B6848737-7185-404D-9060-70B3B630545E}"/>
                  </a:ext>
                </a:extLst>
              </p:cNvPr>
              <p:cNvSpPr/>
              <p:nvPr/>
            </p:nvSpPr>
            <p:spPr>
              <a:xfrm>
                <a:off x="3785509" y="3647079"/>
                <a:ext cx="0" cy="46355"/>
              </a:xfrm>
              <a:custGeom>
                <a:avLst/>
                <a:gdLst/>
                <a:ahLst/>
                <a:cxnLst/>
                <a:rect l="l" t="t" r="r" b="b"/>
                <a:pathLst>
                  <a:path h="46354">
                    <a:moveTo>
                      <a:pt x="0" y="0"/>
                    </a:moveTo>
                    <a:lnTo>
                      <a:pt x="0" y="45864"/>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6" name="object 8">
                <a:extLst>
                  <a:ext uri="{FF2B5EF4-FFF2-40B4-BE49-F238E27FC236}">
                    <a16:creationId xmlns:a16="http://schemas.microsoft.com/office/drawing/2014/main" id="{97F8A85F-9E78-4021-87AB-005EA7260D30}"/>
                  </a:ext>
                </a:extLst>
              </p:cNvPr>
              <p:cNvSpPr/>
              <p:nvPr/>
            </p:nvSpPr>
            <p:spPr>
              <a:xfrm>
                <a:off x="3514369" y="3692944"/>
                <a:ext cx="542290" cy="132080"/>
              </a:xfrm>
              <a:custGeom>
                <a:avLst/>
                <a:gdLst/>
                <a:ahLst/>
                <a:cxnLst/>
                <a:rect l="l" t="t" r="r" b="b"/>
                <a:pathLst>
                  <a:path w="542289" h="132079">
                    <a:moveTo>
                      <a:pt x="542264" y="0"/>
                    </a:moveTo>
                    <a:lnTo>
                      <a:pt x="0" y="0"/>
                    </a:lnTo>
                    <a:lnTo>
                      <a:pt x="0" y="131876"/>
                    </a:lnTo>
                    <a:lnTo>
                      <a:pt x="542264" y="131876"/>
                    </a:lnTo>
                    <a:lnTo>
                      <a:pt x="542264" y="0"/>
                    </a:lnTo>
                    <a:close/>
                  </a:path>
                </a:pathLst>
              </a:custGeom>
              <a:solidFill>
                <a:srgbClr val="FCD5B9"/>
              </a:solidFill>
            </p:spPr>
            <p:txBody>
              <a:bodyPr wrap="square" lIns="0" tIns="0" rIns="0" bIns="0" rtlCol="0"/>
              <a:lstStyle/>
              <a:p>
                <a:endParaRPr>
                  <a:solidFill>
                    <a:prstClr val="black"/>
                  </a:solidFill>
                  <a:latin typeface="Calibri"/>
                </a:endParaRPr>
              </a:p>
            </p:txBody>
          </p:sp>
          <p:sp>
            <p:nvSpPr>
              <p:cNvPr id="347" name="object 9">
                <a:extLst>
                  <a:ext uri="{FF2B5EF4-FFF2-40B4-BE49-F238E27FC236}">
                    <a16:creationId xmlns:a16="http://schemas.microsoft.com/office/drawing/2014/main" id="{E77DDADC-24F5-4BD4-910D-AE68896FB1C5}"/>
                  </a:ext>
                </a:extLst>
              </p:cNvPr>
              <p:cNvSpPr/>
              <p:nvPr/>
            </p:nvSpPr>
            <p:spPr>
              <a:xfrm>
                <a:off x="3514051" y="3694176"/>
                <a:ext cx="542925" cy="129539"/>
              </a:xfrm>
              <a:custGeom>
                <a:avLst/>
                <a:gdLst/>
                <a:ahLst/>
                <a:cxnLst/>
                <a:rect l="l" t="t" r="r" b="b"/>
                <a:pathLst>
                  <a:path w="542925" h="129539">
                    <a:moveTo>
                      <a:pt x="0" y="0"/>
                    </a:moveTo>
                    <a:lnTo>
                      <a:pt x="542899" y="0"/>
                    </a:lnTo>
                    <a:lnTo>
                      <a:pt x="542899" y="129413"/>
                    </a:lnTo>
                    <a:lnTo>
                      <a:pt x="0" y="129413"/>
                    </a:lnTo>
                    <a:lnTo>
                      <a:pt x="0" y="0"/>
                    </a:lnTo>
                    <a:close/>
                  </a:path>
                  <a:path w="542925" h="129539">
                    <a:moveTo>
                      <a:pt x="0" y="0"/>
                    </a:moveTo>
                    <a:lnTo>
                      <a:pt x="542899" y="0"/>
                    </a:lnTo>
                  </a:path>
                  <a:path w="542925" h="129539">
                    <a:moveTo>
                      <a:pt x="0" y="129425"/>
                    </a:moveTo>
                    <a:lnTo>
                      <a:pt x="542899" y="129425"/>
                    </a:lnTo>
                  </a:path>
                  <a:path w="542925" h="129539">
                    <a:moveTo>
                      <a:pt x="0" y="110934"/>
                    </a:moveTo>
                    <a:lnTo>
                      <a:pt x="542899" y="110934"/>
                    </a:lnTo>
                  </a:path>
                  <a:path w="542925" h="129539">
                    <a:moveTo>
                      <a:pt x="230733" y="101688"/>
                    </a:moveTo>
                    <a:lnTo>
                      <a:pt x="312165" y="46227"/>
                    </a:lnTo>
                  </a:path>
                  <a:path w="542925" h="129539">
                    <a:moveTo>
                      <a:pt x="230733" y="46227"/>
                    </a:moveTo>
                    <a:lnTo>
                      <a:pt x="312165" y="101688"/>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48" name="object 10">
              <a:extLst>
                <a:ext uri="{FF2B5EF4-FFF2-40B4-BE49-F238E27FC236}">
                  <a16:creationId xmlns:a16="http://schemas.microsoft.com/office/drawing/2014/main" id="{CB6F99D9-0074-4857-A7E7-EA5002827423}"/>
                </a:ext>
              </a:extLst>
            </p:cNvPr>
            <p:cNvGrpSpPr/>
            <p:nvPr/>
          </p:nvGrpSpPr>
          <p:grpSpPr>
            <a:xfrm>
              <a:off x="4147665" y="3779440"/>
              <a:ext cx="163195" cy="29209"/>
              <a:chOff x="4517834" y="3636429"/>
              <a:chExt cx="163195" cy="29209"/>
            </a:xfrm>
          </p:grpSpPr>
          <p:sp>
            <p:nvSpPr>
              <p:cNvPr id="349" name="object 11">
                <a:extLst>
                  <a:ext uri="{FF2B5EF4-FFF2-40B4-BE49-F238E27FC236}">
                    <a16:creationId xmlns:a16="http://schemas.microsoft.com/office/drawing/2014/main" id="{6ED52990-A764-4EEE-9AE5-C607C5D0EFCF}"/>
                  </a:ext>
                </a:extLst>
              </p:cNvPr>
              <p:cNvSpPr/>
              <p:nvPr/>
            </p:nvSpPr>
            <p:spPr>
              <a:xfrm>
                <a:off x="4517834" y="3663461"/>
                <a:ext cx="163195" cy="0"/>
              </a:xfrm>
              <a:custGeom>
                <a:avLst/>
                <a:gdLst/>
                <a:ahLst/>
                <a:cxnLst/>
                <a:rect l="l" t="t" r="r" b="b"/>
                <a:pathLst>
                  <a:path w="163195">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50" name="object 12">
                <a:extLst>
                  <a:ext uri="{FF2B5EF4-FFF2-40B4-BE49-F238E27FC236}">
                    <a16:creationId xmlns:a16="http://schemas.microsoft.com/office/drawing/2014/main" id="{7ABE5CCE-1EA1-40C3-BC4A-853BAD4B5FBA}"/>
                  </a:ext>
                </a:extLst>
              </p:cNvPr>
              <p:cNvSpPr/>
              <p:nvPr/>
            </p:nvSpPr>
            <p:spPr>
              <a:xfrm>
                <a:off x="4599177" y="3636429"/>
                <a:ext cx="0" cy="27305"/>
              </a:xfrm>
              <a:custGeom>
                <a:avLst/>
                <a:gdLst/>
                <a:ahLst/>
                <a:cxnLst/>
                <a:rect l="l" t="t" r="r" b="b"/>
                <a:pathLst>
                  <a:path h="27304">
                    <a:moveTo>
                      <a:pt x="0" y="0"/>
                    </a:moveTo>
                    <a:lnTo>
                      <a:pt x="0" y="2703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51" name="object 13">
              <a:extLst>
                <a:ext uri="{FF2B5EF4-FFF2-40B4-BE49-F238E27FC236}">
                  <a16:creationId xmlns:a16="http://schemas.microsoft.com/office/drawing/2014/main" id="{9EC6B53B-8C86-49D0-AF42-7E013A678F76}"/>
                </a:ext>
              </a:extLst>
            </p:cNvPr>
            <p:cNvGrpSpPr/>
            <p:nvPr/>
          </p:nvGrpSpPr>
          <p:grpSpPr>
            <a:xfrm>
              <a:off x="3955959" y="3413305"/>
              <a:ext cx="546100" cy="367030"/>
              <a:chOff x="4326128" y="3270294"/>
              <a:chExt cx="546100" cy="367030"/>
            </a:xfrm>
          </p:grpSpPr>
          <p:sp>
            <p:nvSpPr>
              <p:cNvPr id="352" name="object 14">
                <a:extLst>
                  <a:ext uri="{FF2B5EF4-FFF2-40B4-BE49-F238E27FC236}">
                    <a16:creationId xmlns:a16="http://schemas.microsoft.com/office/drawing/2014/main" id="{3286654E-39A6-4942-90C0-931406CE00A7}"/>
                  </a:ext>
                </a:extLst>
              </p:cNvPr>
              <p:cNvSpPr/>
              <p:nvPr/>
            </p:nvSpPr>
            <p:spPr>
              <a:xfrm>
                <a:off x="4599178" y="3270294"/>
                <a:ext cx="0" cy="36830"/>
              </a:xfrm>
              <a:custGeom>
                <a:avLst/>
                <a:gdLst/>
                <a:ahLst/>
                <a:cxnLst/>
                <a:rect l="l" t="t" r="r" b="b"/>
                <a:pathLst>
                  <a:path h="36829">
                    <a:moveTo>
                      <a:pt x="0" y="0"/>
                    </a:moveTo>
                    <a:lnTo>
                      <a:pt x="0" y="36442"/>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53" name="object 15">
                <a:extLst>
                  <a:ext uri="{FF2B5EF4-FFF2-40B4-BE49-F238E27FC236}">
                    <a16:creationId xmlns:a16="http://schemas.microsoft.com/office/drawing/2014/main" id="{15AE8CFB-62FD-4AA5-AE40-5FB5CE49DEDA}"/>
                  </a:ext>
                </a:extLst>
              </p:cNvPr>
              <p:cNvSpPr/>
              <p:nvPr/>
            </p:nvSpPr>
            <p:spPr>
              <a:xfrm>
                <a:off x="4328045" y="3306737"/>
                <a:ext cx="542290" cy="330200"/>
              </a:xfrm>
              <a:custGeom>
                <a:avLst/>
                <a:gdLst/>
                <a:ahLst/>
                <a:cxnLst/>
                <a:rect l="l" t="t" r="r" b="b"/>
                <a:pathLst>
                  <a:path w="542289" h="330200">
                    <a:moveTo>
                      <a:pt x="542264" y="0"/>
                    </a:moveTo>
                    <a:lnTo>
                      <a:pt x="0" y="0"/>
                    </a:lnTo>
                    <a:lnTo>
                      <a:pt x="0" y="329692"/>
                    </a:lnTo>
                    <a:lnTo>
                      <a:pt x="542264" y="329692"/>
                    </a:lnTo>
                    <a:lnTo>
                      <a:pt x="542264" y="0"/>
                    </a:lnTo>
                    <a:close/>
                  </a:path>
                </a:pathLst>
              </a:custGeom>
              <a:solidFill>
                <a:srgbClr val="BFDEF2"/>
              </a:solidFill>
            </p:spPr>
            <p:txBody>
              <a:bodyPr wrap="square" lIns="0" tIns="0" rIns="0" bIns="0" rtlCol="0"/>
              <a:lstStyle/>
              <a:p>
                <a:endParaRPr>
                  <a:solidFill>
                    <a:prstClr val="black"/>
                  </a:solidFill>
                  <a:latin typeface="Calibri"/>
                </a:endParaRPr>
              </a:p>
            </p:txBody>
          </p:sp>
          <p:sp>
            <p:nvSpPr>
              <p:cNvPr id="354" name="object 16">
                <a:extLst>
                  <a:ext uri="{FF2B5EF4-FFF2-40B4-BE49-F238E27FC236}">
                    <a16:creationId xmlns:a16="http://schemas.microsoft.com/office/drawing/2014/main" id="{E76D372E-32BF-4D99-8137-D379B949AE6E}"/>
                  </a:ext>
                </a:extLst>
              </p:cNvPr>
              <p:cNvSpPr/>
              <p:nvPr/>
            </p:nvSpPr>
            <p:spPr>
              <a:xfrm>
                <a:off x="4327715" y="3307969"/>
                <a:ext cx="542925" cy="327660"/>
              </a:xfrm>
              <a:custGeom>
                <a:avLst/>
                <a:gdLst/>
                <a:ahLst/>
                <a:cxnLst/>
                <a:rect l="l" t="t" r="r" b="b"/>
                <a:pathLst>
                  <a:path w="542925" h="327660">
                    <a:moveTo>
                      <a:pt x="0" y="0"/>
                    </a:moveTo>
                    <a:lnTo>
                      <a:pt x="542899" y="0"/>
                    </a:lnTo>
                    <a:lnTo>
                      <a:pt x="542899" y="327228"/>
                    </a:lnTo>
                    <a:lnTo>
                      <a:pt x="0" y="327228"/>
                    </a:lnTo>
                    <a:lnTo>
                      <a:pt x="0" y="0"/>
                    </a:lnTo>
                    <a:close/>
                  </a:path>
                  <a:path w="542925" h="327660">
                    <a:moveTo>
                      <a:pt x="0" y="327228"/>
                    </a:moveTo>
                    <a:lnTo>
                      <a:pt x="542912" y="327228"/>
                    </a:lnTo>
                  </a:path>
                  <a:path w="542925" h="327660">
                    <a:moveTo>
                      <a:pt x="0" y="205689"/>
                    </a:moveTo>
                    <a:lnTo>
                      <a:pt x="542912" y="205689"/>
                    </a:lnTo>
                  </a:path>
                  <a:path w="542925" h="327660">
                    <a:moveTo>
                      <a:pt x="230746" y="196341"/>
                    </a:moveTo>
                    <a:lnTo>
                      <a:pt x="312178" y="140246"/>
                    </a:lnTo>
                  </a:path>
                  <a:path w="542925" h="327660">
                    <a:moveTo>
                      <a:pt x="230746" y="140246"/>
                    </a:moveTo>
                    <a:lnTo>
                      <a:pt x="312178" y="19634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55" name="object 17">
              <a:extLst>
                <a:ext uri="{FF2B5EF4-FFF2-40B4-BE49-F238E27FC236}">
                  <a16:creationId xmlns:a16="http://schemas.microsoft.com/office/drawing/2014/main" id="{5448247B-9F53-4DDD-97E4-6F1F0150627C}"/>
                </a:ext>
              </a:extLst>
            </p:cNvPr>
            <p:cNvGrpSpPr/>
            <p:nvPr/>
          </p:nvGrpSpPr>
          <p:grpSpPr>
            <a:xfrm>
              <a:off x="4961334" y="4005512"/>
              <a:ext cx="163195" cy="38100"/>
              <a:chOff x="5331503" y="3862501"/>
              <a:chExt cx="163195" cy="38100"/>
            </a:xfrm>
          </p:grpSpPr>
          <p:sp>
            <p:nvSpPr>
              <p:cNvPr id="356" name="object 18">
                <a:extLst>
                  <a:ext uri="{FF2B5EF4-FFF2-40B4-BE49-F238E27FC236}">
                    <a16:creationId xmlns:a16="http://schemas.microsoft.com/office/drawing/2014/main" id="{6A9191C3-3424-4EF1-8945-4860ACF8C120}"/>
                  </a:ext>
                </a:extLst>
              </p:cNvPr>
              <p:cNvSpPr/>
              <p:nvPr/>
            </p:nvSpPr>
            <p:spPr>
              <a:xfrm>
                <a:off x="5331503" y="3898953"/>
                <a:ext cx="163195" cy="0"/>
              </a:xfrm>
              <a:custGeom>
                <a:avLst/>
                <a:gdLst/>
                <a:ahLst/>
                <a:cxnLst/>
                <a:rect l="l" t="t" r="r" b="b"/>
                <a:pathLst>
                  <a:path w="163195">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57" name="object 19">
                <a:extLst>
                  <a:ext uri="{FF2B5EF4-FFF2-40B4-BE49-F238E27FC236}">
                    <a16:creationId xmlns:a16="http://schemas.microsoft.com/office/drawing/2014/main" id="{DDDBA316-A6FB-477E-BB55-BEE3D4C9DF64}"/>
                  </a:ext>
                </a:extLst>
              </p:cNvPr>
              <p:cNvSpPr/>
              <p:nvPr/>
            </p:nvSpPr>
            <p:spPr>
              <a:xfrm>
                <a:off x="5412846" y="3862501"/>
                <a:ext cx="0" cy="36830"/>
              </a:xfrm>
              <a:custGeom>
                <a:avLst/>
                <a:gdLst/>
                <a:ahLst/>
                <a:cxnLst/>
                <a:rect l="l" t="t" r="r" b="b"/>
                <a:pathLst>
                  <a:path h="36829">
                    <a:moveTo>
                      <a:pt x="0" y="0"/>
                    </a:moveTo>
                    <a:lnTo>
                      <a:pt x="0" y="3645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58" name="object 20">
              <a:extLst>
                <a:ext uri="{FF2B5EF4-FFF2-40B4-BE49-F238E27FC236}">
                  <a16:creationId xmlns:a16="http://schemas.microsoft.com/office/drawing/2014/main" id="{49343F7B-1355-42FF-8AB9-F18677FBDFD2}"/>
                </a:ext>
              </a:extLst>
            </p:cNvPr>
            <p:cNvGrpSpPr/>
            <p:nvPr/>
          </p:nvGrpSpPr>
          <p:grpSpPr>
            <a:xfrm>
              <a:off x="4769635" y="3929798"/>
              <a:ext cx="546100" cy="76200"/>
              <a:chOff x="5139804" y="3786787"/>
              <a:chExt cx="546100" cy="76200"/>
            </a:xfrm>
          </p:grpSpPr>
          <p:sp>
            <p:nvSpPr>
              <p:cNvPr id="359" name="object 21">
                <a:extLst>
                  <a:ext uri="{FF2B5EF4-FFF2-40B4-BE49-F238E27FC236}">
                    <a16:creationId xmlns:a16="http://schemas.microsoft.com/office/drawing/2014/main" id="{78CD3449-20FA-48AF-82A0-CE0358C2309C}"/>
                  </a:ext>
                </a:extLst>
              </p:cNvPr>
              <p:cNvSpPr/>
              <p:nvPr/>
            </p:nvSpPr>
            <p:spPr>
              <a:xfrm>
                <a:off x="5331503" y="3788374"/>
                <a:ext cx="163195" cy="0"/>
              </a:xfrm>
              <a:custGeom>
                <a:avLst/>
                <a:gdLst/>
                <a:ahLst/>
                <a:cxnLst/>
                <a:rect l="l" t="t" r="r" b="b"/>
                <a:pathLst>
                  <a:path w="163195">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60" name="object 22">
                <a:extLst>
                  <a:ext uri="{FF2B5EF4-FFF2-40B4-BE49-F238E27FC236}">
                    <a16:creationId xmlns:a16="http://schemas.microsoft.com/office/drawing/2014/main" id="{D223DA06-B910-42A3-82AE-68C944789EDF}"/>
                  </a:ext>
                </a:extLst>
              </p:cNvPr>
              <p:cNvSpPr/>
              <p:nvPr/>
            </p:nvSpPr>
            <p:spPr>
              <a:xfrm>
                <a:off x="5412846" y="3788374"/>
                <a:ext cx="0" cy="17780"/>
              </a:xfrm>
              <a:custGeom>
                <a:avLst/>
                <a:gdLst/>
                <a:ahLst/>
                <a:cxnLst/>
                <a:rect l="l" t="t" r="r" b="b"/>
                <a:pathLst>
                  <a:path h="17779">
                    <a:moveTo>
                      <a:pt x="0" y="0"/>
                    </a:moveTo>
                    <a:lnTo>
                      <a:pt x="0" y="17612"/>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61" name="object 23">
                <a:extLst>
                  <a:ext uri="{FF2B5EF4-FFF2-40B4-BE49-F238E27FC236}">
                    <a16:creationId xmlns:a16="http://schemas.microsoft.com/office/drawing/2014/main" id="{CBD5CAFF-F185-416F-99DF-8893026BC950}"/>
                  </a:ext>
                </a:extLst>
              </p:cNvPr>
              <p:cNvSpPr/>
              <p:nvPr/>
            </p:nvSpPr>
            <p:spPr>
              <a:xfrm>
                <a:off x="5141709" y="3805986"/>
                <a:ext cx="542290" cy="56515"/>
              </a:xfrm>
              <a:custGeom>
                <a:avLst/>
                <a:gdLst/>
                <a:ahLst/>
                <a:cxnLst/>
                <a:rect l="l" t="t" r="r" b="b"/>
                <a:pathLst>
                  <a:path w="542289" h="56514">
                    <a:moveTo>
                      <a:pt x="542264" y="0"/>
                    </a:moveTo>
                    <a:lnTo>
                      <a:pt x="0" y="0"/>
                    </a:lnTo>
                    <a:lnTo>
                      <a:pt x="0" y="56515"/>
                    </a:lnTo>
                    <a:lnTo>
                      <a:pt x="542264" y="56515"/>
                    </a:lnTo>
                    <a:lnTo>
                      <a:pt x="542264" y="0"/>
                    </a:lnTo>
                    <a:close/>
                  </a:path>
                </a:pathLst>
              </a:custGeom>
              <a:solidFill>
                <a:srgbClr val="E1C2C1"/>
              </a:solidFill>
            </p:spPr>
            <p:txBody>
              <a:bodyPr wrap="square" lIns="0" tIns="0" rIns="0" bIns="0" rtlCol="0"/>
              <a:lstStyle/>
              <a:p>
                <a:endParaRPr>
                  <a:solidFill>
                    <a:prstClr val="black"/>
                  </a:solidFill>
                  <a:latin typeface="Calibri"/>
                </a:endParaRPr>
              </a:p>
            </p:txBody>
          </p:sp>
          <p:sp>
            <p:nvSpPr>
              <p:cNvPr id="362" name="object 24">
                <a:extLst>
                  <a:ext uri="{FF2B5EF4-FFF2-40B4-BE49-F238E27FC236}">
                    <a16:creationId xmlns:a16="http://schemas.microsoft.com/office/drawing/2014/main" id="{9628E827-5851-4FC8-902F-5D2703D0AE79}"/>
                  </a:ext>
                </a:extLst>
              </p:cNvPr>
              <p:cNvSpPr/>
              <p:nvPr/>
            </p:nvSpPr>
            <p:spPr>
              <a:xfrm>
                <a:off x="5141391" y="3807218"/>
                <a:ext cx="542925" cy="54610"/>
              </a:xfrm>
              <a:custGeom>
                <a:avLst/>
                <a:gdLst/>
                <a:ahLst/>
                <a:cxnLst/>
                <a:rect l="l" t="t" r="r" b="b"/>
                <a:pathLst>
                  <a:path w="542925" h="54610">
                    <a:moveTo>
                      <a:pt x="0" y="0"/>
                    </a:moveTo>
                    <a:lnTo>
                      <a:pt x="542899" y="0"/>
                    </a:lnTo>
                    <a:lnTo>
                      <a:pt x="542899" y="54063"/>
                    </a:lnTo>
                    <a:lnTo>
                      <a:pt x="0" y="54063"/>
                    </a:lnTo>
                    <a:lnTo>
                      <a:pt x="0" y="0"/>
                    </a:lnTo>
                    <a:close/>
                  </a:path>
                  <a:path w="542925" h="54610">
                    <a:moveTo>
                      <a:pt x="0" y="0"/>
                    </a:moveTo>
                    <a:lnTo>
                      <a:pt x="542899" y="0"/>
                    </a:lnTo>
                  </a:path>
                  <a:path w="542925" h="54610">
                    <a:moveTo>
                      <a:pt x="0" y="54051"/>
                    </a:moveTo>
                    <a:lnTo>
                      <a:pt x="542899" y="54051"/>
                    </a:lnTo>
                  </a:path>
                  <a:path w="542925" h="54610">
                    <a:moveTo>
                      <a:pt x="0" y="27025"/>
                    </a:moveTo>
                    <a:lnTo>
                      <a:pt x="542899" y="27025"/>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63" name="object 25">
              <a:extLst>
                <a:ext uri="{FF2B5EF4-FFF2-40B4-BE49-F238E27FC236}">
                  <a16:creationId xmlns:a16="http://schemas.microsoft.com/office/drawing/2014/main" id="{CA877E75-3625-46E3-9521-38B5D48FD707}"/>
                </a:ext>
              </a:extLst>
            </p:cNvPr>
            <p:cNvGrpSpPr/>
            <p:nvPr/>
          </p:nvGrpSpPr>
          <p:grpSpPr>
            <a:xfrm>
              <a:off x="5020277" y="3819286"/>
              <a:ext cx="45085" cy="45085"/>
              <a:chOff x="5390446" y="3676275"/>
              <a:chExt cx="45085" cy="45085"/>
            </a:xfrm>
          </p:grpSpPr>
          <p:sp>
            <p:nvSpPr>
              <p:cNvPr id="364" name="object 26">
                <a:extLst>
                  <a:ext uri="{FF2B5EF4-FFF2-40B4-BE49-F238E27FC236}">
                    <a16:creationId xmlns:a16="http://schemas.microsoft.com/office/drawing/2014/main" id="{BFCE6A95-0534-46D5-AC78-C26631B7BD7F}"/>
                  </a:ext>
                </a:extLst>
              </p:cNvPr>
              <p:cNvSpPr/>
              <p:nvPr/>
            </p:nvSpPr>
            <p:spPr>
              <a:xfrm>
                <a:off x="5392511" y="3676791"/>
                <a:ext cx="41275" cy="41275"/>
              </a:xfrm>
              <a:custGeom>
                <a:avLst/>
                <a:gdLst/>
                <a:ahLst/>
                <a:cxnLst/>
                <a:rect l="l" t="t" r="r" b="b"/>
                <a:pathLst>
                  <a:path w="41275" h="41275">
                    <a:moveTo>
                      <a:pt x="20332" y="0"/>
                    </a:moveTo>
                    <a:lnTo>
                      <a:pt x="12419" y="1604"/>
                    </a:lnTo>
                    <a:lnTo>
                      <a:pt x="5956" y="5981"/>
                    </a:lnTo>
                    <a:lnTo>
                      <a:pt x="1598" y="12472"/>
                    </a:lnTo>
                    <a:lnTo>
                      <a:pt x="0" y="20421"/>
                    </a:lnTo>
                    <a:lnTo>
                      <a:pt x="1598" y="28370"/>
                    </a:lnTo>
                    <a:lnTo>
                      <a:pt x="5956" y="34861"/>
                    </a:lnTo>
                    <a:lnTo>
                      <a:pt x="12419" y="39238"/>
                    </a:lnTo>
                    <a:lnTo>
                      <a:pt x="20332" y="40843"/>
                    </a:lnTo>
                    <a:lnTo>
                      <a:pt x="28245" y="39238"/>
                    </a:lnTo>
                    <a:lnTo>
                      <a:pt x="34709" y="34861"/>
                    </a:lnTo>
                    <a:lnTo>
                      <a:pt x="39067" y="28370"/>
                    </a:lnTo>
                    <a:lnTo>
                      <a:pt x="40665" y="20421"/>
                    </a:lnTo>
                    <a:lnTo>
                      <a:pt x="39067" y="12472"/>
                    </a:lnTo>
                    <a:lnTo>
                      <a:pt x="34709" y="5981"/>
                    </a:lnTo>
                    <a:lnTo>
                      <a:pt x="28245" y="1604"/>
                    </a:lnTo>
                    <a:lnTo>
                      <a:pt x="20332" y="0"/>
                    </a:lnTo>
                    <a:close/>
                  </a:path>
                </a:pathLst>
              </a:custGeom>
              <a:solidFill>
                <a:srgbClr val="E1C2C1"/>
              </a:solidFill>
            </p:spPr>
            <p:txBody>
              <a:bodyPr wrap="square" lIns="0" tIns="0" rIns="0" bIns="0" rtlCol="0"/>
              <a:lstStyle/>
              <a:p>
                <a:endParaRPr>
                  <a:solidFill>
                    <a:prstClr val="black"/>
                  </a:solidFill>
                  <a:latin typeface="Calibri"/>
                </a:endParaRPr>
              </a:p>
            </p:txBody>
          </p:sp>
          <p:sp>
            <p:nvSpPr>
              <p:cNvPr id="365" name="object 27">
                <a:extLst>
                  <a:ext uri="{FF2B5EF4-FFF2-40B4-BE49-F238E27FC236}">
                    <a16:creationId xmlns:a16="http://schemas.microsoft.com/office/drawing/2014/main" id="{F6DE1982-91B2-4C53-9351-FDA2AEB3E1ED}"/>
                  </a:ext>
                </a:extLst>
              </p:cNvPr>
              <p:cNvSpPr/>
              <p:nvPr/>
            </p:nvSpPr>
            <p:spPr>
              <a:xfrm>
                <a:off x="5392034" y="3677863"/>
                <a:ext cx="41910" cy="41910"/>
              </a:xfrm>
              <a:custGeom>
                <a:avLst/>
                <a:gdLst/>
                <a:ahLst/>
                <a:cxnLst/>
                <a:rect l="l" t="t" r="r" b="b"/>
                <a:pathLst>
                  <a:path w="41910" h="41910">
                    <a:moveTo>
                      <a:pt x="41617" y="20802"/>
                    </a:moveTo>
                    <a:lnTo>
                      <a:pt x="39981" y="28901"/>
                    </a:lnTo>
                    <a:lnTo>
                      <a:pt x="35520" y="35513"/>
                    </a:lnTo>
                    <a:lnTo>
                      <a:pt x="28903" y="39971"/>
                    </a:lnTo>
                    <a:lnTo>
                      <a:pt x="20802" y="41605"/>
                    </a:lnTo>
                    <a:lnTo>
                      <a:pt x="12708" y="39971"/>
                    </a:lnTo>
                    <a:lnTo>
                      <a:pt x="6095" y="35513"/>
                    </a:lnTo>
                    <a:lnTo>
                      <a:pt x="1635" y="28901"/>
                    </a:lnTo>
                    <a:lnTo>
                      <a:pt x="0" y="20802"/>
                    </a:lnTo>
                    <a:lnTo>
                      <a:pt x="1635" y="12703"/>
                    </a:lnTo>
                    <a:lnTo>
                      <a:pt x="6095" y="6091"/>
                    </a:lnTo>
                    <a:lnTo>
                      <a:pt x="12708" y="1634"/>
                    </a:lnTo>
                    <a:lnTo>
                      <a:pt x="20802" y="0"/>
                    </a:lnTo>
                    <a:lnTo>
                      <a:pt x="28903" y="1634"/>
                    </a:lnTo>
                    <a:lnTo>
                      <a:pt x="35520" y="6091"/>
                    </a:lnTo>
                    <a:lnTo>
                      <a:pt x="39981" y="12703"/>
                    </a:lnTo>
                    <a:lnTo>
                      <a:pt x="41617" y="20802"/>
                    </a:lnTo>
                    <a:close/>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66" name="object 28">
              <a:extLst>
                <a:ext uri="{FF2B5EF4-FFF2-40B4-BE49-F238E27FC236}">
                  <a16:creationId xmlns:a16="http://schemas.microsoft.com/office/drawing/2014/main" id="{FC0BFD80-295D-4996-9814-808238CE73CE}"/>
                </a:ext>
              </a:extLst>
            </p:cNvPr>
            <p:cNvGrpSpPr/>
            <p:nvPr/>
          </p:nvGrpSpPr>
          <p:grpSpPr>
            <a:xfrm>
              <a:off x="4999468" y="3937420"/>
              <a:ext cx="86995" cy="59055"/>
              <a:chOff x="5369637" y="3794409"/>
              <a:chExt cx="86995" cy="59055"/>
            </a:xfrm>
          </p:grpSpPr>
          <p:sp>
            <p:nvSpPr>
              <p:cNvPr id="367" name="object 29">
                <a:extLst>
                  <a:ext uri="{FF2B5EF4-FFF2-40B4-BE49-F238E27FC236}">
                    <a16:creationId xmlns:a16="http://schemas.microsoft.com/office/drawing/2014/main" id="{AD95FE9C-623E-4636-BD21-0EB149670120}"/>
                  </a:ext>
                </a:extLst>
              </p:cNvPr>
              <p:cNvSpPr/>
              <p:nvPr/>
            </p:nvSpPr>
            <p:spPr>
              <a:xfrm>
                <a:off x="5371224" y="3795996"/>
                <a:ext cx="83820" cy="55880"/>
              </a:xfrm>
              <a:custGeom>
                <a:avLst/>
                <a:gdLst/>
                <a:ahLst/>
                <a:cxnLst/>
                <a:rect l="l" t="t" r="r" b="b"/>
                <a:pathLst>
                  <a:path w="83820" h="55879">
                    <a:moveTo>
                      <a:pt x="0" y="55625"/>
                    </a:moveTo>
                    <a:lnTo>
                      <a:pt x="83235"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68" name="object 30">
                <a:extLst>
                  <a:ext uri="{FF2B5EF4-FFF2-40B4-BE49-F238E27FC236}">
                    <a16:creationId xmlns:a16="http://schemas.microsoft.com/office/drawing/2014/main" id="{152B8CEE-DFAA-4C0D-B4FB-1E06A927A13F}"/>
                  </a:ext>
                </a:extLst>
              </p:cNvPr>
              <p:cNvSpPr/>
              <p:nvPr/>
            </p:nvSpPr>
            <p:spPr>
              <a:xfrm>
                <a:off x="5371224" y="3796002"/>
                <a:ext cx="83820" cy="55880"/>
              </a:xfrm>
              <a:custGeom>
                <a:avLst/>
                <a:gdLst/>
                <a:ahLst/>
                <a:cxnLst/>
                <a:rect l="l" t="t" r="r" b="b"/>
                <a:pathLst>
                  <a:path w="83820" h="55879">
                    <a:moveTo>
                      <a:pt x="0" y="0"/>
                    </a:moveTo>
                    <a:lnTo>
                      <a:pt x="83235" y="55626"/>
                    </a:lnTo>
                  </a:path>
                </a:pathLst>
              </a:custGeom>
              <a:ln w="3175">
                <a:solidFill>
                  <a:srgbClr val="878787"/>
                </a:solidFill>
              </a:ln>
            </p:spPr>
            <p:txBody>
              <a:bodyPr wrap="square" lIns="0" tIns="0" rIns="0" bIns="0" rtlCol="0"/>
              <a:lstStyle/>
              <a:p>
                <a:endParaRPr>
                  <a:solidFill>
                    <a:prstClr val="black"/>
                  </a:solidFill>
                  <a:latin typeface="Calibri"/>
                </a:endParaRPr>
              </a:p>
            </p:txBody>
          </p:sp>
        </p:grpSp>
        <p:sp>
          <p:nvSpPr>
            <p:cNvPr id="369" name="object 31">
              <a:extLst>
                <a:ext uri="{FF2B5EF4-FFF2-40B4-BE49-F238E27FC236}">
                  <a16:creationId xmlns:a16="http://schemas.microsoft.com/office/drawing/2014/main" id="{BA0548D5-CA4E-4E9E-8CB2-A07E453D624F}"/>
                </a:ext>
              </a:extLst>
            </p:cNvPr>
            <p:cNvSpPr/>
            <p:nvPr/>
          </p:nvSpPr>
          <p:spPr>
            <a:xfrm>
              <a:off x="1706658" y="3882589"/>
              <a:ext cx="163195" cy="131445"/>
            </a:xfrm>
            <a:custGeom>
              <a:avLst/>
              <a:gdLst/>
              <a:ahLst/>
              <a:cxnLst/>
              <a:rect l="l" t="t" r="r" b="b"/>
              <a:pathLst>
                <a:path w="163194" h="131445">
                  <a:moveTo>
                    <a:pt x="0" y="131114"/>
                  </a:moveTo>
                  <a:lnTo>
                    <a:pt x="162674" y="131114"/>
                  </a:lnTo>
                </a:path>
                <a:path w="163194" h="131445">
                  <a:moveTo>
                    <a:pt x="81343" y="0"/>
                  </a:moveTo>
                  <a:lnTo>
                    <a:pt x="81343" y="131114"/>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71" name="object 33">
              <a:extLst>
                <a:ext uri="{FF2B5EF4-FFF2-40B4-BE49-F238E27FC236}">
                  <a16:creationId xmlns:a16="http://schemas.microsoft.com/office/drawing/2014/main" id="{544A70FE-3304-4794-B3C1-2890429C8F1B}"/>
                </a:ext>
              </a:extLst>
            </p:cNvPr>
            <p:cNvSpPr/>
            <p:nvPr/>
          </p:nvSpPr>
          <p:spPr>
            <a:xfrm>
              <a:off x="1706658" y="3592280"/>
              <a:ext cx="163195" cy="121920"/>
            </a:xfrm>
            <a:custGeom>
              <a:avLst/>
              <a:gdLst/>
              <a:ahLst/>
              <a:cxnLst/>
              <a:rect l="l" t="t" r="r" b="b"/>
              <a:pathLst>
                <a:path w="163194" h="121920">
                  <a:moveTo>
                    <a:pt x="0" y="0"/>
                  </a:moveTo>
                  <a:lnTo>
                    <a:pt x="162674" y="0"/>
                  </a:lnTo>
                </a:path>
                <a:path w="163194" h="121920">
                  <a:moveTo>
                    <a:pt x="81343" y="0"/>
                  </a:moveTo>
                  <a:lnTo>
                    <a:pt x="81343" y="121742"/>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72" name="object 34">
              <a:extLst>
                <a:ext uri="{FF2B5EF4-FFF2-40B4-BE49-F238E27FC236}">
                  <a16:creationId xmlns:a16="http://schemas.microsoft.com/office/drawing/2014/main" id="{105F43FD-A179-4B8A-86B2-6471A2CB6A73}"/>
                </a:ext>
              </a:extLst>
            </p:cNvPr>
            <p:cNvSpPr/>
            <p:nvPr/>
          </p:nvSpPr>
          <p:spPr>
            <a:xfrm>
              <a:off x="1516860" y="3713501"/>
              <a:ext cx="542290" cy="170180"/>
            </a:xfrm>
            <a:custGeom>
              <a:avLst/>
              <a:gdLst/>
              <a:ahLst/>
              <a:cxnLst/>
              <a:rect l="l" t="t" r="r" b="b"/>
              <a:pathLst>
                <a:path w="542289" h="170179">
                  <a:moveTo>
                    <a:pt x="542264" y="0"/>
                  </a:moveTo>
                  <a:lnTo>
                    <a:pt x="0" y="0"/>
                  </a:lnTo>
                  <a:lnTo>
                    <a:pt x="0" y="169557"/>
                  </a:lnTo>
                  <a:lnTo>
                    <a:pt x="542264" y="169557"/>
                  </a:lnTo>
                  <a:lnTo>
                    <a:pt x="542264" y="0"/>
                  </a:lnTo>
                  <a:close/>
                </a:path>
              </a:pathLst>
            </a:custGeom>
            <a:solidFill>
              <a:srgbClr val="F2C81E"/>
            </a:solidFill>
            <a:ln w="3175">
              <a:solidFill>
                <a:srgbClr val="878787"/>
              </a:solidFill>
            </a:ln>
          </p:spPr>
          <p:txBody>
            <a:bodyPr wrap="square" lIns="0" tIns="0" rIns="0" bIns="0" rtlCol="0"/>
            <a:lstStyle/>
            <a:p>
              <a:endParaRPr>
                <a:solidFill>
                  <a:prstClr val="black"/>
                </a:solidFill>
                <a:latin typeface="Calibri"/>
              </a:endParaRPr>
            </a:p>
          </p:txBody>
        </p:sp>
        <p:sp>
          <p:nvSpPr>
            <p:cNvPr id="373" name="object 35">
              <a:extLst>
                <a:ext uri="{FF2B5EF4-FFF2-40B4-BE49-F238E27FC236}">
                  <a16:creationId xmlns:a16="http://schemas.microsoft.com/office/drawing/2014/main" id="{9B4F15DF-FDCD-4A75-93D6-279186313F2D}"/>
                </a:ext>
              </a:extLst>
            </p:cNvPr>
            <p:cNvSpPr/>
            <p:nvPr/>
          </p:nvSpPr>
          <p:spPr>
            <a:xfrm>
              <a:off x="1516542" y="3826138"/>
              <a:ext cx="542925" cy="55880"/>
            </a:xfrm>
            <a:custGeom>
              <a:avLst/>
              <a:gdLst/>
              <a:ahLst/>
              <a:cxnLst/>
              <a:rect l="l" t="t" r="r" b="b"/>
              <a:pathLst>
                <a:path w="542925" h="55879">
                  <a:moveTo>
                    <a:pt x="0" y="55689"/>
                  </a:moveTo>
                  <a:lnTo>
                    <a:pt x="542912" y="55689"/>
                  </a:lnTo>
                </a:path>
                <a:path w="542925" h="55879">
                  <a:moveTo>
                    <a:pt x="0" y="0"/>
                  </a:moveTo>
                  <a:lnTo>
                    <a:pt x="542912" y="0"/>
                  </a:lnTo>
                </a:path>
              </a:pathLst>
            </a:custGeom>
            <a:ln w="3175">
              <a:solidFill>
                <a:srgbClr val="878787"/>
              </a:solidFill>
            </a:ln>
          </p:spPr>
          <p:txBody>
            <a:bodyPr wrap="square" lIns="0" tIns="0" rIns="0" bIns="0" rtlCol="0"/>
            <a:lstStyle/>
            <a:p>
              <a:endParaRPr>
                <a:solidFill>
                  <a:prstClr val="black"/>
                </a:solidFill>
                <a:latin typeface="Calibri"/>
              </a:endParaRPr>
            </a:p>
          </p:txBody>
        </p:sp>
        <p:grpSp>
          <p:nvGrpSpPr>
            <p:cNvPr id="374" name="object 36">
              <a:extLst>
                <a:ext uri="{FF2B5EF4-FFF2-40B4-BE49-F238E27FC236}">
                  <a16:creationId xmlns:a16="http://schemas.microsoft.com/office/drawing/2014/main" id="{0A845DC0-A58E-4EA6-9E87-7B9DF0EB535F}"/>
                </a:ext>
              </a:extLst>
            </p:cNvPr>
            <p:cNvGrpSpPr/>
            <p:nvPr/>
          </p:nvGrpSpPr>
          <p:grpSpPr>
            <a:xfrm>
              <a:off x="1765606" y="3404954"/>
              <a:ext cx="45085" cy="45085"/>
              <a:chOff x="2135775" y="3261943"/>
              <a:chExt cx="45085" cy="45085"/>
            </a:xfrm>
          </p:grpSpPr>
          <p:sp>
            <p:nvSpPr>
              <p:cNvPr id="375" name="object 37">
                <a:extLst>
                  <a:ext uri="{FF2B5EF4-FFF2-40B4-BE49-F238E27FC236}">
                    <a16:creationId xmlns:a16="http://schemas.microsoft.com/office/drawing/2014/main" id="{C2F0FDF1-A1B5-4217-AD12-BBB412302E2B}"/>
                  </a:ext>
                </a:extLst>
              </p:cNvPr>
              <p:cNvSpPr/>
              <p:nvPr/>
            </p:nvSpPr>
            <p:spPr>
              <a:xfrm>
                <a:off x="2137836" y="3262848"/>
                <a:ext cx="41275" cy="41275"/>
              </a:xfrm>
              <a:custGeom>
                <a:avLst/>
                <a:gdLst/>
                <a:ahLst/>
                <a:cxnLst/>
                <a:rect l="l" t="t" r="r" b="b"/>
                <a:pathLst>
                  <a:path w="41275" h="41275">
                    <a:moveTo>
                      <a:pt x="20332" y="0"/>
                    </a:moveTo>
                    <a:lnTo>
                      <a:pt x="12419" y="1598"/>
                    </a:lnTo>
                    <a:lnTo>
                      <a:pt x="5956" y="5957"/>
                    </a:lnTo>
                    <a:lnTo>
                      <a:pt x="1598" y="12424"/>
                    </a:lnTo>
                    <a:lnTo>
                      <a:pt x="0" y="20345"/>
                    </a:lnTo>
                    <a:lnTo>
                      <a:pt x="1598" y="28266"/>
                    </a:lnTo>
                    <a:lnTo>
                      <a:pt x="5956" y="34732"/>
                    </a:lnTo>
                    <a:lnTo>
                      <a:pt x="12419" y="39092"/>
                    </a:lnTo>
                    <a:lnTo>
                      <a:pt x="20332" y="40690"/>
                    </a:lnTo>
                    <a:lnTo>
                      <a:pt x="28245" y="39092"/>
                    </a:lnTo>
                    <a:lnTo>
                      <a:pt x="34709" y="34732"/>
                    </a:lnTo>
                    <a:lnTo>
                      <a:pt x="39067" y="28266"/>
                    </a:lnTo>
                    <a:lnTo>
                      <a:pt x="40665" y="20345"/>
                    </a:lnTo>
                    <a:lnTo>
                      <a:pt x="39067" y="12424"/>
                    </a:lnTo>
                    <a:lnTo>
                      <a:pt x="34709" y="5957"/>
                    </a:lnTo>
                    <a:lnTo>
                      <a:pt x="28245" y="1598"/>
                    </a:lnTo>
                    <a:lnTo>
                      <a:pt x="20332" y="0"/>
                    </a:lnTo>
                    <a:close/>
                  </a:path>
                </a:pathLst>
              </a:custGeom>
              <a:solidFill>
                <a:srgbClr val="F2C81E"/>
              </a:solidFill>
            </p:spPr>
            <p:txBody>
              <a:bodyPr wrap="square" lIns="0" tIns="0" rIns="0" bIns="0" rtlCol="0"/>
              <a:lstStyle/>
              <a:p>
                <a:endParaRPr>
                  <a:solidFill>
                    <a:prstClr val="black"/>
                  </a:solidFill>
                  <a:latin typeface="Calibri"/>
                </a:endParaRPr>
              </a:p>
            </p:txBody>
          </p:sp>
          <p:sp>
            <p:nvSpPr>
              <p:cNvPr id="376" name="object 38">
                <a:extLst>
                  <a:ext uri="{FF2B5EF4-FFF2-40B4-BE49-F238E27FC236}">
                    <a16:creationId xmlns:a16="http://schemas.microsoft.com/office/drawing/2014/main" id="{A00126A4-6DA4-4A49-82FB-87D5BF509975}"/>
                  </a:ext>
                </a:extLst>
              </p:cNvPr>
              <p:cNvSpPr/>
              <p:nvPr/>
            </p:nvSpPr>
            <p:spPr>
              <a:xfrm>
                <a:off x="2137362" y="3263530"/>
                <a:ext cx="41910" cy="41910"/>
              </a:xfrm>
              <a:custGeom>
                <a:avLst/>
                <a:gdLst/>
                <a:ahLst/>
                <a:cxnLst/>
                <a:rect l="l" t="t" r="r" b="b"/>
                <a:pathLst>
                  <a:path w="41910" h="41910">
                    <a:moveTo>
                      <a:pt x="41605" y="20802"/>
                    </a:moveTo>
                    <a:lnTo>
                      <a:pt x="39971" y="28901"/>
                    </a:lnTo>
                    <a:lnTo>
                      <a:pt x="35513" y="35513"/>
                    </a:lnTo>
                    <a:lnTo>
                      <a:pt x="28901" y="39971"/>
                    </a:lnTo>
                    <a:lnTo>
                      <a:pt x="20802" y="41605"/>
                    </a:lnTo>
                    <a:lnTo>
                      <a:pt x="12708" y="39971"/>
                    </a:lnTo>
                    <a:lnTo>
                      <a:pt x="6096" y="35513"/>
                    </a:lnTo>
                    <a:lnTo>
                      <a:pt x="1635" y="28901"/>
                    </a:lnTo>
                    <a:lnTo>
                      <a:pt x="0" y="20802"/>
                    </a:lnTo>
                    <a:lnTo>
                      <a:pt x="1635" y="12703"/>
                    </a:lnTo>
                    <a:lnTo>
                      <a:pt x="6096" y="6091"/>
                    </a:lnTo>
                    <a:lnTo>
                      <a:pt x="12708" y="1634"/>
                    </a:lnTo>
                    <a:lnTo>
                      <a:pt x="20802" y="0"/>
                    </a:lnTo>
                    <a:lnTo>
                      <a:pt x="28901" y="1634"/>
                    </a:lnTo>
                    <a:lnTo>
                      <a:pt x="35513" y="6091"/>
                    </a:lnTo>
                    <a:lnTo>
                      <a:pt x="39971" y="12703"/>
                    </a:lnTo>
                    <a:lnTo>
                      <a:pt x="41605" y="20802"/>
                    </a:lnTo>
                    <a:close/>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77" name="object 39">
              <a:extLst>
                <a:ext uri="{FF2B5EF4-FFF2-40B4-BE49-F238E27FC236}">
                  <a16:creationId xmlns:a16="http://schemas.microsoft.com/office/drawing/2014/main" id="{93B58011-830D-4C8E-BB55-4B5CBEDA0D3E}"/>
                </a:ext>
              </a:extLst>
            </p:cNvPr>
            <p:cNvGrpSpPr/>
            <p:nvPr/>
          </p:nvGrpSpPr>
          <p:grpSpPr>
            <a:xfrm>
              <a:off x="1744810" y="3767351"/>
              <a:ext cx="86995" cy="59690"/>
              <a:chOff x="2114979" y="3624340"/>
              <a:chExt cx="86995" cy="59690"/>
            </a:xfrm>
          </p:grpSpPr>
          <p:sp>
            <p:nvSpPr>
              <p:cNvPr id="378" name="object 40">
                <a:extLst>
                  <a:ext uri="{FF2B5EF4-FFF2-40B4-BE49-F238E27FC236}">
                    <a16:creationId xmlns:a16="http://schemas.microsoft.com/office/drawing/2014/main" id="{FE33B152-24B9-4DD0-BAD3-CCB3DF36BEF9}"/>
                  </a:ext>
                </a:extLst>
              </p:cNvPr>
              <p:cNvSpPr/>
              <p:nvPr/>
            </p:nvSpPr>
            <p:spPr>
              <a:xfrm>
                <a:off x="2116566" y="3625933"/>
                <a:ext cx="83820" cy="56515"/>
              </a:xfrm>
              <a:custGeom>
                <a:avLst/>
                <a:gdLst/>
                <a:ahLst/>
                <a:cxnLst/>
                <a:rect l="l" t="t" r="r" b="b"/>
                <a:pathLst>
                  <a:path w="83819" h="56514">
                    <a:moveTo>
                      <a:pt x="0" y="56146"/>
                    </a:moveTo>
                    <a:lnTo>
                      <a:pt x="8319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79" name="object 41">
                <a:extLst>
                  <a:ext uri="{FF2B5EF4-FFF2-40B4-BE49-F238E27FC236}">
                    <a16:creationId xmlns:a16="http://schemas.microsoft.com/office/drawing/2014/main" id="{42C9573A-FCE3-4835-AFDB-B29E9D50622A}"/>
                  </a:ext>
                </a:extLst>
              </p:cNvPr>
              <p:cNvSpPr/>
              <p:nvPr/>
            </p:nvSpPr>
            <p:spPr>
              <a:xfrm>
                <a:off x="2116566" y="3625927"/>
                <a:ext cx="83820" cy="56515"/>
              </a:xfrm>
              <a:custGeom>
                <a:avLst/>
                <a:gdLst/>
                <a:ahLst/>
                <a:cxnLst/>
                <a:rect l="l" t="t" r="r" b="b"/>
                <a:pathLst>
                  <a:path w="83819" h="56514">
                    <a:moveTo>
                      <a:pt x="0" y="0"/>
                    </a:moveTo>
                    <a:lnTo>
                      <a:pt x="83197" y="56146"/>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80" name="object 42">
              <a:extLst>
                <a:ext uri="{FF2B5EF4-FFF2-40B4-BE49-F238E27FC236}">
                  <a16:creationId xmlns:a16="http://schemas.microsoft.com/office/drawing/2014/main" id="{FD7336A1-91F2-44C2-8F0B-EBF25D47A3DE}"/>
                </a:ext>
              </a:extLst>
            </p:cNvPr>
            <p:cNvGrpSpPr/>
            <p:nvPr/>
          </p:nvGrpSpPr>
          <p:grpSpPr>
            <a:xfrm>
              <a:off x="2520328" y="3882125"/>
              <a:ext cx="163195" cy="123825"/>
              <a:chOff x="2890497" y="3739114"/>
              <a:chExt cx="163195" cy="123825"/>
            </a:xfrm>
          </p:grpSpPr>
          <p:sp>
            <p:nvSpPr>
              <p:cNvPr id="381" name="object 43">
                <a:extLst>
                  <a:ext uri="{FF2B5EF4-FFF2-40B4-BE49-F238E27FC236}">
                    <a16:creationId xmlns:a16="http://schemas.microsoft.com/office/drawing/2014/main" id="{26B4505A-D3AF-46A1-854A-B7166EB4C737}"/>
                  </a:ext>
                </a:extLst>
              </p:cNvPr>
              <p:cNvSpPr/>
              <p:nvPr/>
            </p:nvSpPr>
            <p:spPr>
              <a:xfrm>
                <a:off x="2890497" y="3861274"/>
                <a:ext cx="163195" cy="0"/>
              </a:xfrm>
              <a:custGeom>
                <a:avLst/>
                <a:gdLst/>
                <a:ahLst/>
                <a:cxnLst/>
                <a:rect l="l" t="t" r="r" b="b"/>
                <a:pathLst>
                  <a:path w="163194">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82" name="object 44">
                <a:extLst>
                  <a:ext uri="{FF2B5EF4-FFF2-40B4-BE49-F238E27FC236}">
                    <a16:creationId xmlns:a16="http://schemas.microsoft.com/office/drawing/2014/main" id="{65B70B44-DA3E-45ED-8149-1C350AFEE056}"/>
                  </a:ext>
                </a:extLst>
              </p:cNvPr>
              <p:cNvSpPr/>
              <p:nvPr/>
            </p:nvSpPr>
            <p:spPr>
              <a:xfrm>
                <a:off x="2971835" y="3739114"/>
                <a:ext cx="0" cy="122555"/>
              </a:xfrm>
              <a:custGeom>
                <a:avLst/>
                <a:gdLst/>
                <a:ahLst/>
                <a:cxnLst/>
                <a:rect l="l" t="t" r="r" b="b"/>
                <a:pathLst>
                  <a:path h="122554">
                    <a:moveTo>
                      <a:pt x="0" y="0"/>
                    </a:moveTo>
                    <a:lnTo>
                      <a:pt x="0" y="12216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83" name="object 45">
              <a:extLst>
                <a:ext uri="{FF2B5EF4-FFF2-40B4-BE49-F238E27FC236}">
                  <a16:creationId xmlns:a16="http://schemas.microsoft.com/office/drawing/2014/main" id="{C80DEF2A-57C5-4AC1-8995-B7152551E518}"/>
                </a:ext>
              </a:extLst>
            </p:cNvPr>
            <p:cNvGrpSpPr/>
            <p:nvPr/>
          </p:nvGrpSpPr>
          <p:grpSpPr>
            <a:xfrm>
              <a:off x="2328631" y="2987831"/>
              <a:ext cx="546100" cy="895985"/>
              <a:chOff x="2698800" y="2844820"/>
              <a:chExt cx="546100" cy="895985"/>
            </a:xfrm>
          </p:grpSpPr>
          <p:sp>
            <p:nvSpPr>
              <p:cNvPr id="384" name="object 46">
                <a:extLst>
                  <a:ext uri="{FF2B5EF4-FFF2-40B4-BE49-F238E27FC236}">
                    <a16:creationId xmlns:a16="http://schemas.microsoft.com/office/drawing/2014/main" id="{924C3C97-30B4-4B78-9628-8EB3E152B100}"/>
                  </a:ext>
                </a:extLst>
              </p:cNvPr>
              <p:cNvSpPr/>
              <p:nvPr/>
            </p:nvSpPr>
            <p:spPr>
              <a:xfrm>
                <a:off x="2890497" y="2846408"/>
                <a:ext cx="163195" cy="0"/>
              </a:xfrm>
              <a:custGeom>
                <a:avLst/>
                <a:gdLst/>
                <a:ahLst/>
                <a:cxnLst/>
                <a:rect l="l" t="t" r="r" b="b"/>
                <a:pathLst>
                  <a:path w="163194">
                    <a:moveTo>
                      <a:pt x="0" y="0"/>
                    </a:moveTo>
                    <a:lnTo>
                      <a:pt x="16267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85" name="object 47">
                <a:extLst>
                  <a:ext uri="{FF2B5EF4-FFF2-40B4-BE49-F238E27FC236}">
                    <a16:creationId xmlns:a16="http://schemas.microsoft.com/office/drawing/2014/main" id="{B9F0C123-95C5-4C1A-9EA8-9E915AE1DDEA}"/>
                  </a:ext>
                </a:extLst>
              </p:cNvPr>
              <p:cNvSpPr/>
              <p:nvPr/>
            </p:nvSpPr>
            <p:spPr>
              <a:xfrm>
                <a:off x="2971835" y="2846408"/>
                <a:ext cx="0" cy="498475"/>
              </a:xfrm>
              <a:custGeom>
                <a:avLst/>
                <a:gdLst/>
                <a:ahLst/>
                <a:cxnLst/>
                <a:rect l="l" t="t" r="r" b="b"/>
                <a:pathLst>
                  <a:path h="498475">
                    <a:moveTo>
                      <a:pt x="0" y="0"/>
                    </a:moveTo>
                    <a:lnTo>
                      <a:pt x="0" y="49803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86" name="object 48">
                <a:extLst>
                  <a:ext uri="{FF2B5EF4-FFF2-40B4-BE49-F238E27FC236}">
                    <a16:creationId xmlns:a16="http://schemas.microsoft.com/office/drawing/2014/main" id="{550CD191-DDF2-4CE9-9AA3-CA5B21257DB7}"/>
                  </a:ext>
                </a:extLst>
              </p:cNvPr>
              <p:cNvSpPr/>
              <p:nvPr/>
            </p:nvSpPr>
            <p:spPr>
              <a:xfrm>
                <a:off x="2700705" y="3344418"/>
                <a:ext cx="542290" cy="396240"/>
              </a:xfrm>
              <a:custGeom>
                <a:avLst/>
                <a:gdLst/>
                <a:ahLst/>
                <a:cxnLst/>
                <a:rect l="l" t="t" r="r" b="b"/>
                <a:pathLst>
                  <a:path w="542289" h="396239">
                    <a:moveTo>
                      <a:pt x="542264" y="0"/>
                    </a:moveTo>
                    <a:lnTo>
                      <a:pt x="0" y="0"/>
                    </a:lnTo>
                    <a:lnTo>
                      <a:pt x="0" y="395630"/>
                    </a:lnTo>
                    <a:lnTo>
                      <a:pt x="542264" y="395630"/>
                    </a:lnTo>
                    <a:lnTo>
                      <a:pt x="542264" y="0"/>
                    </a:lnTo>
                    <a:close/>
                  </a:path>
                </a:pathLst>
              </a:custGeom>
              <a:solidFill>
                <a:srgbClr val="C9D0BA"/>
              </a:solidFill>
            </p:spPr>
            <p:txBody>
              <a:bodyPr wrap="square" lIns="0" tIns="0" rIns="0" bIns="0" rtlCol="0"/>
              <a:lstStyle/>
              <a:p>
                <a:endParaRPr>
                  <a:solidFill>
                    <a:prstClr val="black"/>
                  </a:solidFill>
                  <a:latin typeface="Calibri"/>
                </a:endParaRPr>
              </a:p>
            </p:txBody>
          </p:sp>
          <p:sp>
            <p:nvSpPr>
              <p:cNvPr id="387" name="object 49">
                <a:extLst>
                  <a:ext uri="{FF2B5EF4-FFF2-40B4-BE49-F238E27FC236}">
                    <a16:creationId xmlns:a16="http://schemas.microsoft.com/office/drawing/2014/main" id="{99861794-B676-4A42-ABF2-D679E3A1576E}"/>
                  </a:ext>
                </a:extLst>
              </p:cNvPr>
              <p:cNvSpPr/>
              <p:nvPr/>
            </p:nvSpPr>
            <p:spPr>
              <a:xfrm>
                <a:off x="2700388" y="3345650"/>
                <a:ext cx="542925" cy="393700"/>
              </a:xfrm>
              <a:custGeom>
                <a:avLst/>
                <a:gdLst/>
                <a:ahLst/>
                <a:cxnLst/>
                <a:rect l="l" t="t" r="r" b="b"/>
                <a:pathLst>
                  <a:path w="542925" h="393700">
                    <a:moveTo>
                      <a:pt x="0" y="0"/>
                    </a:moveTo>
                    <a:lnTo>
                      <a:pt x="542899" y="0"/>
                    </a:lnTo>
                    <a:lnTo>
                      <a:pt x="542899" y="393166"/>
                    </a:lnTo>
                    <a:lnTo>
                      <a:pt x="0" y="393166"/>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88" name="object 50">
                <a:extLst>
                  <a:ext uri="{FF2B5EF4-FFF2-40B4-BE49-F238E27FC236}">
                    <a16:creationId xmlns:a16="http://schemas.microsoft.com/office/drawing/2014/main" id="{9EA67BD4-CDCE-42AE-A032-5693DC0EDF63}"/>
                  </a:ext>
                </a:extLst>
              </p:cNvPr>
              <p:cNvSpPr/>
              <p:nvPr/>
            </p:nvSpPr>
            <p:spPr>
              <a:xfrm>
                <a:off x="2700383" y="3738818"/>
                <a:ext cx="542925" cy="0"/>
              </a:xfrm>
              <a:custGeom>
                <a:avLst/>
                <a:gdLst/>
                <a:ahLst/>
                <a:cxnLst/>
                <a:rect l="l" t="t" r="r" b="b"/>
                <a:pathLst>
                  <a:path w="542925">
                    <a:moveTo>
                      <a:pt x="0" y="0"/>
                    </a:moveTo>
                    <a:lnTo>
                      <a:pt x="542899"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89" name="object 51">
                <a:extLst>
                  <a:ext uri="{FF2B5EF4-FFF2-40B4-BE49-F238E27FC236}">
                    <a16:creationId xmlns:a16="http://schemas.microsoft.com/office/drawing/2014/main" id="{F279C84B-94FB-4C6E-98C0-F36C0099F70C}"/>
                  </a:ext>
                </a:extLst>
              </p:cNvPr>
              <p:cNvSpPr/>
              <p:nvPr/>
            </p:nvSpPr>
            <p:spPr>
              <a:xfrm>
                <a:off x="2700383" y="3579679"/>
                <a:ext cx="542925" cy="0"/>
              </a:xfrm>
              <a:custGeom>
                <a:avLst/>
                <a:gdLst/>
                <a:ahLst/>
                <a:cxnLst/>
                <a:rect l="l" t="t" r="r" b="b"/>
                <a:pathLst>
                  <a:path w="542925">
                    <a:moveTo>
                      <a:pt x="0" y="0"/>
                    </a:moveTo>
                    <a:lnTo>
                      <a:pt x="542899"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90" name="object 52">
                <a:extLst>
                  <a:ext uri="{FF2B5EF4-FFF2-40B4-BE49-F238E27FC236}">
                    <a16:creationId xmlns:a16="http://schemas.microsoft.com/office/drawing/2014/main" id="{97B15D76-3DA9-4D4F-ADBA-9E18249E66F5}"/>
                  </a:ext>
                </a:extLst>
              </p:cNvPr>
              <p:cNvSpPr/>
              <p:nvPr/>
            </p:nvSpPr>
            <p:spPr>
              <a:xfrm>
                <a:off x="2931118" y="3486062"/>
                <a:ext cx="81915" cy="56515"/>
              </a:xfrm>
              <a:custGeom>
                <a:avLst/>
                <a:gdLst/>
                <a:ahLst/>
                <a:cxnLst/>
                <a:rect l="l" t="t" r="r" b="b"/>
                <a:pathLst>
                  <a:path w="81914" h="56514">
                    <a:moveTo>
                      <a:pt x="0" y="56172"/>
                    </a:moveTo>
                    <a:lnTo>
                      <a:pt x="81432"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91" name="object 53">
                <a:extLst>
                  <a:ext uri="{FF2B5EF4-FFF2-40B4-BE49-F238E27FC236}">
                    <a16:creationId xmlns:a16="http://schemas.microsoft.com/office/drawing/2014/main" id="{1EAEA647-E283-4AB3-AE30-E1505AC321C4}"/>
                  </a:ext>
                </a:extLst>
              </p:cNvPr>
              <p:cNvSpPr/>
              <p:nvPr/>
            </p:nvSpPr>
            <p:spPr>
              <a:xfrm>
                <a:off x="2931118" y="3486068"/>
                <a:ext cx="81915" cy="56515"/>
              </a:xfrm>
              <a:custGeom>
                <a:avLst/>
                <a:gdLst/>
                <a:ahLst/>
                <a:cxnLst/>
                <a:rect l="l" t="t" r="r" b="b"/>
                <a:pathLst>
                  <a:path w="81914" h="56514">
                    <a:moveTo>
                      <a:pt x="0" y="0"/>
                    </a:moveTo>
                    <a:lnTo>
                      <a:pt x="81432" y="56172"/>
                    </a:lnTo>
                  </a:path>
                </a:pathLst>
              </a:custGeom>
              <a:ln w="3175">
                <a:solidFill>
                  <a:srgbClr val="878787"/>
                </a:solidFill>
              </a:ln>
            </p:spPr>
            <p:txBody>
              <a:bodyPr wrap="square" lIns="0" tIns="0" rIns="0" bIns="0" rtlCol="0"/>
              <a:lstStyle/>
              <a:p>
                <a:endParaRPr>
                  <a:solidFill>
                    <a:prstClr val="black"/>
                  </a:solidFill>
                  <a:latin typeface="Calibri"/>
                </a:endParaRPr>
              </a:p>
            </p:txBody>
          </p:sp>
        </p:grpSp>
        <p:sp>
          <p:nvSpPr>
            <p:cNvPr id="393" name="object 57">
              <a:extLst>
                <a:ext uri="{FF2B5EF4-FFF2-40B4-BE49-F238E27FC236}">
                  <a16:creationId xmlns:a16="http://schemas.microsoft.com/office/drawing/2014/main" id="{1555C95A-3AC4-4581-9D90-81DB876F52F1}"/>
                </a:ext>
              </a:extLst>
            </p:cNvPr>
            <p:cNvSpPr txBox="1"/>
            <p:nvPr/>
          </p:nvSpPr>
          <p:spPr>
            <a:xfrm>
              <a:off x="1882584" y="3692699"/>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8.7</a:t>
              </a:r>
            </a:p>
          </p:txBody>
        </p:sp>
        <p:sp>
          <p:nvSpPr>
            <p:cNvPr id="394" name="object 58">
              <a:extLst>
                <a:ext uri="{FF2B5EF4-FFF2-40B4-BE49-F238E27FC236}">
                  <a16:creationId xmlns:a16="http://schemas.microsoft.com/office/drawing/2014/main" id="{475C8CCF-239D-4B68-9718-3BB044B7A580}"/>
                </a:ext>
              </a:extLst>
            </p:cNvPr>
            <p:cNvSpPr txBox="1"/>
            <p:nvPr/>
          </p:nvSpPr>
          <p:spPr>
            <a:xfrm>
              <a:off x="2644880" y="3576296"/>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12.6</a:t>
              </a:r>
            </a:p>
          </p:txBody>
        </p:sp>
        <p:sp>
          <p:nvSpPr>
            <p:cNvPr id="395" name="object 59">
              <a:extLst>
                <a:ext uri="{FF2B5EF4-FFF2-40B4-BE49-F238E27FC236}">
                  <a16:creationId xmlns:a16="http://schemas.microsoft.com/office/drawing/2014/main" id="{870F6BD7-1144-41B5-8925-EAA9D7670F6B}"/>
                </a:ext>
              </a:extLst>
            </p:cNvPr>
            <p:cNvSpPr txBox="1"/>
            <p:nvPr/>
          </p:nvSpPr>
          <p:spPr>
            <a:xfrm>
              <a:off x="3508275" y="3814819"/>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3.9</a:t>
              </a:r>
            </a:p>
          </p:txBody>
        </p:sp>
        <p:sp>
          <p:nvSpPr>
            <p:cNvPr id="396" name="object 60">
              <a:extLst>
                <a:ext uri="{FF2B5EF4-FFF2-40B4-BE49-F238E27FC236}">
                  <a16:creationId xmlns:a16="http://schemas.microsoft.com/office/drawing/2014/main" id="{40741FF6-FEC3-4F37-B7F4-C19584792AEF}"/>
                </a:ext>
              </a:extLst>
            </p:cNvPr>
            <p:cNvSpPr txBox="1"/>
            <p:nvPr/>
          </p:nvSpPr>
          <p:spPr>
            <a:xfrm>
              <a:off x="4275604" y="3515336"/>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15.3</a:t>
              </a:r>
            </a:p>
          </p:txBody>
        </p:sp>
        <p:sp>
          <p:nvSpPr>
            <p:cNvPr id="397" name="object 61">
              <a:extLst>
                <a:ext uri="{FF2B5EF4-FFF2-40B4-BE49-F238E27FC236}">
                  <a16:creationId xmlns:a16="http://schemas.microsoft.com/office/drawing/2014/main" id="{C433D149-0366-433A-8DD8-D4D82FC0D43C}"/>
                </a:ext>
              </a:extLst>
            </p:cNvPr>
            <p:cNvSpPr txBox="1"/>
            <p:nvPr/>
          </p:nvSpPr>
          <p:spPr>
            <a:xfrm>
              <a:off x="5143906" y="3812838"/>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2.8</a:t>
              </a:r>
            </a:p>
          </p:txBody>
        </p:sp>
      </p:grpSp>
    </p:spTree>
    <p:extLst>
      <p:ext uri="{BB962C8B-B14F-4D97-AF65-F5344CB8AC3E}">
        <p14:creationId xmlns:p14="http://schemas.microsoft.com/office/powerpoint/2010/main" val="106050045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western and central Africa,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46" name="Table 45">
            <a:extLst>
              <a:ext uri="{FF2B5EF4-FFF2-40B4-BE49-F238E27FC236}">
                <a16:creationId xmlns:a16="http://schemas.microsoft.com/office/drawing/2014/main" id="{F2927712-2315-401E-8370-EF660E601C28}"/>
              </a:ext>
            </a:extLst>
          </p:cNvPr>
          <p:cNvGraphicFramePr>
            <a:graphicFrameLocks noGrp="1"/>
          </p:cNvGraphicFramePr>
          <p:nvPr>
            <p:extLst>
              <p:ext uri="{D42A27DB-BD31-4B8C-83A1-F6EECF244321}">
                <p14:modId xmlns:p14="http://schemas.microsoft.com/office/powerpoint/2010/main" val="1602173358"/>
              </p:ext>
            </p:extLst>
          </p:nvPr>
        </p:nvGraphicFramePr>
        <p:xfrm>
          <a:off x="196290" y="3474720"/>
          <a:ext cx="9562404" cy="2132691"/>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Cameroon</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12 900 000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Central African</a:t>
                      </a:r>
                      <a:r>
                        <a:rPr lang="en-US" sz="800" b="1" kern="1200" spc="0" baseline="0" dirty="0">
                          <a:solidFill>
                            <a:schemeClr val="tx1"/>
                          </a:solidFill>
                          <a:latin typeface="Arial" panose="020B0604020202020204" pitchFamily="34" charset="0"/>
                          <a:ea typeface="+mn-ea"/>
                          <a:cs typeface="Arial" panose="020B0604020202020204" pitchFamily="34" charset="0"/>
                        </a:rPr>
                        <a:t> </a:t>
                      </a:r>
                      <a:r>
                        <a:rPr sz="800" b="1" kern="1200" spc="0" baseline="0" dirty="0">
                          <a:solidFill>
                            <a:schemeClr val="tx1"/>
                          </a:solidFill>
                          <a:latin typeface="Arial" panose="020B0604020202020204" pitchFamily="34" charset="0"/>
                          <a:ea typeface="+mn-ea"/>
                          <a:cs typeface="Arial" panose="020B0604020202020204" pitchFamily="34" charset="0"/>
                        </a:rPr>
                        <a:t>Republic</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2 300 000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3900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Chad</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7 500 000</a:t>
                      </a:r>
                      <a:endParaRPr sz="700" kern="1200" spc="0" baseline="0">
                        <a:solidFill>
                          <a:schemeClr val="tx1"/>
                        </a:solidFill>
                        <a:latin typeface="+mn-lt"/>
                        <a:ea typeface="+mn-ea"/>
                        <a:cs typeface="Arial" panose="020B0604020202020204" pitchFamily="34" charset="0"/>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19 500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2100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Côte d’Ivoire</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12 900 000</a:t>
                      </a:r>
                      <a:endParaRPr sz="700" kern="1200" spc="0" baseline="0">
                        <a:solidFill>
                          <a:schemeClr val="tx1"/>
                        </a:solidFill>
                        <a:latin typeface="+mn-lt"/>
                        <a:ea typeface="+mn-ea"/>
                        <a:cs typeface="Arial" panose="020B0604020202020204" pitchFamily="34" charset="0"/>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56 000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42 400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0.33%</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55448">
                <a:tc>
                  <a:txBody>
                    <a:bodyPr/>
                    <a:lstStyle/>
                    <a:p>
                      <a:pPr marL="46355" marR="38735" indent="163830" algn="r" defTabSz="914400" rtl="0" eaLnBrk="1" latinLnBrk="0" hangingPunct="1">
                        <a:lnSpc>
                          <a:spcPct val="100000"/>
                        </a:lnSpc>
                        <a:spcBef>
                          <a:spcPts val="165"/>
                        </a:spcBef>
                      </a:pPr>
                      <a:r>
                        <a:rPr lang="en-US" sz="800" b="1" kern="1200" spc="-60" baseline="0" dirty="0">
                          <a:solidFill>
                            <a:schemeClr val="tx1"/>
                          </a:solidFill>
                          <a:latin typeface="Arial" panose="020B0604020202020204" pitchFamily="34" charset="0"/>
                          <a:ea typeface="+mn-ea"/>
                          <a:cs typeface="Arial" panose="020B0604020202020204" pitchFamily="34" charset="0"/>
                        </a:rPr>
                        <a:t>Democratic Republic of the Congo</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49 300 000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350 000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0.76%</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156 000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0.34%</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36 700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0.07%</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Gambia</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0.06%</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Mali</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9 000 000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18 100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4100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Mauritania</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8500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7600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955380"/>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Nigeria</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103 000 000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326 000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0.32%</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1340146"/>
                  </a:ext>
                </a:extLst>
              </a:tr>
              <a:tr h="146497">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Niger</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10 100 000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53 700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0.53%</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9951145"/>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Senegal</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7 900 000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52 500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0.66%</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900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0.01%</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11 000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0.14%</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8265763"/>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Togo</a:t>
                      </a:r>
                    </a:p>
                  </a:txBody>
                  <a:tcPr marL="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5000</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0.13%</a:t>
                      </a:r>
                    </a:p>
                  </a:txBody>
                  <a:tcPr marL="0" marR="18288"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2001407"/>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18288"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a:t>
                      </a:r>
                      <a:r>
                        <a:rPr lang="en-US" sz="900" spc="35" dirty="0">
                          <a:latin typeface="+mn-lt"/>
                          <a:cs typeface="Gill Sans MT"/>
                        </a:rPr>
                        <a:t>60</a:t>
                      </a:r>
                      <a:r>
                        <a:rPr sz="900" spc="35" dirty="0">
                          <a:latin typeface="+mn-lt"/>
                          <a:cs typeface="Gill Sans MT"/>
                        </a:rPr>
                        <a:t>%</a:t>
                      </a:r>
                      <a:endParaRPr sz="900" dirty="0">
                        <a:latin typeface="+mn-lt"/>
                        <a:cs typeface="Gill Sans MT"/>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gn="r">
                        <a:lnSpc>
                          <a:spcPct val="100000"/>
                        </a:lnSpc>
                      </a:pPr>
                      <a:endParaRPr sz="900" dirty="0">
                        <a:latin typeface="+mn-lt"/>
                        <a:cs typeface="Times New Roman"/>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a:t>
                      </a:r>
                      <a:r>
                        <a:rPr lang="en-US" sz="900" spc="35" dirty="0">
                          <a:latin typeface="+mn-lt"/>
                          <a:cs typeface="Gill Sans MT"/>
                        </a:rPr>
                        <a:t>64</a:t>
                      </a:r>
                      <a:r>
                        <a:rPr sz="900" spc="35" dirty="0">
                          <a:latin typeface="+mn-lt"/>
                          <a:cs typeface="Gill Sans MT"/>
                        </a:rPr>
                        <a:t>%</a:t>
                      </a:r>
                      <a:endParaRPr sz="900" dirty="0">
                        <a:latin typeface="+mn-lt"/>
                        <a:cs typeface="Gill Sans MT"/>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gn="r">
                        <a:lnSpc>
                          <a:spcPct val="100000"/>
                        </a:lnSpc>
                      </a:pPr>
                      <a:endParaRPr sz="900" dirty="0">
                        <a:latin typeface="+mn-lt"/>
                        <a:cs typeface="Times New Roman"/>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189230" algn="r">
                        <a:lnSpc>
                          <a:spcPct val="100000"/>
                        </a:lnSpc>
                        <a:spcBef>
                          <a:spcPts val="545"/>
                        </a:spcBef>
                      </a:pPr>
                      <a:r>
                        <a:rPr sz="900" spc="35" dirty="0">
                          <a:latin typeface="+mn-lt"/>
                          <a:cs typeface="Gill Sans MT"/>
                        </a:rPr>
                        <a:t>0.</a:t>
                      </a:r>
                      <a:r>
                        <a:rPr lang="en-US" sz="900" spc="35" dirty="0">
                          <a:latin typeface="+mn-lt"/>
                          <a:cs typeface="Gill Sans MT"/>
                        </a:rPr>
                        <a:t>05</a:t>
                      </a:r>
                      <a:r>
                        <a:rPr sz="900" spc="35" dirty="0">
                          <a:latin typeface="+mn-lt"/>
                          <a:cs typeface="Gill Sans MT"/>
                        </a:rPr>
                        <a:t>%</a:t>
                      </a:r>
                      <a:endParaRPr sz="900" dirty="0">
                        <a:latin typeface="+mn-lt"/>
                        <a:cs typeface="Gill Sans MT"/>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gn="r">
                        <a:lnSpc>
                          <a:spcPct val="100000"/>
                        </a:lnSpc>
                      </a:pPr>
                      <a:endParaRPr sz="900" dirty="0">
                        <a:latin typeface="+mn-lt"/>
                        <a:cs typeface="Times New Roman"/>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lang="en-US"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gn="r">
                        <a:lnSpc>
                          <a:spcPct val="100000"/>
                        </a:lnSpc>
                      </a:pPr>
                      <a:endParaRPr sz="900" dirty="0">
                        <a:latin typeface="+mn-lt"/>
                        <a:cs typeface="Times New Roman"/>
                      </a:endParaRP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3" name="Group 2">
            <a:extLst>
              <a:ext uri="{FF2B5EF4-FFF2-40B4-BE49-F238E27FC236}">
                <a16:creationId xmlns:a16="http://schemas.microsoft.com/office/drawing/2014/main" id="{CCB5E0DE-385C-4C63-BB63-CFD5B4042D47}"/>
              </a:ext>
            </a:extLst>
          </p:cNvPr>
          <p:cNvGrpSpPr/>
          <p:nvPr/>
        </p:nvGrpSpPr>
        <p:grpSpPr>
          <a:xfrm>
            <a:off x="457196" y="1920240"/>
            <a:ext cx="11727661" cy="4634448"/>
            <a:chOff x="457196" y="1920240"/>
            <a:chExt cx="11727661" cy="4634448"/>
          </a:xfrm>
        </p:grpSpPr>
        <p:sp>
          <p:nvSpPr>
            <p:cNvPr id="45" name="TextBox 44">
              <a:extLst>
                <a:ext uri="{FF2B5EF4-FFF2-40B4-BE49-F238E27FC236}">
                  <a16:creationId xmlns:a16="http://schemas.microsoft.com/office/drawing/2014/main" id="{6D4788C7-C3E7-4C84-BDA9-9DEBA5913711}"/>
                </a:ext>
              </a:extLst>
            </p:cNvPr>
            <p:cNvSpPr txBox="1"/>
            <p:nvPr/>
          </p:nvSpPr>
          <p:spPr>
            <a:xfrm>
              <a:off x="457196" y="6400800"/>
              <a:ext cx="633025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a:t>
              </a:r>
            </a:p>
          </p:txBody>
        </p:sp>
        <p:grpSp>
          <p:nvGrpSpPr>
            <p:cNvPr id="47" name="Group 46">
              <a:extLst>
                <a:ext uri="{FF2B5EF4-FFF2-40B4-BE49-F238E27FC236}">
                  <a16:creationId xmlns:a16="http://schemas.microsoft.com/office/drawing/2014/main" id="{B592D969-177C-4157-A9A5-909F775B64F2}"/>
                </a:ext>
              </a:extLst>
            </p:cNvPr>
            <p:cNvGrpSpPr/>
            <p:nvPr/>
          </p:nvGrpSpPr>
          <p:grpSpPr>
            <a:xfrm>
              <a:off x="1968008" y="1920240"/>
              <a:ext cx="7790688" cy="1582935"/>
              <a:chOff x="1968008" y="1810512"/>
              <a:chExt cx="7790688" cy="1582935"/>
            </a:xfrm>
          </p:grpSpPr>
          <p:sp>
            <p:nvSpPr>
              <p:cNvPr id="48" name="Rectangle 47">
                <a:extLst>
                  <a:ext uri="{FF2B5EF4-FFF2-40B4-BE49-F238E27FC236}">
                    <a16:creationId xmlns:a16="http://schemas.microsoft.com/office/drawing/2014/main" id="{33D61689-494D-48E7-B327-2DE1D604AA7D}"/>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D1CCB11D-3BF4-47BB-A35A-854D28AC8AE6}"/>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3C574B5-DF19-4B79-8E77-1BCFE56A7980}"/>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B12D9B5C-0004-4D62-BD78-30F28C31919D}"/>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560185E-F562-4CFB-8544-84035E91DCCF}"/>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55533D76-0821-44AB-8919-95602DDF64A4}"/>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9B3D25-7D3C-4E27-9F05-B4C7DD533D31}"/>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2981E79-3878-43CD-9A41-9D67E56D4C2D}"/>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B86136E-B1FF-46F7-8A8D-74832CE13046}"/>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2606A2B3-049E-4DAF-89F2-04C89752CED1}"/>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9627DEDE-C92C-4320-B453-0C3278FDA901}"/>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FA93C856-86D7-4F66-A2B4-F8AD69C39D4A}"/>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5F9545D1-77C1-4F0B-A03E-8C0205C2FA83}"/>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82A3A116-1B41-4510-94B2-5C1D0D6DFD96}"/>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0E633DD3-2E2E-4914-BF91-AB70F4ED453D}"/>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402A969E-4045-46FC-B47F-81FD6E1602B9}"/>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06FBD4D5-7C55-48DB-BABF-9C7A70356635}"/>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62DB3E31-A1D5-46CB-A27A-024E1DA0FE07}"/>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B0A649FB-1268-4EC3-B7E1-41CD7063B0B2}"/>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C0FAB12B-C835-4903-A1F7-A425C0567F97}"/>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D18226C1-B724-4985-A292-F156F0074455}"/>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982FA2CA-7DB6-45A2-8CC7-298D45BC8B3D}"/>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2" name="TextBox 71">
              <a:extLst>
                <a:ext uri="{FF2B5EF4-FFF2-40B4-BE49-F238E27FC236}">
                  <a16:creationId xmlns:a16="http://schemas.microsoft.com/office/drawing/2014/main" id="{FB3FE9A2-7942-4ADA-855D-FD01CE2B7E43}"/>
                </a:ext>
              </a:extLst>
            </p:cNvPr>
            <p:cNvSpPr txBox="1"/>
            <p:nvPr/>
          </p:nvSpPr>
          <p:spPr>
            <a:xfrm>
              <a:off x="9807417" y="2148840"/>
              <a:ext cx="2377440" cy="3516347"/>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regions covered by the local population size estimate are as follows: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The regions covered by the local population size estimate are as follows: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Central African Republic: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Capitale</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(Bangui), prefectures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Berbérati</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and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Bouar</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subprefectures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Boali</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and Carnot).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Chad: Eleven cities in the country.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Côte d'Ivoire: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Abengourou</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Abidjan,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Bouaké</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Divo,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Gagnoa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Issia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Korhogo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Man,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Ouangolodougou</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San-</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Pédro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and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Yakro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(gay men and other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men who have sex with men);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Bouaké</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San-</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Pédro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and Yamoussoukro (people who inject drugs); Abidjan (transgender people).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Gambia: Banjul.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Mali: Bamako,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Kayes</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Koulikoro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Mopti, Ségou and Sikasso (sex workers); Bamako, Gao,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Kayes</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Koulikoro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Mopti, Ségou and Sikasso (gay 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and other men who have sex with men).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Mauritania: The six biggest cities in the country.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3: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nvGrpSpPr>
            <p:cNvPr id="2" name="Group 1">
              <a:extLst>
                <a:ext uri="{FF2B5EF4-FFF2-40B4-BE49-F238E27FC236}">
                  <a16:creationId xmlns:a16="http://schemas.microsoft.com/office/drawing/2014/main" id="{A7CAAE8B-EB01-4B10-82E7-72D28A0B8C28}"/>
                </a:ext>
              </a:extLst>
            </p:cNvPr>
            <p:cNvGrpSpPr/>
            <p:nvPr/>
          </p:nvGrpSpPr>
          <p:grpSpPr>
            <a:xfrm>
              <a:off x="2681623" y="5879592"/>
              <a:ext cx="6380081" cy="153888"/>
              <a:chOff x="2681623" y="5961888"/>
              <a:chExt cx="6380081" cy="153888"/>
            </a:xfrm>
          </p:grpSpPr>
          <p:grpSp>
            <p:nvGrpSpPr>
              <p:cNvPr id="73" name="Group 72">
                <a:extLst>
                  <a:ext uri="{FF2B5EF4-FFF2-40B4-BE49-F238E27FC236}">
                    <a16:creationId xmlns:a16="http://schemas.microsoft.com/office/drawing/2014/main" id="{CA5B2B2C-70EF-44B7-97BF-19EE007D246C}"/>
                  </a:ext>
                </a:extLst>
              </p:cNvPr>
              <p:cNvGrpSpPr/>
              <p:nvPr/>
            </p:nvGrpSpPr>
            <p:grpSpPr>
              <a:xfrm>
                <a:off x="4995055" y="5961888"/>
                <a:ext cx="1875432" cy="153888"/>
                <a:chOff x="256032" y="6035040"/>
                <a:chExt cx="1875432" cy="153888"/>
              </a:xfrm>
            </p:grpSpPr>
            <p:sp>
              <p:nvSpPr>
                <p:cNvPr id="74" name="Rectangle 73">
                  <a:extLst>
                    <a:ext uri="{FF2B5EF4-FFF2-40B4-BE49-F238E27FC236}">
                      <a16:creationId xmlns:a16="http://schemas.microsoft.com/office/drawing/2014/main" id="{64B7764A-9333-466A-9989-BDBCD18D7B2F}"/>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object 71">
                  <a:extLst>
                    <a:ext uri="{FF2B5EF4-FFF2-40B4-BE49-F238E27FC236}">
                      <a16:creationId xmlns:a16="http://schemas.microsoft.com/office/drawing/2014/main" id="{1BA24E70-0985-4C43-8DA1-FE026B1E1746}"/>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76" name="Group 75">
                <a:extLst>
                  <a:ext uri="{FF2B5EF4-FFF2-40B4-BE49-F238E27FC236}">
                    <a16:creationId xmlns:a16="http://schemas.microsoft.com/office/drawing/2014/main" id="{FF01D50B-E084-4CFA-AD30-AD770754142D}"/>
                  </a:ext>
                </a:extLst>
              </p:cNvPr>
              <p:cNvGrpSpPr/>
              <p:nvPr/>
            </p:nvGrpSpPr>
            <p:grpSpPr>
              <a:xfrm>
                <a:off x="2681623" y="5961888"/>
                <a:ext cx="2035297" cy="153888"/>
                <a:chOff x="256032" y="5852160"/>
                <a:chExt cx="2035297" cy="153888"/>
              </a:xfrm>
            </p:grpSpPr>
            <p:sp>
              <p:nvSpPr>
                <p:cNvPr id="77" name="object 71">
                  <a:extLst>
                    <a:ext uri="{FF2B5EF4-FFF2-40B4-BE49-F238E27FC236}">
                      <a16:creationId xmlns:a16="http://schemas.microsoft.com/office/drawing/2014/main" id="{01DEBE55-54E2-4117-A0BF-9EFF25BC3BF9}"/>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78" name="Rectangle 77">
                  <a:extLst>
                    <a:ext uri="{FF2B5EF4-FFF2-40B4-BE49-F238E27FC236}">
                      <a16:creationId xmlns:a16="http://schemas.microsoft.com/office/drawing/2014/main" id="{4C22F44A-7A9C-4DEC-8B15-C09C936C9237}"/>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9" name="Group 78">
                <a:extLst>
                  <a:ext uri="{FF2B5EF4-FFF2-40B4-BE49-F238E27FC236}">
                    <a16:creationId xmlns:a16="http://schemas.microsoft.com/office/drawing/2014/main" id="{29841E94-F7B7-4362-937B-01701A9FC025}"/>
                  </a:ext>
                </a:extLst>
              </p:cNvPr>
              <p:cNvGrpSpPr/>
              <p:nvPr/>
            </p:nvGrpSpPr>
            <p:grpSpPr>
              <a:xfrm>
                <a:off x="7116463" y="5961888"/>
                <a:ext cx="1059064" cy="153888"/>
                <a:chOff x="256032" y="6035040"/>
                <a:chExt cx="1059064" cy="153888"/>
              </a:xfrm>
            </p:grpSpPr>
            <p:sp>
              <p:nvSpPr>
                <p:cNvPr id="80" name="Rectangle 79">
                  <a:extLst>
                    <a:ext uri="{FF2B5EF4-FFF2-40B4-BE49-F238E27FC236}">
                      <a16:creationId xmlns:a16="http://schemas.microsoft.com/office/drawing/2014/main" id="{D762C3D6-D20A-41F0-B1C0-E874EC73D481}"/>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object 71">
                  <a:extLst>
                    <a:ext uri="{FF2B5EF4-FFF2-40B4-BE49-F238E27FC236}">
                      <a16:creationId xmlns:a16="http://schemas.microsoft.com/office/drawing/2014/main" id="{1FE27100-3B30-4C55-A007-799A1E0F9B3D}"/>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82" name="Group 81">
                <a:extLst>
                  <a:ext uri="{FF2B5EF4-FFF2-40B4-BE49-F238E27FC236}">
                    <a16:creationId xmlns:a16="http://schemas.microsoft.com/office/drawing/2014/main" id="{55A768DE-1AA0-4A8A-A93C-E9F4F6336EC7}"/>
                  </a:ext>
                </a:extLst>
              </p:cNvPr>
              <p:cNvGrpSpPr/>
              <p:nvPr/>
            </p:nvGrpSpPr>
            <p:grpSpPr>
              <a:xfrm>
                <a:off x="8451487" y="5961888"/>
                <a:ext cx="610217" cy="153888"/>
                <a:chOff x="256032" y="6035040"/>
                <a:chExt cx="610217" cy="153888"/>
              </a:xfrm>
            </p:grpSpPr>
            <p:sp>
              <p:nvSpPr>
                <p:cNvPr id="83" name="Rectangle 82">
                  <a:extLst>
                    <a:ext uri="{FF2B5EF4-FFF2-40B4-BE49-F238E27FC236}">
                      <a16:creationId xmlns:a16="http://schemas.microsoft.com/office/drawing/2014/main" id="{A6ECD69F-6657-49C8-AEBE-379C7E0AA687}"/>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object 71">
                  <a:extLst>
                    <a:ext uri="{FF2B5EF4-FFF2-40B4-BE49-F238E27FC236}">
                      <a16:creationId xmlns:a16="http://schemas.microsoft.com/office/drawing/2014/main" id="{EAB3CE67-66E5-4A24-B867-D199A7EDB0C3}"/>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grpSp>
    </p:spTree>
    <p:extLst>
      <p:ext uri="{BB962C8B-B14F-4D97-AF65-F5344CB8AC3E}">
        <p14:creationId xmlns:p14="http://schemas.microsoft.com/office/powerpoint/2010/main" val="411128300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western and central Africa,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10" name="Group 9">
            <a:extLst>
              <a:ext uri="{FF2B5EF4-FFF2-40B4-BE49-F238E27FC236}">
                <a16:creationId xmlns:a16="http://schemas.microsoft.com/office/drawing/2014/main" id="{187FC441-332F-4F5C-B971-472D7A33CC06}"/>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E6B89FBD-0159-44C1-8021-B41C51F17392}"/>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AFF68F9B-BAB7-4C9C-A243-8FAAC4DE1F17}"/>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B76C0B6B-0396-4379-92E9-872564806608}"/>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A42DC375-F135-420F-840A-31BE356A7316}"/>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FD597E91-5A20-4542-ADED-D6102E5D8368}"/>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8B24AE3C-3659-4DC0-AB83-FD9B6B7A3D85}"/>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111E1B94-A0AC-4545-9404-BBBECF3911A3}"/>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B78F170D-4ECD-440C-9B22-3ED28F01671C}"/>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028158A2-E20E-4C44-A94D-A16DA1D87C2B}"/>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2F055859-7915-4571-865A-C1CFAFCADF26}"/>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8C3ACBBE-E141-4A27-AA26-3D16D1C5F455}"/>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CD133582-438A-4A1C-AE53-9851AC874122}"/>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19938FDC-4820-4F8C-8AA8-7ADE465617CF}"/>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F683FD36-5F7D-4C0B-AD72-7DFE5DFC3C42}"/>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57BDFAB9-5F8D-4D48-AB5C-DCFC63CE95DD}"/>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A6D85369-F669-44AC-8B63-26EBC5C55E65}"/>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54CDAD25-2DA7-43A9-85E9-ADBEE535048A}"/>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AAC12EF9-C80B-4999-B50C-F9623A50ED91}"/>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CA564D07-69A7-4C73-A693-D16182249B19}"/>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92B52AA4-CC21-4EFD-9ACD-5A715DE9A59A}"/>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39F58AE8-8FF5-4947-82AD-0D149CF2D4AE}"/>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AF7CCD06-F7B1-4936-97A5-4055EDBFC830}"/>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D329C4B5-0345-43D4-8146-F888D8954049}"/>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DC4629D6-82AE-4E69-BF25-3D1FFCC01F3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3A4B7DC-FD6C-460B-995B-0E8A6B82CCA3}"/>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7D0DCDC4-78FE-4F99-AB95-604ABE8F67E4}"/>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C8FF0356-1AFC-4B99-90AC-7FCDD6F9E864}"/>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41334017-04F2-4470-A06A-39446F893FF1}"/>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05EAA44E-9B76-4AAB-99CC-12C49A18F460}"/>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9AC695BB-8FDA-433E-AC90-FBF9E74C765E}"/>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B6DA4FAA-5AF5-4DA5-A29C-C45F0AFA725D}"/>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3E9F7C36-B54B-4B99-98E3-9F99D97429AA}"/>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0DDD2EF8-3FDB-4BC2-9668-C5D9B60D1B56}"/>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20EAA23E-63FA-4376-9AC0-5D92F0C26471}"/>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BDBE372D-F68E-45B4-A705-668C55035F3B}"/>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CEFA2486-062B-45AC-BAAD-B8850044B208}"/>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6906B7C1-1FDC-40F9-8D1A-5340374029A9}"/>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5AE58B78-E512-4BEB-A15F-42A376ED646E}"/>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9D9D279E-DDF4-4B54-9946-623F495FFCCA}"/>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43CF939F-D980-4740-831B-931C9BD12B97}"/>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0736070E-1100-4C30-948E-4B8E7E1F1B3B}"/>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254782E-60B2-4BA0-831F-D6C00CF49999}"/>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F241BA9F-CDF0-4E7D-8F5D-A25A9872763F}"/>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5B20948E-11E7-4AF8-A824-B5E1FB508632}"/>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76611CB2-DFB8-4E22-8C64-0F763EEB4BDF}"/>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AEFA59CC-7958-4707-A2B9-49016D79832B}"/>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8CBAF091-0CAA-4FFC-8AE2-5BF3D9C06814}"/>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5E29D4A8-B124-4C6B-A6B0-4C5AA37AEFD2}"/>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2CB305B5-FBE4-4ABE-A47F-72B3806CCD05}"/>
                </a:ext>
              </a:extLst>
            </p:cNvPr>
            <p:cNvGrpSpPr/>
            <p:nvPr/>
          </p:nvGrpSpPr>
          <p:grpSpPr>
            <a:xfrm>
              <a:off x="1828800" y="2459736"/>
              <a:ext cx="4206240" cy="83450"/>
              <a:chOff x="1828800" y="2459736"/>
              <a:chExt cx="4206240" cy="83450"/>
            </a:xfrm>
          </p:grpSpPr>
          <p:sp>
            <p:nvSpPr>
              <p:cNvPr id="135" name="object 54">
                <a:extLst>
                  <a:ext uri="{FF2B5EF4-FFF2-40B4-BE49-F238E27FC236}">
                    <a16:creationId xmlns:a16="http://schemas.microsoft.com/office/drawing/2014/main" id="{6DF5A586-C008-4FA4-86BE-1A86D3BE85E7}"/>
                  </a:ext>
                </a:extLst>
              </p:cNvPr>
              <p:cNvSpPr/>
              <p:nvPr/>
            </p:nvSpPr>
            <p:spPr>
              <a:xfrm>
                <a:off x="1828800" y="2460890"/>
                <a:ext cx="54864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223FD49C-5417-4345-BE43-68C25D44FC8F}"/>
                  </a:ext>
                </a:extLst>
              </p:cNvPr>
              <p:cNvSpPr/>
              <p:nvPr/>
            </p:nvSpPr>
            <p:spPr>
              <a:xfrm>
                <a:off x="2743200" y="2459736"/>
                <a:ext cx="54864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765665E3-3B1D-43D0-9ED2-F958C1CEEAA9}"/>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5581008D-1D52-4C92-B5AB-02ED3B1D4643}"/>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961EC04B-8322-47F9-8768-F5692815B815}"/>
                  </a:ext>
                </a:extLst>
              </p:cNvPr>
              <p:cNvSpPr/>
              <p:nvPr/>
            </p:nvSpPr>
            <p:spPr>
              <a:xfrm>
                <a:off x="54864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E3B0B35D-677F-4B40-885A-733E5D8D7F02}"/>
                </a:ext>
              </a:extLst>
            </p:cNvPr>
            <p:cNvGrpSpPr/>
            <p:nvPr/>
          </p:nvGrpSpPr>
          <p:grpSpPr>
            <a:xfrm>
              <a:off x="1828800" y="2513894"/>
              <a:ext cx="4206240" cy="1092674"/>
              <a:chOff x="1828800" y="2513894"/>
              <a:chExt cx="4206240" cy="1092674"/>
            </a:xfrm>
          </p:grpSpPr>
          <p:sp>
            <p:nvSpPr>
              <p:cNvPr id="139" name="object 55">
                <a:extLst>
                  <a:ext uri="{FF2B5EF4-FFF2-40B4-BE49-F238E27FC236}">
                    <a16:creationId xmlns:a16="http://schemas.microsoft.com/office/drawing/2014/main" id="{42EE1756-3C6E-42BD-930F-FE75DBFB7ECE}"/>
                  </a:ext>
                </a:extLst>
              </p:cNvPr>
              <p:cNvSpPr/>
              <p:nvPr/>
            </p:nvSpPr>
            <p:spPr>
              <a:xfrm>
                <a:off x="2743200" y="2534380"/>
                <a:ext cx="548640" cy="96012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C6ED5621-7EA5-4DCA-AC8E-16FCD67D56FC}"/>
                  </a:ext>
                </a:extLst>
              </p:cNvPr>
              <p:cNvSpPr/>
              <p:nvPr/>
            </p:nvSpPr>
            <p:spPr>
              <a:xfrm>
                <a:off x="3657600" y="2532888"/>
                <a:ext cx="548640" cy="88696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C8652787-A120-4AF2-96E2-7BAF0FA79847}"/>
                  </a:ext>
                </a:extLst>
              </p:cNvPr>
              <p:cNvSpPr/>
              <p:nvPr/>
            </p:nvSpPr>
            <p:spPr>
              <a:xfrm>
                <a:off x="5486400" y="2514782"/>
                <a:ext cx="548640" cy="5120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9200044B-956A-4F92-9FEF-19B7BFA301B0}"/>
                  </a:ext>
                </a:extLst>
              </p:cNvPr>
              <p:cNvSpPr/>
              <p:nvPr/>
            </p:nvSpPr>
            <p:spPr>
              <a:xfrm>
                <a:off x="1828800" y="2536720"/>
                <a:ext cx="548640" cy="106984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E881AC2C-503E-41A2-9A47-27C6F0A170A1}"/>
                  </a:ext>
                </a:extLst>
              </p:cNvPr>
              <p:cNvSpPr/>
              <p:nvPr/>
            </p:nvSpPr>
            <p:spPr>
              <a:xfrm>
                <a:off x="4572000" y="2513894"/>
                <a:ext cx="548640" cy="7589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0431255D-592F-4B20-B11A-A49645F2D60D}"/>
                </a:ext>
              </a:extLst>
            </p:cNvPr>
            <p:cNvGrpSpPr/>
            <p:nvPr/>
          </p:nvGrpSpPr>
          <p:grpSpPr>
            <a:xfrm>
              <a:off x="1828800" y="3022949"/>
              <a:ext cx="4206240" cy="1002522"/>
              <a:chOff x="1828800" y="3022949"/>
              <a:chExt cx="4206240" cy="1002522"/>
            </a:xfrm>
          </p:grpSpPr>
          <p:sp>
            <p:nvSpPr>
              <p:cNvPr id="134" name="object 56">
                <a:extLst>
                  <a:ext uri="{FF2B5EF4-FFF2-40B4-BE49-F238E27FC236}">
                    <a16:creationId xmlns:a16="http://schemas.microsoft.com/office/drawing/2014/main" id="{DE0BF6BF-84B8-4A03-9397-3C9B855811B0}"/>
                  </a:ext>
                </a:extLst>
              </p:cNvPr>
              <p:cNvSpPr/>
              <p:nvPr/>
            </p:nvSpPr>
            <p:spPr>
              <a:xfrm>
                <a:off x="2743200" y="3490499"/>
                <a:ext cx="548640" cy="35661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260D0CB2-669D-4C22-9430-25BFE80C4D64}"/>
                  </a:ext>
                </a:extLst>
              </p:cNvPr>
              <p:cNvSpPr/>
              <p:nvPr/>
            </p:nvSpPr>
            <p:spPr>
              <a:xfrm>
                <a:off x="3657600" y="3414897"/>
                <a:ext cx="548640" cy="31089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59E625D6-B3C7-4CB1-B728-0976C0D8613F}"/>
                  </a:ext>
                </a:extLst>
              </p:cNvPr>
              <p:cNvSpPr/>
              <p:nvPr/>
            </p:nvSpPr>
            <p:spPr>
              <a:xfrm>
                <a:off x="5486400" y="3022949"/>
                <a:ext cx="548640" cy="12801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FCC83B9B-6DB7-4956-91EB-83BC910420E2}"/>
                  </a:ext>
                </a:extLst>
              </p:cNvPr>
              <p:cNvSpPr/>
              <p:nvPr/>
            </p:nvSpPr>
            <p:spPr>
              <a:xfrm>
                <a:off x="1828800" y="3604847"/>
                <a:ext cx="548640" cy="42062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0FD5D4F5-A7D4-4ED0-80BB-F0FA6D25CDD1}"/>
                  </a:ext>
                </a:extLst>
              </p:cNvPr>
              <p:cNvSpPr/>
              <p:nvPr/>
            </p:nvSpPr>
            <p:spPr>
              <a:xfrm>
                <a:off x="4572000" y="3265800"/>
                <a:ext cx="548640" cy="2468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CB3FB322-D824-470E-BEA6-427EA1A19826}"/>
                </a:ext>
              </a:extLst>
            </p:cNvPr>
            <p:cNvGrpSpPr/>
            <p:nvPr/>
          </p:nvGrpSpPr>
          <p:grpSpPr>
            <a:xfrm>
              <a:off x="1828800" y="3151833"/>
              <a:ext cx="4206240" cy="1248957"/>
              <a:chOff x="1828800" y="3151833"/>
              <a:chExt cx="4206240" cy="1248957"/>
            </a:xfrm>
          </p:grpSpPr>
          <p:sp>
            <p:nvSpPr>
              <p:cNvPr id="136" name="object 57">
                <a:extLst>
                  <a:ext uri="{FF2B5EF4-FFF2-40B4-BE49-F238E27FC236}">
                    <a16:creationId xmlns:a16="http://schemas.microsoft.com/office/drawing/2014/main" id="{5AA599D6-D3AD-4693-90A9-CF45004D3CDD}"/>
                  </a:ext>
                </a:extLst>
              </p:cNvPr>
              <p:cNvSpPr/>
              <p:nvPr/>
            </p:nvSpPr>
            <p:spPr>
              <a:xfrm>
                <a:off x="1828800" y="4025886"/>
                <a:ext cx="548640" cy="37490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57">
                <a:extLst>
                  <a:ext uri="{FF2B5EF4-FFF2-40B4-BE49-F238E27FC236}">
                    <a16:creationId xmlns:a16="http://schemas.microsoft.com/office/drawing/2014/main" id="{FB1E3EDC-5FCD-4C22-943D-585EA707E9DB}"/>
                  </a:ext>
                </a:extLst>
              </p:cNvPr>
              <p:cNvSpPr/>
              <p:nvPr/>
            </p:nvSpPr>
            <p:spPr>
              <a:xfrm>
                <a:off x="2743200" y="3847298"/>
                <a:ext cx="548640" cy="45720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56440946-F431-47F9-B9C0-C8E9C29FEBDE}"/>
                  </a:ext>
                </a:extLst>
              </p:cNvPr>
              <p:cNvSpPr/>
              <p:nvPr/>
            </p:nvSpPr>
            <p:spPr>
              <a:xfrm>
                <a:off x="5486400" y="3151833"/>
                <a:ext cx="548640" cy="42062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E9B1C410-BCC8-4F8B-AAB0-02B1804310B2}"/>
                  </a:ext>
                </a:extLst>
              </p:cNvPr>
              <p:cNvSpPr/>
              <p:nvPr/>
            </p:nvSpPr>
            <p:spPr>
              <a:xfrm>
                <a:off x="3657600" y="3719648"/>
                <a:ext cx="548640" cy="38404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03FBA48C-07B7-40B1-8DC7-A924665BA570}"/>
                  </a:ext>
                </a:extLst>
              </p:cNvPr>
              <p:cNvSpPr/>
              <p:nvPr/>
            </p:nvSpPr>
            <p:spPr>
              <a:xfrm>
                <a:off x="4572000" y="3503877"/>
                <a:ext cx="548640" cy="41148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8529D0C1-B338-44D6-802B-F4FF84921E69}"/>
                </a:ext>
              </a:extLst>
            </p:cNvPr>
            <p:cNvGrpSpPr/>
            <p:nvPr/>
          </p:nvGrpSpPr>
          <p:grpSpPr>
            <a:xfrm>
              <a:off x="1828800" y="3573383"/>
              <a:ext cx="4206240" cy="1788729"/>
              <a:chOff x="1828800" y="3573383"/>
              <a:chExt cx="4206240" cy="1788729"/>
            </a:xfrm>
          </p:grpSpPr>
          <p:sp>
            <p:nvSpPr>
              <p:cNvPr id="137" name="object 58">
                <a:extLst>
                  <a:ext uri="{FF2B5EF4-FFF2-40B4-BE49-F238E27FC236}">
                    <a16:creationId xmlns:a16="http://schemas.microsoft.com/office/drawing/2014/main" id="{19A5CBE0-9468-4F92-954B-AA3F7DAC936D}"/>
                  </a:ext>
                </a:extLst>
              </p:cNvPr>
              <p:cNvSpPr/>
              <p:nvPr/>
            </p:nvSpPr>
            <p:spPr>
              <a:xfrm>
                <a:off x="1828800" y="4390488"/>
                <a:ext cx="548640" cy="9692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27267669-636F-453D-8A9A-C9FAA0E3699C}"/>
                  </a:ext>
                </a:extLst>
              </p:cNvPr>
              <p:cNvSpPr/>
              <p:nvPr/>
            </p:nvSpPr>
            <p:spPr>
              <a:xfrm>
                <a:off x="2743200" y="4301408"/>
                <a:ext cx="548640" cy="106070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0F9031E1-23A3-439A-BA7E-C8338EE53976}"/>
                  </a:ext>
                </a:extLst>
              </p:cNvPr>
              <p:cNvSpPr/>
              <p:nvPr/>
            </p:nvSpPr>
            <p:spPr>
              <a:xfrm>
                <a:off x="3657600" y="4104213"/>
                <a:ext cx="548640" cy="12527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4AC6E0F8-C0A6-40C9-B8D0-B0AF8F21687D}"/>
                  </a:ext>
                </a:extLst>
              </p:cNvPr>
              <p:cNvSpPr/>
              <p:nvPr/>
            </p:nvSpPr>
            <p:spPr>
              <a:xfrm>
                <a:off x="5486400" y="3573383"/>
                <a:ext cx="548640" cy="178308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036395BD-2374-406D-BF20-721480143E07}"/>
                  </a:ext>
                </a:extLst>
              </p:cNvPr>
              <p:cNvSpPr/>
              <p:nvPr/>
            </p:nvSpPr>
            <p:spPr>
              <a:xfrm>
                <a:off x="4572000" y="3915123"/>
                <a:ext cx="548640" cy="144475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60" name="Straight Connector 159">
              <a:extLst>
                <a:ext uri="{FF2B5EF4-FFF2-40B4-BE49-F238E27FC236}">
                  <a16:creationId xmlns:a16="http://schemas.microsoft.com/office/drawing/2014/main" id="{57A71C1C-212B-40EB-85FE-C3C67A489798}"/>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3752780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western and central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4170A54-8D6D-4C2A-9CCA-F9C48C1D8C49}"/>
              </a:ext>
            </a:extLst>
          </p:cNvPr>
          <p:cNvGrpSpPr/>
          <p:nvPr/>
        </p:nvGrpSpPr>
        <p:grpSpPr>
          <a:xfrm>
            <a:off x="411480" y="2240280"/>
            <a:ext cx="11567160" cy="4314408"/>
            <a:chOff x="411480" y="2240280"/>
            <a:chExt cx="11567160" cy="4314408"/>
          </a:xfrm>
        </p:grpSpPr>
        <p:sp>
          <p:nvSpPr>
            <p:cNvPr id="7" name="TextBox 6">
              <a:extLst>
                <a:ext uri="{FF2B5EF4-FFF2-40B4-BE49-F238E27FC236}">
                  <a16:creationId xmlns:a16="http://schemas.microsoft.com/office/drawing/2014/main" id="{2DEC35C3-333B-4ED5-B88B-26003353B8DE}"/>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350156D4-FCA4-4B49-B5E5-C799BAB72DFE}"/>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2F4324E2-A23D-4082-BFA5-489D3CAAC066}"/>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210" name="Rectangle 209">
              <a:extLst>
                <a:ext uri="{FF2B5EF4-FFF2-40B4-BE49-F238E27FC236}">
                  <a16:creationId xmlns:a16="http://schemas.microsoft.com/office/drawing/2014/main" id="{7F70D407-1A0B-426F-A83C-DCB6F102BE04}"/>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Rectangle 210">
              <a:extLst>
                <a:ext uri="{FF2B5EF4-FFF2-40B4-BE49-F238E27FC236}">
                  <a16:creationId xmlns:a16="http://schemas.microsoft.com/office/drawing/2014/main" id="{83ED25BE-2A01-4AC4-8EBF-F05808B896EF}"/>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3" name="object 27">
              <a:extLst>
                <a:ext uri="{FF2B5EF4-FFF2-40B4-BE49-F238E27FC236}">
                  <a16:creationId xmlns:a16="http://schemas.microsoft.com/office/drawing/2014/main" id="{500F8E86-3947-4286-9EBD-C985E0E95409}"/>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14" name="object 31">
              <a:extLst>
                <a:ext uri="{FF2B5EF4-FFF2-40B4-BE49-F238E27FC236}">
                  <a16:creationId xmlns:a16="http://schemas.microsoft.com/office/drawing/2014/main" id="{4E403FE5-209E-4137-BE3B-68EE0C730D08}"/>
                </a:ext>
              </a:extLst>
            </p:cNvPr>
            <p:cNvSpPr txBox="1"/>
            <p:nvPr/>
          </p:nvSpPr>
          <p:spPr>
            <a:xfrm>
              <a:off x="2214331" y="3466573"/>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15" name="object 34">
              <a:extLst>
                <a:ext uri="{FF2B5EF4-FFF2-40B4-BE49-F238E27FC236}">
                  <a16:creationId xmlns:a16="http://schemas.microsoft.com/office/drawing/2014/main" id="{456611C7-6A68-4B39-87D7-E4062646FDAD}"/>
                </a:ext>
              </a:extLst>
            </p:cNvPr>
            <p:cNvSpPr txBox="1"/>
            <p:nvPr/>
          </p:nvSpPr>
          <p:spPr>
            <a:xfrm>
              <a:off x="2214331" y="466344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35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2</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16" name="Rectangle 215">
              <a:extLst>
                <a:ext uri="{FF2B5EF4-FFF2-40B4-BE49-F238E27FC236}">
                  <a16:creationId xmlns:a16="http://schemas.microsoft.com/office/drawing/2014/main" id="{32BE2F60-936B-4830-8166-A5EB4A16898E}"/>
                </a:ext>
              </a:extLst>
            </p:cNvPr>
            <p:cNvSpPr/>
            <p:nvPr/>
          </p:nvSpPr>
          <p:spPr>
            <a:xfrm>
              <a:off x="1874520" y="2943034"/>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object 29">
              <a:extLst>
                <a:ext uri="{FF2B5EF4-FFF2-40B4-BE49-F238E27FC236}">
                  <a16:creationId xmlns:a16="http://schemas.microsoft.com/office/drawing/2014/main" id="{D12E834B-5B96-400B-B726-F6E8F173AF8A}"/>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221" name="object 31">
              <a:extLst>
                <a:ext uri="{FF2B5EF4-FFF2-40B4-BE49-F238E27FC236}">
                  <a16:creationId xmlns:a16="http://schemas.microsoft.com/office/drawing/2014/main" id="{71D6A667-75E7-46B7-BED5-AA471A004305}"/>
                </a:ext>
              </a:extLst>
            </p:cNvPr>
            <p:cNvSpPr txBox="1"/>
            <p:nvPr/>
          </p:nvSpPr>
          <p:spPr>
            <a:xfrm>
              <a:off x="5140411" y="3720062"/>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4">
              <a:extLst>
                <a:ext uri="{FF2B5EF4-FFF2-40B4-BE49-F238E27FC236}">
                  <a16:creationId xmlns:a16="http://schemas.microsoft.com/office/drawing/2014/main" id="{9D5D3942-A53B-4498-BFD2-DB2C098F53EE}"/>
                </a:ext>
              </a:extLst>
            </p:cNvPr>
            <p:cNvSpPr txBox="1"/>
            <p:nvPr/>
          </p:nvSpPr>
          <p:spPr>
            <a:xfrm>
              <a:off x="5140411" y="466344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24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18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23" name="Rectangle 222">
              <a:extLst>
                <a:ext uri="{FF2B5EF4-FFF2-40B4-BE49-F238E27FC236}">
                  <a16:creationId xmlns:a16="http://schemas.microsoft.com/office/drawing/2014/main" id="{39AED85A-8E55-47BC-973A-7210C80B9B24}"/>
                </a:ext>
              </a:extLst>
            </p:cNvPr>
            <p:cNvSpPr/>
            <p:nvPr/>
          </p:nvSpPr>
          <p:spPr>
            <a:xfrm>
              <a:off x="4800600" y="2940651"/>
              <a:ext cx="274320" cy="6492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Rectangle 223">
              <a:extLst>
                <a:ext uri="{FF2B5EF4-FFF2-40B4-BE49-F238E27FC236}">
                  <a16:creationId xmlns:a16="http://schemas.microsoft.com/office/drawing/2014/main" id="{DC7F96BB-FA29-4BBE-B2FA-BEEF8A0497DA}"/>
                </a:ext>
              </a:extLst>
            </p:cNvPr>
            <p:cNvSpPr/>
            <p:nvPr/>
          </p:nvSpPr>
          <p:spPr>
            <a:xfrm>
              <a:off x="4800600" y="3589942"/>
              <a:ext cx="274320" cy="113385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object 28">
              <a:extLst>
                <a:ext uri="{FF2B5EF4-FFF2-40B4-BE49-F238E27FC236}">
                  <a16:creationId xmlns:a16="http://schemas.microsoft.com/office/drawing/2014/main" id="{95E769A1-CBD6-4B33-BED1-9B9DD86A3FCF}"/>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33" name="object 31">
              <a:extLst>
                <a:ext uri="{FF2B5EF4-FFF2-40B4-BE49-F238E27FC236}">
                  <a16:creationId xmlns:a16="http://schemas.microsoft.com/office/drawing/2014/main" id="{71C61063-AF38-49C7-8F67-DFE7FA22AC0C}"/>
                </a:ext>
              </a:extLst>
            </p:cNvPr>
            <p:cNvSpPr txBox="1"/>
            <p:nvPr/>
          </p:nvSpPr>
          <p:spPr>
            <a:xfrm>
              <a:off x="9529531" y="3413207"/>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34" name="object 34">
              <a:extLst>
                <a:ext uri="{FF2B5EF4-FFF2-40B4-BE49-F238E27FC236}">
                  <a16:creationId xmlns:a16="http://schemas.microsoft.com/office/drawing/2014/main" id="{6BF999D9-3711-4540-80CC-33879CF7CEB3}"/>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35" name="Rectangle 234">
              <a:extLst>
                <a:ext uri="{FF2B5EF4-FFF2-40B4-BE49-F238E27FC236}">
                  <a16:creationId xmlns:a16="http://schemas.microsoft.com/office/drawing/2014/main" id="{BCAB1403-6F8C-44E5-ACE7-7241CA9AB41A}"/>
                </a:ext>
              </a:extLst>
            </p:cNvPr>
            <p:cNvSpPr/>
            <p:nvPr/>
          </p:nvSpPr>
          <p:spPr>
            <a:xfrm>
              <a:off x="9189720" y="3059746"/>
              <a:ext cx="274320" cy="4297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Rectangle 235">
              <a:extLst>
                <a:ext uri="{FF2B5EF4-FFF2-40B4-BE49-F238E27FC236}">
                  <a16:creationId xmlns:a16="http://schemas.microsoft.com/office/drawing/2014/main" id="{7D989472-D40E-4E42-995E-5F070DD4974D}"/>
                </a:ext>
              </a:extLst>
            </p:cNvPr>
            <p:cNvSpPr/>
            <p:nvPr/>
          </p:nvSpPr>
          <p:spPr>
            <a:xfrm>
              <a:off x="9189720" y="3488613"/>
              <a:ext cx="274320" cy="100595"/>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Rectangle 236">
              <a:extLst>
                <a:ext uri="{FF2B5EF4-FFF2-40B4-BE49-F238E27FC236}">
                  <a16:creationId xmlns:a16="http://schemas.microsoft.com/office/drawing/2014/main" id="{27BBDED0-A3FB-4937-9DF0-9861C22C1F4A}"/>
                </a:ext>
              </a:extLst>
            </p:cNvPr>
            <p:cNvSpPr/>
            <p:nvPr/>
          </p:nvSpPr>
          <p:spPr>
            <a:xfrm>
              <a:off x="9189720" y="3589208"/>
              <a:ext cx="274320" cy="17099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object 10">
              <a:extLst>
                <a:ext uri="{FF2B5EF4-FFF2-40B4-BE49-F238E27FC236}">
                  <a16:creationId xmlns:a16="http://schemas.microsoft.com/office/drawing/2014/main" id="{ED5C9B3B-1AA5-4CFF-A966-4BDC35418D2C}"/>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39" name="Group 238">
              <a:extLst>
                <a:ext uri="{FF2B5EF4-FFF2-40B4-BE49-F238E27FC236}">
                  <a16:creationId xmlns:a16="http://schemas.microsoft.com/office/drawing/2014/main" id="{4EE5AB3B-6118-47DB-9FE9-E69CD1CBF9D2}"/>
                </a:ext>
              </a:extLst>
            </p:cNvPr>
            <p:cNvGrpSpPr/>
            <p:nvPr/>
          </p:nvGrpSpPr>
          <p:grpSpPr>
            <a:xfrm>
              <a:off x="756251" y="4599432"/>
              <a:ext cx="727702" cy="259110"/>
              <a:chOff x="478311" y="4343400"/>
              <a:chExt cx="727702" cy="259110"/>
            </a:xfrm>
          </p:grpSpPr>
          <p:sp>
            <p:nvSpPr>
              <p:cNvPr id="240" name="TextBox 239">
                <a:extLst>
                  <a:ext uri="{FF2B5EF4-FFF2-40B4-BE49-F238E27FC236}">
                    <a16:creationId xmlns:a16="http://schemas.microsoft.com/office/drawing/2014/main" id="{9504CF3D-BC79-4271-BB3F-7168BC9FC801}"/>
                  </a:ext>
                </a:extLst>
              </p:cNvPr>
              <p:cNvSpPr txBox="1"/>
              <p:nvPr/>
            </p:nvSpPr>
            <p:spPr>
              <a:xfrm>
                <a:off x="47831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1" name="Straight Connector 240">
                <a:extLst>
                  <a:ext uri="{FF2B5EF4-FFF2-40B4-BE49-F238E27FC236}">
                    <a16:creationId xmlns:a16="http://schemas.microsoft.com/office/drawing/2014/main" id="{8949B790-6256-415B-97D9-FA7CCDAA1EC7}"/>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 name="Group 319">
              <a:extLst>
                <a:ext uri="{FF2B5EF4-FFF2-40B4-BE49-F238E27FC236}">
                  <a16:creationId xmlns:a16="http://schemas.microsoft.com/office/drawing/2014/main" id="{AB111B82-7224-4CB2-BA25-7450894B330D}"/>
                </a:ext>
              </a:extLst>
            </p:cNvPr>
            <p:cNvGrpSpPr/>
            <p:nvPr/>
          </p:nvGrpSpPr>
          <p:grpSpPr>
            <a:xfrm>
              <a:off x="834798" y="4882896"/>
              <a:ext cx="649155" cy="259110"/>
              <a:chOff x="834798" y="4736592"/>
              <a:chExt cx="649155" cy="259110"/>
            </a:xfrm>
          </p:grpSpPr>
          <p:sp>
            <p:nvSpPr>
              <p:cNvPr id="242" name="TextBox 241">
                <a:extLst>
                  <a:ext uri="{FF2B5EF4-FFF2-40B4-BE49-F238E27FC236}">
                    <a16:creationId xmlns:a16="http://schemas.microsoft.com/office/drawing/2014/main" id="{01A843FA-B605-4105-A386-8A2683076181}"/>
                  </a:ext>
                </a:extLst>
              </p:cNvPr>
              <p:cNvSpPr txBox="1"/>
              <p:nvPr/>
            </p:nvSpPr>
            <p:spPr>
              <a:xfrm>
                <a:off x="834798" y="4736592"/>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3" name="Straight Connector 242">
                <a:extLst>
                  <a:ext uri="{FF2B5EF4-FFF2-40B4-BE49-F238E27FC236}">
                    <a16:creationId xmlns:a16="http://schemas.microsoft.com/office/drawing/2014/main" id="{C78FCCF2-0091-489F-9110-79D1D976DD98}"/>
                  </a:ext>
                </a:extLst>
              </p:cNvPr>
              <p:cNvCxnSpPr/>
              <p:nvPr/>
            </p:nvCxnSpPr>
            <p:spPr>
              <a:xfrm>
                <a:off x="1429089"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7" name="Group 246">
              <a:extLst>
                <a:ext uri="{FF2B5EF4-FFF2-40B4-BE49-F238E27FC236}">
                  <a16:creationId xmlns:a16="http://schemas.microsoft.com/office/drawing/2014/main" id="{1EA3D78F-C1D4-4CAA-BED9-F3ABD5D3A8BA}"/>
                </a:ext>
              </a:extLst>
            </p:cNvPr>
            <p:cNvGrpSpPr/>
            <p:nvPr/>
          </p:nvGrpSpPr>
          <p:grpSpPr>
            <a:xfrm>
              <a:off x="756251" y="4315968"/>
              <a:ext cx="727702" cy="259110"/>
              <a:chOff x="478311" y="4023360"/>
              <a:chExt cx="727702" cy="259110"/>
            </a:xfrm>
          </p:grpSpPr>
          <p:sp>
            <p:nvSpPr>
              <p:cNvPr id="248" name="TextBox 247">
                <a:extLst>
                  <a:ext uri="{FF2B5EF4-FFF2-40B4-BE49-F238E27FC236}">
                    <a16:creationId xmlns:a16="http://schemas.microsoft.com/office/drawing/2014/main" id="{A9BA3B26-B76F-479B-A4B6-6DF713DAE189}"/>
                  </a:ext>
                </a:extLst>
              </p:cNvPr>
              <p:cNvSpPr txBox="1"/>
              <p:nvPr/>
            </p:nvSpPr>
            <p:spPr>
              <a:xfrm>
                <a:off x="47831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9" name="Straight Connector 248">
                <a:extLst>
                  <a:ext uri="{FF2B5EF4-FFF2-40B4-BE49-F238E27FC236}">
                    <a16:creationId xmlns:a16="http://schemas.microsoft.com/office/drawing/2014/main" id="{D2CD0024-DCA8-4FB3-8B9F-071816593864}"/>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388FB1BB-39FC-4C93-B0A0-E2A211C3109F}"/>
                </a:ext>
              </a:extLst>
            </p:cNvPr>
            <p:cNvGrpSpPr/>
            <p:nvPr/>
          </p:nvGrpSpPr>
          <p:grpSpPr>
            <a:xfrm>
              <a:off x="756251" y="3739896"/>
              <a:ext cx="727702" cy="259110"/>
              <a:chOff x="478311" y="2743200"/>
              <a:chExt cx="727702" cy="259110"/>
            </a:xfrm>
          </p:grpSpPr>
          <p:sp>
            <p:nvSpPr>
              <p:cNvPr id="245" name="TextBox 244">
                <a:extLst>
                  <a:ext uri="{FF2B5EF4-FFF2-40B4-BE49-F238E27FC236}">
                    <a16:creationId xmlns:a16="http://schemas.microsoft.com/office/drawing/2014/main" id="{F16E1B44-C3FE-4B97-80BB-68F7586D64A4}"/>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6" name="Straight Connector 245">
                <a:extLst>
                  <a:ext uri="{FF2B5EF4-FFF2-40B4-BE49-F238E27FC236}">
                    <a16:creationId xmlns:a16="http://schemas.microsoft.com/office/drawing/2014/main" id="{2EE253FB-A320-4F10-84D7-525FD143B47B}"/>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8" name="Group 307">
              <a:extLst>
                <a:ext uri="{FF2B5EF4-FFF2-40B4-BE49-F238E27FC236}">
                  <a16:creationId xmlns:a16="http://schemas.microsoft.com/office/drawing/2014/main" id="{52E9905A-7D22-4CC2-9999-C8466478BF5F}"/>
                </a:ext>
              </a:extLst>
            </p:cNvPr>
            <p:cNvGrpSpPr/>
            <p:nvPr/>
          </p:nvGrpSpPr>
          <p:grpSpPr>
            <a:xfrm>
              <a:off x="756251" y="2606040"/>
              <a:ext cx="727702" cy="259110"/>
              <a:chOff x="756251" y="2606040"/>
              <a:chExt cx="727702" cy="259110"/>
            </a:xfrm>
          </p:grpSpPr>
          <p:cxnSp>
            <p:nvCxnSpPr>
              <p:cNvPr id="250" name="Straight Connector 249">
                <a:extLst>
                  <a:ext uri="{FF2B5EF4-FFF2-40B4-BE49-F238E27FC236}">
                    <a16:creationId xmlns:a16="http://schemas.microsoft.com/office/drawing/2014/main" id="{F7065F84-1E98-4466-AA8A-9E812B246FEF}"/>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9625F836-A2A2-46B1-93AD-03D9DE40847B}"/>
                  </a:ext>
                </a:extLst>
              </p:cNvPr>
              <p:cNvSpPr txBox="1"/>
              <p:nvPr/>
            </p:nvSpPr>
            <p:spPr>
              <a:xfrm>
                <a:off x="75625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450 00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52" name="Group 251">
              <a:extLst>
                <a:ext uri="{FF2B5EF4-FFF2-40B4-BE49-F238E27FC236}">
                  <a16:creationId xmlns:a16="http://schemas.microsoft.com/office/drawing/2014/main" id="{BC4878AA-88C3-46CF-8E26-05D22D402165}"/>
                </a:ext>
              </a:extLst>
            </p:cNvPr>
            <p:cNvGrpSpPr/>
            <p:nvPr/>
          </p:nvGrpSpPr>
          <p:grpSpPr>
            <a:xfrm>
              <a:off x="757383" y="3172968"/>
              <a:ext cx="727702" cy="259110"/>
              <a:chOff x="478311" y="2423160"/>
              <a:chExt cx="727702" cy="259110"/>
            </a:xfrm>
          </p:grpSpPr>
          <p:cxnSp>
            <p:nvCxnSpPr>
              <p:cNvPr id="253" name="Straight Connector 252">
                <a:extLst>
                  <a:ext uri="{FF2B5EF4-FFF2-40B4-BE49-F238E27FC236}">
                    <a16:creationId xmlns:a16="http://schemas.microsoft.com/office/drawing/2014/main" id="{687FB47F-D459-44CD-9C40-136ED7E59615}"/>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4" name="TextBox 253">
                <a:extLst>
                  <a:ext uri="{FF2B5EF4-FFF2-40B4-BE49-F238E27FC236}">
                    <a16:creationId xmlns:a16="http://schemas.microsoft.com/office/drawing/2014/main" id="{73886295-A6A2-4DA0-A106-65266A73F1AD}"/>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56" name="TextBox 255">
              <a:extLst>
                <a:ext uri="{FF2B5EF4-FFF2-40B4-BE49-F238E27FC236}">
                  <a16:creationId xmlns:a16="http://schemas.microsoft.com/office/drawing/2014/main" id="{5A976685-D315-47EC-A832-90BA0ACF80F8}"/>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7" name="object 10">
              <a:extLst>
                <a:ext uri="{FF2B5EF4-FFF2-40B4-BE49-F238E27FC236}">
                  <a16:creationId xmlns:a16="http://schemas.microsoft.com/office/drawing/2014/main" id="{95F6D50A-0F3F-4014-B7A5-D6E0AFA5ABAE}"/>
                </a:ext>
              </a:extLst>
            </p:cNvPr>
            <p:cNvSpPr txBox="1"/>
            <p:nvPr/>
          </p:nvSpPr>
          <p:spPr>
            <a:xfrm>
              <a:off x="626364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58" name="Group 257">
              <a:extLst>
                <a:ext uri="{FF2B5EF4-FFF2-40B4-BE49-F238E27FC236}">
                  <a16:creationId xmlns:a16="http://schemas.microsoft.com/office/drawing/2014/main" id="{7FA283AE-F49C-431C-8E1D-49B3789F67D2}"/>
                </a:ext>
              </a:extLst>
            </p:cNvPr>
            <p:cNvGrpSpPr/>
            <p:nvPr/>
          </p:nvGrpSpPr>
          <p:grpSpPr>
            <a:xfrm>
              <a:off x="6495765" y="3886200"/>
              <a:ext cx="841610" cy="259110"/>
              <a:chOff x="6216563" y="3383280"/>
              <a:chExt cx="841610" cy="259110"/>
            </a:xfrm>
          </p:grpSpPr>
          <p:sp>
            <p:nvSpPr>
              <p:cNvPr id="259" name="TextBox 258">
                <a:extLst>
                  <a:ext uri="{FF2B5EF4-FFF2-40B4-BE49-F238E27FC236}">
                    <a16:creationId xmlns:a16="http://schemas.microsoft.com/office/drawing/2014/main" id="{8C2FB578-475B-429A-987E-41A5F5816D1D}"/>
                  </a:ext>
                </a:extLst>
              </p:cNvPr>
              <p:cNvSpPr txBox="1"/>
              <p:nvPr/>
            </p:nvSpPr>
            <p:spPr>
              <a:xfrm>
                <a:off x="621656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0" name="Straight Connector 259">
                <a:extLst>
                  <a:ext uri="{FF2B5EF4-FFF2-40B4-BE49-F238E27FC236}">
                    <a16:creationId xmlns:a16="http://schemas.microsoft.com/office/drawing/2014/main" id="{FEC425AD-42CC-4628-85AB-A7D06B4DBA7F}"/>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DC08E9A8-980F-42D4-A3E8-E464DADD3B13}"/>
                </a:ext>
              </a:extLst>
            </p:cNvPr>
            <p:cNvGrpSpPr/>
            <p:nvPr/>
          </p:nvGrpSpPr>
          <p:grpSpPr>
            <a:xfrm>
              <a:off x="6492653" y="4142232"/>
              <a:ext cx="844722" cy="259110"/>
              <a:chOff x="6213451" y="3703320"/>
              <a:chExt cx="844722" cy="259110"/>
            </a:xfrm>
          </p:grpSpPr>
          <p:sp>
            <p:nvSpPr>
              <p:cNvPr id="262" name="TextBox 261">
                <a:extLst>
                  <a:ext uri="{FF2B5EF4-FFF2-40B4-BE49-F238E27FC236}">
                    <a16:creationId xmlns:a16="http://schemas.microsoft.com/office/drawing/2014/main" id="{BAD51F4A-BECD-4642-A165-D98EF1FB4D9A}"/>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3" name="Straight Connector 262">
                <a:extLst>
                  <a:ext uri="{FF2B5EF4-FFF2-40B4-BE49-F238E27FC236}">
                    <a16:creationId xmlns:a16="http://schemas.microsoft.com/office/drawing/2014/main" id="{E68F2D89-2933-4BFA-B4CA-B03DDF83AAB8}"/>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22B6D52E-103B-45E4-9D80-0EBCBD7236E8}"/>
                </a:ext>
              </a:extLst>
            </p:cNvPr>
            <p:cNvGrpSpPr/>
            <p:nvPr/>
          </p:nvGrpSpPr>
          <p:grpSpPr>
            <a:xfrm>
              <a:off x="6492653" y="4654296"/>
              <a:ext cx="844722" cy="259110"/>
              <a:chOff x="6213451" y="4343400"/>
              <a:chExt cx="844722" cy="259110"/>
            </a:xfrm>
          </p:grpSpPr>
          <p:sp>
            <p:nvSpPr>
              <p:cNvPr id="265" name="TextBox 264">
                <a:extLst>
                  <a:ext uri="{FF2B5EF4-FFF2-40B4-BE49-F238E27FC236}">
                    <a16:creationId xmlns:a16="http://schemas.microsoft.com/office/drawing/2014/main" id="{53115AE8-1D9B-4092-83C5-2B6E369F8EF1}"/>
                  </a:ext>
                </a:extLst>
              </p:cNvPr>
              <p:cNvSpPr txBox="1"/>
              <p:nvPr/>
            </p:nvSpPr>
            <p:spPr>
              <a:xfrm>
                <a:off x="6213451" y="43434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6" name="Straight Connector 265">
                <a:extLst>
                  <a:ext uri="{FF2B5EF4-FFF2-40B4-BE49-F238E27FC236}">
                    <a16:creationId xmlns:a16="http://schemas.microsoft.com/office/drawing/2014/main" id="{2E155EE5-87B4-4558-B36C-DA0908E2B11B}"/>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7" name="Group 266">
              <a:extLst>
                <a:ext uri="{FF2B5EF4-FFF2-40B4-BE49-F238E27FC236}">
                  <a16:creationId xmlns:a16="http://schemas.microsoft.com/office/drawing/2014/main" id="{BEB4DB79-D5F7-40FA-86C6-A5C00B9462DA}"/>
                </a:ext>
              </a:extLst>
            </p:cNvPr>
            <p:cNvGrpSpPr/>
            <p:nvPr/>
          </p:nvGrpSpPr>
          <p:grpSpPr>
            <a:xfrm>
              <a:off x="6609673" y="4910328"/>
              <a:ext cx="727702" cy="259110"/>
              <a:chOff x="6330471" y="4663440"/>
              <a:chExt cx="727702" cy="259110"/>
            </a:xfrm>
          </p:grpSpPr>
          <p:sp>
            <p:nvSpPr>
              <p:cNvPr id="268" name="TextBox 267">
                <a:extLst>
                  <a:ext uri="{FF2B5EF4-FFF2-40B4-BE49-F238E27FC236}">
                    <a16:creationId xmlns:a16="http://schemas.microsoft.com/office/drawing/2014/main" id="{84767A4E-8845-4045-8A1E-D6CF89DA72DA}"/>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9" name="Straight Connector 268">
                <a:extLst>
                  <a:ext uri="{FF2B5EF4-FFF2-40B4-BE49-F238E27FC236}">
                    <a16:creationId xmlns:a16="http://schemas.microsoft.com/office/drawing/2014/main" id="{90F7E267-642C-41C6-98F3-9E332403E6EA}"/>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0" name="Group 269">
              <a:extLst>
                <a:ext uri="{FF2B5EF4-FFF2-40B4-BE49-F238E27FC236}">
                  <a16:creationId xmlns:a16="http://schemas.microsoft.com/office/drawing/2014/main" id="{AA018830-48F0-4F1F-812E-9D08407B0329}"/>
                </a:ext>
              </a:extLst>
            </p:cNvPr>
            <p:cNvGrpSpPr/>
            <p:nvPr/>
          </p:nvGrpSpPr>
          <p:grpSpPr>
            <a:xfrm>
              <a:off x="6492653" y="3374136"/>
              <a:ext cx="844722" cy="259110"/>
              <a:chOff x="6213451" y="2743200"/>
              <a:chExt cx="844722" cy="259110"/>
            </a:xfrm>
          </p:grpSpPr>
          <p:sp>
            <p:nvSpPr>
              <p:cNvPr id="271" name="TextBox 270">
                <a:extLst>
                  <a:ext uri="{FF2B5EF4-FFF2-40B4-BE49-F238E27FC236}">
                    <a16:creationId xmlns:a16="http://schemas.microsoft.com/office/drawing/2014/main" id="{FB202226-2F62-4AA7-B700-3C309030333A}"/>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2" name="Straight Connector 271">
                <a:extLst>
                  <a:ext uri="{FF2B5EF4-FFF2-40B4-BE49-F238E27FC236}">
                    <a16:creationId xmlns:a16="http://schemas.microsoft.com/office/drawing/2014/main" id="{337B1483-9871-4B73-8481-32CE558256C6}"/>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 name="Group 272">
              <a:extLst>
                <a:ext uri="{FF2B5EF4-FFF2-40B4-BE49-F238E27FC236}">
                  <a16:creationId xmlns:a16="http://schemas.microsoft.com/office/drawing/2014/main" id="{88ABE757-FC6E-43D7-8903-40D9B3FD3085}"/>
                </a:ext>
              </a:extLst>
            </p:cNvPr>
            <p:cNvGrpSpPr/>
            <p:nvPr/>
          </p:nvGrpSpPr>
          <p:grpSpPr>
            <a:xfrm>
              <a:off x="6492653" y="4398264"/>
              <a:ext cx="844722" cy="259110"/>
              <a:chOff x="6213451" y="4023360"/>
              <a:chExt cx="844722" cy="259110"/>
            </a:xfrm>
          </p:grpSpPr>
          <p:sp>
            <p:nvSpPr>
              <p:cNvPr id="274" name="TextBox 273">
                <a:extLst>
                  <a:ext uri="{FF2B5EF4-FFF2-40B4-BE49-F238E27FC236}">
                    <a16:creationId xmlns:a16="http://schemas.microsoft.com/office/drawing/2014/main" id="{A9525B71-9F2B-4CD7-A3B7-74BF1FFDEC2A}"/>
                  </a:ext>
                </a:extLst>
              </p:cNvPr>
              <p:cNvSpPr txBox="1"/>
              <p:nvPr/>
            </p:nvSpPr>
            <p:spPr>
              <a:xfrm>
                <a:off x="6213451" y="40233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5" name="Straight Connector 274">
                <a:extLst>
                  <a:ext uri="{FF2B5EF4-FFF2-40B4-BE49-F238E27FC236}">
                    <a16:creationId xmlns:a16="http://schemas.microsoft.com/office/drawing/2014/main" id="{292C0633-D5C3-42FD-AC29-3C589B3E4637}"/>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53777D5C-C49E-49EB-BE52-CCEB8454B579}"/>
                </a:ext>
              </a:extLst>
            </p:cNvPr>
            <p:cNvGrpSpPr/>
            <p:nvPr/>
          </p:nvGrpSpPr>
          <p:grpSpPr>
            <a:xfrm>
              <a:off x="6495765" y="3630168"/>
              <a:ext cx="841610" cy="259110"/>
              <a:chOff x="6216563" y="3063240"/>
              <a:chExt cx="841610" cy="259110"/>
            </a:xfrm>
          </p:grpSpPr>
          <p:sp>
            <p:nvSpPr>
              <p:cNvPr id="277" name="TextBox 276">
                <a:extLst>
                  <a:ext uri="{FF2B5EF4-FFF2-40B4-BE49-F238E27FC236}">
                    <a16:creationId xmlns:a16="http://schemas.microsoft.com/office/drawing/2014/main" id="{1C98563E-E0DC-4418-997D-06154D84745F}"/>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8" name="Straight Connector 277">
                <a:extLst>
                  <a:ext uri="{FF2B5EF4-FFF2-40B4-BE49-F238E27FC236}">
                    <a16:creationId xmlns:a16="http://schemas.microsoft.com/office/drawing/2014/main" id="{3B4AFCC3-D556-4237-B76B-3F4916710CA6}"/>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9" name="Straight Connector 278">
              <a:extLst>
                <a:ext uri="{FF2B5EF4-FFF2-40B4-BE49-F238E27FC236}">
                  <a16:creationId xmlns:a16="http://schemas.microsoft.com/office/drawing/2014/main" id="{8E1623A4-43C7-4913-8621-BD9B5771EF3D}"/>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0" name="TextBox 279">
              <a:extLst>
                <a:ext uri="{FF2B5EF4-FFF2-40B4-BE49-F238E27FC236}">
                  <a16:creationId xmlns:a16="http://schemas.microsoft.com/office/drawing/2014/main" id="{70757F94-5A29-46E0-A573-A2C1C2D991E5}"/>
                </a:ext>
              </a:extLst>
            </p:cNvPr>
            <p:cNvSpPr txBox="1"/>
            <p:nvPr/>
          </p:nvSpPr>
          <p:spPr>
            <a:xfrm>
              <a:off x="6492653"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81" name="Group 280">
              <a:extLst>
                <a:ext uri="{FF2B5EF4-FFF2-40B4-BE49-F238E27FC236}">
                  <a16:creationId xmlns:a16="http://schemas.microsoft.com/office/drawing/2014/main" id="{566D00AB-0491-4A24-9C10-431FB6A0E6B6}"/>
                </a:ext>
              </a:extLst>
            </p:cNvPr>
            <p:cNvGrpSpPr/>
            <p:nvPr/>
          </p:nvGrpSpPr>
          <p:grpSpPr>
            <a:xfrm>
              <a:off x="6496292" y="3118104"/>
              <a:ext cx="844722" cy="259110"/>
              <a:chOff x="6213451" y="2423160"/>
              <a:chExt cx="844722" cy="259110"/>
            </a:xfrm>
          </p:grpSpPr>
          <p:cxnSp>
            <p:nvCxnSpPr>
              <p:cNvPr id="282" name="Straight Connector 281">
                <a:extLst>
                  <a:ext uri="{FF2B5EF4-FFF2-40B4-BE49-F238E27FC236}">
                    <a16:creationId xmlns:a16="http://schemas.microsoft.com/office/drawing/2014/main" id="{50AB200F-8E9D-40D1-895D-FE6A3E8D821D}"/>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3" name="TextBox 282">
                <a:extLst>
                  <a:ext uri="{FF2B5EF4-FFF2-40B4-BE49-F238E27FC236}">
                    <a16:creationId xmlns:a16="http://schemas.microsoft.com/office/drawing/2014/main" id="{1469B208-4987-4BE4-8DFD-398098304501}"/>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84" name="TextBox 283">
              <a:extLst>
                <a:ext uri="{FF2B5EF4-FFF2-40B4-BE49-F238E27FC236}">
                  <a16:creationId xmlns:a16="http://schemas.microsoft.com/office/drawing/2014/main" id="{6B2EEC03-34E8-4D99-B29C-E982C9EB20FA}"/>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85" name="Group 284">
              <a:extLst>
                <a:ext uri="{FF2B5EF4-FFF2-40B4-BE49-F238E27FC236}">
                  <a16:creationId xmlns:a16="http://schemas.microsoft.com/office/drawing/2014/main" id="{19BF065D-BBD8-4305-9027-E5F842BD044A}"/>
                </a:ext>
              </a:extLst>
            </p:cNvPr>
            <p:cNvGrpSpPr/>
            <p:nvPr/>
          </p:nvGrpSpPr>
          <p:grpSpPr>
            <a:xfrm>
              <a:off x="6493373" y="2862072"/>
              <a:ext cx="844722" cy="259110"/>
              <a:chOff x="6213451" y="2423160"/>
              <a:chExt cx="844722" cy="259110"/>
            </a:xfrm>
          </p:grpSpPr>
          <p:cxnSp>
            <p:nvCxnSpPr>
              <p:cNvPr id="286" name="Straight Connector 285">
                <a:extLst>
                  <a:ext uri="{FF2B5EF4-FFF2-40B4-BE49-F238E27FC236}">
                    <a16:creationId xmlns:a16="http://schemas.microsoft.com/office/drawing/2014/main" id="{3F6C513D-3CB9-4070-870E-898E55C8300E}"/>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 name="TextBox 286">
                <a:extLst>
                  <a:ext uri="{FF2B5EF4-FFF2-40B4-BE49-F238E27FC236}">
                    <a16:creationId xmlns:a16="http://schemas.microsoft.com/office/drawing/2014/main" id="{1B73F526-8D8C-4D31-B46B-6A24BDE7411F}"/>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89" name="object 28">
              <a:extLst>
                <a:ext uri="{FF2B5EF4-FFF2-40B4-BE49-F238E27FC236}">
                  <a16:creationId xmlns:a16="http://schemas.microsoft.com/office/drawing/2014/main" id="{8C5E450F-C2D4-41CB-8713-28D50D08EF2D}"/>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90" name="object 31">
              <a:extLst>
                <a:ext uri="{FF2B5EF4-FFF2-40B4-BE49-F238E27FC236}">
                  <a16:creationId xmlns:a16="http://schemas.microsoft.com/office/drawing/2014/main" id="{A8FC0E06-CCFF-4A6B-B8B7-69D6CFA5468F}"/>
                </a:ext>
              </a:extLst>
            </p:cNvPr>
            <p:cNvSpPr txBox="1"/>
            <p:nvPr/>
          </p:nvSpPr>
          <p:spPr>
            <a:xfrm>
              <a:off x="3677371" y="3511839"/>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91" name="object 34">
              <a:extLst>
                <a:ext uri="{FF2B5EF4-FFF2-40B4-BE49-F238E27FC236}">
                  <a16:creationId xmlns:a16="http://schemas.microsoft.com/office/drawing/2014/main" id="{7018050E-2497-41E1-B093-8ED10656C136}"/>
                </a:ext>
              </a:extLst>
            </p:cNvPr>
            <p:cNvSpPr txBox="1"/>
            <p:nvPr/>
          </p:nvSpPr>
          <p:spPr>
            <a:xfrm>
              <a:off x="3677371" y="466344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35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2" name="Rectangle 291">
              <a:extLst>
                <a:ext uri="{FF2B5EF4-FFF2-40B4-BE49-F238E27FC236}">
                  <a16:creationId xmlns:a16="http://schemas.microsoft.com/office/drawing/2014/main" id="{4A8554F9-1E60-4966-8212-2A098FB56F44}"/>
                </a:ext>
              </a:extLst>
            </p:cNvPr>
            <p:cNvSpPr/>
            <p:nvPr/>
          </p:nvSpPr>
          <p:spPr>
            <a:xfrm>
              <a:off x="3337560" y="2940653"/>
              <a:ext cx="274320" cy="4572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object 29">
              <a:extLst>
                <a:ext uri="{FF2B5EF4-FFF2-40B4-BE49-F238E27FC236}">
                  <a16:creationId xmlns:a16="http://schemas.microsoft.com/office/drawing/2014/main" id="{39B5266C-2B9E-424C-BB73-17173706C547}"/>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297" name="object 31">
              <a:extLst>
                <a:ext uri="{FF2B5EF4-FFF2-40B4-BE49-F238E27FC236}">
                  <a16:creationId xmlns:a16="http://schemas.microsoft.com/office/drawing/2014/main" id="{2866BFAF-D18B-42C0-8162-565859768E1D}"/>
                </a:ext>
              </a:extLst>
            </p:cNvPr>
            <p:cNvSpPr txBox="1"/>
            <p:nvPr/>
          </p:nvSpPr>
          <p:spPr>
            <a:xfrm>
              <a:off x="10992571" y="3597099"/>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470 000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98" name="object 34">
              <a:extLst>
                <a:ext uri="{FF2B5EF4-FFF2-40B4-BE49-F238E27FC236}">
                  <a16:creationId xmlns:a16="http://schemas.microsoft.com/office/drawing/2014/main" id="{6075B5D5-F5BE-410E-A297-E43F32BD9C30}"/>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99" name="Rectangle 298">
              <a:extLst>
                <a:ext uri="{FF2B5EF4-FFF2-40B4-BE49-F238E27FC236}">
                  <a16:creationId xmlns:a16="http://schemas.microsoft.com/office/drawing/2014/main" id="{B73A6975-7F58-4492-B424-03E91A2691C0}"/>
                </a:ext>
              </a:extLst>
            </p:cNvPr>
            <p:cNvSpPr/>
            <p:nvPr/>
          </p:nvSpPr>
          <p:spPr>
            <a:xfrm>
              <a:off x="10652760" y="3059746"/>
              <a:ext cx="274320" cy="6137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Rectangle 299">
              <a:extLst>
                <a:ext uri="{FF2B5EF4-FFF2-40B4-BE49-F238E27FC236}">
                  <a16:creationId xmlns:a16="http://schemas.microsoft.com/office/drawing/2014/main" id="{0953816A-1E9C-4A83-8D38-421FB549F3D7}"/>
                </a:ext>
              </a:extLst>
            </p:cNvPr>
            <p:cNvSpPr/>
            <p:nvPr/>
          </p:nvSpPr>
          <p:spPr>
            <a:xfrm>
              <a:off x="10652760" y="3674268"/>
              <a:ext cx="274320" cy="233491"/>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Rectangle 300">
              <a:extLst>
                <a:ext uri="{FF2B5EF4-FFF2-40B4-BE49-F238E27FC236}">
                  <a16:creationId xmlns:a16="http://schemas.microsoft.com/office/drawing/2014/main" id="{F6BF58B1-EBBB-4D91-B221-E1D8FD3378F9}"/>
                </a:ext>
              </a:extLst>
            </p:cNvPr>
            <p:cNvSpPr/>
            <p:nvPr/>
          </p:nvSpPr>
          <p:spPr>
            <a:xfrm>
              <a:off x="10652760" y="3908519"/>
              <a:ext cx="274320" cy="1391819"/>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object 27">
              <a:extLst>
                <a:ext uri="{FF2B5EF4-FFF2-40B4-BE49-F238E27FC236}">
                  <a16:creationId xmlns:a16="http://schemas.microsoft.com/office/drawing/2014/main" id="{AE6E67E0-A585-426A-BCFD-AEE10FC96767}"/>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28" name="object 34">
              <a:extLst>
                <a:ext uri="{FF2B5EF4-FFF2-40B4-BE49-F238E27FC236}">
                  <a16:creationId xmlns:a16="http://schemas.microsoft.com/office/drawing/2014/main" id="{CA2067A4-8FB5-4609-B170-4A8DFD7A1826}"/>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29" name="Rectangle 228">
              <a:extLst>
                <a:ext uri="{FF2B5EF4-FFF2-40B4-BE49-F238E27FC236}">
                  <a16:creationId xmlns:a16="http://schemas.microsoft.com/office/drawing/2014/main" id="{E110C5E5-F177-46F7-AAFF-C77937078F9C}"/>
                </a:ext>
              </a:extLst>
            </p:cNvPr>
            <p:cNvSpPr/>
            <p:nvPr/>
          </p:nvSpPr>
          <p:spPr>
            <a:xfrm>
              <a:off x="7726680" y="3059747"/>
              <a:ext cx="274320" cy="23609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object 31">
              <a:extLst>
                <a:ext uri="{FF2B5EF4-FFF2-40B4-BE49-F238E27FC236}">
                  <a16:creationId xmlns:a16="http://schemas.microsoft.com/office/drawing/2014/main" id="{1D05F319-B0D0-4656-8E59-8FD96F154231}"/>
                </a:ext>
              </a:extLst>
            </p:cNvPr>
            <p:cNvSpPr txBox="1"/>
            <p:nvPr/>
          </p:nvSpPr>
          <p:spPr>
            <a:xfrm>
              <a:off x="8066491" y="3226900"/>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305" name="Rectangle 304">
              <a:extLst>
                <a:ext uri="{FF2B5EF4-FFF2-40B4-BE49-F238E27FC236}">
                  <a16:creationId xmlns:a16="http://schemas.microsoft.com/office/drawing/2014/main" id="{48D9E72C-2C01-463C-9D39-707674FE6E5D}"/>
                </a:ext>
              </a:extLst>
            </p:cNvPr>
            <p:cNvSpPr/>
            <p:nvPr/>
          </p:nvSpPr>
          <p:spPr>
            <a:xfrm>
              <a:off x="7726680" y="3298602"/>
              <a:ext cx="274320" cy="21031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1" name="Group 310">
              <a:extLst>
                <a:ext uri="{FF2B5EF4-FFF2-40B4-BE49-F238E27FC236}">
                  <a16:creationId xmlns:a16="http://schemas.microsoft.com/office/drawing/2014/main" id="{D302C10F-466B-4E4C-AFB0-97AB57531363}"/>
                </a:ext>
              </a:extLst>
            </p:cNvPr>
            <p:cNvGrpSpPr/>
            <p:nvPr/>
          </p:nvGrpSpPr>
          <p:grpSpPr>
            <a:xfrm>
              <a:off x="755119" y="4032504"/>
              <a:ext cx="727702" cy="259110"/>
              <a:chOff x="478311" y="2743200"/>
              <a:chExt cx="727702" cy="259110"/>
            </a:xfrm>
          </p:grpSpPr>
          <p:sp>
            <p:nvSpPr>
              <p:cNvPr id="318" name="TextBox 317">
                <a:extLst>
                  <a:ext uri="{FF2B5EF4-FFF2-40B4-BE49-F238E27FC236}">
                    <a16:creationId xmlns:a16="http://schemas.microsoft.com/office/drawing/2014/main" id="{6273F9BF-65C6-4B3D-BE59-126B9B9AF99E}"/>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19" name="Straight Connector 318">
                <a:extLst>
                  <a:ext uri="{FF2B5EF4-FFF2-40B4-BE49-F238E27FC236}">
                    <a16:creationId xmlns:a16="http://schemas.microsoft.com/office/drawing/2014/main" id="{081FF680-7E38-4F81-BBAB-B20FC01235A6}"/>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17F42A7F-8CFA-4F31-B4F6-4799FE3F9BE9}"/>
                </a:ext>
              </a:extLst>
            </p:cNvPr>
            <p:cNvGrpSpPr/>
            <p:nvPr/>
          </p:nvGrpSpPr>
          <p:grpSpPr>
            <a:xfrm>
              <a:off x="755119" y="2889504"/>
              <a:ext cx="727702" cy="259110"/>
              <a:chOff x="756251" y="2606040"/>
              <a:chExt cx="727702" cy="259110"/>
            </a:xfrm>
          </p:grpSpPr>
          <p:cxnSp>
            <p:nvCxnSpPr>
              <p:cNvPr id="316" name="Straight Connector 315">
                <a:extLst>
                  <a:ext uri="{FF2B5EF4-FFF2-40B4-BE49-F238E27FC236}">
                    <a16:creationId xmlns:a16="http://schemas.microsoft.com/office/drawing/2014/main" id="{639D3399-23CB-4C41-B59B-AFB80A2120E4}"/>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7" name="TextBox 316">
                <a:extLst>
                  <a:ext uri="{FF2B5EF4-FFF2-40B4-BE49-F238E27FC236}">
                    <a16:creationId xmlns:a16="http://schemas.microsoft.com/office/drawing/2014/main" id="{5101EDE3-0BC9-41B4-AA2C-58706A7F4ED9}"/>
                  </a:ext>
                </a:extLst>
              </p:cNvPr>
              <p:cNvSpPr txBox="1"/>
              <p:nvPr/>
            </p:nvSpPr>
            <p:spPr>
              <a:xfrm>
                <a:off x="75625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13" name="Group 312">
              <a:extLst>
                <a:ext uri="{FF2B5EF4-FFF2-40B4-BE49-F238E27FC236}">
                  <a16:creationId xmlns:a16="http://schemas.microsoft.com/office/drawing/2014/main" id="{1C29D5F6-7656-4773-A0F4-AF19FEE76716}"/>
                </a:ext>
              </a:extLst>
            </p:cNvPr>
            <p:cNvGrpSpPr/>
            <p:nvPr/>
          </p:nvGrpSpPr>
          <p:grpSpPr>
            <a:xfrm>
              <a:off x="756251" y="3456432"/>
              <a:ext cx="727702" cy="259110"/>
              <a:chOff x="478311" y="2423160"/>
              <a:chExt cx="727702" cy="259110"/>
            </a:xfrm>
          </p:grpSpPr>
          <p:cxnSp>
            <p:nvCxnSpPr>
              <p:cNvPr id="314" name="Straight Connector 313">
                <a:extLst>
                  <a:ext uri="{FF2B5EF4-FFF2-40B4-BE49-F238E27FC236}">
                    <a16:creationId xmlns:a16="http://schemas.microsoft.com/office/drawing/2014/main" id="{988387FD-E9D2-45A7-9739-C564179E1205}"/>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5" name="TextBox 314">
                <a:extLst>
                  <a:ext uri="{FF2B5EF4-FFF2-40B4-BE49-F238E27FC236}">
                    <a16:creationId xmlns:a16="http://schemas.microsoft.com/office/drawing/2014/main" id="{0A8BF7AC-D7EA-4638-ABBF-6AAD1F9D2AB2}"/>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17" name="Rectangle 216">
              <a:extLst>
                <a:ext uri="{FF2B5EF4-FFF2-40B4-BE49-F238E27FC236}">
                  <a16:creationId xmlns:a16="http://schemas.microsoft.com/office/drawing/2014/main" id="{3D88B559-A6A9-4C09-9673-9E412764E9CC}"/>
                </a:ext>
              </a:extLst>
            </p:cNvPr>
            <p:cNvSpPr/>
            <p:nvPr/>
          </p:nvSpPr>
          <p:spPr>
            <a:xfrm>
              <a:off x="1874520" y="3184394"/>
              <a:ext cx="274320" cy="128016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Rectangle 217">
              <a:extLst>
                <a:ext uri="{FF2B5EF4-FFF2-40B4-BE49-F238E27FC236}">
                  <a16:creationId xmlns:a16="http://schemas.microsoft.com/office/drawing/2014/main" id="{0C47E129-3F40-41A5-9964-90AD602F295D}"/>
                </a:ext>
              </a:extLst>
            </p:cNvPr>
            <p:cNvSpPr/>
            <p:nvPr/>
          </p:nvSpPr>
          <p:spPr>
            <a:xfrm>
              <a:off x="1874520" y="4460258"/>
              <a:ext cx="274320" cy="84124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Rectangle 224">
              <a:extLst>
                <a:ext uri="{FF2B5EF4-FFF2-40B4-BE49-F238E27FC236}">
                  <a16:creationId xmlns:a16="http://schemas.microsoft.com/office/drawing/2014/main" id="{AD004619-5E9D-4672-9AA5-C7CAAFB657A4}"/>
                </a:ext>
              </a:extLst>
            </p:cNvPr>
            <p:cNvSpPr/>
            <p:nvPr/>
          </p:nvSpPr>
          <p:spPr>
            <a:xfrm>
              <a:off x="4800600" y="4719542"/>
              <a:ext cx="274320" cy="58521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Rectangle 229">
              <a:extLst>
                <a:ext uri="{FF2B5EF4-FFF2-40B4-BE49-F238E27FC236}">
                  <a16:creationId xmlns:a16="http://schemas.microsoft.com/office/drawing/2014/main" id="{F375D1EF-3011-48A7-B1B3-C7EF280F8AAA}"/>
                </a:ext>
              </a:extLst>
            </p:cNvPr>
            <p:cNvSpPr/>
            <p:nvPr/>
          </p:nvSpPr>
          <p:spPr>
            <a:xfrm>
              <a:off x="7726680" y="3504181"/>
              <a:ext cx="274320" cy="180136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02" name="Straight Connector 301">
              <a:extLst>
                <a:ext uri="{FF2B5EF4-FFF2-40B4-BE49-F238E27FC236}">
                  <a16:creationId xmlns:a16="http://schemas.microsoft.com/office/drawing/2014/main" id="{2FEB6F21-430B-4133-AC3B-9E1E27E3F039}"/>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E9554621-410B-498C-9216-50CEC7B1E9BC}"/>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3" name="Rectangle 292">
              <a:extLst>
                <a:ext uri="{FF2B5EF4-FFF2-40B4-BE49-F238E27FC236}">
                  <a16:creationId xmlns:a16="http://schemas.microsoft.com/office/drawing/2014/main" id="{DFE396F6-A655-4CBD-9FAC-18ECE07D19E3}"/>
                </a:ext>
              </a:extLst>
            </p:cNvPr>
            <p:cNvSpPr/>
            <p:nvPr/>
          </p:nvSpPr>
          <p:spPr>
            <a:xfrm>
              <a:off x="3337560" y="3391254"/>
              <a:ext cx="274320" cy="106984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Rectangle 293">
              <a:extLst>
                <a:ext uri="{FF2B5EF4-FFF2-40B4-BE49-F238E27FC236}">
                  <a16:creationId xmlns:a16="http://schemas.microsoft.com/office/drawing/2014/main" id="{D4709B7F-3E9F-498C-91F3-3DCFCC70A678}"/>
                </a:ext>
              </a:extLst>
            </p:cNvPr>
            <p:cNvSpPr/>
            <p:nvPr/>
          </p:nvSpPr>
          <p:spPr>
            <a:xfrm>
              <a:off x="3337560" y="4457508"/>
              <a:ext cx="274320" cy="84124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7123785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31ECCEDB-1B18-4907-96AE-2A7A7FD9C01E}"/>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and of the population, by age and sex, </a:t>
            </a:r>
          </a:p>
          <a:p>
            <a:pPr>
              <a:lnSpc>
                <a:spcPct val="100000"/>
              </a:lnSpc>
              <a:spcBef>
                <a:spcPts val="0"/>
              </a:spcBef>
            </a:pPr>
            <a:r>
              <a:rPr lang="en-US" dirty="0"/>
              <a:t>global, sub-Saharan Africa and outside sub-Saharan Africa, 2020</a:t>
            </a:r>
          </a:p>
        </p:txBody>
      </p:sp>
      <p:sp>
        <p:nvSpPr>
          <p:cNvPr id="2" name="Text Placeholder 1">
            <a:extLst>
              <a:ext uri="{FF2B5EF4-FFF2-40B4-BE49-F238E27FC236}">
                <a16:creationId xmlns:a16="http://schemas.microsoft.com/office/drawing/2014/main" id="{80014B19-5BE3-41CC-A4F5-0A58644E8EFA}"/>
              </a:ext>
            </a:extLst>
          </p:cNvPr>
          <p:cNvSpPr>
            <a:spLocks noGrp="1"/>
          </p:cNvSpPr>
          <p:nvPr>
            <p:ph type="body" sz="quarter" idx="10"/>
          </p:nvPr>
        </p:nvSpPr>
        <p:spPr/>
        <p:txBody>
          <a:bodyPr/>
          <a:lstStyle/>
          <a:p>
            <a:endParaRPr lang="en-US"/>
          </a:p>
        </p:txBody>
      </p:sp>
      <p:grpSp>
        <p:nvGrpSpPr>
          <p:cNvPr id="7" name="Group 6">
            <a:extLst>
              <a:ext uri="{FF2B5EF4-FFF2-40B4-BE49-F238E27FC236}">
                <a16:creationId xmlns:a16="http://schemas.microsoft.com/office/drawing/2014/main" id="{797118B4-2857-4C8E-ACB0-2D7D5FC5A57A}"/>
              </a:ext>
            </a:extLst>
          </p:cNvPr>
          <p:cNvGrpSpPr/>
          <p:nvPr/>
        </p:nvGrpSpPr>
        <p:grpSpPr>
          <a:xfrm>
            <a:off x="457198" y="2286000"/>
            <a:ext cx="10945508" cy="4268688"/>
            <a:chOff x="457198" y="2286000"/>
            <a:chExt cx="10945508" cy="4268688"/>
          </a:xfrm>
        </p:grpSpPr>
        <p:sp>
          <p:nvSpPr>
            <p:cNvPr id="12" name="TextBox 11">
              <a:extLst>
                <a:ext uri="{FF2B5EF4-FFF2-40B4-BE49-F238E27FC236}">
                  <a16:creationId xmlns:a16="http://schemas.microsoft.com/office/drawing/2014/main" id="{656C51F4-7DF6-46EE-93D7-23881A7056C7}"/>
                </a:ext>
              </a:extLst>
            </p:cNvPr>
            <p:cNvSpPr txBox="1"/>
            <p:nvPr/>
          </p:nvSpPr>
          <p:spPr>
            <a:xfrm>
              <a:off x="457198" y="6400800"/>
              <a:ext cx="55778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sp>
          <p:nvSpPr>
            <p:cNvPr id="13" name="TextBox 12">
              <a:extLst>
                <a:ext uri="{FF2B5EF4-FFF2-40B4-BE49-F238E27FC236}">
                  <a16:creationId xmlns:a16="http://schemas.microsoft.com/office/drawing/2014/main" id="{E85E5486-BFB3-4374-B706-25D53A60C801}"/>
                </a:ext>
              </a:extLst>
            </p:cNvPr>
            <p:cNvSpPr txBox="1"/>
            <p:nvPr/>
          </p:nvSpPr>
          <p:spPr>
            <a:xfrm>
              <a:off x="6400800" y="6400800"/>
              <a:ext cx="2912657"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Due to rounding, the percentages do not add up to 100%.</a:t>
              </a:r>
            </a:p>
          </p:txBody>
        </p:sp>
        <p:grpSp>
          <p:nvGrpSpPr>
            <p:cNvPr id="25" name="Group 24">
              <a:extLst>
                <a:ext uri="{FF2B5EF4-FFF2-40B4-BE49-F238E27FC236}">
                  <a16:creationId xmlns:a16="http://schemas.microsoft.com/office/drawing/2014/main" id="{ECEBB2B7-319F-4A61-9C5E-F447A8DA7EF3}"/>
                </a:ext>
              </a:extLst>
            </p:cNvPr>
            <p:cNvGrpSpPr/>
            <p:nvPr/>
          </p:nvGrpSpPr>
          <p:grpSpPr>
            <a:xfrm>
              <a:off x="5315682" y="2598652"/>
              <a:ext cx="2438665" cy="1364968"/>
              <a:chOff x="4517136" y="2599132"/>
              <a:chExt cx="2438665" cy="1364968"/>
            </a:xfrm>
          </p:grpSpPr>
          <p:grpSp>
            <p:nvGrpSpPr>
              <p:cNvPr id="72" name="object 73">
                <a:extLst>
                  <a:ext uri="{FF2B5EF4-FFF2-40B4-BE49-F238E27FC236}">
                    <a16:creationId xmlns:a16="http://schemas.microsoft.com/office/drawing/2014/main" id="{99A86837-3BA8-4B0A-9D10-E19A44E2C644}"/>
                  </a:ext>
                </a:extLst>
              </p:cNvPr>
              <p:cNvGrpSpPr>
                <a:grpSpLocks noChangeAspect="1"/>
              </p:cNvGrpSpPr>
              <p:nvPr/>
            </p:nvGrpSpPr>
            <p:grpSpPr>
              <a:xfrm>
                <a:off x="5206091" y="2889504"/>
                <a:ext cx="914400" cy="914400"/>
                <a:chOff x="1181049" y="5271019"/>
                <a:chExt cx="1404620" cy="1405890"/>
              </a:xfrm>
            </p:grpSpPr>
            <p:sp>
              <p:nvSpPr>
                <p:cNvPr id="73" name="object 74">
                  <a:extLst>
                    <a:ext uri="{FF2B5EF4-FFF2-40B4-BE49-F238E27FC236}">
                      <a16:creationId xmlns:a16="http://schemas.microsoft.com/office/drawing/2014/main" id="{19AEDDF7-3C3B-4C2C-ADD7-41A43CE2C9B9}"/>
                    </a:ext>
                  </a:extLst>
                </p:cNvPr>
                <p:cNvSpPr/>
                <p:nvPr/>
              </p:nvSpPr>
              <p:spPr>
                <a:xfrm>
                  <a:off x="1886393" y="5272607"/>
                  <a:ext cx="84455" cy="704850"/>
                </a:xfrm>
                <a:custGeom>
                  <a:avLst/>
                  <a:gdLst/>
                  <a:ahLst/>
                  <a:cxnLst/>
                  <a:rect l="l" t="t" r="r" b="b"/>
                  <a:pathLst>
                    <a:path w="84455" h="704850">
                      <a:moveTo>
                        <a:pt x="0" y="0"/>
                      </a:moveTo>
                      <a:lnTo>
                        <a:pt x="0" y="704741"/>
                      </a:lnTo>
                      <a:lnTo>
                        <a:pt x="84456" y="5539"/>
                      </a:lnTo>
                      <a:lnTo>
                        <a:pt x="44712" y="1506"/>
                      </a:lnTo>
                      <a:lnTo>
                        <a:pt x="0"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75">
                  <a:extLst>
                    <a:ext uri="{FF2B5EF4-FFF2-40B4-BE49-F238E27FC236}">
                      <a16:creationId xmlns:a16="http://schemas.microsoft.com/office/drawing/2014/main" id="{9C622C0B-0AEB-476E-AB79-EC6C646B9AD3}"/>
                    </a:ext>
                  </a:extLst>
                </p:cNvPr>
                <p:cNvSpPr/>
                <p:nvPr/>
              </p:nvSpPr>
              <p:spPr>
                <a:xfrm>
                  <a:off x="1886398" y="5278146"/>
                  <a:ext cx="365125" cy="699770"/>
                </a:xfrm>
                <a:custGeom>
                  <a:avLst/>
                  <a:gdLst/>
                  <a:ahLst/>
                  <a:cxnLst/>
                  <a:rect l="l" t="t" r="r" b="b"/>
                  <a:pathLst>
                    <a:path w="365125" h="699770">
                      <a:moveTo>
                        <a:pt x="84456" y="0"/>
                      </a:moveTo>
                      <a:lnTo>
                        <a:pt x="0" y="699202"/>
                      </a:lnTo>
                      <a:lnTo>
                        <a:pt x="364986" y="99020"/>
                      </a:lnTo>
                      <a:lnTo>
                        <a:pt x="350961" y="90188"/>
                      </a:lnTo>
                      <a:lnTo>
                        <a:pt x="311177" y="68579"/>
                      </a:lnTo>
                      <a:lnTo>
                        <a:pt x="269896" y="49512"/>
                      </a:lnTo>
                      <a:lnTo>
                        <a:pt x="227224" y="33091"/>
                      </a:lnTo>
                      <a:lnTo>
                        <a:pt x="183264" y="19422"/>
                      </a:lnTo>
                      <a:lnTo>
                        <a:pt x="138122" y="8608"/>
                      </a:lnTo>
                      <a:lnTo>
                        <a:pt x="91901" y="755"/>
                      </a:lnTo>
                      <a:lnTo>
                        <a:pt x="84456"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76">
                  <a:extLst>
                    <a:ext uri="{FF2B5EF4-FFF2-40B4-BE49-F238E27FC236}">
                      <a16:creationId xmlns:a16="http://schemas.microsoft.com/office/drawing/2014/main" id="{383779CC-CF40-414C-929C-79B4716F5B1D}"/>
                    </a:ext>
                  </a:extLst>
                </p:cNvPr>
                <p:cNvSpPr/>
                <p:nvPr/>
              </p:nvSpPr>
              <p:spPr>
                <a:xfrm>
                  <a:off x="1886385" y="5278146"/>
                  <a:ext cx="365125" cy="699770"/>
                </a:xfrm>
                <a:custGeom>
                  <a:avLst/>
                  <a:gdLst/>
                  <a:ahLst/>
                  <a:cxnLst/>
                  <a:rect l="l" t="t" r="r" b="b"/>
                  <a:pathLst>
                    <a:path w="365125" h="699770">
                      <a:moveTo>
                        <a:pt x="364998" y="99020"/>
                      </a:moveTo>
                      <a:lnTo>
                        <a:pt x="0" y="699202"/>
                      </a:lnTo>
                      <a:lnTo>
                        <a:pt x="84468"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77">
                  <a:extLst>
                    <a:ext uri="{FF2B5EF4-FFF2-40B4-BE49-F238E27FC236}">
                      <a16:creationId xmlns:a16="http://schemas.microsoft.com/office/drawing/2014/main" id="{39A47150-E6C2-436D-B32E-C6E8BC8121D1}"/>
                    </a:ext>
                  </a:extLst>
                </p:cNvPr>
                <p:cNvSpPr/>
                <p:nvPr/>
              </p:nvSpPr>
              <p:spPr>
                <a:xfrm>
                  <a:off x="1886397" y="5377166"/>
                  <a:ext cx="699135" cy="751840"/>
                </a:xfrm>
                <a:custGeom>
                  <a:avLst/>
                  <a:gdLst/>
                  <a:ahLst/>
                  <a:cxnLst/>
                  <a:rect l="l" t="t" r="r" b="b"/>
                  <a:pathLst>
                    <a:path w="699135" h="751839">
                      <a:moveTo>
                        <a:pt x="364985" y="0"/>
                      </a:moveTo>
                      <a:lnTo>
                        <a:pt x="0" y="600192"/>
                      </a:lnTo>
                      <a:lnTo>
                        <a:pt x="681346" y="751544"/>
                      </a:lnTo>
                      <a:lnTo>
                        <a:pt x="684399" y="738798"/>
                      </a:lnTo>
                      <a:lnTo>
                        <a:pt x="692253" y="692577"/>
                      </a:lnTo>
                      <a:lnTo>
                        <a:pt x="697042" y="645383"/>
                      </a:lnTo>
                      <a:lnTo>
                        <a:pt x="698662" y="597320"/>
                      </a:lnTo>
                      <a:lnTo>
                        <a:pt x="697042" y="549256"/>
                      </a:lnTo>
                      <a:lnTo>
                        <a:pt x="692253" y="502062"/>
                      </a:lnTo>
                      <a:lnTo>
                        <a:pt x="684399" y="455842"/>
                      </a:lnTo>
                      <a:lnTo>
                        <a:pt x="673585" y="410700"/>
                      </a:lnTo>
                      <a:lnTo>
                        <a:pt x="659914" y="366741"/>
                      </a:lnTo>
                      <a:lnTo>
                        <a:pt x="643493" y="324070"/>
                      </a:lnTo>
                      <a:lnTo>
                        <a:pt x="624425" y="282791"/>
                      </a:lnTo>
                      <a:lnTo>
                        <a:pt x="602814" y="243008"/>
                      </a:lnTo>
                      <a:lnTo>
                        <a:pt x="578766" y="204826"/>
                      </a:lnTo>
                      <a:lnTo>
                        <a:pt x="552385" y="168350"/>
                      </a:lnTo>
                      <a:lnTo>
                        <a:pt x="523776" y="133685"/>
                      </a:lnTo>
                      <a:lnTo>
                        <a:pt x="493043" y="100934"/>
                      </a:lnTo>
                      <a:lnTo>
                        <a:pt x="460290" y="70202"/>
                      </a:lnTo>
                      <a:lnTo>
                        <a:pt x="425623" y="41594"/>
                      </a:lnTo>
                      <a:lnTo>
                        <a:pt x="389145" y="15215"/>
                      </a:lnTo>
                      <a:lnTo>
                        <a:pt x="364985"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78">
                  <a:extLst>
                    <a:ext uri="{FF2B5EF4-FFF2-40B4-BE49-F238E27FC236}">
                      <a16:creationId xmlns:a16="http://schemas.microsoft.com/office/drawing/2014/main" id="{090B1325-A89E-4FED-9183-BEA9673490C7}"/>
                    </a:ext>
                  </a:extLst>
                </p:cNvPr>
                <p:cNvSpPr/>
                <p:nvPr/>
              </p:nvSpPr>
              <p:spPr>
                <a:xfrm>
                  <a:off x="1886384" y="5377166"/>
                  <a:ext cx="681355" cy="751840"/>
                </a:xfrm>
                <a:custGeom>
                  <a:avLst/>
                  <a:gdLst/>
                  <a:ahLst/>
                  <a:cxnLst/>
                  <a:rect l="l" t="t" r="r" b="b"/>
                  <a:pathLst>
                    <a:path w="681355" h="751839">
                      <a:moveTo>
                        <a:pt x="681358" y="751544"/>
                      </a:moveTo>
                      <a:lnTo>
                        <a:pt x="0" y="600193"/>
                      </a:lnTo>
                      <a:lnTo>
                        <a:pt x="364998"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object 79">
                  <a:extLst>
                    <a:ext uri="{FF2B5EF4-FFF2-40B4-BE49-F238E27FC236}">
                      <a16:creationId xmlns:a16="http://schemas.microsoft.com/office/drawing/2014/main" id="{C43EC92B-D57A-4C46-9BEE-2777A0496868}"/>
                    </a:ext>
                  </a:extLst>
                </p:cNvPr>
                <p:cNvSpPr/>
                <p:nvPr/>
              </p:nvSpPr>
              <p:spPr>
                <a:xfrm>
                  <a:off x="1886398" y="5977349"/>
                  <a:ext cx="681355" cy="292735"/>
                </a:xfrm>
                <a:custGeom>
                  <a:avLst/>
                  <a:gdLst/>
                  <a:ahLst/>
                  <a:cxnLst/>
                  <a:rect l="l" t="t" r="r" b="b"/>
                  <a:pathLst>
                    <a:path w="681355" h="292735">
                      <a:moveTo>
                        <a:pt x="0" y="0"/>
                      </a:moveTo>
                      <a:lnTo>
                        <a:pt x="633347" y="292351"/>
                      </a:lnTo>
                      <a:lnTo>
                        <a:pt x="643492" y="270388"/>
                      </a:lnTo>
                      <a:lnTo>
                        <a:pt x="659913" y="227717"/>
                      </a:lnTo>
                      <a:lnTo>
                        <a:pt x="673583" y="183757"/>
                      </a:lnTo>
                      <a:lnTo>
                        <a:pt x="681344" y="151363"/>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80">
                  <a:extLst>
                    <a:ext uri="{FF2B5EF4-FFF2-40B4-BE49-F238E27FC236}">
                      <a16:creationId xmlns:a16="http://schemas.microsoft.com/office/drawing/2014/main" id="{A2AA2FA9-DE45-49B6-B662-79B74D44CBA3}"/>
                    </a:ext>
                  </a:extLst>
                </p:cNvPr>
                <p:cNvSpPr/>
                <p:nvPr/>
              </p:nvSpPr>
              <p:spPr>
                <a:xfrm>
                  <a:off x="1886395" y="5977349"/>
                  <a:ext cx="681355" cy="292735"/>
                </a:xfrm>
                <a:custGeom>
                  <a:avLst/>
                  <a:gdLst/>
                  <a:ahLst/>
                  <a:cxnLst/>
                  <a:rect l="l" t="t" r="r" b="b"/>
                  <a:pathLst>
                    <a:path w="681355" h="292735">
                      <a:moveTo>
                        <a:pt x="633349" y="292352"/>
                      </a:moveTo>
                      <a:lnTo>
                        <a:pt x="0" y="0"/>
                      </a:lnTo>
                      <a:lnTo>
                        <a:pt x="681346" y="151363"/>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81">
                  <a:extLst>
                    <a:ext uri="{FF2B5EF4-FFF2-40B4-BE49-F238E27FC236}">
                      <a16:creationId xmlns:a16="http://schemas.microsoft.com/office/drawing/2014/main" id="{F36E171E-DB88-4D65-A542-E1443FE946DD}"/>
                    </a:ext>
                  </a:extLst>
                </p:cNvPr>
                <p:cNvSpPr/>
                <p:nvPr/>
              </p:nvSpPr>
              <p:spPr>
                <a:xfrm>
                  <a:off x="1886386" y="5977351"/>
                  <a:ext cx="633730" cy="502920"/>
                </a:xfrm>
                <a:custGeom>
                  <a:avLst/>
                  <a:gdLst/>
                  <a:ahLst/>
                  <a:cxnLst/>
                  <a:rect l="l" t="t" r="r" b="b"/>
                  <a:pathLst>
                    <a:path w="633730" h="502920">
                      <a:moveTo>
                        <a:pt x="0" y="0"/>
                      </a:moveTo>
                      <a:lnTo>
                        <a:pt x="483373" y="502609"/>
                      </a:lnTo>
                      <a:lnTo>
                        <a:pt x="493053" y="493527"/>
                      </a:lnTo>
                      <a:lnTo>
                        <a:pt x="523786" y="460775"/>
                      </a:lnTo>
                      <a:lnTo>
                        <a:pt x="552395" y="426108"/>
                      </a:lnTo>
                      <a:lnTo>
                        <a:pt x="578776" y="389632"/>
                      </a:lnTo>
                      <a:lnTo>
                        <a:pt x="602824" y="351449"/>
                      </a:lnTo>
                      <a:lnTo>
                        <a:pt x="624435" y="311666"/>
                      </a:lnTo>
                      <a:lnTo>
                        <a:pt x="633357" y="292350"/>
                      </a:lnTo>
                      <a:lnTo>
                        <a:pt x="0"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82">
                  <a:extLst>
                    <a:ext uri="{FF2B5EF4-FFF2-40B4-BE49-F238E27FC236}">
                      <a16:creationId xmlns:a16="http://schemas.microsoft.com/office/drawing/2014/main" id="{8FF13A95-9502-4094-9E84-A40B4AA86A66}"/>
                    </a:ext>
                  </a:extLst>
                </p:cNvPr>
                <p:cNvSpPr/>
                <p:nvPr/>
              </p:nvSpPr>
              <p:spPr>
                <a:xfrm>
                  <a:off x="1886386" y="5977351"/>
                  <a:ext cx="633730" cy="502920"/>
                </a:xfrm>
                <a:custGeom>
                  <a:avLst/>
                  <a:gdLst/>
                  <a:ahLst/>
                  <a:cxnLst/>
                  <a:rect l="l" t="t" r="r" b="b"/>
                  <a:pathLst>
                    <a:path w="633730" h="502920">
                      <a:moveTo>
                        <a:pt x="483373" y="502609"/>
                      </a:moveTo>
                      <a:lnTo>
                        <a:pt x="0" y="0"/>
                      </a:lnTo>
                      <a:lnTo>
                        <a:pt x="633357" y="29235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83">
                  <a:extLst>
                    <a:ext uri="{FF2B5EF4-FFF2-40B4-BE49-F238E27FC236}">
                      <a16:creationId xmlns:a16="http://schemas.microsoft.com/office/drawing/2014/main" id="{A20B62B6-A466-4EBC-8F2B-A2FC88D6F115}"/>
                    </a:ext>
                  </a:extLst>
                </p:cNvPr>
                <p:cNvSpPr/>
                <p:nvPr/>
              </p:nvSpPr>
              <p:spPr>
                <a:xfrm>
                  <a:off x="1181049" y="5554589"/>
                  <a:ext cx="1188720" cy="1122045"/>
                </a:xfrm>
                <a:custGeom>
                  <a:avLst/>
                  <a:gdLst/>
                  <a:ahLst/>
                  <a:cxnLst/>
                  <a:rect l="l" t="t" r="r" b="b"/>
                  <a:pathLst>
                    <a:path w="1188720" h="1122045">
                      <a:moveTo>
                        <a:pt x="139709" y="0"/>
                      </a:moveTo>
                      <a:lnTo>
                        <a:pt x="95844" y="65584"/>
                      </a:lnTo>
                      <a:lnTo>
                        <a:pt x="74234" y="105367"/>
                      </a:lnTo>
                      <a:lnTo>
                        <a:pt x="55167" y="146646"/>
                      </a:lnTo>
                      <a:lnTo>
                        <a:pt x="38746" y="189318"/>
                      </a:lnTo>
                      <a:lnTo>
                        <a:pt x="25076" y="233276"/>
                      </a:lnTo>
                      <a:lnTo>
                        <a:pt x="14262" y="278418"/>
                      </a:lnTo>
                      <a:lnTo>
                        <a:pt x="6408" y="324638"/>
                      </a:lnTo>
                      <a:lnTo>
                        <a:pt x="1619" y="371833"/>
                      </a:lnTo>
                      <a:lnTo>
                        <a:pt x="0" y="419896"/>
                      </a:lnTo>
                      <a:lnTo>
                        <a:pt x="1619" y="467959"/>
                      </a:lnTo>
                      <a:lnTo>
                        <a:pt x="6408" y="515154"/>
                      </a:lnTo>
                      <a:lnTo>
                        <a:pt x="14262" y="561374"/>
                      </a:lnTo>
                      <a:lnTo>
                        <a:pt x="25076" y="606516"/>
                      </a:lnTo>
                      <a:lnTo>
                        <a:pt x="38746" y="650476"/>
                      </a:lnTo>
                      <a:lnTo>
                        <a:pt x="55167" y="693148"/>
                      </a:lnTo>
                      <a:lnTo>
                        <a:pt x="74234" y="734427"/>
                      </a:lnTo>
                      <a:lnTo>
                        <a:pt x="95844" y="774211"/>
                      </a:lnTo>
                      <a:lnTo>
                        <a:pt x="119891" y="812393"/>
                      </a:lnTo>
                      <a:lnTo>
                        <a:pt x="146271" y="848870"/>
                      </a:lnTo>
                      <a:lnTo>
                        <a:pt x="174879" y="883536"/>
                      </a:lnTo>
                      <a:lnTo>
                        <a:pt x="205611" y="916288"/>
                      </a:lnTo>
                      <a:lnTo>
                        <a:pt x="238362" y="947021"/>
                      </a:lnTo>
                      <a:lnTo>
                        <a:pt x="273028" y="975629"/>
                      </a:lnTo>
                      <a:lnTo>
                        <a:pt x="309504" y="1002009"/>
                      </a:lnTo>
                      <a:lnTo>
                        <a:pt x="347686" y="1026057"/>
                      </a:lnTo>
                      <a:lnTo>
                        <a:pt x="387469" y="1047666"/>
                      </a:lnTo>
                      <a:lnTo>
                        <a:pt x="428748" y="1066734"/>
                      </a:lnTo>
                      <a:lnTo>
                        <a:pt x="471419" y="1083155"/>
                      </a:lnTo>
                      <a:lnTo>
                        <a:pt x="515377" y="1096825"/>
                      </a:lnTo>
                      <a:lnTo>
                        <a:pt x="560518" y="1107639"/>
                      </a:lnTo>
                      <a:lnTo>
                        <a:pt x="606737" y="1115493"/>
                      </a:lnTo>
                      <a:lnTo>
                        <a:pt x="653930" y="1120282"/>
                      </a:lnTo>
                      <a:lnTo>
                        <a:pt x="701992" y="1121901"/>
                      </a:lnTo>
                      <a:lnTo>
                        <a:pt x="750056" y="1120282"/>
                      </a:lnTo>
                      <a:lnTo>
                        <a:pt x="797250" y="1115493"/>
                      </a:lnTo>
                      <a:lnTo>
                        <a:pt x="843471" y="1107639"/>
                      </a:lnTo>
                      <a:lnTo>
                        <a:pt x="888613" y="1096825"/>
                      </a:lnTo>
                      <a:lnTo>
                        <a:pt x="932573" y="1083155"/>
                      </a:lnTo>
                      <a:lnTo>
                        <a:pt x="975246" y="1066734"/>
                      </a:lnTo>
                      <a:lnTo>
                        <a:pt x="1016526" y="1047666"/>
                      </a:lnTo>
                      <a:lnTo>
                        <a:pt x="1056310" y="1026057"/>
                      </a:lnTo>
                      <a:lnTo>
                        <a:pt x="1094493" y="1002009"/>
                      </a:lnTo>
                      <a:lnTo>
                        <a:pt x="1130971" y="975629"/>
                      </a:lnTo>
                      <a:lnTo>
                        <a:pt x="1165638" y="947021"/>
                      </a:lnTo>
                      <a:lnTo>
                        <a:pt x="1188707" y="925374"/>
                      </a:lnTo>
                      <a:lnTo>
                        <a:pt x="705347" y="422766"/>
                      </a:lnTo>
                      <a:lnTo>
                        <a:pt x="139709"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84">
                  <a:extLst>
                    <a:ext uri="{FF2B5EF4-FFF2-40B4-BE49-F238E27FC236}">
                      <a16:creationId xmlns:a16="http://schemas.microsoft.com/office/drawing/2014/main" id="{8AEC34D7-05FC-4E60-B8C4-C4C845F79152}"/>
                    </a:ext>
                  </a:extLst>
                </p:cNvPr>
                <p:cNvSpPr/>
                <p:nvPr/>
              </p:nvSpPr>
              <p:spPr>
                <a:xfrm>
                  <a:off x="1320759" y="5554588"/>
                  <a:ext cx="1049020" cy="925830"/>
                </a:xfrm>
                <a:custGeom>
                  <a:avLst/>
                  <a:gdLst/>
                  <a:ahLst/>
                  <a:cxnLst/>
                  <a:rect l="l" t="t" r="r" b="b"/>
                  <a:pathLst>
                    <a:path w="1049020" h="925829">
                      <a:moveTo>
                        <a:pt x="0" y="0"/>
                      </a:moveTo>
                      <a:lnTo>
                        <a:pt x="565634" y="422764"/>
                      </a:lnTo>
                      <a:lnTo>
                        <a:pt x="1048997" y="925375"/>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object 85">
                  <a:extLst>
                    <a:ext uri="{FF2B5EF4-FFF2-40B4-BE49-F238E27FC236}">
                      <a16:creationId xmlns:a16="http://schemas.microsoft.com/office/drawing/2014/main" id="{947A1EB3-2437-4922-9849-9C759ADA348B}"/>
                    </a:ext>
                  </a:extLst>
                </p:cNvPr>
                <p:cNvSpPr/>
                <p:nvPr/>
              </p:nvSpPr>
              <p:spPr>
                <a:xfrm>
                  <a:off x="1320757" y="5278049"/>
                  <a:ext cx="565785" cy="699770"/>
                </a:xfrm>
                <a:custGeom>
                  <a:avLst/>
                  <a:gdLst/>
                  <a:ahLst/>
                  <a:cxnLst/>
                  <a:rect l="l" t="t" r="r" b="b"/>
                  <a:pathLst>
                    <a:path w="565785" h="699770">
                      <a:moveTo>
                        <a:pt x="475432" y="0"/>
                      </a:moveTo>
                      <a:lnTo>
                        <a:pt x="420810" y="8706"/>
                      </a:lnTo>
                      <a:lnTo>
                        <a:pt x="375669" y="19519"/>
                      </a:lnTo>
                      <a:lnTo>
                        <a:pt x="331710" y="33189"/>
                      </a:lnTo>
                      <a:lnTo>
                        <a:pt x="289039" y="49609"/>
                      </a:lnTo>
                      <a:lnTo>
                        <a:pt x="247760" y="68676"/>
                      </a:lnTo>
                      <a:lnTo>
                        <a:pt x="207978" y="90285"/>
                      </a:lnTo>
                      <a:lnTo>
                        <a:pt x="169796" y="114332"/>
                      </a:lnTo>
                      <a:lnTo>
                        <a:pt x="133320" y="140711"/>
                      </a:lnTo>
                      <a:lnTo>
                        <a:pt x="98654" y="169319"/>
                      </a:lnTo>
                      <a:lnTo>
                        <a:pt x="65902" y="200051"/>
                      </a:lnTo>
                      <a:lnTo>
                        <a:pt x="35170" y="232802"/>
                      </a:lnTo>
                      <a:lnTo>
                        <a:pt x="6562" y="267467"/>
                      </a:lnTo>
                      <a:lnTo>
                        <a:pt x="0" y="276541"/>
                      </a:lnTo>
                      <a:lnTo>
                        <a:pt x="565638" y="699308"/>
                      </a:lnTo>
                      <a:lnTo>
                        <a:pt x="475432"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86">
                  <a:extLst>
                    <a:ext uri="{FF2B5EF4-FFF2-40B4-BE49-F238E27FC236}">
                      <a16:creationId xmlns:a16="http://schemas.microsoft.com/office/drawing/2014/main" id="{A52FAE7E-8517-4704-BB8A-65B8B4A828D8}"/>
                    </a:ext>
                  </a:extLst>
                </p:cNvPr>
                <p:cNvSpPr/>
                <p:nvPr/>
              </p:nvSpPr>
              <p:spPr>
                <a:xfrm>
                  <a:off x="1320757" y="5278049"/>
                  <a:ext cx="565785" cy="699770"/>
                </a:xfrm>
                <a:custGeom>
                  <a:avLst/>
                  <a:gdLst/>
                  <a:ahLst/>
                  <a:cxnLst/>
                  <a:rect l="l" t="t" r="r" b="b"/>
                  <a:pathLst>
                    <a:path w="565785" h="699770">
                      <a:moveTo>
                        <a:pt x="475432" y="0"/>
                      </a:moveTo>
                      <a:lnTo>
                        <a:pt x="565638" y="699308"/>
                      </a:lnTo>
                      <a:lnTo>
                        <a:pt x="0" y="276541"/>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87">
                  <a:extLst>
                    <a:ext uri="{FF2B5EF4-FFF2-40B4-BE49-F238E27FC236}">
                      <a16:creationId xmlns:a16="http://schemas.microsoft.com/office/drawing/2014/main" id="{6F7D1692-0F42-45FF-986B-18EF258EA9E2}"/>
                    </a:ext>
                  </a:extLst>
                </p:cNvPr>
                <p:cNvSpPr/>
                <p:nvPr/>
              </p:nvSpPr>
              <p:spPr>
                <a:xfrm>
                  <a:off x="1796192" y="5272493"/>
                  <a:ext cx="90805" cy="705485"/>
                </a:xfrm>
                <a:custGeom>
                  <a:avLst/>
                  <a:gdLst/>
                  <a:ahLst/>
                  <a:cxnLst/>
                  <a:rect l="l" t="t" r="r" b="b"/>
                  <a:pathLst>
                    <a:path w="90805" h="705485">
                      <a:moveTo>
                        <a:pt x="86849" y="0"/>
                      </a:moveTo>
                      <a:lnTo>
                        <a:pt x="38787" y="1619"/>
                      </a:lnTo>
                      <a:lnTo>
                        <a:pt x="0" y="5555"/>
                      </a:lnTo>
                      <a:lnTo>
                        <a:pt x="90204" y="704860"/>
                      </a:lnTo>
                      <a:lnTo>
                        <a:pt x="90204" y="113"/>
                      </a:lnTo>
                      <a:lnTo>
                        <a:pt x="86849"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88">
                  <a:extLst>
                    <a:ext uri="{FF2B5EF4-FFF2-40B4-BE49-F238E27FC236}">
                      <a16:creationId xmlns:a16="http://schemas.microsoft.com/office/drawing/2014/main" id="{6DD4443D-9ACA-459A-9A7D-49DE87532954}"/>
                    </a:ext>
                  </a:extLst>
                </p:cNvPr>
                <p:cNvSpPr/>
                <p:nvPr/>
              </p:nvSpPr>
              <p:spPr>
                <a:xfrm>
                  <a:off x="1796188" y="5272606"/>
                  <a:ext cx="90805" cy="704850"/>
                </a:xfrm>
                <a:custGeom>
                  <a:avLst/>
                  <a:gdLst/>
                  <a:ahLst/>
                  <a:cxnLst/>
                  <a:rect l="l" t="t" r="r" b="b"/>
                  <a:pathLst>
                    <a:path w="90805" h="704850">
                      <a:moveTo>
                        <a:pt x="90204" y="0"/>
                      </a:moveTo>
                      <a:lnTo>
                        <a:pt x="90204" y="704747"/>
                      </a:lnTo>
                      <a:lnTo>
                        <a:pt x="0" y="5442"/>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89">
                  <a:extLst>
                    <a:ext uri="{FF2B5EF4-FFF2-40B4-BE49-F238E27FC236}">
                      <a16:creationId xmlns:a16="http://schemas.microsoft.com/office/drawing/2014/main" id="{E89BB20A-A517-4BA2-A44C-43C0C97A91D4}"/>
                    </a:ext>
                  </a:extLst>
                </p:cNvPr>
                <p:cNvSpPr/>
                <p:nvPr/>
              </p:nvSpPr>
              <p:spPr>
                <a:xfrm>
                  <a:off x="1439877" y="5531319"/>
                  <a:ext cx="886460" cy="886460"/>
                </a:xfrm>
                <a:custGeom>
                  <a:avLst/>
                  <a:gdLst/>
                  <a:ahLst/>
                  <a:cxnLst/>
                  <a:rect l="l" t="t" r="r" b="b"/>
                  <a:pathLst>
                    <a:path w="886460" h="886460">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63" name="object 31">
                <a:extLst>
                  <a:ext uri="{FF2B5EF4-FFF2-40B4-BE49-F238E27FC236}">
                    <a16:creationId xmlns:a16="http://schemas.microsoft.com/office/drawing/2014/main" id="{B562C874-D207-4645-A298-B2FE2BE3060C}"/>
                  </a:ext>
                </a:extLst>
              </p:cNvPr>
              <p:cNvSpPr txBox="1"/>
              <p:nvPr/>
            </p:nvSpPr>
            <p:spPr>
              <a:xfrm>
                <a:off x="4897213" y="2599132"/>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2</a:t>
                </a: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a:t>
                </a:r>
              </a:p>
            </p:txBody>
          </p:sp>
          <p:sp>
            <p:nvSpPr>
              <p:cNvPr id="164" name="object 31">
                <a:extLst>
                  <a:ext uri="{FF2B5EF4-FFF2-40B4-BE49-F238E27FC236}">
                    <a16:creationId xmlns:a16="http://schemas.microsoft.com/office/drawing/2014/main" id="{63A1A9F1-EBF3-4EDC-A2F6-A207881D5FC7}"/>
                  </a:ext>
                </a:extLst>
              </p:cNvPr>
              <p:cNvSpPr txBox="1"/>
              <p:nvPr/>
            </p:nvSpPr>
            <p:spPr>
              <a:xfrm>
                <a:off x="4563286" y="2778485"/>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13</a:t>
                </a: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a:t>
                </a:r>
              </a:p>
            </p:txBody>
          </p:sp>
          <p:sp>
            <p:nvSpPr>
              <p:cNvPr id="165" name="object 31">
                <a:extLst>
                  <a:ext uri="{FF2B5EF4-FFF2-40B4-BE49-F238E27FC236}">
                    <a16:creationId xmlns:a16="http://schemas.microsoft.com/office/drawing/2014/main" id="{140DBF79-1D77-4584-BD57-4E40AC3B26DC}"/>
                  </a:ext>
                </a:extLst>
              </p:cNvPr>
              <p:cNvSpPr txBox="1"/>
              <p:nvPr/>
            </p:nvSpPr>
            <p:spPr>
              <a:xfrm>
                <a:off x="4517136" y="3555855"/>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47</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66" name="object 31">
                <a:extLst>
                  <a:ext uri="{FF2B5EF4-FFF2-40B4-BE49-F238E27FC236}">
                    <a16:creationId xmlns:a16="http://schemas.microsoft.com/office/drawing/2014/main" id="{FC6D3CA3-9494-4E3F-816A-735649B7A6E2}"/>
                  </a:ext>
                </a:extLst>
              </p:cNvPr>
              <p:cNvSpPr txBox="1"/>
              <p:nvPr/>
            </p:nvSpPr>
            <p:spPr>
              <a:xfrm>
                <a:off x="6039484" y="3660812"/>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6</a:t>
                </a:r>
                <a:r>
                  <a:rPr kumimoji="0"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a:t>
                </a:r>
              </a:p>
            </p:txBody>
          </p:sp>
          <p:sp>
            <p:nvSpPr>
              <p:cNvPr id="167" name="object 31">
                <a:extLst>
                  <a:ext uri="{FF2B5EF4-FFF2-40B4-BE49-F238E27FC236}">
                    <a16:creationId xmlns:a16="http://schemas.microsoft.com/office/drawing/2014/main" id="{FB1D3C2D-4CD3-465C-AB33-16D40F4D9790}"/>
                  </a:ext>
                </a:extLst>
              </p:cNvPr>
              <p:cNvSpPr txBox="1"/>
              <p:nvPr/>
            </p:nvSpPr>
            <p:spPr>
              <a:xfrm>
                <a:off x="5688152" y="2599132"/>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2%</a:t>
                </a:r>
              </a:p>
            </p:txBody>
          </p:sp>
          <p:sp>
            <p:nvSpPr>
              <p:cNvPr id="168" name="object 31">
                <a:extLst>
                  <a:ext uri="{FF2B5EF4-FFF2-40B4-BE49-F238E27FC236}">
                    <a16:creationId xmlns:a16="http://schemas.microsoft.com/office/drawing/2014/main" id="{620A43F8-EC4B-4BB3-964B-0C38519DE7EB}"/>
                  </a:ext>
                </a:extLst>
              </p:cNvPr>
              <p:cNvSpPr txBox="1"/>
              <p:nvPr/>
            </p:nvSpPr>
            <p:spPr>
              <a:xfrm>
                <a:off x="5980983" y="2729681"/>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7</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169" name="object 31">
                <a:extLst>
                  <a:ext uri="{FF2B5EF4-FFF2-40B4-BE49-F238E27FC236}">
                    <a16:creationId xmlns:a16="http://schemas.microsoft.com/office/drawing/2014/main" id="{0F14C46C-B3BC-4E12-ADD8-92A999CF1A73}"/>
                  </a:ext>
                </a:extLst>
              </p:cNvPr>
              <p:cNvSpPr txBox="1"/>
              <p:nvPr/>
            </p:nvSpPr>
            <p:spPr>
              <a:xfrm>
                <a:off x="6147281" y="3048684"/>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20</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170" name="object 31">
                <a:extLst>
                  <a:ext uri="{FF2B5EF4-FFF2-40B4-BE49-F238E27FC236}">
                    <a16:creationId xmlns:a16="http://schemas.microsoft.com/office/drawing/2014/main" id="{099D028A-9CAC-474C-A561-58AAE17B4231}"/>
                  </a:ext>
                </a:extLst>
              </p:cNvPr>
              <p:cNvSpPr txBox="1"/>
              <p:nvPr/>
            </p:nvSpPr>
            <p:spPr>
              <a:xfrm>
                <a:off x="6139023" y="3363589"/>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3</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4" name="bk object 22">
              <a:extLst>
                <a:ext uri="{FF2B5EF4-FFF2-40B4-BE49-F238E27FC236}">
                  <a16:creationId xmlns:a16="http://schemas.microsoft.com/office/drawing/2014/main" id="{E8308A98-8E7F-430D-A922-CD8AF38916D7}"/>
                </a:ext>
              </a:extLst>
            </p:cNvPr>
            <p:cNvSpPr/>
            <p:nvPr/>
          </p:nvSpPr>
          <p:spPr>
            <a:xfrm>
              <a:off x="4529298" y="2286000"/>
              <a:ext cx="378254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 outside sub-Saharan Africa</a:t>
              </a:r>
            </a:p>
          </p:txBody>
        </p:sp>
        <p:grpSp>
          <p:nvGrpSpPr>
            <p:cNvPr id="19" name="Group 18">
              <a:extLst>
                <a:ext uri="{FF2B5EF4-FFF2-40B4-BE49-F238E27FC236}">
                  <a16:creationId xmlns:a16="http://schemas.microsoft.com/office/drawing/2014/main" id="{ABE60357-7839-4746-B817-BF16AAAFC055}"/>
                </a:ext>
              </a:extLst>
            </p:cNvPr>
            <p:cNvGrpSpPr/>
            <p:nvPr/>
          </p:nvGrpSpPr>
          <p:grpSpPr>
            <a:xfrm>
              <a:off x="1072866" y="2596416"/>
              <a:ext cx="2560631" cy="1511272"/>
              <a:chOff x="558864" y="2596896"/>
              <a:chExt cx="2560631" cy="1511272"/>
            </a:xfrm>
          </p:grpSpPr>
          <p:grpSp>
            <p:nvGrpSpPr>
              <p:cNvPr id="3" name="Group 2">
                <a:extLst>
                  <a:ext uri="{FF2B5EF4-FFF2-40B4-BE49-F238E27FC236}">
                    <a16:creationId xmlns:a16="http://schemas.microsoft.com/office/drawing/2014/main" id="{5CA5B6CC-4B9E-4973-88AC-8078DEDCFA2B}"/>
                  </a:ext>
                </a:extLst>
              </p:cNvPr>
              <p:cNvGrpSpPr>
                <a:grpSpLocks noChangeAspect="1"/>
              </p:cNvGrpSpPr>
              <p:nvPr/>
            </p:nvGrpSpPr>
            <p:grpSpPr>
              <a:xfrm>
                <a:off x="1339238" y="2889504"/>
                <a:ext cx="914400" cy="914400"/>
                <a:chOff x="1446292" y="2550795"/>
                <a:chExt cx="1390650" cy="1390650"/>
              </a:xfrm>
            </p:grpSpPr>
            <p:grpSp>
              <p:nvGrpSpPr>
                <p:cNvPr id="27" name="object 124">
                  <a:extLst>
                    <a:ext uri="{FF2B5EF4-FFF2-40B4-BE49-F238E27FC236}">
                      <a16:creationId xmlns:a16="http://schemas.microsoft.com/office/drawing/2014/main" id="{43CF1F10-C870-4937-AA4A-24583EC2997C}"/>
                    </a:ext>
                  </a:extLst>
                </p:cNvPr>
                <p:cNvGrpSpPr/>
                <p:nvPr/>
              </p:nvGrpSpPr>
              <p:grpSpPr>
                <a:xfrm>
                  <a:off x="1447874" y="2552382"/>
                  <a:ext cx="1387475" cy="1387475"/>
                  <a:chOff x="1196204" y="2494639"/>
                  <a:chExt cx="1387475" cy="1387475"/>
                </a:xfrm>
              </p:grpSpPr>
              <p:sp>
                <p:nvSpPr>
                  <p:cNvPr id="28" name="object 125">
                    <a:extLst>
                      <a:ext uri="{FF2B5EF4-FFF2-40B4-BE49-F238E27FC236}">
                        <a16:creationId xmlns:a16="http://schemas.microsoft.com/office/drawing/2014/main" id="{89397E7D-1A0F-460F-B20E-CA231D3ECD52}"/>
                      </a:ext>
                    </a:extLst>
                  </p:cNvPr>
                  <p:cNvSpPr/>
                  <p:nvPr/>
                </p:nvSpPr>
                <p:spPr>
                  <a:xfrm>
                    <a:off x="1889794" y="2494643"/>
                    <a:ext cx="307340" cy="694055"/>
                  </a:xfrm>
                  <a:custGeom>
                    <a:avLst/>
                    <a:gdLst/>
                    <a:ahLst/>
                    <a:cxnLst/>
                    <a:rect l="l" t="t" r="r" b="b"/>
                    <a:pathLst>
                      <a:path w="307339" h="694055">
                        <a:moveTo>
                          <a:pt x="0" y="0"/>
                        </a:moveTo>
                        <a:lnTo>
                          <a:pt x="0" y="693623"/>
                        </a:lnTo>
                        <a:lnTo>
                          <a:pt x="306997" y="71640"/>
                        </a:lnTo>
                        <a:lnTo>
                          <a:pt x="258498" y="49969"/>
                        </a:lnTo>
                        <a:lnTo>
                          <a:pt x="208631" y="32120"/>
                        </a:lnTo>
                        <a:lnTo>
                          <a:pt x="157622" y="18146"/>
                        </a:lnTo>
                        <a:lnTo>
                          <a:pt x="105697" y="8100"/>
                        </a:lnTo>
                        <a:lnTo>
                          <a:pt x="53081" y="2033"/>
                        </a:lnTo>
                        <a:lnTo>
                          <a:pt x="0"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126">
                    <a:extLst>
                      <a:ext uri="{FF2B5EF4-FFF2-40B4-BE49-F238E27FC236}">
                        <a16:creationId xmlns:a16="http://schemas.microsoft.com/office/drawing/2014/main" id="{550401E3-2308-420C-B01F-0F5F5763FDF6}"/>
                      </a:ext>
                    </a:extLst>
                  </p:cNvPr>
                  <p:cNvSpPr/>
                  <p:nvPr/>
                </p:nvSpPr>
                <p:spPr>
                  <a:xfrm>
                    <a:off x="1889799" y="2566281"/>
                    <a:ext cx="694055" cy="920115"/>
                  </a:xfrm>
                  <a:custGeom>
                    <a:avLst/>
                    <a:gdLst/>
                    <a:ahLst/>
                    <a:cxnLst/>
                    <a:rect l="l" t="t" r="r" b="b"/>
                    <a:pathLst>
                      <a:path w="694055" h="920114">
                        <a:moveTo>
                          <a:pt x="306997" y="0"/>
                        </a:moveTo>
                        <a:lnTo>
                          <a:pt x="0" y="621982"/>
                        </a:lnTo>
                        <a:lnTo>
                          <a:pt x="626300" y="920064"/>
                        </a:lnTo>
                        <a:lnTo>
                          <a:pt x="645835" y="875045"/>
                        </a:lnTo>
                        <a:lnTo>
                          <a:pt x="661960" y="829415"/>
                        </a:lnTo>
                        <a:lnTo>
                          <a:pt x="674731" y="783325"/>
                        </a:lnTo>
                        <a:lnTo>
                          <a:pt x="684198" y="736928"/>
                        </a:lnTo>
                        <a:lnTo>
                          <a:pt x="690416" y="690377"/>
                        </a:lnTo>
                        <a:lnTo>
                          <a:pt x="693437" y="643825"/>
                        </a:lnTo>
                        <a:lnTo>
                          <a:pt x="693314" y="597423"/>
                        </a:lnTo>
                        <a:lnTo>
                          <a:pt x="690101" y="551324"/>
                        </a:lnTo>
                        <a:lnTo>
                          <a:pt x="683849" y="505681"/>
                        </a:lnTo>
                        <a:lnTo>
                          <a:pt x="674613" y="460647"/>
                        </a:lnTo>
                        <a:lnTo>
                          <a:pt x="662444" y="416374"/>
                        </a:lnTo>
                        <a:lnTo>
                          <a:pt x="647396" y="373015"/>
                        </a:lnTo>
                        <a:lnTo>
                          <a:pt x="629522" y="330722"/>
                        </a:lnTo>
                        <a:lnTo>
                          <a:pt x="608875" y="289648"/>
                        </a:lnTo>
                        <a:lnTo>
                          <a:pt x="585508" y="249945"/>
                        </a:lnTo>
                        <a:lnTo>
                          <a:pt x="559474" y="211766"/>
                        </a:lnTo>
                        <a:lnTo>
                          <a:pt x="530825" y="175263"/>
                        </a:lnTo>
                        <a:lnTo>
                          <a:pt x="499615" y="140590"/>
                        </a:lnTo>
                        <a:lnTo>
                          <a:pt x="465896" y="107898"/>
                        </a:lnTo>
                        <a:lnTo>
                          <a:pt x="429722" y="77341"/>
                        </a:lnTo>
                        <a:lnTo>
                          <a:pt x="391145" y="49070"/>
                        </a:lnTo>
                        <a:lnTo>
                          <a:pt x="350219" y="23239"/>
                        </a:lnTo>
                        <a:lnTo>
                          <a:pt x="306997"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127">
                    <a:extLst>
                      <a:ext uri="{FF2B5EF4-FFF2-40B4-BE49-F238E27FC236}">
                        <a16:creationId xmlns:a16="http://schemas.microsoft.com/office/drawing/2014/main" id="{84148168-F2F2-45D0-8379-55646702B901}"/>
                      </a:ext>
                    </a:extLst>
                  </p:cNvPr>
                  <p:cNvSpPr/>
                  <p:nvPr/>
                </p:nvSpPr>
                <p:spPr>
                  <a:xfrm>
                    <a:off x="1524104" y="3188261"/>
                    <a:ext cx="992505" cy="694055"/>
                  </a:xfrm>
                  <a:custGeom>
                    <a:avLst/>
                    <a:gdLst/>
                    <a:ahLst/>
                    <a:cxnLst/>
                    <a:rect l="l" t="t" r="r" b="b"/>
                    <a:pathLst>
                      <a:path w="992505" h="694054">
                        <a:moveTo>
                          <a:pt x="365696" y="0"/>
                        </a:moveTo>
                        <a:lnTo>
                          <a:pt x="0" y="589394"/>
                        </a:lnTo>
                        <a:lnTo>
                          <a:pt x="16511" y="599325"/>
                        </a:lnTo>
                        <a:lnTo>
                          <a:pt x="33293" y="608791"/>
                        </a:lnTo>
                        <a:lnTo>
                          <a:pt x="67614" y="626313"/>
                        </a:lnTo>
                        <a:lnTo>
                          <a:pt x="111183" y="645275"/>
                        </a:lnTo>
                        <a:lnTo>
                          <a:pt x="155321" y="661041"/>
                        </a:lnTo>
                        <a:lnTo>
                          <a:pt x="199892" y="673659"/>
                        </a:lnTo>
                        <a:lnTo>
                          <a:pt x="244758" y="683179"/>
                        </a:lnTo>
                        <a:lnTo>
                          <a:pt x="289782" y="689648"/>
                        </a:lnTo>
                        <a:lnTo>
                          <a:pt x="334825" y="693116"/>
                        </a:lnTo>
                        <a:lnTo>
                          <a:pt x="379750" y="693632"/>
                        </a:lnTo>
                        <a:lnTo>
                          <a:pt x="424419" y="691245"/>
                        </a:lnTo>
                        <a:lnTo>
                          <a:pt x="468695" y="686003"/>
                        </a:lnTo>
                        <a:lnTo>
                          <a:pt x="512440" y="677956"/>
                        </a:lnTo>
                        <a:lnTo>
                          <a:pt x="555516" y="667152"/>
                        </a:lnTo>
                        <a:lnTo>
                          <a:pt x="597785" y="653640"/>
                        </a:lnTo>
                        <a:lnTo>
                          <a:pt x="639111" y="637469"/>
                        </a:lnTo>
                        <a:lnTo>
                          <a:pt x="679354" y="618688"/>
                        </a:lnTo>
                        <a:lnTo>
                          <a:pt x="718378" y="597346"/>
                        </a:lnTo>
                        <a:lnTo>
                          <a:pt x="756045" y="573492"/>
                        </a:lnTo>
                        <a:lnTo>
                          <a:pt x="792216" y="547174"/>
                        </a:lnTo>
                        <a:lnTo>
                          <a:pt x="826756" y="518442"/>
                        </a:lnTo>
                        <a:lnTo>
                          <a:pt x="859525" y="487344"/>
                        </a:lnTo>
                        <a:lnTo>
                          <a:pt x="890386" y="453930"/>
                        </a:lnTo>
                        <a:lnTo>
                          <a:pt x="919201" y="418247"/>
                        </a:lnTo>
                        <a:lnTo>
                          <a:pt x="945833" y="380346"/>
                        </a:lnTo>
                        <a:lnTo>
                          <a:pt x="970144" y="340274"/>
                        </a:lnTo>
                        <a:lnTo>
                          <a:pt x="991997" y="298081"/>
                        </a:lnTo>
                        <a:lnTo>
                          <a:pt x="365696"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128">
                    <a:extLst>
                      <a:ext uri="{FF2B5EF4-FFF2-40B4-BE49-F238E27FC236}">
                        <a16:creationId xmlns:a16="http://schemas.microsoft.com/office/drawing/2014/main" id="{EC2FF625-42A5-4661-ACC5-D07B8E688D67}"/>
                      </a:ext>
                    </a:extLst>
                  </p:cNvPr>
                  <p:cNvSpPr/>
                  <p:nvPr/>
                </p:nvSpPr>
                <p:spPr>
                  <a:xfrm>
                    <a:off x="1395858" y="3188261"/>
                    <a:ext cx="494030" cy="589915"/>
                  </a:xfrm>
                  <a:custGeom>
                    <a:avLst/>
                    <a:gdLst/>
                    <a:ahLst/>
                    <a:cxnLst/>
                    <a:rect l="l" t="t" r="r" b="b"/>
                    <a:pathLst>
                      <a:path w="494030" h="589914">
                        <a:moveTo>
                          <a:pt x="493941" y="0"/>
                        </a:moveTo>
                        <a:lnTo>
                          <a:pt x="0" y="486968"/>
                        </a:lnTo>
                        <a:lnTo>
                          <a:pt x="29737" y="515393"/>
                        </a:lnTo>
                        <a:lnTo>
                          <a:pt x="61079" y="541986"/>
                        </a:lnTo>
                        <a:lnTo>
                          <a:pt x="93942" y="566676"/>
                        </a:lnTo>
                        <a:lnTo>
                          <a:pt x="128244" y="589394"/>
                        </a:lnTo>
                        <a:lnTo>
                          <a:pt x="49394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129">
                    <a:extLst>
                      <a:ext uri="{FF2B5EF4-FFF2-40B4-BE49-F238E27FC236}">
                        <a16:creationId xmlns:a16="http://schemas.microsoft.com/office/drawing/2014/main" id="{09B3128D-45BB-4E63-9A92-6C0F12CC30FB}"/>
                      </a:ext>
                    </a:extLst>
                  </p:cNvPr>
                  <p:cNvSpPr/>
                  <p:nvPr/>
                </p:nvSpPr>
                <p:spPr>
                  <a:xfrm>
                    <a:off x="1324872" y="3188262"/>
                    <a:ext cx="565150" cy="487045"/>
                  </a:xfrm>
                  <a:custGeom>
                    <a:avLst/>
                    <a:gdLst/>
                    <a:ahLst/>
                    <a:cxnLst/>
                    <a:rect l="l" t="t" r="r" b="b"/>
                    <a:pathLst>
                      <a:path w="565150" h="487045">
                        <a:moveTo>
                          <a:pt x="564921" y="0"/>
                        </a:moveTo>
                        <a:lnTo>
                          <a:pt x="0" y="402463"/>
                        </a:lnTo>
                        <a:lnTo>
                          <a:pt x="16469" y="424637"/>
                        </a:lnTo>
                        <a:lnTo>
                          <a:pt x="33804" y="446130"/>
                        </a:lnTo>
                        <a:lnTo>
                          <a:pt x="51981" y="466915"/>
                        </a:lnTo>
                        <a:lnTo>
                          <a:pt x="70980" y="486968"/>
                        </a:lnTo>
                        <a:lnTo>
                          <a:pt x="564921"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30">
                    <a:extLst>
                      <a:ext uri="{FF2B5EF4-FFF2-40B4-BE49-F238E27FC236}">
                        <a16:creationId xmlns:a16="http://schemas.microsoft.com/office/drawing/2014/main" id="{59D11A03-1A4A-4BB8-A1E4-099C6B664142}"/>
                      </a:ext>
                    </a:extLst>
                  </p:cNvPr>
                  <p:cNvSpPr/>
                  <p:nvPr/>
                </p:nvSpPr>
                <p:spPr>
                  <a:xfrm>
                    <a:off x="1196204" y="2797215"/>
                    <a:ext cx="694055" cy="793750"/>
                  </a:xfrm>
                  <a:custGeom>
                    <a:avLst/>
                    <a:gdLst/>
                    <a:ahLst/>
                    <a:cxnLst/>
                    <a:rect l="l" t="t" r="r" b="b"/>
                    <a:pathLst>
                      <a:path w="694055" h="793750">
                        <a:moveTo>
                          <a:pt x="120716" y="0"/>
                        </a:moveTo>
                        <a:lnTo>
                          <a:pt x="94951" y="40690"/>
                        </a:lnTo>
                        <a:lnTo>
                          <a:pt x="72278" y="82640"/>
                        </a:lnTo>
                        <a:lnTo>
                          <a:pt x="52695" y="125688"/>
                        </a:lnTo>
                        <a:lnTo>
                          <a:pt x="36201" y="169672"/>
                        </a:lnTo>
                        <a:lnTo>
                          <a:pt x="22793" y="214432"/>
                        </a:lnTo>
                        <a:lnTo>
                          <a:pt x="12471" y="259806"/>
                        </a:lnTo>
                        <a:lnTo>
                          <a:pt x="5232" y="305633"/>
                        </a:lnTo>
                        <a:lnTo>
                          <a:pt x="1076" y="351752"/>
                        </a:lnTo>
                        <a:lnTo>
                          <a:pt x="0" y="398002"/>
                        </a:lnTo>
                        <a:lnTo>
                          <a:pt x="2002" y="444220"/>
                        </a:lnTo>
                        <a:lnTo>
                          <a:pt x="7082" y="490247"/>
                        </a:lnTo>
                        <a:lnTo>
                          <a:pt x="15238" y="535920"/>
                        </a:lnTo>
                        <a:lnTo>
                          <a:pt x="26467" y="581078"/>
                        </a:lnTo>
                        <a:lnTo>
                          <a:pt x="40769" y="625561"/>
                        </a:lnTo>
                        <a:lnTo>
                          <a:pt x="58141" y="669207"/>
                        </a:lnTo>
                        <a:lnTo>
                          <a:pt x="78583" y="711854"/>
                        </a:lnTo>
                        <a:lnTo>
                          <a:pt x="102092" y="753341"/>
                        </a:lnTo>
                        <a:lnTo>
                          <a:pt x="128666" y="793508"/>
                        </a:lnTo>
                        <a:lnTo>
                          <a:pt x="693588" y="391045"/>
                        </a:lnTo>
                        <a:lnTo>
                          <a:pt x="120716"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131">
                    <a:extLst>
                      <a:ext uri="{FF2B5EF4-FFF2-40B4-BE49-F238E27FC236}">
                        <a16:creationId xmlns:a16="http://schemas.microsoft.com/office/drawing/2014/main" id="{E9708DE0-3326-44B0-8BCC-95F12F47E299}"/>
                      </a:ext>
                    </a:extLst>
                  </p:cNvPr>
                  <p:cNvSpPr/>
                  <p:nvPr/>
                </p:nvSpPr>
                <p:spPr>
                  <a:xfrm>
                    <a:off x="1316915" y="2571000"/>
                    <a:ext cx="573405" cy="617855"/>
                  </a:xfrm>
                  <a:custGeom>
                    <a:avLst/>
                    <a:gdLst/>
                    <a:ahLst/>
                    <a:cxnLst/>
                    <a:rect l="l" t="t" r="r" b="b"/>
                    <a:pathLst>
                      <a:path w="573405" h="617855">
                        <a:moveTo>
                          <a:pt x="256489" y="0"/>
                        </a:moveTo>
                        <a:lnTo>
                          <a:pt x="213264" y="24143"/>
                        </a:lnTo>
                        <a:lnTo>
                          <a:pt x="171999" y="51217"/>
                        </a:lnTo>
                        <a:lnTo>
                          <a:pt x="132835" y="81097"/>
                        </a:lnTo>
                        <a:lnTo>
                          <a:pt x="95913" y="113661"/>
                        </a:lnTo>
                        <a:lnTo>
                          <a:pt x="61372" y="148784"/>
                        </a:lnTo>
                        <a:lnTo>
                          <a:pt x="29354" y="186342"/>
                        </a:lnTo>
                        <a:lnTo>
                          <a:pt x="0" y="226212"/>
                        </a:lnTo>
                        <a:lnTo>
                          <a:pt x="572884" y="617270"/>
                        </a:lnTo>
                        <a:lnTo>
                          <a:pt x="256489"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132">
                    <a:extLst>
                      <a:ext uri="{FF2B5EF4-FFF2-40B4-BE49-F238E27FC236}">
                        <a16:creationId xmlns:a16="http://schemas.microsoft.com/office/drawing/2014/main" id="{EB7F11AE-CFBC-4435-A540-5F424AC0CE80}"/>
                      </a:ext>
                    </a:extLst>
                  </p:cNvPr>
                  <p:cNvSpPr/>
                  <p:nvPr/>
                </p:nvSpPr>
                <p:spPr>
                  <a:xfrm>
                    <a:off x="1573404" y="2494639"/>
                    <a:ext cx="316865" cy="694055"/>
                  </a:xfrm>
                  <a:custGeom>
                    <a:avLst/>
                    <a:gdLst/>
                    <a:ahLst/>
                    <a:cxnLst/>
                    <a:rect l="l" t="t" r="r" b="b"/>
                    <a:pathLst>
                      <a:path w="316864" h="694055">
                        <a:moveTo>
                          <a:pt x="316395" y="0"/>
                        </a:moveTo>
                        <a:lnTo>
                          <a:pt x="269361" y="1596"/>
                        </a:lnTo>
                        <a:lnTo>
                          <a:pt x="222678" y="6359"/>
                        </a:lnTo>
                        <a:lnTo>
                          <a:pt x="176502" y="14252"/>
                        </a:lnTo>
                        <a:lnTo>
                          <a:pt x="130990" y="25237"/>
                        </a:lnTo>
                        <a:lnTo>
                          <a:pt x="86298" y="39276"/>
                        </a:lnTo>
                        <a:lnTo>
                          <a:pt x="42582" y="56331"/>
                        </a:lnTo>
                        <a:lnTo>
                          <a:pt x="0" y="76365"/>
                        </a:lnTo>
                        <a:lnTo>
                          <a:pt x="316395" y="693623"/>
                        </a:lnTo>
                        <a:lnTo>
                          <a:pt x="316395"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6" name="object 133">
                  <a:extLst>
                    <a:ext uri="{FF2B5EF4-FFF2-40B4-BE49-F238E27FC236}">
                      <a16:creationId xmlns:a16="http://schemas.microsoft.com/office/drawing/2014/main" id="{4F6C292A-B7E5-475C-A1DA-9111B6003115}"/>
                    </a:ext>
                  </a:extLst>
                </p:cNvPr>
                <p:cNvGrpSpPr/>
                <p:nvPr/>
              </p:nvGrpSpPr>
              <p:grpSpPr>
                <a:xfrm>
                  <a:off x="1446292" y="2550795"/>
                  <a:ext cx="1390650" cy="1390650"/>
                  <a:chOff x="1194622" y="2493052"/>
                  <a:chExt cx="1390650" cy="1390650"/>
                </a:xfrm>
              </p:grpSpPr>
              <p:sp>
                <p:nvSpPr>
                  <p:cNvPr id="37" name="object 134">
                    <a:extLst>
                      <a:ext uri="{FF2B5EF4-FFF2-40B4-BE49-F238E27FC236}">
                        <a16:creationId xmlns:a16="http://schemas.microsoft.com/office/drawing/2014/main" id="{4D03CF58-28E6-4D05-8849-AE72E70DBA11}"/>
                      </a:ext>
                    </a:extLst>
                  </p:cNvPr>
                  <p:cNvSpPr/>
                  <p:nvPr/>
                </p:nvSpPr>
                <p:spPr>
                  <a:xfrm>
                    <a:off x="1889799" y="2566281"/>
                    <a:ext cx="694055" cy="920115"/>
                  </a:xfrm>
                  <a:custGeom>
                    <a:avLst/>
                    <a:gdLst/>
                    <a:ahLst/>
                    <a:cxnLst/>
                    <a:rect l="l" t="t" r="r" b="b"/>
                    <a:pathLst>
                      <a:path w="694055" h="920114">
                        <a:moveTo>
                          <a:pt x="306997" y="0"/>
                        </a:moveTo>
                        <a:lnTo>
                          <a:pt x="350219" y="23239"/>
                        </a:lnTo>
                        <a:lnTo>
                          <a:pt x="391145" y="49070"/>
                        </a:lnTo>
                        <a:lnTo>
                          <a:pt x="429722" y="77340"/>
                        </a:lnTo>
                        <a:lnTo>
                          <a:pt x="465896" y="107897"/>
                        </a:lnTo>
                        <a:lnTo>
                          <a:pt x="499615" y="140589"/>
                        </a:lnTo>
                        <a:lnTo>
                          <a:pt x="530825" y="175262"/>
                        </a:lnTo>
                        <a:lnTo>
                          <a:pt x="559474" y="211763"/>
                        </a:lnTo>
                        <a:lnTo>
                          <a:pt x="585508" y="249942"/>
                        </a:lnTo>
                        <a:lnTo>
                          <a:pt x="608875" y="289644"/>
                        </a:lnTo>
                        <a:lnTo>
                          <a:pt x="629522" y="330718"/>
                        </a:lnTo>
                        <a:lnTo>
                          <a:pt x="647396" y="373011"/>
                        </a:lnTo>
                        <a:lnTo>
                          <a:pt x="662444" y="416369"/>
                        </a:lnTo>
                        <a:lnTo>
                          <a:pt x="674613" y="460642"/>
                        </a:lnTo>
                        <a:lnTo>
                          <a:pt x="683849" y="505676"/>
                        </a:lnTo>
                        <a:lnTo>
                          <a:pt x="690101" y="551318"/>
                        </a:lnTo>
                        <a:lnTo>
                          <a:pt x="693314" y="597417"/>
                        </a:lnTo>
                        <a:lnTo>
                          <a:pt x="693437" y="643819"/>
                        </a:lnTo>
                        <a:lnTo>
                          <a:pt x="690416" y="690372"/>
                        </a:lnTo>
                        <a:lnTo>
                          <a:pt x="684198" y="736924"/>
                        </a:lnTo>
                        <a:lnTo>
                          <a:pt x="674731" y="783321"/>
                        </a:lnTo>
                        <a:lnTo>
                          <a:pt x="661960" y="829412"/>
                        </a:lnTo>
                        <a:lnTo>
                          <a:pt x="645835" y="875044"/>
                        </a:lnTo>
                        <a:lnTo>
                          <a:pt x="626300" y="920064"/>
                        </a:lnTo>
                        <a:lnTo>
                          <a:pt x="0" y="621982"/>
                        </a:lnTo>
                        <a:lnTo>
                          <a:pt x="306997" y="0"/>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135">
                    <a:extLst>
                      <a:ext uri="{FF2B5EF4-FFF2-40B4-BE49-F238E27FC236}">
                        <a16:creationId xmlns:a16="http://schemas.microsoft.com/office/drawing/2014/main" id="{206C86C9-4AD8-4F54-9B3E-103A4DD1445D}"/>
                      </a:ext>
                    </a:extLst>
                  </p:cNvPr>
                  <p:cNvSpPr/>
                  <p:nvPr/>
                </p:nvSpPr>
                <p:spPr>
                  <a:xfrm>
                    <a:off x="1524104" y="3188261"/>
                    <a:ext cx="992505" cy="694055"/>
                  </a:xfrm>
                  <a:custGeom>
                    <a:avLst/>
                    <a:gdLst/>
                    <a:ahLst/>
                    <a:cxnLst/>
                    <a:rect l="l" t="t" r="r" b="b"/>
                    <a:pathLst>
                      <a:path w="992505" h="694054">
                        <a:moveTo>
                          <a:pt x="991997" y="298081"/>
                        </a:moveTo>
                        <a:lnTo>
                          <a:pt x="970144" y="340274"/>
                        </a:lnTo>
                        <a:lnTo>
                          <a:pt x="945833" y="380346"/>
                        </a:lnTo>
                        <a:lnTo>
                          <a:pt x="919201" y="418247"/>
                        </a:lnTo>
                        <a:lnTo>
                          <a:pt x="890386" y="453930"/>
                        </a:lnTo>
                        <a:lnTo>
                          <a:pt x="859525" y="487344"/>
                        </a:lnTo>
                        <a:lnTo>
                          <a:pt x="826756" y="518442"/>
                        </a:lnTo>
                        <a:lnTo>
                          <a:pt x="792216" y="547174"/>
                        </a:lnTo>
                        <a:lnTo>
                          <a:pt x="756045" y="573492"/>
                        </a:lnTo>
                        <a:lnTo>
                          <a:pt x="718378" y="597346"/>
                        </a:lnTo>
                        <a:lnTo>
                          <a:pt x="679354" y="618688"/>
                        </a:lnTo>
                        <a:lnTo>
                          <a:pt x="639111" y="637469"/>
                        </a:lnTo>
                        <a:lnTo>
                          <a:pt x="597785" y="653640"/>
                        </a:lnTo>
                        <a:lnTo>
                          <a:pt x="555516" y="667152"/>
                        </a:lnTo>
                        <a:lnTo>
                          <a:pt x="512440" y="677956"/>
                        </a:lnTo>
                        <a:lnTo>
                          <a:pt x="468695" y="686003"/>
                        </a:lnTo>
                        <a:lnTo>
                          <a:pt x="424419" y="691245"/>
                        </a:lnTo>
                        <a:lnTo>
                          <a:pt x="379750" y="693632"/>
                        </a:lnTo>
                        <a:lnTo>
                          <a:pt x="334825" y="693116"/>
                        </a:lnTo>
                        <a:lnTo>
                          <a:pt x="289782" y="689648"/>
                        </a:lnTo>
                        <a:lnTo>
                          <a:pt x="244758" y="683179"/>
                        </a:lnTo>
                        <a:lnTo>
                          <a:pt x="199892" y="673659"/>
                        </a:lnTo>
                        <a:lnTo>
                          <a:pt x="155321" y="661041"/>
                        </a:lnTo>
                        <a:lnTo>
                          <a:pt x="111183" y="645275"/>
                        </a:lnTo>
                        <a:lnTo>
                          <a:pt x="67614" y="626313"/>
                        </a:lnTo>
                        <a:lnTo>
                          <a:pt x="33288" y="608791"/>
                        </a:lnTo>
                        <a:lnTo>
                          <a:pt x="0" y="589394"/>
                        </a:lnTo>
                        <a:lnTo>
                          <a:pt x="365696" y="0"/>
                        </a:lnTo>
                        <a:lnTo>
                          <a:pt x="991997" y="298081"/>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136">
                    <a:extLst>
                      <a:ext uri="{FF2B5EF4-FFF2-40B4-BE49-F238E27FC236}">
                        <a16:creationId xmlns:a16="http://schemas.microsoft.com/office/drawing/2014/main" id="{C64C5786-F3AC-477A-AE4F-52999886D483}"/>
                      </a:ext>
                    </a:extLst>
                  </p:cNvPr>
                  <p:cNvSpPr/>
                  <p:nvPr/>
                </p:nvSpPr>
                <p:spPr>
                  <a:xfrm>
                    <a:off x="1395858" y="3188261"/>
                    <a:ext cx="494030" cy="589915"/>
                  </a:xfrm>
                  <a:custGeom>
                    <a:avLst/>
                    <a:gdLst/>
                    <a:ahLst/>
                    <a:cxnLst/>
                    <a:rect l="l" t="t" r="r" b="b"/>
                    <a:pathLst>
                      <a:path w="494030" h="589914">
                        <a:moveTo>
                          <a:pt x="128244" y="589394"/>
                        </a:moveTo>
                        <a:lnTo>
                          <a:pt x="93942" y="566676"/>
                        </a:lnTo>
                        <a:lnTo>
                          <a:pt x="61079" y="541986"/>
                        </a:lnTo>
                        <a:lnTo>
                          <a:pt x="29737" y="515393"/>
                        </a:lnTo>
                        <a:lnTo>
                          <a:pt x="0" y="486968"/>
                        </a:lnTo>
                        <a:lnTo>
                          <a:pt x="493941" y="0"/>
                        </a:lnTo>
                        <a:lnTo>
                          <a:pt x="128244" y="589394"/>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137">
                    <a:extLst>
                      <a:ext uri="{FF2B5EF4-FFF2-40B4-BE49-F238E27FC236}">
                        <a16:creationId xmlns:a16="http://schemas.microsoft.com/office/drawing/2014/main" id="{1563F6D9-6430-4340-AE8F-0637FE10E670}"/>
                      </a:ext>
                    </a:extLst>
                  </p:cNvPr>
                  <p:cNvSpPr/>
                  <p:nvPr/>
                </p:nvSpPr>
                <p:spPr>
                  <a:xfrm>
                    <a:off x="1324872" y="3188262"/>
                    <a:ext cx="565150" cy="487045"/>
                  </a:xfrm>
                  <a:custGeom>
                    <a:avLst/>
                    <a:gdLst/>
                    <a:ahLst/>
                    <a:cxnLst/>
                    <a:rect l="l" t="t" r="r" b="b"/>
                    <a:pathLst>
                      <a:path w="565150" h="487045">
                        <a:moveTo>
                          <a:pt x="70980" y="486968"/>
                        </a:moveTo>
                        <a:lnTo>
                          <a:pt x="51981" y="466915"/>
                        </a:lnTo>
                        <a:lnTo>
                          <a:pt x="33804" y="446130"/>
                        </a:lnTo>
                        <a:lnTo>
                          <a:pt x="16469" y="424637"/>
                        </a:lnTo>
                        <a:lnTo>
                          <a:pt x="0" y="402463"/>
                        </a:lnTo>
                        <a:lnTo>
                          <a:pt x="564921" y="0"/>
                        </a:lnTo>
                        <a:lnTo>
                          <a:pt x="70980" y="486968"/>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138">
                    <a:extLst>
                      <a:ext uri="{FF2B5EF4-FFF2-40B4-BE49-F238E27FC236}">
                        <a16:creationId xmlns:a16="http://schemas.microsoft.com/office/drawing/2014/main" id="{5DFF6F13-AF94-4B07-9FD3-7561A9225E2D}"/>
                      </a:ext>
                    </a:extLst>
                  </p:cNvPr>
                  <p:cNvSpPr/>
                  <p:nvPr/>
                </p:nvSpPr>
                <p:spPr>
                  <a:xfrm>
                    <a:off x="1196210" y="2797215"/>
                    <a:ext cx="694055" cy="793750"/>
                  </a:xfrm>
                  <a:custGeom>
                    <a:avLst/>
                    <a:gdLst/>
                    <a:ahLst/>
                    <a:cxnLst/>
                    <a:rect l="l" t="t" r="r" b="b"/>
                    <a:pathLst>
                      <a:path w="694055" h="793750">
                        <a:moveTo>
                          <a:pt x="128657" y="793508"/>
                        </a:moveTo>
                        <a:lnTo>
                          <a:pt x="102084" y="753341"/>
                        </a:lnTo>
                        <a:lnTo>
                          <a:pt x="78577" y="711854"/>
                        </a:lnTo>
                        <a:lnTo>
                          <a:pt x="58137" y="669207"/>
                        </a:lnTo>
                        <a:lnTo>
                          <a:pt x="40766" y="625561"/>
                        </a:lnTo>
                        <a:lnTo>
                          <a:pt x="26465" y="581078"/>
                        </a:lnTo>
                        <a:lnTo>
                          <a:pt x="15236" y="535920"/>
                        </a:lnTo>
                        <a:lnTo>
                          <a:pt x="7082" y="490247"/>
                        </a:lnTo>
                        <a:lnTo>
                          <a:pt x="2002" y="444220"/>
                        </a:lnTo>
                        <a:lnTo>
                          <a:pt x="0" y="398002"/>
                        </a:lnTo>
                        <a:lnTo>
                          <a:pt x="1076" y="351752"/>
                        </a:lnTo>
                        <a:lnTo>
                          <a:pt x="5232" y="305633"/>
                        </a:lnTo>
                        <a:lnTo>
                          <a:pt x="12470" y="259806"/>
                        </a:lnTo>
                        <a:lnTo>
                          <a:pt x="22791" y="214432"/>
                        </a:lnTo>
                        <a:lnTo>
                          <a:pt x="36198" y="169672"/>
                        </a:lnTo>
                        <a:lnTo>
                          <a:pt x="52691" y="125688"/>
                        </a:lnTo>
                        <a:lnTo>
                          <a:pt x="72272" y="82640"/>
                        </a:lnTo>
                        <a:lnTo>
                          <a:pt x="94944" y="40690"/>
                        </a:lnTo>
                        <a:lnTo>
                          <a:pt x="120707" y="0"/>
                        </a:lnTo>
                        <a:lnTo>
                          <a:pt x="693578" y="391045"/>
                        </a:lnTo>
                        <a:lnTo>
                          <a:pt x="128657" y="793508"/>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object 139">
                    <a:extLst>
                      <a:ext uri="{FF2B5EF4-FFF2-40B4-BE49-F238E27FC236}">
                        <a16:creationId xmlns:a16="http://schemas.microsoft.com/office/drawing/2014/main" id="{D3AD813C-5416-4A31-8E3C-60CA79BF8E91}"/>
                      </a:ext>
                    </a:extLst>
                  </p:cNvPr>
                  <p:cNvSpPr/>
                  <p:nvPr/>
                </p:nvSpPr>
                <p:spPr>
                  <a:xfrm>
                    <a:off x="1316915" y="2571000"/>
                    <a:ext cx="573405" cy="617855"/>
                  </a:xfrm>
                  <a:custGeom>
                    <a:avLst/>
                    <a:gdLst/>
                    <a:ahLst/>
                    <a:cxnLst/>
                    <a:rect l="l" t="t" r="r" b="b"/>
                    <a:pathLst>
                      <a:path w="573405" h="617855">
                        <a:moveTo>
                          <a:pt x="0" y="226212"/>
                        </a:moveTo>
                        <a:lnTo>
                          <a:pt x="29354" y="186342"/>
                        </a:lnTo>
                        <a:lnTo>
                          <a:pt x="61372" y="148784"/>
                        </a:lnTo>
                        <a:lnTo>
                          <a:pt x="95913" y="113661"/>
                        </a:lnTo>
                        <a:lnTo>
                          <a:pt x="132835" y="81097"/>
                        </a:lnTo>
                        <a:lnTo>
                          <a:pt x="171999" y="51217"/>
                        </a:lnTo>
                        <a:lnTo>
                          <a:pt x="213264" y="24143"/>
                        </a:lnTo>
                        <a:lnTo>
                          <a:pt x="256489" y="0"/>
                        </a:lnTo>
                        <a:lnTo>
                          <a:pt x="572884" y="617270"/>
                        </a:lnTo>
                        <a:lnTo>
                          <a:pt x="0" y="226212"/>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140">
                    <a:extLst>
                      <a:ext uri="{FF2B5EF4-FFF2-40B4-BE49-F238E27FC236}">
                        <a16:creationId xmlns:a16="http://schemas.microsoft.com/office/drawing/2014/main" id="{C9510B12-4432-449D-BA45-920756ADA25D}"/>
                      </a:ext>
                    </a:extLst>
                  </p:cNvPr>
                  <p:cNvSpPr/>
                  <p:nvPr/>
                </p:nvSpPr>
                <p:spPr>
                  <a:xfrm>
                    <a:off x="1573404" y="2494639"/>
                    <a:ext cx="316865" cy="694055"/>
                  </a:xfrm>
                  <a:custGeom>
                    <a:avLst/>
                    <a:gdLst/>
                    <a:ahLst/>
                    <a:cxnLst/>
                    <a:rect l="l" t="t" r="r" b="b"/>
                    <a:pathLst>
                      <a:path w="316864" h="694055">
                        <a:moveTo>
                          <a:pt x="0" y="76365"/>
                        </a:moveTo>
                        <a:lnTo>
                          <a:pt x="42582" y="56331"/>
                        </a:lnTo>
                        <a:lnTo>
                          <a:pt x="86298" y="39276"/>
                        </a:lnTo>
                        <a:lnTo>
                          <a:pt x="130990" y="25237"/>
                        </a:lnTo>
                        <a:lnTo>
                          <a:pt x="176502" y="14252"/>
                        </a:lnTo>
                        <a:lnTo>
                          <a:pt x="222678" y="6359"/>
                        </a:lnTo>
                        <a:lnTo>
                          <a:pt x="269361" y="1596"/>
                        </a:lnTo>
                        <a:lnTo>
                          <a:pt x="316395" y="0"/>
                        </a:lnTo>
                        <a:lnTo>
                          <a:pt x="316395" y="693623"/>
                        </a:lnTo>
                        <a:lnTo>
                          <a:pt x="0" y="76365"/>
                        </a:lnTo>
                        <a:close/>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141">
                    <a:extLst>
                      <a:ext uri="{FF2B5EF4-FFF2-40B4-BE49-F238E27FC236}">
                        <a16:creationId xmlns:a16="http://schemas.microsoft.com/office/drawing/2014/main" id="{5B3884BF-F31A-4E88-BFEE-75497C945A20}"/>
                      </a:ext>
                    </a:extLst>
                  </p:cNvPr>
                  <p:cNvSpPr/>
                  <p:nvPr/>
                </p:nvSpPr>
                <p:spPr>
                  <a:xfrm>
                    <a:off x="1446695" y="2745173"/>
                    <a:ext cx="886460" cy="886460"/>
                  </a:xfrm>
                  <a:custGeom>
                    <a:avLst/>
                    <a:gdLst/>
                    <a:ahLst/>
                    <a:cxnLst/>
                    <a:rect l="l" t="t" r="r" b="b"/>
                    <a:pathLst>
                      <a:path w="886460" h="886460">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150" name="object 31">
                <a:extLst>
                  <a:ext uri="{FF2B5EF4-FFF2-40B4-BE49-F238E27FC236}">
                    <a16:creationId xmlns:a16="http://schemas.microsoft.com/office/drawing/2014/main" id="{9898FD5D-EC57-49F6-8549-852ACF0A9948}"/>
                  </a:ext>
                </a:extLst>
              </p:cNvPr>
              <p:cNvSpPr txBox="1"/>
              <p:nvPr/>
            </p:nvSpPr>
            <p:spPr>
              <a:xfrm>
                <a:off x="1043496" y="259689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8%</a:t>
                </a:r>
              </a:p>
            </p:txBody>
          </p:sp>
          <p:sp>
            <p:nvSpPr>
              <p:cNvPr id="151" name="object 31">
                <a:extLst>
                  <a:ext uri="{FF2B5EF4-FFF2-40B4-BE49-F238E27FC236}">
                    <a16:creationId xmlns:a16="http://schemas.microsoft.com/office/drawing/2014/main" id="{6A60491F-6076-415D-B464-C362E3ED9D55}"/>
                  </a:ext>
                </a:extLst>
              </p:cNvPr>
              <p:cNvSpPr txBox="1"/>
              <p:nvPr/>
            </p:nvSpPr>
            <p:spPr>
              <a:xfrm>
                <a:off x="643467" y="2790767"/>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8%</a:t>
                </a:r>
              </a:p>
            </p:txBody>
          </p:sp>
          <p:sp>
            <p:nvSpPr>
              <p:cNvPr id="152" name="object 31">
                <a:extLst>
                  <a:ext uri="{FF2B5EF4-FFF2-40B4-BE49-F238E27FC236}">
                    <a16:creationId xmlns:a16="http://schemas.microsoft.com/office/drawing/2014/main" id="{70D78BC5-3100-4BC6-8A7B-69C06D3B1DD2}"/>
                  </a:ext>
                </a:extLst>
              </p:cNvPr>
              <p:cNvSpPr txBox="1"/>
              <p:nvPr/>
            </p:nvSpPr>
            <p:spPr>
              <a:xfrm>
                <a:off x="558864" y="3169564"/>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19</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53" name="object 31">
                <a:extLst>
                  <a:ext uri="{FF2B5EF4-FFF2-40B4-BE49-F238E27FC236}">
                    <a16:creationId xmlns:a16="http://schemas.microsoft.com/office/drawing/2014/main" id="{DB9994E9-5E87-4FDC-9E18-BB0D8FD583AE}"/>
                  </a:ext>
                </a:extLst>
              </p:cNvPr>
              <p:cNvSpPr txBox="1"/>
              <p:nvPr/>
            </p:nvSpPr>
            <p:spPr>
              <a:xfrm>
                <a:off x="639795" y="3499429"/>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2</a:t>
                </a:r>
                <a:r>
                  <a:rPr kumimoji="0"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a:t>
                </a:r>
              </a:p>
            </p:txBody>
          </p:sp>
          <p:sp>
            <p:nvSpPr>
              <p:cNvPr id="158" name="object 31">
                <a:extLst>
                  <a:ext uri="{FF2B5EF4-FFF2-40B4-BE49-F238E27FC236}">
                    <a16:creationId xmlns:a16="http://schemas.microsoft.com/office/drawing/2014/main" id="{E1090A8F-CB9B-42C5-9450-E5FDD2663AF3}"/>
                  </a:ext>
                </a:extLst>
              </p:cNvPr>
              <p:cNvSpPr txBox="1"/>
              <p:nvPr/>
            </p:nvSpPr>
            <p:spPr>
              <a:xfrm>
                <a:off x="1890535" y="2596896"/>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7%</a:t>
                </a:r>
              </a:p>
            </p:txBody>
          </p:sp>
          <p:sp>
            <p:nvSpPr>
              <p:cNvPr id="159" name="object 31">
                <a:extLst>
                  <a:ext uri="{FF2B5EF4-FFF2-40B4-BE49-F238E27FC236}">
                    <a16:creationId xmlns:a16="http://schemas.microsoft.com/office/drawing/2014/main" id="{87A47887-4687-4C8B-AABA-C8D459298830}"/>
                  </a:ext>
                </a:extLst>
              </p:cNvPr>
              <p:cNvSpPr txBox="1"/>
              <p:nvPr/>
            </p:nvSpPr>
            <p:spPr>
              <a:xfrm>
                <a:off x="2288531" y="3175040"/>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25</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160" name="object 31">
                <a:extLst>
                  <a:ext uri="{FF2B5EF4-FFF2-40B4-BE49-F238E27FC236}">
                    <a16:creationId xmlns:a16="http://schemas.microsoft.com/office/drawing/2014/main" id="{E314AA98-BD65-4DF8-B75E-D0345521B459}"/>
                  </a:ext>
                </a:extLst>
              </p:cNvPr>
              <p:cNvSpPr txBox="1"/>
              <p:nvPr/>
            </p:nvSpPr>
            <p:spPr>
              <a:xfrm>
                <a:off x="2081173" y="3720527"/>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27</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161" name="object 31">
                <a:extLst>
                  <a:ext uri="{FF2B5EF4-FFF2-40B4-BE49-F238E27FC236}">
                    <a16:creationId xmlns:a16="http://schemas.microsoft.com/office/drawing/2014/main" id="{5E6ABB5D-AE07-46D3-AD7B-2B994529553F}"/>
                  </a:ext>
                </a:extLst>
              </p:cNvPr>
              <p:cNvSpPr txBox="1"/>
              <p:nvPr/>
            </p:nvSpPr>
            <p:spPr>
              <a:xfrm>
                <a:off x="1156232" y="3804880"/>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4</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3" name="bk object 22">
              <a:extLst>
                <a:ext uri="{FF2B5EF4-FFF2-40B4-BE49-F238E27FC236}">
                  <a16:creationId xmlns:a16="http://schemas.microsoft.com/office/drawing/2014/main" id="{6F813E0B-531E-4D11-98D8-F409934E296B}"/>
                </a:ext>
              </a:extLst>
            </p:cNvPr>
            <p:cNvSpPr/>
            <p:nvPr/>
          </p:nvSpPr>
          <p:spPr>
            <a:xfrm>
              <a:off x="685800" y="2286000"/>
              <a:ext cx="338328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 sub-Saharan Africa</a:t>
              </a:r>
            </a:p>
          </p:txBody>
        </p:sp>
        <p:grpSp>
          <p:nvGrpSpPr>
            <p:cNvPr id="23" name="Group 22">
              <a:extLst>
                <a:ext uri="{FF2B5EF4-FFF2-40B4-BE49-F238E27FC236}">
                  <a16:creationId xmlns:a16="http://schemas.microsoft.com/office/drawing/2014/main" id="{1CA3D87B-84FB-4C62-B557-F3BC41EB11DB}"/>
                </a:ext>
              </a:extLst>
            </p:cNvPr>
            <p:cNvGrpSpPr/>
            <p:nvPr/>
          </p:nvGrpSpPr>
          <p:grpSpPr>
            <a:xfrm>
              <a:off x="8881842" y="2596416"/>
              <a:ext cx="2492431" cy="1522213"/>
              <a:chOff x="8372040" y="2596896"/>
              <a:chExt cx="2492431" cy="1522213"/>
            </a:xfrm>
          </p:grpSpPr>
          <p:grpSp>
            <p:nvGrpSpPr>
              <p:cNvPr id="106" name="object 53">
                <a:extLst>
                  <a:ext uri="{FF2B5EF4-FFF2-40B4-BE49-F238E27FC236}">
                    <a16:creationId xmlns:a16="http://schemas.microsoft.com/office/drawing/2014/main" id="{0DC953A5-7F5D-46E8-9A24-DDA2F13718ED}"/>
                  </a:ext>
                </a:extLst>
              </p:cNvPr>
              <p:cNvGrpSpPr>
                <a:grpSpLocks noChangeAspect="1"/>
              </p:cNvGrpSpPr>
              <p:nvPr/>
            </p:nvGrpSpPr>
            <p:grpSpPr>
              <a:xfrm>
                <a:off x="9144000" y="2889504"/>
                <a:ext cx="914400" cy="914400"/>
                <a:chOff x="1181049" y="7970997"/>
                <a:chExt cx="1404620" cy="1405890"/>
              </a:xfrm>
            </p:grpSpPr>
            <p:sp>
              <p:nvSpPr>
                <p:cNvPr id="107" name="object 54">
                  <a:extLst>
                    <a:ext uri="{FF2B5EF4-FFF2-40B4-BE49-F238E27FC236}">
                      <a16:creationId xmlns:a16="http://schemas.microsoft.com/office/drawing/2014/main" id="{E039F051-0EB7-4E2C-A532-DBEAB475717A}"/>
                    </a:ext>
                  </a:extLst>
                </p:cNvPr>
                <p:cNvSpPr/>
                <p:nvPr/>
              </p:nvSpPr>
              <p:spPr>
                <a:xfrm>
                  <a:off x="1181054" y="7972487"/>
                  <a:ext cx="1404620" cy="1404620"/>
                </a:xfrm>
                <a:custGeom>
                  <a:avLst/>
                  <a:gdLst/>
                  <a:ahLst/>
                  <a:cxnLst/>
                  <a:rect l="l" t="t" r="r" b="b"/>
                  <a:pathLst>
                    <a:path w="1404620" h="1404620">
                      <a:moveTo>
                        <a:pt x="701992" y="0"/>
                      </a:moveTo>
                      <a:lnTo>
                        <a:pt x="653930" y="1619"/>
                      </a:lnTo>
                      <a:lnTo>
                        <a:pt x="606737" y="6408"/>
                      </a:lnTo>
                      <a:lnTo>
                        <a:pt x="560518" y="14262"/>
                      </a:lnTo>
                      <a:lnTo>
                        <a:pt x="515377" y="25076"/>
                      </a:lnTo>
                      <a:lnTo>
                        <a:pt x="471419" y="38746"/>
                      </a:lnTo>
                      <a:lnTo>
                        <a:pt x="428748" y="55167"/>
                      </a:lnTo>
                      <a:lnTo>
                        <a:pt x="387469" y="74234"/>
                      </a:lnTo>
                      <a:lnTo>
                        <a:pt x="347686" y="95844"/>
                      </a:lnTo>
                      <a:lnTo>
                        <a:pt x="309504" y="119891"/>
                      </a:lnTo>
                      <a:lnTo>
                        <a:pt x="273028" y="146271"/>
                      </a:lnTo>
                      <a:lnTo>
                        <a:pt x="238362" y="174880"/>
                      </a:lnTo>
                      <a:lnTo>
                        <a:pt x="205611" y="205612"/>
                      </a:lnTo>
                      <a:lnTo>
                        <a:pt x="174879" y="238364"/>
                      </a:lnTo>
                      <a:lnTo>
                        <a:pt x="146271" y="273031"/>
                      </a:lnTo>
                      <a:lnTo>
                        <a:pt x="119891" y="309507"/>
                      </a:lnTo>
                      <a:lnTo>
                        <a:pt x="95844" y="347690"/>
                      </a:lnTo>
                      <a:lnTo>
                        <a:pt x="74234" y="387473"/>
                      </a:lnTo>
                      <a:lnTo>
                        <a:pt x="55167" y="428753"/>
                      </a:lnTo>
                      <a:lnTo>
                        <a:pt x="38746" y="471425"/>
                      </a:lnTo>
                      <a:lnTo>
                        <a:pt x="25076" y="515384"/>
                      </a:lnTo>
                      <a:lnTo>
                        <a:pt x="14262" y="560527"/>
                      </a:lnTo>
                      <a:lnTo>
                        <a:pt x="6408" y="606747"/>
                      </a:lnTo>
                      <a:lnTo>
                        <a:pt x="1619" y="653941"/>
                      </a:lnTo>
                      <a:lnTo>
                        <a:pt x="0" y="702005"/>
                      </a:lnTo>
                      <a:lnTo>
                        <a:pt x="1619" y="750068"/>
                      </a:lnTo>
                      <a:lnTo>
                        <a:pt x="6408" y="797262"/>
                      </a:lnTo>
                      <a:lnTo>
                        <a:pt x="14262" y="843483"/>
                      </a:lnTo>
                      <a:lnTo>
                        <a:pt x="25076" y="888625"/>
                      </a:lnTo>
                      <a:lnTo>
                        <a:pt x="38746" y="932584"/>
                      </a:lnTo>
                      <a:lnTo>
                        <a:pt x="55167" y="975256"/>
                      </a:lnTo>
                      <a:lnTo>
                        <a:pt x="74234" y="1016536"/>
                      </a:lnTo>
                      <a:lnTo>
                        <a:pt x="95844" y="1056320"/>
                      </a:lnTo>
                      <a:lnTo>
                        <a:pt x="119891" y="1094502"/>
                      </a:lnTo>
                      <a:lnTo>
                        <a:pt x="146271" y="1130979"/>
                      </a:lnTo>
                      <a:lnTo>
                        <a:pt x="174879" y="1165645"/>
                      </a:lnTo>
                      <a:lnTo>
                        <a:pt x="205611" y="1198397"/>
                      </a:lnTo>
                      <a:lnTo>
                        <a:pt x="238362" y="1229129"/>
                      </a:lnTo>
                      <a:lnTo>
                        <a:pt x="273028" y="1257738"/>
                      </a:lnTo>
                      <a:lnTo>
                        <a:pt x="309504" y="1284118"/>
                      </a:lnTo>
                      <a:lnTo>
                        <a:pt x="347686" y="1308165"/>
                      </a:lnTo>
                      <a:lnTo>
                        <a:pt x="387469" y="1329775"/>
                      </a:lnTo>
                      <a:lnTo>
                        <a:pt x="428748" y="1348843"/>
                      </a:lnTo>
                      <a:lnTo>
                        <a:pt x="471419" y="1365264"/>
                      </a:lnTo>
                      <a:lnTo>
                        <a:pt x="515377" y="1378934"/>
                      </a:lnTo>
                      <a:lnTo>
                        <a:pt x="560518" y="1389748"/>
                      </a:lnTo>
                      <a:lnTo>
                        <a:pt x="606737" y="1397601"/>
                      </a:lnTo>
                      <a:lnTo>
                        <a:pt x="653930" y="1402390"/>
                      </a:lnTo>
                      <a:lnTo>
                        <a:pt x="701992" y="1404010"/>
                      </a:lnTo>
                      <a:lnTo>
                        <a:pt x="750055" y="1402390"/>
                      </a:lnTo>
                      <a:lnTo>
                        <a:pt x="797250" y="1397601"/>
                      </a:lnTo>
                      <a:lnTo>
                        <a:pt x="843470" y="1389748"/>
                      </a:lnTo>
                      <a:lnTo>
                        <a:pt x="888612" y="1378934"/>
                      </a:lnTo>
                      <a:lnTo>
                        <a:pt x="932572" y="1365264"/>
                      </a:lnTo>
                      <a:lnTo>
                        <a:pt x="975244" y="1348843"/>
                      </a:lnTo>
                      <a:lnTo>
                        <a:pt x="1016524" y="1329775"/>
                      </a:lnTo>
                      <a:lnTo>
                        <a:pt x="1056307" y="1308165"/>
                      </a:lnTo>
                      <a:lnTo>
                        <a:pt x="1094489" y="1284118"/>
                      </a:lnTo>
                      <a:lnTo>
                        <a:pt x="1130966" y="1257738"/>
                      </a:lnTo>
                      <a:lnTo>
                        <a:pt x="1165632" y="1229129"/>
                      </a:lnTo>
                      <a:lnTo>
                        <a:pt x="1198384" y="1198397"/>
                      </a:lnTo>
                      <a:lnTo>
                        <a:pt x="1229117" y="1165645"/>
                      </a:lnTo>
                      <a:lnTo>
                        <a:pt x="1257725" y="1130979"/>
                      </a:lnTo>
                      <a:lnTo>
                        <a:pt x="1284105" y="1094502"/>
                      </a:lnTo>
                      <a:lnTo>
                        <a:pt x="1308153" y="1056320"/>
                      </a:lnTo>
                      <a:lnTo>
                        <a:pt x="1329762" y="1016536"/>
                      </a:lnTo>
                      <a:lnTo>
                        <a:pt x="1348830" y="975256"/>
                      </a:lnTo>
                      <a:lnTo>
                        <a:pt x="1365251" y="932584"/>
                      </a:lnTo>
                      <a:lnTo>
                        <a:pt x="1378921" y="888625"/>
                      </a:lnTo>
                      <a:lnTo>
                        <a:pt x="1389735" y="843483"/>
                      </a:lnTo>
                      <a:lnTo>
                        <a:pt x="1397589" y="797262"/>
                      </a:lnTo>
                      <a:lnTo>
                        <a:pt x="1402378" y="750068"/>
                      </a:lnTo>
                      <a:lnTo>
                        <a:pt x="1403997" y="702005"/>
                      </a:lnTo>
                      <a:lnTo>
                        <a:pt x="1402378" y="653941"/>
                      </a:lnTo>
                      <a:lnTo>
                        <a:pt x="1397589" y="606747"/>
                      </a:lnTo>
                      <a:lnTo>
                        <a:pt x="1389735" y="560527"/>
                      </a:lnTo>
                      <a:lnTo>
                        <a:pt x="1378921" y="515384"/>
                      </a:lnTo>
                      <a:lnTo>
                        <a:pt x="1365251" y="471425"/>
                      </a:lnTo>
                      <a:lnTo>
                        <a:pt x="1348830" y="428753"/>
                      </a:lnTo>
                      <a:lnTo>
                        <a:pt x="1329762" y="387473"/>
                      </a:lnTo>
                      <a:lnTo>
                        <a:pt x="1308153" y="347690"/>
                      </a:lnTo>
                      <a:lnTo>
                        <a:pt x="1284105" y="309507"/>
                      </a:lnTo>
                      <a:lnTo>
                        <a:pt x="1257725" y="273031"/>
                      </a:lnTo>
                      <a:lnTo>
                        <a:pt x="1229117" y="238364"/>
                      </a:lnTo>
                      <a:lnTo>
                        <a:pt x="1198384" y="205612"/>
                      </a:lnTo>
                      <a:lnTo>
                        <a:pt x="1165632" y="174880"/>
                      </a:lnTo>
                      <a:lnTo>
                        <a:pt x="1130966" y="146271"/>
                      </a:lnTo>
                      <a:lnTo>
                        <a:pt x="1094489" y="119891"/>
                      </a:lnTo>
                      <a:lnTo>
                        <a:pt x="1056307" y="95844"/>
                      </a:lnTo>
                      <a:lnTo>
                        <a:pt x="1016524" y="74234"/>
                      </a:lnTo>
                      <a:lnTo>
                        <a:pt x="975244" y="55167"/>
                      </a:lnTo>
                      <a:lnTo>
                        <a:pt x="932572" y="38746"/>
                      </a:lnTo>
                      <a:lnTo>
                        <a:pt x="888612" y="25076"/>
                      </a:lnTo>
                      <a:lnTo>
                        <a:pt x="843470" y="14262"/>
                      </a:lnTo>
                      <a:lnTo>
                        <a:pt x="797250" y="6408"/>
                      </a:lnTo>
                      <a:lnTo>
                        <a:pt x="750055" y="1619"/>
                      </a:lnTo>
                      <a:lnTo>
                        <a:pt x="701992"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55">
                  <a:extLst>
                    <a:ext uri="{FF2B5EF4-FFF2-40B4-BE49-F238E27FC236}">
                      <a16:creationId xmlns:a16="http://schemas.microsoft.com/office/drawing/2014/main" id="{32547069-84DA-45E2-A3AF-3300AADC61A4}"/>
                    </a:ext>
                  </a:extLst>
                </p:cNvPr>
                <p:cNvSpPr/>
                <p:nvPr/>
              </p:nvSpPr>
              <p:spPr>
                <a:xfrm>
                  <a:off x="1877842" y="7972585"/>
                  <a:ext cx="222885" cy="698500"/>
                </a:xfrm>
                <a:custGeom>
                  <a:avLst/>
                  <a:gdLst/>
                  <a:ahLst/>
                  <a:cxnLst/>
                  <a:rect l="l" t="t" r="r" b="b"/>
                  <a:pathLst>
                    <a:path w="222885" h="698500">
                      <a:moveTo>
                        <a:pt x="2329" y="0"/>
                      </a:moveTo>
                      <a:lnTo>
                        <a:pt x="0" y="78"/>
                      </a:lnTo>
                      <a:lnTo>
                        <a:pt x="0" y="698443"/>
                      </a:lnTo>
                      <a:lnTo>
                        <a:pt x="222859" y="36177"/>
                      </a:lnTo>
                      <a:lnTo>
                        <a:pt x="168388" y="20378"/>
                      </a:lnTo>
                      <a:lnTo>
                        <a:pt x="112906" y="9035"/>
                      </a:lnTo>
                      <a:lnTo>
                        <a:pt x="56685" y="2196"/>
                      </a:lnTo>
                      <a:lnTo>
                        <a:pt x="2329"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56">
                  <a:extLst>
                    <a:ext uri="{FF2B5EF4-FFF2-40B4-BE49-F238E27FC236}">
                      <a16:creationId xmlns:a16="http://schemas.microsoft.com/office/drawing/2014/main" id="{3ED39CF9-ECE6-427D-B9FA-05A314760E65}"/>
                    </a:ext>
                  </a:extLst>
                </p:cNvPr>
                <p:cNvSpPr/>
                <p:nvPr/>
              </p:nvSpPr>
              <p:spPr>
                <a:xfrm>
                  <a:off x="1877842" y="7972585"/>
                  <a:ext cx="222885" cy="698500"/>
                </a:xfrm>
                <a:custGeom>
                  <a:avLst/>
                  <a:gdLst/>
                  <a:ahLst/>
                  <a:cxnLst/>
                  <a:rect l="l" t="t" r="r" b="b"/>
                  <a:pathLst>
                    <a:path w="222885" h="698500">
                      <a:moveTo>
                        <a:pt x="2329" y="0"/>
                      </a:moveTo>
                      <a:lnTo>
                        <a:pt x="56685" y="2196"/>
                      </a:lnTo>
                      <a:lnTo>
                        <a:pt x="112907" y="9035"/>
                      </a:lnTo>
                      <a:lnTo>
                        <a:pt x="168394" y="20378"/>
                      </a:lnTo>
                      <a:lnTo>
                        <a:pt x="222872" y="36177"/>
                      </a:lnTo>
                      <a:lnTo>
                        <a:pt x="0" y="698443"/>
                      </a:lnTo>
                      <a:lnTo>
                        <a:pt x="0" y="78"/>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57">
                  <a:extLst>
                    <a:ext uri="{FF2B5EF4-FFF2-40B4-BE49-F238E27FC236}">
                      <a16:creationId xmlns:a16="http://schemas.microsoft.com/office/drawing/2014/main" id="{17F5278B-B798-440B-9062-41596560CB15}"/>
                    </a:ext>
                  </a:extLst>
                </p:cNvPr>
                <p:cNvSpPr/>
                <p:nvPr/>
              </p:nvSpPr>
              <p:spPr>
                <a:xfrm>
                  <a:off x="1877846" y="8008765"/>
                  <a:ext cx="694055" cy="662305"/>
                </a:xfrm>
                <a:custGeom>
                  <a:avLst/>
                  <a:gdLst/>
                  <a:ahLst/>
                  <a:cxnLst/>
                  <a:rect l="l" t="t" r="r" b="b"/>
                  <a:pathLst>
                    <a:path w="694055" h="662304">
                      <a:moveTo>
                        <a:pt x="222859" y="0"/>
                      </a:moveTo>
                      <a:lnTo>
                        <a:pt x="0" y="662266"/>
                      </a:lnTo>
                      <a:lnTo>
                        <a:pt x="693750" y="563994"/>
                      </a:lnTo>
                      <a:lnTo>
                        <a:pt x="685078" y="515463"/>
                      </a:lnTo>
                      <a:lnTo>
                        <a:pt x="673120" y="468083"/>
                      </a:lnTo>
                      <a:lnTo>
                        <a:pt x="657987" y="421985"/>
                      </a:lnTo>
                      <a:lnTo>
                        <a:pt x="639790" y="377304"/>
                      </a:lnTo>
                      <a:lnTo>
                        <a:pt x="618639" y="334171"/>
                      </a:lnTo>
                      <a:lnTo>
                        <a:pt x="594647" y="292721"/>
                      </a:lnTo>
                      <a:lnTo>
                        <a:pt x="567924" y="253085"/>
                      </a:lnTo>
                      <a:lnTo>
                        <a:pt x="538581" y="215398"/>
                      </a:lnTo>
                      <a:lnTo>
                        <a:pt x="506730" y="179792"/>
                      </a:lnTo>
                      <a:lnTo>
                        <a:pt x="472480" y="146400"/>
                      </a:lnTo>
                      <a:lnTo>
                        <a:pt x="435945" y="115355"/>
                      </a:lnTo>
                      <a:lnTo>
                        <a:pt x="397234" y="86791"/>
                      </a:lnTo>
                      <a:lnTo>
                        <a:pt x="356459" y="60841"/>
                      </a:lnTo>
                      <a:lnTo>
                        <a:pt x="313731" y="37636"/>
                      </a:lnTo>
                      <a:lnTo>
                        <a:pt x="269160" y="17312"/>
                      </a:lnTo>
                      <a:lnTo>
                        <a:pt x="222859"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58">
                  <a:extLst>
                    <a:ext uri="{FF2B5EF4-FFF2-40B4-BE49-F238E27FC236}">
                      <a16:creationId xmlns:a16="http://schemas.microsoft.com/office/drawing/2014/main" id="{238D7FF3-E616-4352-845D-64F4445E1031}"/>
                    </a:ext>
                  </a:extLst>
                </p:cNvPr>
                <p:cNvSpPr/>
                <p:nvPr/>
              </p:nvSpPr>
              <p:spPr>
                <a:xfrm>
                  <a:off x="1877837" y="8008765"/>
                  <a:ext cx="694055" cy="662305"/>
                </a:xfrm>
                <a:custGeom>
                  <a:avLst/>
                  <a:gdLst/>
                  <a:ahLst/>
                  <a:cxnLst/>
                  <a:rect l="l" t="t" r="r" b="b"/>
                  <a:pathLst>
                    <a:path w="694055" h="662304">
                      <a:moveTo>
                        <a:pt x="222872" y="0"/>
                      </a:moveTo>
                      <a:lnTo>
                        <a:pt x="269173" y="17312"/>
                      </a:lnTo>
                      <a:lnTo>
                        <a:pt x="313743" y="37636"/>
                      </a:lnTo>
                      <a:lnTo>
                        <a:pt x="356471" y="60841"/>
                      </a:lnTo>
                      <a:lnTo>
                        <a:pt x="397245" y="86791"/>
                      </a:lnTo>
                      <a:lnTo>
                        <a:pt x="435955" y="115355"/>
                      </a:lnTo>
                      <a:lnTo>
                        <a:pt x="472490" y="146400"/>
                      </a:lnTo>
                      <a:lnTo>
                        <a:pt x="506738" y="179792"/>
                      </a:lnTo>
                      <a:lnTo>
                        <a:pt x="538589" y="215398"/>
                      </a:lnTo>
                      <a:lnTo>
                        <a:pt x="567931" y="253085"/>
                      </a:lnTo>
                      <a:lnTo>
                        <a:pt x="594654" y="292721"/>
                      </a:lnTo>
                      <a:lnTo>
                        <a:pt x="618647" y="334171"/>
                      </a:lnTo>
                      <a:lnTo>
                        <a:pt x="639797" y="377304"/>
                      </a:lnTo>
                      <a:lnTo>
                        <a:pt x="657995" y="421985"/>
                      </a:lnTo>
                      <a:lnTo>
                        <a:pt x="673129" y="468083"/>
                      </a:lnTo>
                      <a:lnTo>
                        <a:pt x="685089" y="515463"/>
                      </a:lnTo>
                      <a:lnTo>
                        <a:pt x="693762" y="563994"/>
                      </a:lnTo>
                      <a:lnTo>
                        <a:pt x="0" y="662266"/>
                      </a:lnTo>
                      <a:lnTo>
                        <a:pt x="222872"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59">
                  <a:extLst>
                    <a:ext uri="{FF2B5EF4-FFF2-40B4-BE49-F238E27FC236}">
                      <a16:creationId xmlns:a16="http://schemas.microsoft.com/office/drawing/2014/main" id="{405C7F8F-67B6-42B0-9846-CB18C6CB0A1E}"/>
                    </a:ext>
                  </a:extLst>
                </p:cNvPr>
                <p:cNvSpPr/>
                <p:nvPr/>
              </p:nvSpPr>
              <p:spPr>
                <a:xfrm>
                  <a:off x="1877838" y="8572765"/>
                  <a:ext cx="701040" cy="782320"/>
                </a:xfrm>
                <a:custGeom>
                  <a:avLst/>
                  <a:gdLst/>
                  <a:ahLst/>
                  <a:cxnLst/>
                  <a:rect l="l" t="t" r="r" b="b"/>
                  <a:pathLst>
                    <a:path w="701039" h="782320">
                      <a:moveTo>
                        <a:pt x="693762" y="0"/>
                      </a:moveTo>
                      <a:lnTo>
                        <a:pt x="0" y="98272"/>
                      </a:lnTo>
                      <a:lnTo>
                        <a:pt x="142621" y="782193"/>
                      </a:lnTo>
                      <a:lnTo>
                        <a:pt x="189128" y="770913"/>
                      </a:lnTo>
                      <a:lnTo>
                        <a:pt x="234181" y="756722"/>
                      </a:lnTo>
                      <a:lnTo>
                        <a:pt x="277695" y="739740"/>
                      </a:lnTo>
                      <a:lnTo>
                        <a:pt x="319586" y="720088"/>
                      </a:lnTo>
                      <a:lnTo>
                        <a:pt x="359767" y="697887"/>
                      </a:lnTo>
                      <a:lnTo>
                        <a:pt x="398153" y="673258"/>
                      </a:lnTo>
                      <a:lnTo>
                        <a:pt x="434661" y="646320"/>
                      </a:lnTo>
                      <a:lnTo>
                        <a:pt x="469204" y="617196"/>
                      </a:lnTo>
                      <a:lnTo>
                        <a:pt x="501697" y="586005"/>
                      </a:lnTo>
                      <a:lnTo>
                        <a:pt x="532056" y="552869"/>
                      </a:lnTo>
                      <a:lnTo>
                        <a:pt x="560195" y="517908"/>
                      </a:lnTo>
                      <a:lnTo>
                        <a:pt x="586030" y="481243"/>
                      </a:lnTo>
                      <a:lnTo>
                        <a:pt x="609475" y="442995"/>
                      </a:lnTo>
                      <a:lnTo>
                        <a:pt x="630444" y="403284"/>
                      </a:lnTo>
                      <a:lnTo>
                        <a:pt x="648854" y="362232"/>
                      </a:lnTo>
                      <a:lnTo>
                        <a:pt x="664619" y="319958"/>
                      </a:lnTo>
                      <a:lnTo>
                        <a:pt x="677653" y="276584"/>
                      </a:lnTo>
                      <a:lnTo>
                        <a:pt x="687872" y="232231"/>
                      </a:lnTo>
                      <a:lnTo>
                        <a:pt x="695191" y="187019"/>
                      </a:lnTo>
                      <a:lnTo>
                        <a:pt x="699525" y="141069"/>
                      </a:lnTo>
                      <a:lnTo>
                        <a:pt x="700788" y="94502"/>
                      </a:lnTo>
                      <a:lnTo>
                        <a:pt x="698896" y="47439"/>
                      </a:lnTo>
                      <a:lnTo>
                        <a:pt x="693762"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object 60">
                  <a:extLst>
                    <a:ext uri="{FF2B5EF4-FFF2-40B4-BE49-F238E27FC236}">
                      <a16:creationId xmlns:a16="http://schemas.microsoft.com/office/drawing/2014/main" id="{E649AC63-C1B4-4899-9670-CD3E6680EAF3}"/>
                    </a:ext>
                  </a:extLst>
                </p:cNvPr>
                <p:cNvSpPr/>
                <p:nvPr/>
              </p:nvSpPr>
              <p:spPr>
                <a:xfrm>
                  <a:off x="1877838" y="8572765"/>
                  <a:ext cx="701040" cy="782320"/>
                </a:xfrm>
                <a:custGeom>
                  <a:avLst/>
                  <a:gdLst/>
                  <a:ahLst/>
                  <a:cxnLst/>
                  <a:rect l="l" t="t" r="r" b="b"/>
                  <a:pathLst>
                    <a:path w="701039" h="782320">
                      <a:moveTo>
                        <a:pt x="693762" y="0"/>
                      </a:moveTo>
                      <a:lnTo>
                        <a:pt x="698896" y="47439"/>
                      </a:lnTo>
                      <a:lnTo>
                        <a:pt x="700788" y="94502"/>
                      </a:lnTo>
                      <a:lnTo>
                        <a:pt x="699525" y="141069"/>
                      </a:lnTo>
                      <a:lnTo>
                        <a:pt x="695191" y="187019"/>
                      </a:lnTo>
                      <a:lnTo>
                        <a:pt x="687872" y="232231"/>
                      </a:lnTo>
                      <a:lnTo>
                        <a:pt x="677653" y="276584"/>
                      </a:lnTo>
                      <a:lnTo>
                        <a:pt x="664619" y="319958"/>
                      </a:lnTo>
                      <a:lnTo>
                        <a:pt x="648854" y="362232"/>
                      </a:lnTo>
                      <a:lnTo>
                        <a:pt x="630444" y="403284"/>
                      </a:lnTo>
                      <a:lnTo>
                        <a:pt x="609475" y="442995"/>
                      </a:lnTo>
                      <a:lnTo>
                        <a:pt x="586030" y="481243"/>
                      </a:lnTo>
                      <a:lnTo>
                        <a:pt x="560195" y="517908"/>
                      </a:lnTo>
                      <a:lnTo>
                        <a:pt x="532056" y="552869"/>
                      </a:lnTo>
                      <a:lnTo>
                        <a:pt x="501697" y="586005"/>
                      </a:lnTo>
                      <a:lnTo>
                        <a:pt x="469204" y="617196"/>
                      </a:lnTo>
                      <a:lnTo>
                        <a:pt x="434661" y="646320"/>
                      </a:lnTo>
                      <a:lnTo>
                        <a:pt x="398153" y="673258"/>
                      </a:lnTo>
                      <a:lnTo>
                        <a:pt x="359767" y="697887"/>
                      </a:lnTo>
                      <a:lnTo>
                        <a:pt x="319586" y="720088"/>
                      </a:lnTo>
                      <a:lnTo>
                        <a:pt x="277695" y="739740"/>
                      </a:lnTo>
                      <a:lnTo>
                        <a:pt x="234181" y="756722"/>
                      </a:lnTo>
                      <a:lnTo>
                        <a:pt x="189128" y="770913"/>
                      </a:lnTo>
                      <a:lnTo>
                        <a:pt x="142621" y="782193"/>
                      </a:lnTo>
                      <a:lnTo>
                        <a:pt x="0" y="98272"/>
                      </a:lnTo>
                      <a:lnTo>
                        <a:pt x="693762"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61">
                  <a:extLst>
                    <a:ext uri="{FF2B5EF4-FFF2-40B4-BE49-F238E27FC236}">
                      <a16:creationId xmlns:a16="http://schemas.microsoft.com/office/drawing/2014/main" id="{9777EBEA-266C-44C7-AE73-724DD738F9BC}"/>
                    </a:ext>
                  </a:extLst>
                </p:cNvPr>
                <p:cNvSpPr/>
                <p:nvPr/>
              </p:nvSpPr>
              <p:spPr>
                <a:xfrm>
                  <a:off x="1861783" y="8671033"/>
                  <a:ext cx="158750" cy="698500"/>
                </a:xfrm>
                <a:custGeom>
                  <a:avLst/>
                  <a:gdLst/>
                  <a:ahLst/>
                  <a:cxnLst/>
                  <a:rect l="l" t="t" r="r" b="b"/>
                  <a:pathLst>
                    <a:path w="158750" h="698500">
                      <a:moveTo>
                        <a:pt x="16065" y="0"/>
                      </a:moveTo>
                      <a:lnTo>
                        <a:pt x="0" y="698360"/>
                      </a:lnTo>
                      <a:lnTo>
                        <a:pt x="39926" y="698138"/>
                      </a:lnTo>
                      <a:lnTo>
                        <a:pt x="79746" y="695650"/>
                      </a:lnTo>
                      <a:lnTo>
                        <a:pt x="119361" y="690907"/>
                      </a:lnTo>
                      <a:lnTo>
                        <a:pt x="158673" y="683920"/>
                      </a:lnTo>
                      <a:lnTo>
                        <a:pt x="16065"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62">
                  <a:extLst>
                    <a:ext uri="{FF2B5EF4-FFF2-40B4-BE49-F238E27FC236}">
                      <a16:creationId xmlns:a16="http://schemas.microsoft.com/office/drawing/2014/main" id="{60AF15C2-D919-467B-B5FA-739777775054}"/>
                    </a:ext>
                  </a:extLst>
                </p:cNvPr>
                <p:cNvSpPr/>
                <p:nvPr/>
              </p:nvSpPr>
              <p:spPr>
                <a:xfrm>
                  <a:off x="1861783" y="8671033"/>
                  <a:ext cx="158750" cy="698500"/>
                </a:xfrm>
                <a:custGeom>
                  <a:avLst/>
                  <a:gdLst/>
                  <a:ahLst/>
                  <a:cxnLst/>
                  <a:rect l="l" t="t" r="r" b="b"/>
                  <a:pathLst>
                    <a:path w="158750" h="698500">
                      <a:moveTo>
                        <a:pt x="158673" y="683920"/>
                      </a:moveTo>
                      <a:lnTo>
                        <a:pt x="119361" y="690907"/>
                      </a:lnTo>
                      <a:lnTo>
                        <a:pt x="79746" y="695650"/>
                      </a:lnTo>
                      <a:lnTo>
                        <a:pt x="39926" y="698138"/>
                      </a:lnTo>
                      <a:lnTo>
                        <a:pt x="0" y="698360"/>
                      </a:lnTo>
                      <a:lnTo>
                        <a:pt x="16065" y="0"/>
                      </a:lnTo>
                      <a:lnTo>
                        <a:pt x="158673" y="68392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63">
                  <a:extLst>
                    <a:ext uri="{FF2B5EF4-FFF2-40B4-BE49-F238E27FC236}">
                      <a16:creationId xmlns:a16="http://schemas.microsoft.com/office/drawing/2014/main" id="{0EFEB80B-4754-43E5-8F4C-4EBBB1AD123D}"/>
                    </a:ext>
                  </a:extLst>
                </p:cNvPr>
                <p:cNvSpPr/>
                <p:nvPr/>
              </p:nvSpPr>
              <p:spPr>
                <a:xfrm>
                  <a:off x="1692842" y="8671029"/>
                  <a:ext cx="185420" cy="698500"/>
                </a:xfrm>
                <a:custGeom>
                  <a:avLst/>
                  <a:gdLst/>
                  <a:ahLst/>
                  <a:cxnLst/>
                  <a:rect l="l" t="t" r="r" b="b"/>
                  <a:pathLst>
                    <a:path w="185419" h="698500">
                      <a:moveTo>
                        <a:pt x="185000" y="0"/>
                      </a:moveTo>
                      <a:lnTo>
                        <a:pt x="0" y="673760"/>
                      </a:lnTo>
                      <a:lnTo>
                        <a:pt x="41606" y="683763"/>
                      </a:lnTo>
                      <a:lnTo>
                        <a:pt x="83710" y="691208"/>
                      </a:lnTo>
                      <a:lnTo>
                        <a:pt x="126192" y="696079"/>
                      </a:lnTo>
                      <a:lnTo>
                        <a:pt x="168935" y="698360"/>
                      </a:lnTo>
                      <a:lnTo>
                        <a:pt x="185000"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64">
                  <a:extLst>
                    <a:ext uri="{FF2B5EF4-FFF2-40B4-BE49-F238E27FC236}">
                      <a16:creationId xmlns:a16="http://schemas.microsoft.com/office/drawing/2014/main" id="{FF442E74-A0FD-4C99-A1FC-24C482802236}"/>
                    </a:ext>
                  </a:extLst>
                </p:cNvPr>
                <p:cNvSpPr/>
                <p:nvPr/>
              </p:nvSpPr>
              <p:spPr>
                <a:xfrm>
                  <a:off x="1692842" y="8671029"/>
                  <a:ext cx="185420" cy="698500"/>
                </a:xfrm>
                <a:custGeom>
                  <a:avLst/>
                  <a:gdLst/>
                  <a:ahLst/>
                  <a:cxnLst/>
                  <a:rect l="l" t="t" r="r" b="b"/>
                  <a:pathLst>
                    <a:path w="185419" h="698500">
                      <a:moveTo>
                        <a:pt x="168935" y="698360"/>
                      </a:moveTo>
                      <a:lnTo>
                        <a:pt x="126192" y="696079"/>
                      </a:lnTo>
                      <a:lnTo>
                        <a:pt x="83710" y="691208"/>
                      </a:lnTo>
                      <a:lnTo>
                        <a:pt x="41606" y="683763"/>
                      </a:lnTo>
                      <a:lnTo>
                        <a:pt x="0" y="673760"/>
                      </a:lnTo>
                      <a:lnTo>
                        <a:pt x="185000" y="0"/>
                      </a:lnTo>
                      <a:lnTo>
                        <a:pt x="168935" y="69836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65">
                  <a:extLst>
                    <a:ext uri="{FF2B5EF4-FFF2-40B4-BE49-F238E27FC236}">
                      <a16:creationId xmlns:a16="http://schemas.microsoft.com/office/drawing/2014/main" id="{B98631DC-C5EE-4AD9-A7BD-65E3CAC75BE1}"/>
                    </a:ext>
                  </a:extLst>
                </p:cNvPr>
                <p:cNvSpPr/>
                <p:nvPr/>
              </p:nvSpPr>
              <p:spPr>
                <a:xfrm>
                  <a:off x="1181049" y="8270010"/>
                  <a:ext cx="697230" cy="1075055"/>
                </a:xfrm>
                <a:custGeom>
                  <a:avLst/>
                  <a:gdLst/>
                  <a:ahLst/>
                  <a:cxnLst/>
                  <a:rect l="l" t="t" r="r" b="b"/>
                  <a:pathLst>
                    <a:path w="697230" h="1075054">
                      <a:moveTo>
                        <a:pt x="128559" y="0"/>
                      </a:moveTo>
                      <a:lnTo>
                        <a:pt x="95844" y="50168"/>
                      </a:lnTo>
                      <a:lnTo>
                        <a:pt x="74234" y="89951"/>
                      </a:lnTo>
                      <a:lnTo>
                        <a:pt x="55167" y="131231"/>
                      </a:lnTo>
                      <a:lnTo>
                        <a:pt x="38746" y="173903"/>
                      </a:lnTo>
                      <a:lnTo>
                        <a:pt x="25076" y="217862"/>
                      </a:lnTo>
                      <a:lnTo>
                        <a:pt x="14262" y="263005"/>
                      </a:lnTo>
                      <a:lnTo>
                        <a:pt x="6408" y="309225"/>
                      </a:lnTo>
                      <a:lnTo>
                        <a:pt x="1619" y="356419"/>
                      </a:lnTo>
                      <a:lnTo>
                        <a:pt x="0" y="404483"/>
                      </a:lnTo>
                      <a:lnTo>
                        <a:pt x="1619" y="452546"/>
                      </a:lnTo>
                      <a:lnTo>
                        <a:pt x="6408" y="499740"/>
                      </a:lnTo>
                      <a:lnTo>
                        <a:pt x="14262" y="545960"/>
                      </a:lnTo>
                      <a:lnTo>
                        <a:pt x="25076" y="591102"/>
                      </a:lnTo>
                      <a:lnTo>
                        <a:pt x="38746" y="635061"/>
                      </a:lnTo>
                      <a:lnTo>
                        <a:pt x="55167" y="677732"/>
                      </a:lnTo>
                      <a:lnTo>
                        <a:pt x="74234" y="719012"/>
                      </a:lnTo>
                      <a:lnTo>
                        <a:pt x="95844" y="758794"/>
                      </a:lnTo>
                      <a:lnTo>
                        <a:pt x="119891" y="796976"/>
                      </a:lnTo>
                      <a:lnTo>
                        <a:pt x="165507" y="856601"/>
                      </a:lnTo>
                      <a:lnTo>
                        <a:pt x="195930" y="889711"/>
                      </a:lnTo>
                      <a:lnTo>
                        <a:pt x="228538" y="920902"/>
                      </a:lnTo>
                      <a:lnTo>
                        <a:pt x="263255" y="950047"/>
                      </a:lnTo>
                      <a:lnTo>
                        <a:pt x="300011" y="977017"/>
                      </a:lnTo>
                      <a:lnTo>
                        <a:pt x="338731" y="1001685"/>
                      </a:lnTo>
                      <a:lnTo>
                        <a:pt x="379342" y="1023923"/>
                      </a:lnTo>
                      <a:lnTo>
                        <a:pt x="421772" y="1043603"/>
                      </a:lnTo>
                      <a:lnTo>
                        <a:pt x="465946" y="1060598"/>
                      </a:lnTo>
                      <a:lnTo>
                        <a:pt x="511793" y="1074779"/>
                      </a:lnTo>
                      <a:lnTo>
                        <a:pt x="696794" y="401018"/>
                      </a:lnTo>
                      <a:lnTo>
                        <a:pt x="128559"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66">
                  <a:extLst>
                    <a:ext uri="{FF2B5EF4-FFF2-40B4-BE49-F238E27FC236}">
                      <a16:creationId xmlns:a16="http://schemas.microsoft.com/office/drawing/2014/main" id="{7ABFB6BA-AF02-400C-8B53-17299D4961C2}"/>
                    </a:ext>
                  </a:extLst>
                </p:cNvPr>
                <p:cNvSpPr/>
                <p:nvPr/>
              </p:nvSpPr>
              <p:spPr>
                <a:xfrm>
                  <a:off x="1309608" y="8270010"/>
                  <a:ext cx="568325" cy="1075055"/>
                </a:xfrm>
                <a:custGeom>
                  <a:avLst/>
                  <a:gdLst/>
                  <a:ahLst/>
                  <a:cxnLst/>
                  <a:rect l="l" t="t" r="r" b="b"/>
                  <a:pathLst>
                    <a:path w="568325" h="1075054">
                      <a:moveTo>
                        <a:pt x="383234" y="1074779"/>
                      </a:moveTo>
                      <a:lnTo>
                        <a:pt x="337387" y="1060598"/>
                      </a:lnTo>
                      <a:lnTo>
                        <a:pt x="293212" y="1043603"/>
                      </a:lnTo>
                      <a:lnTo>
                        <a:pt x="250783" y="1023923"/>
                      </a:lnTo>
                      <a:lnTo>
                        <a:pt x="210172" y="1001685"/>
                      </a:lnTo>
                      <a:lnTo>
                        <a:pt x="171452" y="977017"/>
                      </a:lnTo>
                      <a:lnTo>
                        <a:pt x="134696" y="950047"/>
                      </a:lnTo>
                      <a:lnTo>
                        <a:pt x="99978" y="920902"/>
                      </a:lnTo>
                      <a:lnTo>
                        <a:pt x="67371" y="889711"/>
                      </a:lnTo>
                      <a:lnTo>
                        <a:pt x="36947" y="856601"/>
                      </a:lnTo>
                      <a:lnTo>
                        <a:pt x="12931" y="826842"/>
                      </a:lnTo>
                    </a:path>
                    <a:path w="568325" h="1075054">
                      <a:moveTo>
                        <a:pt x="0" y="0"/>
                      </a:moveTo>
                      <a:lnTo>
                        <a:pt x="568234" y="401018"/>
                      </a:lnTo>
                      <a:lnTo>
                        <a:pt x="383234" y="107477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67">
                  <a:extLst>
                    <a:ext uri="{FF2B5EF4-FFF2-40B4-BE49-F238E27FC236}">
                      <a16:creationId xmlns:a16="http://schemas.microsoft.com/office/drawing/2014/main" id="{622EDEA7-4625-46A5-A480-2A4332E7EF3E}"/>
                    </a:ext>
                  </a:extLst>
                </p:cNvPr>
                <p:cNvSpPr/>
                <p:nvPr/>
              </p:nvSpPr>
              <p:spPr>
                <a:xfrm>
                  <a:off x="1309613" y="8013195"/>
                  <a:ext cx="568325" cy="657860"/>
                </a:xfrm>
                <a:custGeom>
                  <a:avLst/>
                  <a:gdLst/>
                  <a:ahLst/>
                  <a:cxnLst/>
                  <a:rect l="l" t="t" r="r" b="b"/>
                  <a:pathLst>
                    <a:path w="568325" h="657859">
                      <a:moveTo>
                        <a:pt x="337760" y="0"/>
                      </a:moveTo>
                      <a:lnTo>
                        <a:pt x="300184" y="14460"/>
                      </a:lnTo>
                      <a:lnTo>
                        <a:pt x="258905" y="33528"/>
                      </a:lnTo>
                      <a:lnTo>
                        <a:pt x="219122" y="55137"/>
                      </a:lnTo>
                      <a:lnTo>
                        <a:pt x="180940" y="79185"/>
                      </a:lnTo>
                      <a:lnTo>
                        <a:pt x="144464" y="105565"/>
                      </a:lnTo>
                      <a:lnTo>
                        <a:pt x="109798" y="134173"/>
                      </a:lnTo>
                      <a:lnTo>
                        <a:pt x="77047" y="164906"/>
                      </a:lnTo>
                      <a:lnTo>
                        <a:pt x="46315" y="197658"/>
                      </a:lnTo>
                      <a:lnTo>
                        <a:pt x="17706" y="232324"/>
                      </a:lnTo>
                      <a:lnTo>
                        <a:pt x="0" y="256808"/>
                      </a:lnTo>
                      <a:lnTo>
                        <a:pt x="568222" y="657840"/>
                      </a:lnTo>
                      <a:lnTo>
                        <a:pt x="337760"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68">
                  <a:extLst>
                    <a:ext uri="{FF2B5EF4-FFF2-40B4-BE49-F238E27FC236}">
                      <a16:creationId xmlns:a16="http://schemas.microsoft.com/office/drawing/2014/main" id="{235E8D25-E247-4CA5-88CC-C583C19786ED}"/>
                    </a:ext>
                  </a:extLst>
                </p:cNvPr>
                <p:cNvSpPr/>
                <p:nvPr/>
              </p:nvSpPr>
              <p:spPr>
                <a:xfrm>
                  <a:off x="1309613" y="8013195"/>
                  <a:ext cx="568325" cy="657860"/>
                </a:xfrm>
                <a:custGeom>
                  <a:avLst/>
                  <a:gdLst/>
                  <a:ahLst/>
                  <a:cxnLst/>
                  <a:rect l="l" t="t" r="r" b="b"/>
                  <a:pathLst>
                    <a:path w="568325" h="657859">
                      <a:moveTo>
                        <a:pt x="337760" y="0"/>
                      </a:moveTo>
                      <a:lnTo>
                        <a:pt x="568222" y="657840"/>
                      </a:lnTo>
                      <a:lnTo>
                        <a:pt x="0" y="256808"/>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69">
                  <a:extLst>
                    <a:ext uri="{FF2B5EF4-FFF2-40B4-BE49-F238E27FC236}">
                      <a16:creationId xmlns:a16="http://schemas.microsoft.com/office/drawing/2014/main" id="{A628B1D6-C8DB-4FE2-800C-432548DAD811}"/>
                    </a:ext>
                  </a:extLst>
                </p:cNvPr>
                <p:cNvSpPr/>
                <p:nvPr/>
              </p:nvSpPr>
              <p:spPr>
                <a:xfrm>
                  <a:off x="1647378" y="7972664"/>
                  <a:ext cx="230504" cy="698500"/>
                </a:xfrm>
                <a:custGeom>
                  <a:avLst/>
                  <a:gdLst/>
                  <a:ahLst/>
                  <a:cxnLst/>
                  <a:rect l="l" t="t" r="r" b="b"/>
                  <a:pathLst>
                    <a:path w="230505" h="698500">
                      <a:moveTo>
                        <a:pt x="230464" y="0"/>
                      </a:moveTo>
                      <a:lnTo>
                        <a:pt x="187601" y="1444"/>
                      </a:lnTo>
                      <a:lnTo>
                        <a:pt x="140408" y="6233"/>
                      </a:lnTo>
                      <a:lnTo>
                        <a:pt x="94189" y="14087"/>
                      </a:lnTo>
                      <a:lnTo>
                        <a:pt x="49047" y="24901"/>
                      </a:lnTo>
                      <a:lnTo>
                        <a:pt x="5089" y="38571"/>
                      </a:lnTo>
                      <a:lnTo>
                        <a:pt x="0" y="40529"/>
                      </a:lnTo>
                      <a:lnTo>
                        <a:pt x="230464" y="698365"/>
                      </a:lnTo>
                      <a:lnTo>
                        <a:pt x="230464"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70">
                  <a:extLst>
                    <a:ext uri="{FF2B5EF4-FFF2-40B4-BE49-F238E27FC236}">
                      <a16:creationId xmlns:a16="http://schemas.microsoft.com/office/drawing/2014/main" id="{40B068C6-496D-4F40-9690-40B27A964E65}"/>
                    </a:ext>
                  </a:extLst>
                </p:cNvPr>
                <p:cNvSpPr/>
                <p:nvPr/>
              </p:nvSpPr>
              <p:spPr>
                <a:xfrm>
                  <a:off x="1647378" y="7972664"/>
                  <a:ext cx="230504" cy="698500"/>
                </a:xfrm>
                <a:custGeom>
                  <a:avLst/>
                  <a:gdLst/>
                  <a:ahLst/>
                  <a:cxnLst/>
                  <a:rect l="l" t="t" r="r" b="b"/>
                  <a:pathLst>
                    <a:path w="230505" h="698500">
                      <a:moveTo>
                        <a:pt x="230464" y="0"/>
                      </a:moveTo>
                      <a:lnTo>
                        <a:pt x="230464" y="698365"/>
                      </a:lnTo>
                      <a:lnTo>
                        <a:pt x="0" y="4052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71">
                  <a:extLst>
                    <a:ext uri="{FF2B5EF4-FFF2-40B4-BE49-F238E27FC236}">
                      <a16:creationId xmlns:a16="http://schemas.microsoft.com/office/drawing/2014/main" id="{8E280E3D-6FD9-41E7-9C3B-7DF233B2C13A}"/>
                    </a:ext>
                  </a:extLst>
                </p:cNvPr>
                <p:cNvSpPr/>
                <p:nvPr/>
              </p:nvSpPr>
              <p:spPr>
                <a:xfrm>
                  <a:off x="1439877" y="8231319"/>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71" name="object 31">
                <a:extLst>
                  <a:ext uri="{FF2B5EF4-FFF2-40B4-BE49-F238E27FC236}">
                    <a16:creationId xmlns:a16="http://schemas.microsoft.com/office/drawing/2014/main" id="{0865E9CC-29D3-4EF0-B91D-B90A5D07B6B6}"/>
                  </a:ext>
                </a:extLst>
              </p:cNvPr>
              <p:cNvSpPr txBox="1"/>
              <p:nvPr/>
            </p:nvSpPr>
            <p:spPr>
              <a:xfrm>
                <a:off x="8839263" y="259689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5</a:t>
                </a: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a:t>
                </a:r>
              </a:p>
            </p:txBody>
          </p:sp>
          <p:sp>
            <p:nvSpPr>
              <p:cNvPr id="172" name="object 31">
                <a:extLst>
                  <a:ext uri="{FF2B5EF4-FFF2-40B4-BE49-F238E27FC236}">
                    <a16:creationId xmlns:a16="http://schemas.microsoft.com/office/drawing/2014/main" id="{B30B1633-681C-4D35-8E0C-B47D5D4DACCC}"/>
                  </a:ext>
                </a:extLst>
              </p:cNvPr>
              <p:cNvSpPr txBox="1"/>
              <p:nvPr/>
            </p:nvSpPr>
            <p:spPr>
              <a:xfrm>
                <a:off x="8454195" y="2785552"/>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10</a:t>
                </a: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a:t>
                </a:r>
              </a:p>
            </p:txBody>
          </p:sp>
          <p:sp>
            <p:nvSpPr>
              <p:cNvPr id="173" name="object 31">
                <a:extLst>
                  <a:ext uri="{FF2B5EF4-FFF2-40B4-BE49-F238E27FC236}">
                    <a16:creationId xmlns:a16="http://schemas.microsoft.com/office/drawing/2014/main" id="{E97BE5C6-3D5E-40C3-B64A-D3E67C591D8F}"/>
                  </a:ext>
                </a:extLst>
              </p:cNvPr>
              <p:cNvSpPr txBox="1"/>
              <p:nvPr/>
            </p:nvSpPr>
            <p:spPr>
              <a:xfrm>
                <a:off x="8372040" y="3324114"/>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30</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74" name="object 31">
                <a:extLst>
                  <a:ext uri="{FF2B5EF4-FFF2-40B4-BE49-F238E27FC236}">
                    <a16:creationId xmlns:a16="http://schemas.microsoft.com/office/drawing/2014/main" id="{87E99467-9EE8-48B7-88EA-170B8785251B}"/>
                  </a:ext>
                </a:extLst>
              </p:cNvPr>
              <p:cNvSpPr txBox="1"/>
              <p:nvPr/>
            </p:nvSpPr>
            <p:spPr>
              <a:xfrm>
                <a:off x="8828355" y="3813048"/>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4</a:t>
                </a:r>
                <a:r>
                  <a:rPr kumimoji="0"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a:t>
                </a:r>
              </a:p>
            </p:txBody>
          </p:sp>
          <p:sp>
            <p:nvSpPr>
              <p:cNvPr id="175" name="object 31">
                <a:extLst>
                  <a:ext uri="{FF2B5EF4-FFF2-40B4-BE49-F238E27FC236}">
                    <a16:creationId xmlns:a16="http://schemas.microsoft.com/office/drawing/2014/main" id="{FBD28132-D2E8-47A7-AD3A-9F07E0424525}"/>
                  </a:ext>
                </a:extLst>
              </p:cNvPr>
              <p:cNvSpPr txBox="1"/>
              <p:nvPr/>
            </p:nvSpPr>
            <p:spPr>
              <a:xfrm>
                <a:off x="9686302" y="2596896"/>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5%</a:t>
                </a:r>
              </a:p>
            </p:txBody>
          </p:sp>
          <p:sp>
            <p:nvSpPr>
              <p:cNvPr id="176" name="object 31">
                <a:extLst>
                  <a:ext uri="{FF2B5EF4-FFF2-40B4-BE49-F238E27FC236}">
                    <a16:creationId xmlns:a16="http://schemas.microsoft.com/office/drawing/2014/main" id="{01987465-1451-4CEE-A80C-E4247D219133}"/>
                  </a:ext>
                </a:extLst>
              </p:cNvPr>
              <p:cNvSpPr txBox="1"/>
              <p:nvPr/>
            </p:nvSpPr>
            <p:spPr>
              <a:xfrm>
                <a:off x="9999399" y="2866434"/>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18</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177" name="object 31">
                <a:extLst>
                  <a:ext uri="{FF2B5EF4-FFF2-40B4-BE49-F238E27FC236}">
                    <a16:creationId xmlns:a16="http://schemas.microsoft.com/office/drawing/2014/main" id="{A597E572-B197-410F-829F-DAC9FF584AA0}"/>
                  </a:ext>
                </a:extLst>
              </p:cNvPr>
              <p:cNvSpPr txBox="1"/>
              <p:nvPr/>
            </p:nvSpPr>
            <p:spPr>
              <a:xfrm>
                <a:off x="10055951" y="3463299"/>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24</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178" name="object 31">
                <a:extLst>
                  <a:ext uri="{FF2B5EF4-FFF2-40B4-BE49-F238E27FC236}">
                    <a16:creationId xmlns:a16="http://schemas.microsoft.com/office/drawing/2014/main" id="{7A75ED4F-ABA0-49BA-AAD9-1A8109904849}"/>
                  </a:ext>
                </a:extLst>
              </p:cNvPr>
              <p:cNvSpPr txBox="1"/>
              <p:nvPr/>
            </p:nvSpPr>
            <p:spPr>
              <a:xfrm>
                <a:off x="9638826" y="3815821"/>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4</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5" name="bk object 22">
              <a:extLst>
                <a:ext uri="{FF2B5EF4-FFF2-40B4-BE49-F238E27FC236}">
                  <a16:creationId xmlns:a16="http://schemas.microsoft.com/office/drawing/2014/main" id="{FC7CADF4-91A5-481F-ACE3-76AD8A02C907}"/>
                </a:ext>
              </a:extLst>
            </p:cNvPr>
            <p:cNvSpPr/>
            <p:nvPr/>
          </p:nvSpPr>
          <p:spPr>
            <a:xfrm>
              <a:off x="8991570" y="2286000"/>
              <a:ext cx="237744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New HIV infections, global</a:t>
              </a:r>
            </a:p>
          </p:txBody>
        </p:sp>
        <p:grpSp>
          <p:nvGrpSpPr>
            <p:cNvPr id="22" name="Group 21">
              <a:extLst>
                <a:ext uri="{FF2B5EF4-FFF2-40B4-BE49-F238E27FC236}">
                  <a16:creationId xmlns:a16="http://schemas.microsoft.com/office/drawing/2014/main" id="{682FF069-F703-46B7-8A04-95E377155E1C}"/>
                </a:ext>
              </a:extLst>
            </p:cNvPr>
            <p:cNvGrpSpPr/>
            <p:nvPr/>
          </p:nvGrpSpPr>
          <p:grpSpPr>
            <a:xfrm>
              <a:off x="5242530" y="4562376"/>
              <a:ext cx="2523420" cy="1431535"/>
              <a:chOff x="4881465" y="4608576"/>
              <a:chExt cx="2523420" cy="1431535"/>
            </a:xfrm>
          </p:grpSpPr>
          <p:grpSp>
            <p:nvGrpSpPr>
              <p:cNvPr id="89" name="object 90">
                <a:extLst>
                  <a:ext uri="{FF2B5EF4-FFF2-40B4-BE49-F238E27FC236}">
                    <a16:creationId xmlns:a16="http://schemas.microsoft.com/office/drawing/2014/main" id="{12060BA6-C8F9-40EC-B1CA-DEDDFB3DB813}"/>
                  </a:ext>
                </a:extLst>
              </p:cNvPr>
              <p:cNvGrpSpPr>
                <a:grpSpLocks noChangeAspect="1"/>
              </p:cNvGrpSpPr>
              <p:nvPr/>
            </p:nvGrpSpPr>
            <p:grpSpPr>
              <a:xfrm>
                <a:off x="5649769" y="4901184"/>
                <a:ext cx="914400" cy="914400"/>
                <a:chOff x="4276750" y="5271017"/>
                <a:chExt cx="1398905" cy="1406525"/>
              </a:xfrm>
            </p:grpSpPr>
            <p:sp>
              <p:nvSpPr>
                <p:cNvPr id="90" name="object 91">
                  <a:extLst>
                    <a:ext uri="{FF2B5EF4-FFF2-40B4-BE49-F238E27FC236}">
                      <a16:creationId xmlns:a16="http://schemas.microsoft.com/office/drawing/2014/main" id="{C32D1F27-566E-4199-B085-58625045D66C}"/>
                    </a:ext>
                  </a:extLst>
                </p:cNvPr>
                <p:cNvSpPr/>
                <p:nvPr/>
              </p:nvSpPr>
              <p:spPr>
                <a:xfrm>
                  <a:off x="4982024" y="5272605"/>
                  <a:ext cx="447040" cy="700405"/>
                </a:xfrm>
                <a:custGeom>
                  <a:avLst/>
                  <a:gdLst/>
                  <a:ahLst/>
                  <a:cxnLst/>
                  <a:rect l="l" t="t" r="r" b="b"/>
                  <a:pathLst>
                    <a:path w="447039" h="700404">
                      <a:moveTo>
                        <a:pt x="0" y="0"/>
                      </a:moveTo>
                      <a:lnTo>
                        <a:pt x="0" y="700115"/>
                      </a:lnTo>
                      <a:lnTo>
                        <a:pt x="446412" y="163280"/>
                      </a:lnTo>
                      <a:lnTo>
                        <a:pt x="392064" y="121710"/>
                      </a:lnTo>
                      <a:lnTo>
                        <a:pt x="353678" y="97286"/>
                      </a:lnTo>
                      <a:lnTo>
                        <a:pt x="313657" y="75334"/>
                      </a:lnTo>
                      <a:lnTo>
                        <a:pt x="272108" y="55961"/>
                      </a:lnTo>
                      <a:lnTo>
                        <a:pt x="229137" y="39275"/>
                      </a:lnTo>
                      <a:lnTo>
                        <a:pt x="184852" y="25381"/>
                      </a:lnTo>
                      <a:lnTo>
                        <a:pt x="139361" y="14389"/>
                      </a:lnTo>
                      <a:lnTo>
                        <a:pt x="92770" y="6404"/>
                      </a:lnTo>
                      <a:lnTo>
                        <a:pt x="45186" y="1535"/>
                      </a:lnTo>
                      <a:lnTo>
                        <a:pt x="0"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92">
                  <a:extLst>
                    <a:ext uri="{FF2B5EF4-FFF2-40B4-BE49-F238E27FC236}">
                      <a16:creationId xmlns:a16="http://schemas.microsoft.com/office/drawing/2014/main" id="{603253A2-97B4-426A-93B7-E8BCB9DF6563}"/>
                    </a:ext>
                  </a:extLst>
                </p:cNvPr>
                <p:cNvSpPr/>
                <p:nvPr/>
              </p:nvSpPr>
              <p:spPr>
                <a:xfrm>
                  <a:off x="4982024" y="5435885"/>
                  <a:ext cx="635635" cy="537210"/>
                </a:xfrm>
                <a:custGeom>
                  <a:avLst/>
                  <a:gdLst/>
                  <a:ahLst/>
                  <a:cxnLst/>
                  <a:rect l="l" t="t" r="r" b="b"/>
                  <a:pathLst>
                    <a:path w="635635" h="537210">
                      <a:moveTo>
                        <a:pt x="446413" y="0"/>
                      </a:moveTo>
                      <a:lnTo>
                        <a:pt x="0" y="536836"/>
                      </a:lnTo>
                      <a:lnTo>
                        <a:pt x="635017" y="246863"/>
                      </a:lnTo>
                      <a:lnTo>
                        <a:pt x="627395" y="229934"/>
                      </a:lnTo>
                      <a:lnTo>
                        <a:pt x="605955" y="189597"/>
                      </a:lnTo>
                      <a:lnTo>
                        <a:pt x="582022" y="150873"/>
                      </a:lnTo>
                      <a:lnTo>
                        <a:pt x="555702" y="113871"/>
                      </a:lnTo>
                      <a:lnTo>
                        <a:pt x="527104" y="78697"/>
                      </a:lnTo>
                      <a:lnTo>
                        <a:pt x="496333" y="45459"/>
                      </a:lnTo>
                      <a:lnTo>
                        <a:pt x="463499" y="14263"/>
                      </a:lnTo>
                      <a:lnTo>
                        <a:pt x="446413"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93">
                  <a:extLst>
                    <a:ext uri="{FF2B5EF4-FFF2-40B4-BE49-F238E27FC236}">
                      <a16:creationId xmlns:a16="http://schemas.microsoft.com/office/drawing/2014/main" id="{2155DDAD-11A7-499A-A425-E304962F6094}"/>
                    </a:ext>
                  </a:extLst>
                </p:cNvPr>
                <p:cNvSpPr/>
                <p:nvPr/>
              </p:nvSpPr>
              <p:spPr>
                <a:xfrm>
                  <a:off x="4982024" y="5435885"/>
                  <a:ext cx="635635" cy="537210"/>
                </a:xfrm>
                <a:custGeom>
                  <a:avLst/>
                  <a:gdLst/>
                  <a:ahLst/>
                  <a:cxnLst/>
                  <a:rect l="l" t="t" r="r" b="b"/>
                  <a:pathLst>
                    <a:path w="635635" h="537210">
                      <a:moveTo>
                        <a:pt x="635015" y="246858"/>
                      </a:moveTo>
                      <a:lnTo>
                        <a:pt x="0" y="536836"/>
                      </a:lnTo>
                      <a:lnTo>
                        <a:pt x="446413"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94">
                  <a:extLst>
                    <a:ext uri="{FF2B5EF4-FFF2-40B4-BE49-F238E27FC236}">
                      <a16:creationId xmlns:a16="http://schemas.microsoft.com/office/drawing/2014/main" id="{7BCECA7F-7DDD-42A9-A058-E5078A4CFE35}"/>
                    </a:ext>
                  </a:extLst>
                </p:cNvPr>
                <p:cNvSpPr/>
                <p:nvPr/>
              </p:nvSpPr>
              <p:spPr>
                <a:xfrm>
                  <a:off x="4982020" y="5682744"/>
                  <a:ext cx="694055" cy="730250"/>
                </a:xfrm>
                <a:custGeom>
                  <a:avLst/>
                  <a:gdLst/>
                  <a:ahLst/>
                  <a:cxnLst/>
                  <a:rect l="l" t="t" r="r" b="b"/>
                  <a:pathLst>
                    <a:path w="694054" h="730250">
                      <a:moveTo>
                        <a:pt x="635019" y="0"/>
                      </a:moveTo>
                      <a:lnTo>
                        <a:pt x="0" y="289986"/>
                      </a:lnTo>
                      <a:lnTo>
                        <a:pt x="544706" y="730018"/>
                      </a:lnTo>
                      <a:lnTo>
                        <a:pt x="555706" y="716489"/>
                      </a:lnTo>
                      <a:lnTo>
                        <a:pt x="582026" y="679486"/>
                      </a:lnTo>
                      <a:lnTo>
                        <a:pt x="605959" y="640763"/>
                      </a:lnTo>
                      <a:lnTo>
                        <a:pt x="627399" y="600425"/>
                      </a:lnTo>
                      <a:lnTo>
                        <a:pt x="646238" y="558581"/>
                      </a:lnTo>
                      <a:lnTo>
                        <a:pt x="662370" y="515337"/>
                      </a:lnTo>
                      <a:lnTo>
                        <a:pt x="675686" y="470800"/>
                      </a:lnTo>
                      <a:lnTo>
                        <a:pt x="686079" y="425079"/>
                      </a:lnTo>
                      <a:lnTo>
                        <a:pt x="693444" y="378279"/>
                      </a:lnTo>
                      <a:lnTo>
                        <a:pt x="693444" y="205216"/>
                      </a:lnTo>
                      <a:lnTo>
                        <a:pt x="686079" y="158418"/>
                      </a:lnTo>
                      <a:lnTo>
                        <a:pt x="675686" y="112698"/>
                      </a:lnTo>
                      <a:lnTo>
                        <a:pt x="662370" y="68162"/>
                      </a:lnTo>
                      <a:lnTo>
                        <a:pt x="646238" y="24919"/>
                      </a:lnTo>
                      <a:lnTo>
                        <a:pt x="635019"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95">
                  <a:extLst>
                    <a:ext uri="{FF2B5EF4-FFF2-40B4-BE49-F238E27FC236}">
                      <a16:creationId xmlns:a16="http://schemas.microsoft.com/office/drawing/2014/main" id="{7C850601-0547-47C8-A37A-912E445A218E}"/>
                    </a:ext>
                  </a:extLst>
                </p:cNvPr>
                <p:cNvSpPr/>
                <p:nvPr/>
              </p:nvSpPr>
              <p:spPr>
                <a:xfrm>
                  <a:off x="4982027" y="5682742"/>
                  <a:ext cx="635635" cy="730250"/>
                </a:xfrm>
                <a:custGeom>
                  <a:avLst/>
                  <a:gdLst/>
                  <a:ahLst/>
                  <a:cxnLst/>
                  <a:rect l="l" t="t" r="r" b="b"/>
                  <a:pathLst>
                    <a:path w="635635" h="730250">
                      <a:moveTo>
                        <a:pt x="544697" y="730023"/>
                      </a:moveTo>
                      <a:lnTo>
                        <a:pt x="0" y="289988"/>
                      </a:lnTo>
                      <a:lnTo>
                        <a:pt x="635011"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96">
                  <a:extLst>
                    <a:ext uri="{FF2B5EF4-FFF2-40B4-BE49-F238E27FC236}">
                      <a16:creationId xmlns:a16="http://schemas.microsoft.com/office/drawing/2014/main" id="{2A980009-F582-4B1F-BFB0-7C6796D7EFC7}"/>
                    </a:ext>
                  </a:extLst>
                </p:cNvPr>
                <p:cNvSpPr/>
                <p:nvPr/>
              </p:nvSpPr>
              <p:spPr>
                <a:xfrm>
                  <a:off x="4982029" y="5972727"/>
                  <a:ext cx="544830" cy="703580"/>
                </a:xfrm>
                <a:custGeom>
                  <a:avLst/>
                  <a:gdLst/>
                  <a:ahLst/>
                  <a:cxnLst/>
                  <a:rect l="l" t="t" r="r" b="b"/>
                  <a:pathLst>
                    <a:path w="544829" h="703579">
                      <a:moveTo>
                        <a:pt x="0" y="0"/>
                      </a:moveTo>
                      <a:lnTo>
                        <a:pt x="18798" y="703013"/>
                      </a:lnTo>
                      <a:lnTo>
                        <a:pt x="45181" y="702117"/>
                      </a:lnTo>
                      <a:lnTo>
                        <a:pt x="92765" y="697247"/>
                      </a:lnTo>
                      <a:lnTo>
                        <a:pt x="139356" y="689263"/>
                      </a:lnTo>
                      <a:lnTo>
                        <a:pt x="184847" y="678271"/>
                      </a:lnTo>
                      <a:lnTo>
                        <a:pt x="229132" y="664378"/>
                      </a:lnTo>
                      <a:lnTo>
                        <a:pt x="272103" y="647692"/>
                      </a:lnTo>
                      <a:lnTo>
                        <a:pt x="313652" y="628320"/>
                      </a:lnTo>
                      <a:lnTo>
                        <a:pt x="353673" y="606369"/>
                      </a:lnTo>
                      <a:lnTo>
                        <a:pt x="392059" y="581945"/>
                      </a:lnTo>
                      <a:lnTo>
                        <a:pt x="428701" y="555158"/>
                      </a:lnTo>
                      <a:lnTo>
                        <a:pt x="463493" y="526113"/>
                      </a:lnTo>
                      <a:lnTo>
                        <a:pt x="496328" y="494918"/>
                      </a:lnTo>
                      <a:lnTo>
                        <a:pt x="527099" y="461680"/>
                      </a:lnTo>
                      <a:lnTo>
                        <a:pt x="544698" y="440035"/>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97">
                  <a:extLst>
                    <a:ext uri="{FF2B5EF4-FFF2-40B4-BE49-F238E27FC236}">
                      <a16:creationId xmlns:a16="http://schemas.microsoft.com/office/drawing/2014/main" id="{23A7B092-3BB9-4A1B-903F-E18A63580DFF}"/>
                    </a:ext>
                  </a:extLst>
                </p:cNvPr>
                <p:cNvSpPr/>
                <p:nvPr/>
              </p:nvSpPr>
              <p:spPr>
                <a:xfrm>
                  <a:off x="4982029" y="5972727"/>
                  <a:ext cx="544830" cy="703580"/>
                </a:xfrm>
                <a:custGeom>
                  <a:avLst/>
                  <a:gdLst/>
                  <a:ahLst/>
                  <a:cxnLst/>
                  <a:rect l="l" t="t" r="r" b="b"/>
                  <a:pathLst>
                    <a:path w="544829" h="703579">
                      <a:moveTo>
                        <a:pt x="18798" y="703013"/>
                      </a:moveTo>
                      <a:lnTo>
                        <a:pt x="0" y="0"/>
                      </a:lnTo>
                      <a:lnTo>
                        <a:pt x="544698" y="440035"/>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bject 98">
                  <a:extLst>
                    <a:ext uri="{FF2B5EF4-FFF2-40B4-BE49-F238E27FC236}">
                      <a16:creationId xmlns:a16="http://schemas.microsoft.com/office/drawing/2014/main" id="{5DADA18E-741D-4145-8A5F-B19A90B97187}"/>
                    </a:ext>
                  </a:extLst>
                </p:cNvPr>
                <p:cNvSpPr/>
                <p:nvPr/>
              </p:nvSpPr>
              <p:spPr>
                <a:xfrm>
                  <a:off x="4494137" y="5972728"/>
                  <a:ext cx="506730" cy="704215"/>
                </a:xfrm>
                <a:custGeom>
                  <a:avLst/>
                  <a:gdLst/>
                  <a:ahLst/>
                  <a:cxnLst/>
                  <a:rect l="l" t="t" r="r" b="b"/>
                  <a:pathLst>
                    <a:path w="506729" h="704215">
                      <a:moveTo>
                        <a:pt x="487888" y="0"/>
                      </a:moveTo>
                      <a:lnTo>
                        <a:pt x="0" y="509209"/>
                      </a:lnTo>
                      <a:lnTo>
                        <a:pt x="20970" y="528886"/>
                      </a:lnTo>
                      <a:lnTo>
                        <a:pt x="55636" y="557494"/>
                      </a:lnTo>
                      <a:lnTo>
                        <a:pt x="92111" y="583874"/>
                      </a:lnTo>
                      <a:lnTo>
                        <a:pt x="130293" y="607921"/>
                      </a:lnTo>
                      <a:lnTo>
                        <a:pt x="170076" y="629530"/>
                      </a:lnTo>
                      <a:lnTo>
                        <a:pt x="211355" y="648597"/>
                      </a:lnTo>
                      <a:lnTo>
                        <a:pt x="254026" y="665017"/>
                      </a:lnTo>
                      <a:lnTo>
                        <a:pt x="297985" y="678687"/>
                      </a:lnTo>
                      <a:lnTo>
                        <a:pt x="343127" y="689501"/>
                      </a:lnTo>
                      <a:lnTo>
                        <a:pt x="389347" y="697354"/>
                      </a:lnTo>
                      <a:lnTo>
                        <a:pt x="436541" y="702143"/>
                      </a:lnTo>
                      <a:lnTo>
                        <a:pt x="484605" y="703762"/>
                      </a:lnTo>
                      <a:lnTo>
                        <a:pt x="506686" y="703012"/>
                      </a:lnTo>
                      <a:lnTo>
                        <a:pt x="487888"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99">
                  <a:extLst>
                    <a:ext uri="{FF2B5EF4-FFF2-40B4-BE49-F238E27FC236}">
                      <a16:creationId xmlns:a16="http://schemas.microsoft.com/office/drawing/2014/main" id="{213E4BCB-91E4-4226-9680-9D4E8E39A2D3}"/>
                    </a:ext>
                  </a:extLst>
                </p:cNvPr>
                <p:cNvSpPr/>
                <p:nvPr/>
              </p:nvSpPr>
              <p:spPr>
                <a:xfrm>
                  <a:off x="4494142" y="5972728"/>
                  <a:ext cx="506730" cy="703580"/>
                </a:xfrm>
                <a:custGeom>
                  <a:avLst/>
                  <a:gdLst/>
                  <a:ahLst/>
                  <a:cxnLst/>
                  <a:rect l="l" t="t" r="r" b="b"/>
                  <a:pathLst>
                    <a:path w="506729" h="703579">
                      <a:moveTo>
                        <a:pt x="0" y="509213"/>
                      </a:moveTo>
                      <a:lnTo>
                        <a:pt x="487879" y="0"/>
                      </a:lnTo>
                      <a:lnTo>
                        <a:pt x="506678" y="703012"/>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100">
                  <a:extLst>
                    <a:ext uri="{FF2B5EF4-FFF2-40B4-BE49-F238E27FC236}">
                      <a16:creationId xmlns:a16="http://schemas.microsoft.com/office/drawing/2014/main" id="{B9437B8C-8185-4340-883B-7077488760FA}"/>
                    </a:ext>
                  </a:extLst>
                </p:cNvPr>
                <p:cNvSpPr/>
                <p:nvPr/>
              </p:nvSpPr>
              <p:spPr>
                <a:xfrm>
                  <a:off x="4276750" y="5739270"/>
                  <a:ext cx="705485" cy="742950"/>
                </a:xfrm>
                <a:custGeom>
                  <a:avLst/>
                  <a:gdLst/>
                  <a:ahLst/>
                  <a:cxnLst/>
                  <a:rect l="l" t="t" r="r" b="b"/>
                  <a:pathLst>
                    <a:path w="705485" h="742950">
                      <a:moveTo>
                        <a:pt x="40531" y="0"/>
                      </a:moveTo>
                      <a:lnTo>
                        <a:pt x="25075" y="48601"/>
                      </a:lnTo>
                      <a:lnTo>
                        <a:pt x="14261" y="93742"/>
                      </a:lnTo>
                      <a:lnTo>
                        <a:pt x="6408" y="139961"/>
                      </a:lnTo>
                      <a:lnTo>
                        <a:pt x="1619" y="187154"/>
                      </a:lnTo>
                      <a:lnTo>
                        <a:pt x="0" y="235216"/>
                      </a:lnTo>
                      <a:lnTo>
                        <a:pt x="1619" y="283281"/>
                      </a:lnTo>
                      <a:lnTo>
                        <a:pt x="6408" y="330476"/>
                      </a:lnTo>
                      <a:lnTo>
                        <a:pt x="14261" y="376698"/>
                      </a:lnTo>
                      <a:lnTo>
                        <a:pt x="25075" y="421841"/>
                      </a:lnTo>
                      <a:lnTo>
                        <a:pt x="38744" y="465801"/>
                      </a:lnTo>
                      <a:lnTo>
                        <a:pt x="55165" y="508473"/>
                      </a:lnTo>
                      <a:lnTo>
                        <a:pt x="74232" y="549753"/>
                      </a:lnTo>
                      <a:lnTo>
                        <a:pt x="95841" y="589537"/>
                      </a:lnTo>
                      <a:lnTo>
                        <a:pt x="119887" y="627719"/>
                      </a:lnTo>
                      <a:lnTo>
                        <a:pt x="146267" y="664195"/>
                      </a:lnTo>
                      <a:lnTo>
                        <a:pt x="174874" y="698862"/>
                      </a:lnTo>
                      <a:lnTo>
                        <a:pt x="205606" y="731613"/>
                      </a:lnTo>
                      <a:lnTo>
                        <a:pt x="217387" y="742667"/>
                      </a:lnTo>
                      <a:lnTo>
                        <a:pt x="705270" y="233451"/>
                      </a:lnTo>
                      <a:lnTo>
                        <a:pt x="40531"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101">
                  <a:extLst>
                    <a:ext uri="{FF2B5EF4-FFF2-40B4-BE49-F238E27FC236}">
                      <a16:creationId xmlns:a16="http://schemas.microsoft.com/office/drawing/2014/main" id="{9B11A8F5-E185-409B-8913-EF0F811355B6}"/>
                    </a:ext>
                  </a:extLst>
                </p:cNvPr>
                <p:cNvSpPr/>
                <p:nvPr/>
              </p:nvSpPr>
              <p:spPr>
                <a:xfrm>
                  <a:off x="4317282" y="5739268"/>
                  <a:ext cx="664845" cy="742950"/>
                </a:xfrm>
                <a:custGeom>
                  <a:avLst/>
                  <a:gdLst/>
                  <a:ahLst/>
                  <a:cxnLst/>
                  <a:rect l="l" t="t" r="r" b="b"/>
                  <a:pathLst>
                    <a:path w="664845" h="742950">
                      <a:moveTo>
                        <a:pt x="0" y="0"/>
                      </a:moveTo>
                      <a:lnTo>
                        <a:pt x="664742" y="233452"/>
                      </a:lnTo>
                      <a:lnTo>
                        <a:pt x="176857" y="74267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bject 102">
                  <a:extLst>
                    <a:ext uri="{FF2B5EF4-FFF2-40B4-BE49-F238E27FC236}">
                      <a16:creationId xmlns:a16="http://schemas.microsoft.com/office/drawing/2014/main" id="{2623FDDE-F7E4-4D74-8A90-E25FC007F6ED}"/>
                    </a:ext>
                  </a:extLst>
                </p:cNvPr>
                <p:cNvSpPr/>
                <p:nvPr/>
              </p:nvSpPr>
              <p:spPr>
                <a:xfrm>
                  <a:off x="4317281" y="5457933"/>
                  <a:ext cx="664845" cy="514984"/>
                </a:xfrm>
                <a:custGeom>
                  <a:avLst/>
                  <a:gdLst/>
                  <a:ahLst/>
                  <a:cxnLst/>
                  <a:rect l="l" t="t" r="r" b="b"/>
                  <a:pathLst>
                    <a:path w="664845" h="514985">
                      <a:moveTo>
                        <a:pt x="186571" y="0"/>
                      </a:moveTo>
                      <a:lnTo>
                        <a:pt x="134343" y="52922"/>
                      </a:lnTo>
                      <a:lnTo>
                        <a:pt x="105735" y="87588"/>
                      </a:lnTo>
                      <a:lnTo>
                        <a:pt x="79356" y="124065"/>
                      </a:lnTo>
                      <a:lnTo>
                        <a:pt x="55309" y="162246"/>
                      </a:lnTo>
                      <a:lnTo>
                        <a:pt x="33700" y="202029"/>
                      </a:lnTo>
                      <a:lnTo>
                        <a:pt x="14633" y="243308"/>
                      </a:lnTo>
                      <a:lnTo>
                        <a:pt x="0" y="281335"/>
                      </a:lnTo>
                      <a:lnTo>
                        <a:pt x="664736" y="514786"/>
                      </a:lnTo>
                      <a:lnTo>
                        <a:pt x="186571"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103">
                  <a:extLst>
                    <a:ext uri="{FF2B5EF4-FFF2-40B4-BE49-F238E27FC236}">
                      <a16:creationId xmlns:a16="http://schemas.microsoft.com/office/drawing/2014/main" id="{CD728C94-D2C5-408B-86F9-4E87444338A9}"/>
                    </a:ext>
                  </a:extLst>
                </p:cNvPr>
                <p:cNvSpPr/>
                <p:nvPr/>
              </p:nvSpPr>
              <p:spPr>
                <a:xfrm>
                  <a:off x="4317281" y="5457940"/>
                  <a:ext cx="664845" cy="514984"/>
                </a:xfrm>
                <a:custGeom>
                  <a:avLst/>
                  <a:gdLst/>
                  <a:ahLst/>
                  <a:cxnLst/>
                  <a:rect l="l" t="t" r="r" b="b"/>
                  <a:pathLst>
                    <a:path w="664845" h="514985">
                      <a:moveTo>
                        <a:pt x="186565" y="0"/>
                      </a:moveTo>
                      <a:lnTo>
                        <a:pt x="664736" y="514779"/>
                      </a:lnTo>
                      <a:lnTo>
                        <a:pt x="0" y="28132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104">
                  <a:extLst>
                    <a:ext uri="{FF2B5EF4-FFF2-40B4-BE49-F238E27FC236}">
                      <a16:creationId xmlns:a16="http://schemas.microsoft.com/office/drawing/2014/main" id="{1D1BD542-6332-4622-ACD6-CBCA4516BE7D}"/>
                    </a:ext>
                  </a:extLst>
                </p:cNvPr>
                <p:cNvSpPr/>
                <p:nvPr/>
              </p:nvSpPr>
              <p:spPr>
                <a:xfrm>
                  <a:off x="4503853" y="5272493"/>
                  <a:ext cx="478790" cy="700405"/>
                </a:xfrm>
                <a:custGeom>
                  <a:avLst/>
                  <a:gdLst/>
                  <a:ahLst/>
                  <a:cxnLst/>
                  <a:rect l="l" t="t" r="r" b="b"/>
                  <a:pathLst>
                    <a:path w="478789" h="700404">
                      <a:moveTo>
                        <a:pt x="474888" y="0"/>
                      </a:moveTo>
                      <a:lnTo>
                        <a:pt x="426825" y="1619"/>
                      </a:lnTo>
                      <a:lnTo>
                        <a:pt x="379631" y="6408"/>
                      </a:lnTo>
                      <a:lnTo>
                        <a:pt x="333411" y="14262"/>
                      </a:lnTo>
                      <a:lnTo>
                        <a:pt x="288269" y="25076"/>
                      </a:lnTo>
                      <a:lnTo>
                        <a:pt x="244310" y="38746"/>
                      </a:lnTo>
                      <a:lnTo>
                        <a:pt x="201639" y="55167"/>
                      </a:lnTo>
                      <a:lnTo>
                        <a:pt x="160359" y="74234"/>
                      </a:lnTo>
                      <a:lnTo>
                        <a:pt x="120577" y="95844"/>
                      </a:lnTo>
                      <a:lnTo>
                        <a:pt x="82395" y="119891"/>
                      </a:lnTo>
                      <a:lnTo>
                        <a:pt x="45919" y="146271"/>
                      </a:lnTo>
                      <a:lnTo>
                        <a:pt x="11253" y="174879"/>
                      </a:lnTo>
                      <a:lnTo>
                        <a:pt x="0" y="185439"/>
                      </a:lnTo>
                      <a:lnTo>
                        <a:pt x="478171" y="700232"/>
                      </a:lnTo>
                      <a:lnTo>
                        <a:pt x="478171" y="111"/>
                      </a:lnTo>
                      <a:lnTo>
                        <a:pt x="474888"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105">
                  <a:extLst>
                    <a:ext uri="{FF2B5EF4-FFF2-40B4-BE49-F238E27FC236}">
                      <a16:creationId xmlns:a16="http://schemas.microsoft.com/office/drawing/2014/main" id="{ECAC59A9-AC30-4211-9005-7ACCEFCCD17E}"/>
                    </a:ext>
                  </a:extLst>
                </p:cNvPr>
                <p:cNvSpPr/>
                <p:nvPr/>
              </p:nvSpPr>
              <p:spPr>
                <a:xfrm>
                  <a:off x="4503852" y="5272605"/>
                  <a:ext cx="478790" cy="700405"/>
                </a:xfrm>
                <a:custGeom>
                  <a:avLst/>
                  <a:gdLst/>
                  <a:ahLst/>
                  <a:cxnLst/>
                  <a:rect l="l" t="t" r="r" b="b"/>
                  <a:pathLst>
                    <a:path w="478789" h="700404">
                      <a:moveTo>
                        <a:pt x="478170" y="0"/>
                      </a:moveTo>
                      <a:lnTo>
                        <a:pt x="478170" y="700120"/>
                      </a:lnTo>
                      <a:lnTo>
                        <a:pt x="0" y="18532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106">
                  <a:extLst>
                    <a:ext uri="{FF2B5EF4-FFF2-40B4-BE49-F238E27FC236}">
                      <a16:creationId xmlns:a16="http://schemas.microsoft.com/office/drawing/2014/main" id="{ECF3D040-B189-4068-A788-94698BAEB0A1}"/>
                    </a:ext>
                  </a:extLst>
                </p:cNvPr>
                <p:cNvSpPr/>
                <p:nvPr/>
              </p:nvSpPr>
              <p:spPr>
                <a:xfrm>
                  <a:off x="4535573" y="5531319"/>
                  <a:ext cx="886460" cy="886460"/>
                </a:xfrm>
                <a:custGeom>
                  <a:avLst/>
                  <a:gdLst/>
                  <a:ahLst/>
                  <a:cxnLst/>
                  <a:rect l="l" t="t" r="r" b="b"/>
                  <a:pathLst>
                    <a:path w="886460" h="886460">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87" name="object 31">
                <a:extLst>
                  <a:ext uri="{FF2B5EF4-FFF2-40B4-BE49-F238E27FC236}">
                    <a16:creationId xmlns:a16="http://schemas.microsoft.com/office/drawing/2014/main" id="{AC1ABB85-AC7D-4600-A160-52637FD8478F}"/>
                  </a:ext>
                </a:extLst>
              </p:cNvPr>
              <p:cNvSpPr txBox="1"/>
              <p:nvPr/>
            </p:nvSpPr>
            <p:spPr>
              <a:xfrm>
                <a:off x="5349259" y="460857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12</a:t>
                </a: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a:t>
                </a:r>
              </a:p>
            </p:txBody>
          </p:sp>
          <p:sp>
            <p:nvSpPr>
              <p:cNvPr id="188" name="object 31">
                <a:extLst>
                  <a:ext uri="{FF2B5EF4-FFF2-40B4-BE49-F238E27FC236}">
                    <a16:creationId xmlns:a16="http://schemas.microsoft.com/office/drawing/2014/main" id="{829828AA-E896-45EB-B84B-4EE0481605EF}"/>
                  </a:ext>
                </a:extLst>
              </p:cNvPr>
              <p:cNvSpPr txBox="1"/>
              <p:nvPr/>
            </p:nvSpPr>
            <p:spPr>
              <a:xfrm>
                <a:off x="4940250" y="489867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8%</a:t>
                </a:r>
              </a:p>
            </p:txBody>
          </p:sp>
          <p:sp>
            <p:nvSpPr>
              <p:cNvPr id="189" name="object 31">
                <a:extLst>
                  <a:ext uri="{FF2B5EF4-FFF2-40B4-BE49-F238E27FC236}">
                    <a16:creationId xmlns:a16="http://schemas.microsoft.com/office/drawing/2014/main" id="{496D03E4-CA74-4CF0-A188-8C5DA4359AD2}"/>
                  </a:ext>
                </a:extLst>
              </p:cNvPr>
              <p:cNvSpPr txBox="1"/>
              <p:nvPr/>
            </p:nvSpPr>
            <p:spPr>
              <a:xfrm>
                <a:off x="4881465" y="5319009"/>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18</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90" name="object 31">
                <a:extLst>
                  <a:ext uri="{FF2B5EF4-FFF2-40B4-BE49-F238E27FC236}">
                    <a16:creationId xmlns:a16="http://schemas.microsoft.com/office/drawing/2014/main" id="{9CA970AE-45DB-4964-8A92-15B7C6ADBCC3}"/>
                  </a:ext>
                </a:extLst>
              </p:cNvPr>
              <p:cNvSpPr txBox="1"/>
              <p:nvPr/>
            </p:nvSpPr>
            <p:spPr>
              <a:xfrm>
                <a:off x="5160842" y="5733545"/>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12</a:t>
                </a:r>
                <a:r>
                  <a:rPr kumimoji="0"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a:t>
                </a:r>
              </a:p>
            </p:txBody>
          </p:sp>
          <p:sp>
            <p:nvSpPr>
              <p:cNvPr id="191" name="object 31">
                <a:extLst>
                  <a:ext uri="{FF2B5EF4-FFF2-40B4-BE49-F238E27FC236}">
                    <a16:creationId xmlns:a16="http://schemas.microsoft.com/office/drawing/2014/main" id="{98F45B2C-B60A-4425-A6BB-5C9814084010}"/>
                  </a:ext>
                </a:extLst>
              </p:cNvPr>
              <p:cNvSpPr txBox="1"/>
              <p:nvPr/>
            </p:nvSpPr>
            <p:spPr>
              <a:xfrm>
                <a:off x="6196298" y="4608576"/>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11%</a:t>
                </a:r>
              </a:p>
            </p:txBody>
          </p:sp>
          <p:sp>
            <p:nvSpPr>
              <p:cNvPr id="192" name="object 31">
                <a:extLst>
                  <a:ext uri="{FF2B5EF4-FFF2-40B4-BE49-F238E27FC236}">
                    <a16:creationId xmlns:a16="http://schemas.microsoft.com/office/drawing/2014/main" id="{E1C18A11-5567-4E21-A2A8-73CDAA0C63A9}"/>
                  </a:ext>
                </a:extLst>
              </p:cNvPr>
              <p:cNvSpPr txBox="1"/>
              <p:nvPr/>
            </p:nvSpPr>
            <p:spPr>
              <a:xfrm>
                <a:off x="6569082" y="4916252"/>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7</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193" name="object 31">
                <a:extLst>
                  <a:ext uri="{FF2B5EF4-FFF2-40B4-BE49-F238E27FC236}">
                    <a16:creationId xmlns:a16="http://schemas.microsoft.com/office/drawing/2014/main" id="{D4D526BF-C193-43D1-8E60-8851EE1224C3}"/>
                  </a:ext>
                </a:extLst>
              </p:cNvPr>
              <p:cNvSpPr txBox="1"/>
              <p:nvPr/>
            </p:nvSpPr>
            <p:spPr>
              <a:xfrm>
                <a:off x="6596365" y="5271410"/>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18</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194" name="object 31">
                <a:extLst>
                  <a:ext uri="{FF2B5EF4-FFF2-40B4-BE49-F238E27FC236}">
                    <a16:creationId xmlns:a16="http://schemas.microsoft.com/office/drawing/2014/main" id="{397BEE25-9DC3-40F1-9CAA-5D6DCF96E747}"/>
                  </a:ext>
                </a:extLst>
              </p:cNvPr>
              <p:cNvSpPr txBox="1"/>
              <p:nvPr/>
            </p:nvSpPr>
            <p:spPr>
              <a:xfrm>
                <a:off x="6366547" y="5736823"/>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14</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6" name="bk object 22">
              <a:extLst>
                <a:ext uri="{FF2B5EF4-FFF2-40B4-BE49-F238E27FC236}">
                  <a16:creationId xmlns:a16="http://schemas.microsoft.com/office/drawing/2014/main" id="{086C7DBD-7C09-4845-814B-594587AC1C68}"/>
                </a:ext>
              </a:extLst>
            </p:cNvPr>
            <p:cNvSpPr/>
            <p:nvPr/>
          </p:nvSpPr>
          <p:spPr>
            <a:xfrm>
              <a:off x="4529297" y="4251960"/>
              <a:ext cx="4003325"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Population distribution, outside sub-Saharan Africa</a:t>
              </a:r>
            </a:p>
          </p:txBody>
        </p:sp>
        <p:grpSp>
          <p:nvGrpSpPr>
            <p:cNvPr id="18" name="Group 17">
              <a:extLst>
                <a:ext uri="{FF2B5EF4-FFF2-40B4-BE49-F238E27FC236}">
                  <a16:creationId xmlns:a16="http://schemas.microsoft.com/office/drawing/2014/main" id="{847D295C-2D0E-4E5D-BBFA-6DAF5DB97594}"/>
                </a:ext>
              </a:extLst>
            </p:cNvPr>
            <p:cNvGrpSpPr/>
            <p:nvPr/>
          </p:nvGrpSpPr>
          <p:grpSpPr>
            <a:xfrm>
              <a:off x="1082010" y="4562376"/>
              <a:ext cx="2551507" cy="1519440"/>
              <a:chOff x="756832" y="4608576"/>
              <a:chExt cx="2551507" cy="1519440"/>
            </a:xfrm>
          </p:grpSpPr>
          <p:grpSp>
            <p:nvGrpSpPr>
              <p:cNvPr id="5" name="Group 4">
                <a:extLst>
                  <a:ext uri="{FF2B5EF4-FFF2-40B4-BE49-F238E27FC236}">
                    <a16:creationId xmlns:a16="http://schemas.microsoft.com/office/drawing/2014/main" id="{CA263761-5B82-4D8B-9391-B35B93787C52}"/>
                  </a:ext>
                </a:extLst>
              </p:cNvPr>
              <p:cNvGrpSpPr>
                <a:grpSpLocks noChangeAspect="1"/>
              </p:cNvGrpSpPr>
              <p:nvPr/>
            </p:nvGrpSpPr>
            <p:grpSpPr>
              <a:xfrm>
                <a:off x="1531429" y="4901184"/>
                <a:ext cx="914400" cy="914400"/>
                <a:chOff x="4276852" y="2491491"/>
                <a:chExt cx="1404620" cy="1407160"/>
              </a:xfrm>
            </p:grpSpPr>
            <p:grpSp>
              <p:nvGrpSpPr>
                <p:cNvPr id="54" name="object 142">
                  <a:extLst>
                    <a:ext uri="{FF2B5EF4-FFF2-40B4-BE49-F238E27FC236}">
                      <a16:creationId xmlns:a16="http://schemas.microsoft.com/office/drawing/2014/main" id="{323F42DE-68B3-4F65-A782-66183535CB05}"/>
                    </a:ext>
                  </a:extLst>
                </p:cNvPr>
                <p:cNvGrpSpPr/>
                <p:nvPr/>
              </p:nvGrpSpPr>
              <p:grpSpPr>
                <a:xfrm>
                  <a:off x="4276852" y="2493048"/>
                  <a:ext cx="1404620" cy="1404620"/>
                  <a:chOff x="4276852" y="2493048"/>
                  <a:chExt cx="1404620" cy="1404620"/>
                </a:xfrm>
              </p:grpSpPr>
              <p:sp>
                <p:nvSpPr>
                  <p:cNvPr id="55" name="object 143">
                    <a:extLst>
                      <a:ext uri="{FF2B5EF4-FFF2-40B4-BE49-F238E27FC236}">
                        <a16:creationId xmlns:a16="http://schemas.microsoft.com/office/drawing/2014/main" id="{0DF8F1AD-7CDC-4EFD-A7B2-86FE69EA018D}"/>
                      </a:ext>
                    </a:extLst>
                  </p:cNvPr>
                  <p:cNvSpPr/>
                  <p:nvPr/>
                </p:nvSpPr>
                <p:spPr>
                  <a:xfrm>
                    <a:off x="4977947" y="2493048"/>
                    <a:ext cx="675640" cy="704215"/>
                  </a:xfrm>
                  <a:custGeom>
                    <a:avLst/>
                    <a:gdLst/>
                    <a:ahLst/>
                    <a:cxnLst/>
                    <a:rect l="l" t="t" r="r" b="b"/>
                    <a:pathLst>
                      <a:path w="675639" h="704214">
                        <a:moveTo>
                          <a:pt x="896" y="0"/>
                        </a:moveTo>
                        <a:lnTo>
                          <a:pt x="0" y="30"/>
                        </a:lnTo>
                        <a:lnTo>
                          <a:pt x="0" y="703754"/>
                        </a:lnTo>
                        <a:lnTo>
                          <a:pt x="675049" y="506454"/>
                        </a:lnTo>
                        <a:lnTo>
                          <a:pt x="664157" y="471425"/>
                        </a:lnTo>
                        <a:lnTo>
                          <a:pt x="647736" y="428753"/>
                        </a:lnTo>
                        <a:lnTo>
                          <a:pt x="628669" y="387473"/>
                        </a:lnTo>
                        <a:lnTo>
                          <a:pt x="607060" y="347690"/>
                        </a:lnTo>
                        <a:lnTo>
                          <a:pt x="583013" y="309507"/>
                        </a:lnTo>
                        <a:lnTo>
                          <a:pt x="556633" y="273031"/>
                        </a:lnTo>
                        <a:lnTo>
                          <a:pt x="528025" y="238364"/>
                        </a:lnTo>
                        <a:lnTo>
                          <a:pt x="497293" y="205613"/>
                        </a:lnTo>
                        <a:lnTo>
                          <a:pt x="464542" y="174880"/>
                        </a:lnTo>
                        <a:lnTo>
                          <a:pt x="429876" y="146271"/>
                        </a:lnTo>
                        <a:lnTo>
                          <a:pt x="393399" y="119891"/>
                        </a:lnTo>
                        <a:lnTo>
                          <a:pt x="355217" y="95844"/>
                        </a:lnTo>
                        <a:lnTo>
                          <a:pt x="315433" y="74234"/>
                        </a:lnTo>
                        <a:lnTo>
                          <a:pt x="274153" y="55167"/>
                        </a:lnTo>
                        <a:lnTo>
                          <a:pt x="231481" y="38746"/>
                        </a:lnTo>
                        <a:lnTo>
                          <a:pt x="187521" y="25076"/>
                        </a:lnTo>
                        <a:lnTo>
                          <a:pt x="142378" y="14262"/>
                        </a:lnTo>
                        <a:lnTo>
                          <a:pt x="96157" y="6408"/>
                        </a:lnTo>
                        <a:lnTo>
                          <a:pt x="48961" y="1619"/>
                        </a:lnTo>
                        <a:lnTo>
                          <a:pt x="896"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144">
                    <a:extLst>
                      <a:ext uri="{FF2B5EF4-FFF2-40B4-BE49-F238E27FC236}">
                        <a16:creationId xmlns:a16="http://schemas.microsoft.com/office/drawing/2014/main" id="{6FA612BD-A36C-4E58-ACFB-80D732E411BA}"/>
                      </a:ext>
                    </a:extLst>
                  </p:cNvPr>
                  <p:cNvSpPr/>
                  <p:nvPr/>
                </p:nvSpPr>
                <p:spPr>
                  <a:xfrm>
                    <a:off x="4977952" y="2999501"/>
                    <a:ext cx="702945" cy="426084"/>
                  </a:xfrm>
                  <a:custGeom>
                    <a:avLst/>
                    <a:gdLst/>
                    <a:ahLst/>
                    <a:cxnLst/>
                    <a:rect l="l" t="t" r="r" b="b"/>
                    <a:pathLst>
                      <a:path w="702945" h="426085">
                        <a:moveTo>
                          <a:pt x="675043" y="0"/>
                        </a:moveTo>
                        <a:lnTo>
                          <a:pt x="0" y="197298"/>
                        </a:lnTo>
                        <a:lnTo>
                          <a:pt x="664264" y="425768"/>
                        </a:lnTo>
                        <a:lnTo>
                          <a:pt x="677821" y="382171"/>
                        </a:lnTo>
                        <a:lnTo>
                          <a:pt x="688634" y="337029"/>
                        </a:lnTo>
                        <a:lnTo>
                          <a:pt x="696488" y="290809"/>
                        </a:lnTo>
                        <a:lnTo>
                          <a:pt x="701277" y="243615"/>
                        </a:lnTo>
                        <a:lnTo>
                          <a:pt x="702896" y="195551"/>
                        </a:lnTo>
                        <a:lnTo>
                          <a:pt x="701277" y="147488"/>
                        </a:lnTo>
                        <a:lnTo>
                          <a:pt x="696488" y="100294"/>
                        </a:lnTo>
                        <a:lnTo>
                          <a:pt x="688634" y="54073"/>
                        </a:lnTo>
                        <a:lnTo>
                          <a:pt x="677821" y="8931"/>
                        </a:lnTo>
                        <a:lnTo>
                          <a:pt x="675043"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object 145">
                    <a:extLst>
                      <a:ext uri="{FF2B5EF4-FFF2-40B4-BE49-F238E27FC236}">
                        <a16:creationId xmlns:a16="http://schemas.microsoft.com/office/drawing/2014/main" id="{F2DEC30A-A3E9-4452-AC95-B8522DC968D4}"/>
                      </a:ext>
                    </a:extLst>
                  </p:cNvPr>
                  <p:cNvSpPr/>
                  <p:nvPr/>
                </p:nvSpPr>
                <p:spPr>
                  <a:xfrm>
                    <a:off x="4977944" y="3196803"/>
                    <a:ext cx="664845" cy="662305"/>
                  </a:xfrm>
                  <a:custGeom>
                    <a:avLst/>
                    <a:gdLst/>
                    <a:ahLst/>
                    <a:cxnLst/>
                    <a:rect l="l" t="t" r="r" b="b"/>
                    <a:pathLst>
                      <a:path w="664845" h="662304">
                        <a:moveTo>
                          <a:pt x="0" y="0"/>
                        </a:moveTo>
                        <a:lnTo>
                          <a:pt x="230695" y="661742"/>
                        </a:lnTo>
                        <a:lnTo>
                          <a:pt x="231484" y="661497"/>
                        </a:lnTo>
                        <a:lnTo>
                          <a:pt x="274157" y="645076"/>
                        </a:lnTo>
                        <a:lnTo>
                          <a:pt x="315437" y="626009"/>
                        </a:lnTo>
                        <a:lnTo>
                          <a:pt x="355220" y="604400"/>
                        </a:lnTo>
                        <a:lnTo>
                          <a:pt x="393403" y="580354"/>
                        </a:lnTo>
                        <a:lnTo>
                          <a:pt x="429879" y="553975"/>
                        </a:lnTo>
                        <a:lnTo>
                          <a:pt x="464545" y="525367"/>
                        </a:lnTo>
                        <a:lnTo>
                          <a:pt x="497297" y="494635"/>
                        </a:lnTo>
                        <a:lnTo>
                          <a:pt x="528029" y="461884"/>
                        </a:lnTo>
                        <a:lnTo>
                          <a:pt x="556637" y="427218"/>
                        </a:lnTo>
                        <a:lnTo>
                          <a:pt x="583017" y="390742"/>
                        </a:lnTo>
                        <a:lnTo>
                          <a:pt x="607063" y="352561"/>
                        </a:lnTo>
                        <a:lnTo>
                          <a:pt x="628672" y="312778"/>
                        </a:lnTo>
                        <a:lnTo>
                          <a:pt x="647740" y="271499"/>
                        </a:lnTo>
                        <a:lnTo>
                          <a:pt x="664160" y="228827"/>
                        </a:lnTo>
                        <a:lnTo>
                          <a:pt x="664272" y="228469"/>
                        </a:lnTo>
                        <a:lnTo>
                          <a:pt x="0"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146">
                    <a:extLst>
                      <a:ext uri="{FF2B5EF4-FFF2-40B4-BE49-F238E27FC236}">
                        <a16:creationId xmlns:a16="http://schemas.microsoft.com/office/drawing/2014/main" id="{AD159E61-F9F6-4761-99A8-93D44199D039}"/>
                      </a:ext>
                    </a:extLst>
                  </p:cNvPr>
                  <p:cNvSpPr/>
                  <p:nvPr/>
                </p:nvSpPr>
                <p:spPr>
                  <a:xfrm>
                    <a:off x="4976090" y="3196803"/>
                    <a:ext cx="233045" cy="700405"/>
                  </a:xfrm>
                  <a:custGeom>
                    <a:avLst/>
                    <a:gdLst/>
                    <a:ahLst/>
                    <a:cxnLst/>
                    <a:rect l="l" t="t" r="r" b="b"/>
                    <a:pathLst>
                      <a:path w="233045" h="700404">
                        <a:moveTo>
                          <a:pt x="1861" y="0"/>
                        </a:moveTo>
                        <a:lnTo>
                          <a:pt x="0" y="700150"/>
                        </a:lnTo>
                        <a:lnTo>
                          <a:pt x="2753" y="700242"/>
                        </a:lnTo>
                        <a:lnTo>
                          <a:pt x="50818" y="698623"/>
                        </a:lnTo>
                        <a:lnTo>
                          <a:pt x="98013" y="693834"/>
                        </a:lnTo>
                        <a:lnTo>
                          <a:pt x="144235" y="685981"/>
                        </a:lnTo>
                        <a:lnTo>
                          <a:pt x="189378" y="675167"/>
                        </a:lnTo>
                        <a:lnTo>
                          <a:pt x="232545" y="661744"/>
                        </a:lnTo>
                        <a:lnTo>
                          <a:pt x="186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147">
                    <a:extLst>
                      <a:ext uri="{FF2B5EF4-FFF2-40B4-BE49-F238E27FC236}">
                        <a16:creationId xmlns:a16="http://schemas.microsoft.com/office/drawing/2014/main" id="{78253171-2451-4111-81B1-D78151367179}"/>
                      </a:ext>
                    </a:extLst>
                  </p:cNvPr>
                  <p:cNvSpPr/>
                  <p:nvPr/>
                </p:nvSpPr>
                <p:spPr>
                  <a:xfrm>
                    <a:off x="4770906" y="3196804"/>
                    <a:ext cx="207645" cy="700405"/>
                  </a:xfrm>
                  <a:custGeom>
                    <a:avLst/>
                    <a:gdLst/>
                    <a:ahLst/>
                    <a:cxnLst/>
                    <a:rect l="l" t="t" r="r" b="b"/>
                    <a:pathLst>
                      <a:path w="207645" h="700404">
                        <a:moveTo>
                          <a:pt x="207043" y="0"/>
                        </a:moveTo>
                        <a:lnTo>
                          <a:pt x="0" y="668535"/>
                        </a:lnTo>
                        <a:lnTo>
                          <a:pt x="21323" y="675165"/>
                        </a:lnTo>
                        <a:lnTo>
                          <a:pt x="66464" y="685979"/>
                        </a:lnTo>
                        <a:lnTo>
                          <a:pt x="112683" y="693833"/>
                        </a:lnTo>
                        <a:lnTo>
                          <a:pt x="159876" y="698621"/>
                        </a:lnTo>
                        <a:lnTo>
                          <a:pt x="205181" y="700148"/>
                        </a:lnTo>
                        <a:lnTo>
                          <a:pt x="207043"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148">
                    <a:extLst>
                      <a:ext uri="{FF2B5EF4-FFF2-40B4-BE49-F238E27FC236}">
                        <a16:creationId xmlns:a16="http://schemas.microsoft.com/office/drawing/2014/main" id="{CE759AEA-CE7E-4BCB-B49D-79D5B4FAFB8A}"/>
                      </a:ext>
                    </a:extLst>
                  </p:cNvPr>
                  <p:cNvSpPr/>
                  <p:nvPr/>
                </p:nvSpPr>
                <p:spPr>
                  <a:xfrm>
                    <a:off x="4326037" y="3196792"/>
                    <a:ext cx="652145" cy="668655"/>
                  </a:xfrm>
                  <a:custGeom>
                    <a:avLst/>
                    <a:gdLst/>
                    <a:ahLst/>
                    <a:cxnLst/>
                    <a:rect l="l" t="t" r="r" b="b"/>
                    <a:pathLst>
                      <a:path w="652145" h="668654">
                        <a:moveTo>
                          <a:pt x="651906" y="0"/>
                        </a:moveTo>
                        <a:lnTo>
                          <a:pt x="0" y="255968"/>
                        </a:lnTo>
                        <a:lnTo>
                          <a:pt x="5981" y="271511"/>
                        </a:lnTo>
                        <a:lnTo>
                          <a:pt x="25048" y="312790"/>
                        </a:lnTo>
                        <a:lnTo>
                          <a:pt x="46658" y="352573"/>
                        </a:lnTo>
                        <a:lnTo>
                          <a:pt x="70705" y="390754"/>
                        </a:lnTo>
                        <a:lnTo>
                          <a:pt x="97085" y="427230"/>
                        </a:lnTo>
                        <a:lnTo>
                          <a:pt x="125693" y="461896"/>
                        </a:lnTo>
                        <a:lnTo>
                          <a:pt x="156425" y="494647"/>
                        </a:lnTo>
                        <a:lnTo>
                          <a:pt x="189176" y="525379"/>
                        </a:lnTo>
                        <a:lnTo>
                          <a:pt x="223842" y="553987"/>
                        </a:lnTo>
                        <a:lnTo>
                          <a:pt x="260319" y="580366"/>
                        </a:lnTo>
                        <a:lnTo>
                          <a:pt x="298500" y="604412"/>
                        </a:lnTo>
                        <a:lnTo>
                          <a:pt x="338283" y="626021"/>
                        </a:lnTo>
                        <a:lnTo>
                          <a:pt x="379562" y="645088"/>
                        </a:lnTo>
                        <a:lnTo>
                          <a:pt x="422233" y="661509"/>
                        </a:lnTo>
                        <a:lnTo>
                          <a:pt x="444863" y="668546"/>
                        </a:lnTo>
                        <a:lnTo>
                          <a:pt x="651906"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149">
                    <a:extLst>
                      <a:ext uri="{FF2B5EF4-FFF2-40B4-BE49-F238E27FC236}">
                        <a16:creationId xmlns:a16="http://schemas.microsoft.com/office/drawing/2014/main" id="{97B5C36D-AD56-44BC-8544-27B9D7FB259E}"/>
                      </a:ext>
                    </a:extLst>
                  </p:cNvPr>
                  <p:cNvSpPr/>
                  <p:nvPr/>
                </p:nvSpPr>
                <p:spPr>
                  <a:xfrm>
                    <a:off x="4276852" y="3022605"/>
                    <a:ext cx="701675" cy="430530"/>
                  </a:xfrm>
                  <a:custGeom>
                    <a:avLst/>
                    <a:gdLst/>
                    <a:ahLst/>
                    <a:cxnLst/>
                    <a:rect l="l" t="t" r="r" b="b"/>
                    <a:pathLst>
                      <a:path w="701675" h="430529">
                        <a:moveTo>
                          <a:pt x="21681" y="0"/>
                        </a:moveTo>
                        <a:lnTo>
                          <a:pt x="14262" y="30969"/>
                        </a:lnTo>
                        <a:lnTo>
                          <a:pt x="6408" y="77190"/>
                        </a:lnTo>
                        <a:lnTo>
                          <a:pt x="1619" y="124384"/>
                        </a:lnTo>
                        <a:lnTo>
                          <a:pt x="0" y="172447"/>
                        </a:lnTo>
                        <a:lnTo>
                          <a:pt x="1619" y="220511"/>
                        </a:lnTo>
                        <a:lnTo>
                          <a:pt x="6408" y="267705"/>
                        </a:lnTo>
                        <a:lnTo>
                          <a:pt x="14262" y="313925"/>
                        </a:lnTo>
                        <a:lnTo>
                          <a:pt x="25076" y="359067"/>
                        </a:lnTo>
                        <a:lnTo>
                          <a:pt x="38746" y="403026"/>
                        </a:lnTo>
                        <a:lnTo>
                          <a:pt x="49185" y="430154"/>
                        </a:lnTo>
                        <a:lnTo>
                          <a:pt x="701098" y="174188"/>
                        </a:lnTo>
                        <a:lnTo>
                          <a:pt x="21681"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150">
                    <a:extLst>
                      <a:ext uri="{FF2B5EF4-FFF2-40B4-BE49-F238E27FC236}">
                        <a16:creationId xmlns:a16="http://schemas.microsoft.com/office/drawing/2014/main" id="{F4903CB5-A360-4FFF-8BF1-8DEF447D5329}"/>
                      </a:ext>
                    </a:extLst>
                  </p:cNvPr>
                  <p:cNvSpPr/>
                  <p:nvPr/>
                </p:nvSpPr>
                <p:spPr>
                  <a:xfrm>
                    <a:off x="4298532" y="2493078"/>
                    <a:ext cx="679450" cy="704215"/>
                  </a:xfrm>
                  <a:custGeom>
                    <a:avLst/>
                    <a:gdLst/>
                    <a:ahLst/>
                    <a:cxnLst/>
                    <a:rect l="l" t="t" r="r" b="b"/>
                    <a:pathLst>
                      <a:path w="679450" h="704214">
                        <a:moveTo>
                          <a:pt x="679411" y="0"/>
                        </a:moveTo>
                        <a:lnTo>
                          <a:pt x="632249" y="1589"/>
                        </a:lnTo>
                        <a:lnTo>
                          <a:pt x="585056" y="6378"/>
                        </a:lnTo>
                        <a:lnTo>
                          <a:pt x="538837" y="14231"/>
                        </a:lnTo>
                        <a:lnTo>
                          <a:pt x="493696" y="25046"/>
                        </a:lnTo>
                        <a:lnTo>
                          <a:pt x="449738" y="38715"/>
                        </a:lnTo>
                        <a:lnTo>
                          <a:pt x="407067" y="55136"/>
                        </a:lnTo>
                        <a:lnTo>
                          <a:pt x="365788" y="74204"/>
                        </a:lnTo>
                        <a:lnTo>
                          <a:pt x="326005" y="95814"/>
                        </a:lnTo>
                        <a:lnTo>
                          <a:pt x="287824" y="119861"/>
                        </a:lnTo>
                        <a:lnTo>
                          <a:pt x="251347" y="146241"/>
                        </a:lnTo>
                        <a:lnTo>
                          <a:pt x="216682" y="174850"/>
                        </a:lnTo>
                        <a:lnTo>
                          <a:pt x="183930" y="205582"/>
                        </a:lnTo>
                        <a:lnTo>
                          <a:pt x="153198" y="238334"/>
                        </a:lnTo>
                        <a:lnTo>
                          <a:pt x="124590" y="273000"/>
                        </a:lnTo>
                        <a:lnTo>
                          <a:pt x="98210" y="309477"/>
                        </a:lnTo>
                        <a:lnTo>
                          <a:pt x="74163" y="347659"/>
                        </a:lnTo>
                        <a:lnTo>
                          <a:pt x="52553" y="387443"/>
                        </a:lnTo>
                        <a:lnTo>
                          <a:pt x="33486" y="428723"/>
                        </a:lnTo>
                        <a:lnTo>
                          <a:pt x="17065" y="471395"/>
                        </a:lnTo>
                        <a:lnTo>
                          <a:pt x="3395" y="515354"/>
                        </a:lnTo>
                        <a:lnTo>
                          <a:pt x="0" y="529529"/>
                        </a:lnTo>
                        <a:lnTo>
                          <a:pt x="679411" y="703715"/>
                        </a:lnTo>
                        <a:lnTo>
                          <a:pt x="679411"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3" name="object 151">
                  <a:extLst>
                    <a:ext uri="{FF2B5EF4-FFF2-40B4-BE49-F238E27FC236}">
                      <a16:creationId xmlns:a16="http://schemas.microsoft.com/office/drawing/2014/main" id="{AA7ED9AC-F4C3-492D-8DF3-E14ACC4F4A3B}"/>
                    </a:ext>
                  </a:extLst>
                </p:cNvPr>
                <p:cNvGrpSpPr/>
                <p:nvPr/>
              </p:nvGrpSpPr>
              <p:grpSpPr>
                <a:xfrm>
                  <a:off x="4296945" y="2491491"/>
                  <a:ext cx="1358265" cy="1407160"/>
                  <a:chOff x="4296945" y="2491491"/>
                  <a:chExt cx="1358265" cy="1407160"/>
                </a:xfrm>
              </p:grpSpPr>
              <p:sp>
                <p:nvSpPr>
                  <p:cNvPr id="64" name="object 152">
                    <a:extLst>
                      <a:ext uri="{FF2B5EF4-FFF2-40B4-BE49-F238E27FC236}">
                        <a16:creationId xmlns:a16="http://schemas.microsoft.com/office/drawing/2014/main" id="{D5CD9900-CD0B-4652-9B5D-939AD28EC3EA}"/>
                      </a:ext>
                    </a:extLst>
                  </p:cNvPr>
                  <p:cNvSpPr/>
                  <p:nvPr/>
                </p:nvSpPr>
                <p:spPr>
                  <a:xfrm>
                    <a:off x="4977952" y="2999501"/>
                    <a:ext cx="675640" cy="426084"/>
                  </a:xfrm>
                  <a:custGeom>
                    <a:avLst/>
                    <a:gdLst/>
                    <a:ahLst/>
                    <a:cxnLst/>
                    <a:rect l="l" t="t" r="r" b="b"/>
                    <a:pathLst>
                      <a:path w="675639" h="426085">
                        <a:moveTo>
                          <a:pt x="664264" y="425768"/>
                        </a:moveTo>
                        <a:lnTo>
                          <a:pt x="0" y="197298"/>
                        </a:lnTo>
                        <a:lnTo>
                          <a:pt x="675043"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153">
                    <a:extLst>
                      <a:ext uri="{FF2B5EF4-FFF2-40B4-BE49-F238E27FC236}">
                        <a16:creationId xmlns:a16="http://schemas.microsoft.com/office/drawing/2014/main" id="{3B67F58F-9D0C-4073-8412-5FF4C9F45FE0}"/>
                      </a:ext>
                    </a:extLst>
                  </p:cNvPr>
                  <p:cNvSpPr/>
                  <p:nvPr/>
                </p:nvSpPr>
                <p:spPr>
                  <a:xfrm>
                    <a:off x="4977943" y="3196803"/>
                    <a:ext cx="664845" cy="662305"/>
                  </a:xfrm>
                  <a:custGeom>
                    <a:avLst/>
                    <a:gdLst/>
                    <a:ahLst/>
                    <a:cxnLst/>
                    <a:rect l="l" t="t" r="r" b="b"/>
                    <a:pathLst>
                      <a:path w="664845" h="662304">
                        <a:moveTo>
                          <a:pt x="230695" y="661742"/>
                        </a:moveTo>
                        <a:lnTo>
                          <a:pt x="0" y="0"/>
                        </a:lnTo>
                        <a:lnTo>
                          <a:pt x="664272" y="22846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154">
                    <a:extLst>
                      <a:ext uri="{FF2B5EF4-FFF2-40B4-BE49-F238E27FC236}">
                        <a16:creationId xmlns:a16="http://schemas.microsoft.com/office/drawing/2014/main" id="{C1FAAEA7-AD79-485D-85CC-95594968F27A}"/>
                      </a:ext>
                    </a:extLst>
                  </p:cNvPr>
                  <p:cNvSpPr/>
                  <p:nvPr/>
                </p:nvSpPr>
                <p:spPr>
                  <a:xfrm>
                    <a:off x="4976088" y="3196803"/>
                    <a:ext cx="233045" cy="700405"/>
                  </a:xfrm>
                  <a:custGeom>
                    <a:avLst/>
                    <a:gdLst/>
                    <a:ahLst/>
                    <a:cxnLst/>
                    <a:rect l="l" t="t" r="r" b="b"/>
                    <a:pathLst>
                      <a:path w="233045" h="700404">
                        <a:moveTo>
                          <a:pt x="0" y="700149"/>
                        </a:moveTo>
                        <a:lnTo>
                          <a:pt x="1861" y="0"/>
                        </a:lnTo>
                        <a:lnTo>
                          <a:pt x="232545" y="661745"/>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155">
                    <a:extLst>
                      <a:ext uri="{FF2B5EF4-FFF2-40B4-BE49-F238E27FC236}">
                        <a16:creationId xmlns:a16="http://schemas.microsoft.com/office/drawing/2014/main" id="{46B996A6-C565-4274-B5ED-CCBEF63A21F5}"/>
                      </a:ext>
                    </a:extLst>
                  </p:cNvPr>
                  <p:cNvSpPr/>
                  <p:nvPr/>
                </p:nvSpPr>
                <p:spPr>
                  <a:xfrm>
                    <a:off x="4770905" y="3196804"/>
                    <a:ext cx="207645" cy="700405"/>
                  </a:xfrm>
                  <a:custGeom>
                    <a:avLst/>
                    <a:gdLst/>
                    <a:ahLst/>
                    <a:cxnLst/>
                    <a:rect l="l" t="t" r="r" b="b"/>
                    <a:pathLst>
                      <a:path w="207645" h="700404">
                        <a:moveTo>
                          <a:pt x="0" y="668535"/>
                        </a:moveTo>
                        <a:lnTo>
                          <a:pt x="207043" y="0"/>
                        </a:lnTo>
                        <a:lnTo>
                          <a:pt x="205181" y="700148"/>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156">
                    <a:extLst>
                      <a:ext uri="{FF2B5EF4-FFF2-40B4-BE49-F238E27FC236}">
                        <a16:creationId xmlns:a16="http://schemas.microsoft.com/office/drawing/2014/main" id="{D368B3DA-7666-42F9-9C31-379A88A75B43}"/>
                      </a:ext>
                    </a:extLst>
                  </p:cNvPr>
                  <p:cNvSpPr/>
                  <p:nvPr/>
                </p:nvSpPr>
                <p:spPr>
                  <a:xfrm>
                    <a:off x="4326037" y="3196792"/>
                    <a:ext cx="652145" cy="668655"/>
                  </a:xfrm>
                  <a:custGeom>
                    <a:avLst/>
                    <a:gdLst/>
                    <a:ahLst/>
                    <a:cxnLst/>
                    <a:rect l="l" t="t" r="r" b="b"/>
                    <a:pathLst>
                      <a:path w="652145" h="668654">
                        <a:moveTo>
                          <a:pt x="0" y="255968"/>
                        </a:moveTo>
                        <a:lnTo>
                          <a:pt x="651906" y="0"/>
                        </a:lnTo>
                        <a:lnTo>
                          <a:pt x="444863" y="668546"/>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157">
                    <a:extLst>
                      <a:ext uri="{FF2B5EF4-FFF2-40B4-BE49-F238E27FC236}">
                        <a16:creationId xmlns:a16="http://schemas.microsoft.com/office/drawing/2014/main" id="{35E25046-C0B8-4EB8-ADE4-D9C2107479A3}"/>
                      </a:ext>
                    </a:extLst>
                  </p:cNvPr>
                  <p:cNvSpPr/>
                  <p:nvPr/>
                </p:nvSpPr>
                <p:spPr>
                  <a:xfrm>
                    <a:off x="4298533" y="3022605"/>
                    <a:ext cx="679450" cy="430530"/>
                  </a:xfrm>
                  <a:custGeom>
                    <a:avLst/>
                    <a:gdLst/>
                    <a:ahLst/>
                    <a:cxnLst/>
                    <a:rect l="l" t="t" r="r" b="b"/>
                    <a:pathLst>
                      <a:path w="679450" h="430529">
                        <a:moveTo>
                          <a:pt x="0" y="0"/>
                        </a:moveTo>
                        <a:lnTo>
                          <a:pt x="679417" y="174188"/>
                        </a:lnTo>
                        <a:lnTo>
                          <a:pt x="27504" y="430154"/>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158">
                    <a:extLst>
                      <a:ext uri="{FF2B5EF4-FFF2-40B4-BE49-F238E27FC236}">
                        <a16:creationId xmlns:a16="http://schemas.microsoft.com/office/drawing/2014/main" id="{C15674B4-DFE9-4D12-9281-B8D7CA690404}"/>
                      </a:ext>
                    </a:extLst>
                  </p:cNvPr>
                  <p:cNvSpPr/>
                  <p:nvPr/>
                </p:nvSpPr>
                <p:spPr>
                  <a:xfrm>
                    <a:off x="4298532" y="2493078"/>
                    <a:ext cx="679450" cy="704215"/>
                  </a:xfrm>
                  <a:custGeom>
                    <a:avLst/>
                    <a:gdLst/>
                    <a:ahLst/>
                    <a:cxnLst/>
                    <a:rect l="l" t="t" r="r" b="b"/>
                    <a:pathLst>
                      <a:path w="679450" h="704214">
                        <a:moveTo>
                          <a:pt x="679411" y="0"/>
                        </a:moveTo>
                        <a:lnTo>
                          <a:pt x="679411" y="703715"/>
                        </a:lnTo>
                        <a:lnTo>
                          <a:pt x="0" y="529529"/>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159">
                    <a:extLst>
                      <a:ext uri="{FF2B5EF4-FFF2-40B4-BE49-F238E27FC236}">
                        <a16:creationId xmlns:a16="http://schemas.microsoft.com/office/drawing/2014/main" id="{E8020371-2D8F-45D1-A6BE-410149AF9072}"/>
                      </a:ext>
                    </a:extLst>
                  </p:cNvPr>
                  <p:cNvSpPr/>
                  <p:nvPr/>
                </p:nvSpPr>
                <p:spPr>
                  <a:xfrm>
                    <a:off x="4535678" y="2751880"/>
                    <a:ext cx="886460" cy="886460"/>
                  </a:xfrm>
                  <a:custGeom>
                    <a:avLst/>
                    <a:gdLst/>
                    <a:ahLst/>
                    <a:cxnLst/>
                    <a:rect l="l" t="t" r="r" b="b"/>
                    <a:pathLst>
                      <a:path w="886460" h="886460">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179" name="object 31">
                <a:extLst>
                  <a:ext uri="{FF2B5EF4-FFF2-40B4-BE49-F238E27FC236}">
                    <a16:creationId xmlns:a16="http://schemas.microsoft.com/office/drawing/2014/main" id="{FE0A40D1-0576-49EC-8FD1-FF99F396B37C}"/>
                  </a:ext>
                </a:extLst>
              </p:cNvPr>
              <p:cNvSpPr txBox="1"/>
              <p:nvPr/>
            </p:nvSpPr>
            <p:spPr>
              <a:xfrm>
                <a:off x="1239327" y="460857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21</a:t>
                </a: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a:t>
                </a:r>
              </a:p>
            </p:txBody>
          </p:sp>
          <p:sp>
            <p:nvSpPr>
              <p:cNvPr id="180" name="object 31">
                <a:extLst>
                  <a:ext uri="{FF2B5EF4-FFF2-40B4-BE49-F238E27FC236}">
                    <a16:creationId xmlns:a16="http://schemas.microsoft.com/office/drawing/2014/main" id="{41435044-1D22-442F-96FF-2695C580D1A5}"/>
                  </a:ext>
                </a:extLst>
              </p:cNvPr>
              <p:cNvSpPr txBox="1"/>
              <p:nvPr/>
            </p:nvSpPr>
            <p:spPr>
              <a:xfrm>
                <a:off x="756832" y="5225221"/>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10</a:t>
                </a: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a:t>
                </a:r>
              </a:p>
            </p:txBody>
          </p:sp>
          <p:sp>
            <p:nvSpPr>
              <p:cNvPr id="181" name="object 31">
                <a:extLst>
                  <a:ext uri="{FF2B5EF4-FFF2-40B4-BE49-F238E27FC236}">
                    <a16:creationId xmlns:a16="http://schemas.microsoft.com/office/drawing/2014/main" id="{15FCEFB2-EA7D-4DF4-8D83-B9B1E5F24944}"/>
                  </a:ext>
                </a:extLst>
              </p:cNvPr>
              <p:cNvSpPr txBox="1"/>
              <p:nvPr/>
            </p:nvSpPr>
            <p:spPr>
              <a:xfrm>
                <a:off x="804833" y="5544501"/>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14</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82" name="object 31">
                <a:extLst>
                  <a:ext uri="{FF2B5EF4-FFF2-40B4-BE49-F238E27FC236}">
                    <a16:creationId xmlns:a16="http://schemas.microsoft.com/office/drawing/2014/main" id="{F9B74101-C390-4E16-BA41-C45F6E9DD7A8}"/>
                  </a:ext>
                </a:extLst>
              </p:cNvPr>
              <p:cNvSpPr txBox="1"/>
              <p:nvPr/>
            </p:nvSpPr>
            <p:spPr>
              <a:xfrm>
                <a:off x="1255556" y="5824728"/>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5</a:t>
                </a:r>
                <a:r>
                  <a:rPr kumimoji="0"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a:t>
                </a:r>
              </a:p>
            </p:txBody>
          </p:sp>
          <p:sp>
            <p:nvSpPr>
              <p:cNvPr id="183" name="object 31">
                <a:extLst>
                  <a:ext uri="{FF2B5EF4-FFF2-40B4-BE49-F238E27FC236}">
                    <a16:creationId xmlns:a16="http://schemas.microsoft.com/office/drawing/2014/main" id="{CC49D9DE-CEF3-4414-8A94-DAEDE6CC520A}"/>
                  </a:ext>
                </a:extLst>
              </p:cNvPr>
              <p:cNvSpPr txBox="1"/>
              <p:nvPr/>
            </p:nvSpPr>
            <p:spPr>
              <a:xfrm>
                <a:off x="2086366" y="4608576"/>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21%</a:t>
                </a:r>
              </a:p>
            </p:txBody>
          </p:sp>
          <p:sp>
            <p:nvSpPr>
              <p:cNvPr id="184" name="object 31">
                <a:extLst>
                  <a:ext uri="{FF2B5EF4-FFF2-40B4-BE49-F238E27FC236}">
                    <a16:creationId xmlns:a16="http://schemas.microsoft.com/office/drawing/2014/main" id="{28279ECA-BBD5-4212-B312-F457187833B9}"/>
                  </a:ext>
                </a:extLst>
              </p:cNvPr>
              <p:cNvSpPr txBox="1"/>
              <p:nvPr/>
            </p:nvSpPr>
            <p:spPr>
              <a:xfrm>
                <a:off x="2477375" y="5213218"/>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10</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185" name="object 31">
                <a:extLst>
                  <a:ext uri="{FF2B5EF4-FFF2-40B4-BE49-F238E27FC236}">
                    <a16:creationId xmlns:a16="http://schemas.microsoft.com/office/drawing/2014/main" id="{E7CFE630-187B-41D5-A584-5B42B863AFE9}"/>
                  </a:ext>
                </a:extLst>
              </p:cNvPr>
              <p:cNvSpPr txBox="1"/>
              <p:nvPr/>
            </p:nvSpPr>
            <p:spPr>
              <a:xfrm>
                <a:off x="2417875" y="5525114"/>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14</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186" name="object 31">
                <a:extLst>
                  <a:ext uri="{FF2B5EF4-FFF2-40B4-BE49-F238E27FC236}">
                    <a16:creationId xmlns:a16="http://schemas.microsoft.com/office/drawing/2014/main" id="{93806DF3-3187-4159-AEFF-7339828D2C17}"/>
                  </a:ext>
                </a:extLst>
              </p:cNvPr>
              <p:cNvSpPr txBox="1"/>
              <p:nvPr/>
            </p:nvSpPr>
            <p:spPr>
              <a:xfrm>
                <a:off x="2054290" y="5824728"/>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5</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7" name="bk object 22">
              <a:extLst>
                <a:ext uri="{FF2B5EF4-FFF2-40B4-BE49-F238E27FC236}">
                  <a16:creationId xmlns:a16="http://schemas.microsoft.com/office/drawing/2014/main" id="{6C5CDBA1-FC09-4F50-9B63-1FEBF5C1B450}"/>
                </a:ext>
              </a:extLst>
            </p:cNvPr>
            <p:cNvSpPr/>
            <p:nvPr/>
          </p:nvSpPr>
          <p:spPr>
            <a:xfrm>
              <a:off x="688818" y="4251960"/>
              <a:ext cx="338328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Population distribution, sub-Saharan Africa</a:t>
              </a:r>
            </a:p>
          </p:txBody>
        </p:sp>
        <p:grpSp>
          <p:nvGrpSpPr>
            <p:cNvPr id="24" name="Group 23">
              <a:extLst>
                <a:ext uri="{FF2B5EF4-FFF2-40B4-BE49-F238E27FC236}">
                  <a16:creationId xmlns:a16="http://schemas.microsoft.com/office/drawing/2014/main" id="{7F04A21E-CA94-454D-BAA9-DC668B66E69A}"/>
                </a:ext>
              </a:extLst>
            </p:cNvPr>
            <p:cNvGrpSpPr/>
            <p:nvPr/>
          </p:nvGrpSpPr>
          <p:grpSpPr>
            <a:xfrm>
              <a:off x="8890986" y="4562376"/>
              <a:ext cx="2511720" cy="1462288"/>
              <a:chOff x="8384787" y="4608576"/>
              <a:chExt cx="2511720" cy="1462288"/>
            </a:xfrm>
          </p:grpSpPr>
          <p:grpSp>
            <p:nvGrpSpPr>
              <p:cNvPr id="142" name="Group 141">
                <a:extLst>
                  <a:ext uri="{FF2B5EF4-FFF2-40B4-BE49-F238E27FC236}">
                    <a16:creationId xmlns:a16="http://schemas.microsoft.com/office/drawing/2014/main" id="{6C0D9ED6-CE54-42A3-B77B-7AD1D36D7066}"/>
                  </a:ext>
                </a:extLst>
              </p:cNvPr>
              <p:cNvGrpSpPr>
                <a:grpSpLocks noChangeAspect="1"/>
              </p:cNvGrpSpPr>
              <p:nvPr/>
            </p:nvGrpSpPr>
            <p:grpSpPr>
              <a:xfrm>
                <a:off x="9145491" y="4901184"/>
                <a:ext cx="914400" cy="914400"/>
                <a:chOff x="4305503" y="7970906"/>
                <a:chExt cx="1403985" cy="1407160"/>
              </a:xfrm>
            </p:grpSpPr>
            <p:grpSp>
              <p:nvGrpSpPr>
                <p:cNvPr id="125" name="object 3">
                  <a:extLst>
                    <a:ext uri="{FF2B5EF4-FFF2-40B4-BE49-F238E27FC236}">
                      <a16:creationId xmlns:a16="http://schemas.microsoft.com/office/drawing/2014/main" id="{1EFF5571-DBC1-49C8-9B84-DDC6AAA0C302}"/>
                    </a:ext>
                  </a:extLst>
                </p:cNvPr>
                <p:cNvGrpSpPr/>
                <p:nvPr/>
              </p:nvGrpSpPr>
              <p:grpSpPr>
                <a:xfrm>
                  <a:off x="4305503" y="7970906"/>
                  <a:ext cx="1403985" cy="1407160"/>
                  <a:chOff x="4305503" y="7970906"/>
                  <a:chExt cx="1403985" cy="1407160"/>
                </a:xfrm>
              </p:grpSpPr>
              <p:sp>
                <p:nvSpPr>
                  <p:cNvPr id="126" name="object 4">
                    <a:extLst>
                      <a:ext uri="{FF2B5EF4-FFF2-40B4-BE49-F238E27FC236}">
                        <a16:creationId xmlns:a16="http://schemas.microsoft.com/office/drawing/2014/main" id="{0ECCC34F-D587-4C16-BD43-58F6D8A9FAF0}"/>
                      </a:ext>
                    </a:extLst>
                  </p:cNvPr>
                  <p:cNvSpPr/>
                  <p:nvPr/>
                </p:nvSpPr>
                <p:spPr>
                  <a:xfrm>
                    <a:off x="5007660" y="7972494"/>
                    <a:ext cx="491490" cy="701675"/>
                  </a:xfrm>
                  <a:custGeom>
                    <a:avLst/>
                    <a:gdLst/>
                    <a:ahLst/>
                    <a:cxnLst/>
                    <a:rect l="l" t="t" r="r" b="b"/>
                    <a:pathLst>
                      <a:path w="491489" h="701675">
                        <a:moveTo>
                          <a:pt x="0" y="0"/>
                        </a:moveTo>
                        <a:lnTo>
                          <a:pt x="0" y="701335"/>
                        </a:lnTo>
                        <a:lnTo>
                          <a:pt x="491356" y="201042"/>
                        </a:lnTo>
                        <a:lnTo>
                          <a:pt x="463469" y="174874"/>
                        </a:lnTo>
                        <a:lnTo>
                          <a:pt x="428804" y="146266"/>
                        </a:lnTo>
                        <a:lnTo>
                          <a:pt x="392328" y="119886"/>
                        </a:lnTo>
                        <a:lnTo>
                          <a:pt x="354146" y="95838"/>
                        </a:lnTo>
                        <a:lnTo>
                          <a:pt x="314364" y="74229"/>
                        </a:lnTo>
                        <a:lnTo>
                          <a:pt x="273084" y="55161"/>
                        </a:lnTo>
                        <a:lnTo>
                          <a:pt x="230413" y="38740"/>
                        </a:lnTo>
                        <a:lnTo>
                          <a:pt x="186454" y="25070"/>
                        </a:lnTo>
                        <a:lnTo>
                          <a:pt x="141312" y="14256"/>
                        </a:lnTo>
                        <a:lnTo>
                          <a:pt x="95092" y="6402"/>
                        </a:lnTo>
                        <a:lnTo>
                          <a:pt x="47898" y="1613"/>
                        </a:lnTo>
                        <a:lnTo>
                          <a:pt x="0" y="0"/>
                        </a:lnTo>
                        <a:close/>
                      </a:path>
                    </a:pathLst>
                  </a:custGeom>
                  <a:solidFill>
                    <a:srgbClr val="E1C2C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5">
                    <a:extLst>
                      <a:ext uri="{FF2B5EF4-FFF2-40B4-BE49-F238E27FC236}">
                        <a16:creationId xmlns:a16="http://schemas.microsoft.com/office/drawing/2014/main" id="{27068B88-664A-41FE-BAC1-D73D40BBD790}"/>
                      </a:ext>
                    </a:extLst>
                  </p:cNvPr>
                  <p:cNvSpPr/>
                  <p:nvPr/>
                </p:nvSpPr>
                <p:spPr>
                  <a:xfrm>
                    <a:off x="5007656" y="8173531"/>
                    <a:ext cx="665480" cy="500380"/>
                  </a:xfrm>
                  <a:custGeom>
                    <a:avLst/>
                    <a:gdLst/>
                    <a:ahLst/>
                    <a:cxnLst/>
                    <a:rect l="l" t="t" r="r" b="b"/>
                    <a:pathLst>
                      <a:path w="665479" h="500379">
                        <a:moveTo>
                          <a:pt x="491354" y="0"/>
                        </a:moveTo>
                        <a:lnTo>
                          <a:pt x="0" y="500303"/>
                        </a:lnTo>
                        <a:lnTo>
                          <a:pt x="665455" y="277999"/>
                        </a:lnTo>
                        <a:lnTo>
                          <a:pt x="663086" y="270382"/>
                        </a:lnTo>
                        <a:lnTo>
                          <a:pt x="646665" y="227710"/>
                        </a:lnTo>
                        <a:lnTo>
                          <a:pt x="627598" y="186430"/>
                        </a:lnTo>
                        <a:lnTo>
                          <a:pt x="605989" y="146646"/>
                        </a:lnTo>
                        <a:lnTo>
                          <a:pt x="581943" y="108464"/>
                        </a:lnTo>
                        <a:lnTo>
                          <a:pt x="555563" y="71987"/>
                        </a:lnTo>
                        <a:lnTo>
                          <a:pt x="526956" y="37321"/>
                        </a:lnTo>
                        <a:lnTo>
                          <a:pt x="496224" y="4569"/>
                        </a:lnTo>
                        <a:lnTo>
                          <a:pt x="491354" y="0"/>
                        </a:lnTo>
                        <a:close/>
                      </a:path>
                    </a:pathLst>
                  </a:custGeom>
                  <a:solidFill>
                    <a:srgbClr val="C6888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6">
                    <a:extLst>
                      <a:ext uri="{FF2B5EF4-FFF2-40B4-BE49-F238E27FC236}">
                        <a16:creationId xmlns:a16="http://schemas.microsoft.com/office/drawing/2014/main" id="{A085210B-EE8A-44BA-8DDF-AB77F5256794}"/>
                      </a:ext>
                    </a:extLst>
                  </p:cNvPr>
                  <p:cNvSpPr/>
                  <p:nvPr/>
                </p:nvSpPr>
                <p:spPr>
                  <a:xfrm>
                    <a:off x="5007656" y="8173531"/>
                    <a:ext cx="665480" cy="500380"/>
                  </a:xfrm>
                  <a:custGeom>
                    <a:avLst/>
                    <a:gdLst/>
                    <a:ahLst/>
                    <a:cxnLst/>
                    <a:rect l="l" t="t" r="r" b="b"/>
                    <a:pathLst>
                      <a:path w="665479" h="500379">
                        <a:moveTo>
                          <a:pt x="665455" y="277999"/>
                        </a:moveTo>
                        <a:lnTo>
                          <a:pt x="0" y="500303"/>
                        </a:lnTo>
                        <a:lnTo>
                          <a:pt x="491354"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7">
                    <a:extLst>
                      <a:ext uri="{FF2B5EF4-FFF2-40B4-BE49-F238E27FC236}">
                        <a16:creationId xmlns:a16="http://schemas.microsoft.com/office/drawing/2014/main" id="{2F1E9CBE-991A-477D-8357-1447A957B974}"/>
                      </a:ext>
                    </a:extLst>
                  </p:cNvPr>
                  <p:cNvSpPr/>
                  <p:nvPr/>
                </p:nvSpPr>
                <p:spPr>
                  <a:xfrm>
                    <a:off x="5007656" y="8451529"/>
                    <a:ext cx="702310" cy="704850"/>
                  </a:xfrm>
                  <a:custGeom>
                    <a:avLst/>
                    <a:gdLst/>
                    <a:ahLst/>
                    <a:cxnLst/>
                    <a:rect l="l" t="t" r="r" b="b"/>
                    <a:pathLst>
                      <a:path w="702310" h="704850">
                        <a:moveTo>
                          <a:pt x="665454" y="0"/>
                        </a:moveTo>
                        <a:lnTo>
                          <a:pt x="0" y="222303"/>
                        </a:lnTo>
                        <a:lnTo>
                          <a:pt x="510247" y="704405"/>
                        </a:lnTo>
                        <a:lnTo>
                          <a:pt x="526956" y="686599"/>
                        </a:lnTo>
                        <a:lnTo>
                          <a:pt x="555564" y="651933"/>
                        </a:lnTo>
                        <a:lnTo>
                          <a:pt x="581943" y="615457"/>
                        </a:lnTo>
                        <a:lnTo>
                          <a:pt x="605989" y="577275"/>
                        </a:lnTo>
                        <a:lnTo>
                          <a:pt x="627598" y="537493"/>
                        </a:lnTo>
                        <a:lnTo>
                          <a:pt x="646665" y="496213"/>
                        </a:lnTo>
                        <a:lnTo>
                          <a:pt x="663086" y="453542"/>
                        </a:lnTo>
                        <a:lnTo>
                          <a:pt x="676755" y="409583"/>
                        </a:lnTo>
                        <a:lnTo>
                          <a:pt x="687569" y="364441"/>
                        </a:lnTo>
                        <a:lnTo>
                          <a:pt x="695422" y="318221"/>
                        </a:lnTo>
                        <a:lnTo>
                          <a:pt x="700211" y="271027"/>
                        </a:lnTo>
                        <a:lnTo>
                          <a:pt x="701831" y="222964"/>
                        </a:lnTo>
                        <a:lnTo>
                          <a:pt x="700211" y="174900"/>
                        </a:lnTo>
                        <a:lnTo>
                          <a:pt x="695422" y="127706"/>
                        </a:lnTo>
                        <a:lnTo>
                          <a:pt x="687569" y="81486"/>
                        </a:lnTo>
                        <a:lnTo>
                          <a:pt x="676755" y="36343"/>
                        </a:lnTo>
                        <a:lnTo>
                          <a:pt x="665454" y="0"/>
                        </a:lnTo>
                        <a:close/>
                      </a:path>
                    </a:pathLst>
                  </a:custGeom>
                  <a:solidFill>
                    <a:srgbClr val="AC4F5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8">
                    <a:extLst>
                      <a:ext uri="{FF2B5EF4-FFF2-40B4-BE49-F238E27FC236}">
                        <a16:creationId xmlns:a16="http://schemas.microsoft.com/office/drawing/2014/main" id="{18A6D51D-0471-489E-B203-EE3128A27CFE}"/>
                      </a:ext>
                    </a:extLst>
                  </p:cNvPr>
                  <p:cNvSpPr/>
                  <p:nvPr/>
                </p:nvSpPr>
                <p:spPr>
                  <a:xfrm>
                    <a:off x="5007656" y="8451529"/>
                    <a:ext cx="665480" cy="704850"/>
                  </a:xfrm>
                  <a:custGeom>
                    <a:avLst/>
                    <a:gdLst/>
                    <a:ahLst/>
                    <a:cxnLst/>
                    <a:rect l="l" t="t" r="r" b="b"/>
                    <a:pathLst>
                      <a:path w="665479" h="704850">
                        <a:moveTo>
                          <a:pt x="510247" y="704405"/>
                        </a:moveTo>
                        <a:lnTo>
                          <a:pt x="0" y="222303"/>
                        </a:lnTo>
                        <a:lnTo>
                          <a:pt x="665454" y="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9">
                    <a:extLst>
                      <a:ext uri="{FF2B5EF4-FFF2-40B4-BE49-F238E27FC236}">
                        <a16:creationId xmlns:a16="http://schemas.microsoft.com/office/drawing/2014/main" id="{1D4BDAEF-CBE3-47F1-9C5A-CAC2C8E386FB}"/>
                      </a:ext>
                    </a:extLst>
                  </p:cNvPr>
                  <p:cNvSpPr/>
                  <p:nvPr/>
                </p:nvSpPr>
                <p:spPr>
                  <a:xfrm>
                    <a:off x="5007655" y="8673837"/>
                    <a:ext cx="510540" cy="702310"/>
                  </a:xfrm>
                  <a:custGeom>
                    <a:avLst/>
                    <a:gdLst/>
                    <a:ahLst/>
                    <a:cxnLst/>
                    <a:rect l="l" t="t" r="r" b="b"/>
                    <a:pathLst>
                      <a:path w="510539" h="702309">
                        <a:moveTo>
                          <a:pt x="0" y="0"/>
                        </a:moveTo>
                        <a:lnTo>
                          <a:pt x="15901" y="702107"/>
                        </a:lnTo>
                        <a:lnTo>
                          <a:pt x="47903" y="701029"/>
                        </a:lnTo>
                        <a:lnTo>
                          <a:pt x="95097" y="696240"/>
                        </a:lnTo>
                        <a:lnTo>
                          <a:pt x="141317" y="688387"/>
                        </a:lnTo>
                        <a:lnTo>
                          <a:pt x="186459" y="677573"/>
                        </a:lnTo>
                        <a:lnTo>
                          <a:pt x="230418" y="663904"/>
                        </a:lnTo>
                        <a:lnTo>
                          <a:pt x="273089" y="647483"/>
                        </a:lnTo>
                        <a:lnTo>
                          <a:pt x="314368" y="628416"/>
                        </a:lnTo>
                        <a:lnTo>
                          <a:pt x="354151" y="606807"/>
                        </a:lnTo>
                        <a:lnTo>
                          <a:pt x="392333" y="582761"/>
                        </a:lnTo>
                        <a:lnTo>
                          <a:pt x="428809" y="556381"/>
                        </a:lnTo>
                        <a:lnTo>
                          <a:pt x="463474" y="527774"/>
                        </a:lnTo>
                        <a:lnTo>
                          <a:pt x="496225" y="497042"/>
                        </a:lnTo>
                        <a:lnTo>
                          <a:pt x="510246" y="482100"/>
                        </a:lnTo>
                        <a:lnTo>
                          <a:pt x="0"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10">
                    <a:extLst>
                      <a:ext uri="{FF2B5EF4-FFF2-40B4-BE49-F238E27FC236}">
                        <a16:creationId xmlns:a16="http://schemas.microsoft.com/office/drawing/2014/main" id="{5E6E4489-656A-4FB8-B18B-CD2A36B8B9E5}"/>
                      </a:ext>
                    </a:extLst>
                  </p:cNvPr>
                  <p:cNvSpPr/>
                  <p:nvPr/>
                </p:nvSpPr>
                <p:spPr>
                  <a:xfrm>
                    <a:off x="5007655" y="8673837"/>
                    <a:ext cx="510540" cy="702310"/>
                  </a:xfrm>
                  <a:custGeom>
                    <a:avLst/>
                    <a:gdLst/>
                    <a:ahLst/>
                    <a:cxnLst/>
                    <a:rect l="l" t="t" r="r" b="b"/>
                    <a:pathLst>
                      <a:path w="510539" h="702309">
                        <a:moveTo>
                          <a:pt x="15901" y="702107"/>
                        </a:moveTo>
                        <a:lnTo>
                          <a:pt x="0" y="0"/>
                        </a:lnTo>
                        <a:lnTo>
                          <a:pt x="510246" y="48210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11">
                    <a:extLst>
                      <a:ext uri="{FF2B5EF4-FFF2-40B4-BE49-F238E27FC236}">
                        <a16:creationId xmlns:a16="http://schemas.microsoft.com/office/drawing/2014/main" id="{7F63887C-B114-44C1-99EC-3F33D793FFE5}"/>
                      </a:ext>
                    </a:extLst>
                  </p:cNvPr>
                  <p:cNvSpPr/>
                  <p:nvPr/>
                </p:nvSpPr>
                <p:spPr>
                  <a:xfrm>
                    <a:off x="4555589" y="8673834"/>
                    <a:ext cx="467995" cy="702945"/>
                  </a:xfrm>
                  <a:custGeom>
                    <a:avLst/>
                    <a:gdLst/>
                    <a:ahLst/>
                    <a:cxnLst/>
                    <a:rect l="l" t="t" r="r" b="b"/>
                    <a:pathLst>
                      <a:path w="467995" h="702945">
                        <a:moveTo>
                          <a:pt x="452076" y="0"/>
                        </a:moveTo>
                        <a:lnTo>
                          <a:pt x="0" y="537455"/>
                        </a:lnTo>
                        <a:lnTo>
                          <a:pt x="22937" y="556384"/>
                        </a:lnTo>
                        <a:lnTo>
                          <a:pt x="59412" y="582763"/>
                        </a:lnTo>
                        <a:lnTo>
                          <a:pt x="97594" y="606810"/>
                        </a:lnTo>
                        <a:lnTo>
                          <a:pt x="137377" y="628419"/>
                        </a:lnTo>
                        <a:lnTo>
                          <a:pt x="178656" y="647486"/>
                        </a:lnTo>
                        <a:lnTo>
                          <a:pt x="221327" y="663906"/>
                        </a:lnTo>
                        <a:lnTo>
                          <a:pt x="265286" y="677576"/>
                        </a:lnTo>
                        <a:lnTo>
                          <a:pt x="310428" y="688389"/>
                        </a:lnTo>
                        <a:lnTo>
                          <a:pt x="356648" y="696243"/>
                        </a:lnTo>
                        <a:lnTo>
                          <a:pt x="403842" y="701032"/>
                        </a:lnTo>
                        <a:lnTo>
                          <a:pt x="451906" y="702651"/>
                        </a:lnTo>
                        <a:lnTo>
                          <a:pt x="467965" y="702110"/>
                        </a:lnTo>
                        <a:lnTo>
                          <a:pt x="452076" y="0"/>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12">
                    <a:extLst>
                      <a:ext uri="{FF2B5EF4-FFF2-40B4-BE49-F238E27FC236}">
                        <a16:creationId xmlns:a16="http://schemas.microsoft.com/office/drawing/2014/main" id="{D8628D4D-0539-4498-9D4C-618900F05D8C}"/>
                      </a:ext>
                    </a:extLst>
                  </p:cNvPr>
                  <p:cNvSpPr/>
                  <p:nvPr/>
                </p:nvSpPr>
                <p:spPr>
                  <a:xfrm>
                    <a:off x="4555589" y="8673834"/>
                    <a:ext cx="467995" cy="702310"/>
                  </a:xfrm>
                  <a:custGeom>
                    <a:avLst/>
                    <a:gdLst/>
                    <a:ahLst/>
                    <a:cxnLst/>
                    <a:rect l="l" t="t" r="r" b="b"/>
                    <a:pathLst>
                      <a:path w="467995" h="702309">
                        <a:moveTo>
                          <a:pt x="0" y="537455"/>
                        </a:moveTo>
                        <a:lnTo>
                          <a:pt x="452063" y="0"/>
                        </a:lnTo>
                        <a:lnTo>
                          <a:pt x="467965" y="702110"/>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13">
                    <a:extLst>
                      <a:ext uri="{FF2B5EF4-FFF2-40B4-BE49-F238E27FC236}">
                        <a16:creationId xmlns:a16="http://schemas.microsoft.com/office/drawing/2014/main" id="{7EF3656D-8EF4-44CB-B11B-EAF18643B9FD}"/>
                      </a:ext>
                    </a:extLst>
                  </p:cNvPr>
                  <p:cNvSpPr/>
                  <p:nvPr/>
                </p:nvSpPr>
                <p:spPr>
                  <a:xfrm>
                    <a:off x="4305503" y="8508083"/>
                    <a:ext cx="702310" cy="703580"/>
                  </a:xfrm>
                  <a:custGeom>
                    <a:avLst/>
                    <a:gdLst/>
                    <a:ahLst/>
                    <a:cxnLst/>
                    <a:rect l="l" t="t" r="r" b="b"/>
                    <a:pathLst>
                      <a:path w="702310" h="703579">
                        <a:moveTo>
                          <a:pt x="20234" y="0"/>
                        </a:moveTo>
                        <a:lnTo>
                          <a:pt x="14261" y="24931"/>
                        </a:lnTo>
                        <a:lnTo>
                          <a:pt x="6408" y="71152"/>
                        </a:lnTo>
                        <a:lnTo>
                          <a:pt x="1619" y="118346"/>
                        </a:lnTo>
                        <a:lnTo>
                          <a:pt x="0" y="166409"/>
                        </a:lnTo>
                        <a:lnTo>
                          <a:pt x="1619" y="214473"/>
                        </a:lnTo>
                        <a:lnTo>
                          <a:pt x="6408" y="261667"/>
                        </a:lnTo>
                        <a:lnTo>
                          <a:pt x="14261" y="307887"/>
                        </a:lnTo>
                        <a:lnTo>
                          <a:pt x="25075" y="353029"/>
                        </a:lnTo>
                        <a:lnTo>
                          <a:pt x="38744" y="396988"/>
                        </a:lnTo>
                        <a:lnTo>
                          <a:pt x="55165" y="439659"/>
                        </a:lnTo>
                        <a:lnTo>
                          <a:pt x="74232" y="480938"/>
                        </a:lnTo>
                        <a:lnTo>
                          <a:pt x="95841" y="520721"/>
                        </a:lnTo>
                        <a:lnTo>
                          <a:pt x="119887" y="558903"/>
                        </a:lnTo>
                        <a:lnTo>
                          <a:pt x="146267" y="595379"/>
                        </a:lnTo>
                        <a:lnTo>
                          <a:pt x="174874" y="630044"/>
                        </a:lnTo>
                        <a:lnTo>
                          <a:pt x="205606" y="662795"/>
                        </a:lnTo>
                        <a:lnTo>
                          <a:pt x="238357" y="693527"/>
                        </a:lnTo>
                        <a:lnTo>
                          <a:pt x="250081" y="703202"/>
                        </a:lnTo>
                        <a:lnTo>
                          <a:pt x="702158" y="165745"/>
                        </a:lnTo>
                        <a:lnTo>
                          <a:pt x="20234" y="0"/>
                        </a:lnTo>
                        <a:close/>
                      </a:path>
                    </a:pathLst>
                  </a:custGeom>
                  <a:solidFill>
                    <a:srgbClr val="77935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14">
                    <a:extLst>
                      <a:ext uri="{FF2B5EF4-FFF2-40B4-BE49-F238E27FC236}">
                        <a16:creationId xmlns:a16="http://schemas.microsoft.com/office/drawing/2014/main" id="{812FE4E4-F0D8-41E3-AC78-B691565FEEAC}"/>
                      </a:ext>
                    </a:extLst>
                  </p:cNvPr>
                  <p:cNvSpPr/>
                  <p:nvPr/>
                </p:nvSpPr>
                <p:spPr>
                  <a:xfrm>
                    <a:off x="4325737" y="8508083"/>
                    <a:ext cx="681990" cy="703580"/>
                  </a:xfrm>
                  <a:custGeom>
                    <a:avLst/>
                    <a:gdLst/>
                    <a:ahLst/>
                    <a:cxnLst/>
                    <a:rect l="l" t="t" r="r" b="b"/>
                    <a:pathLst>
                      <a:path w="681989" h="703579">
                        <a:moveTo>
                          <a:pt x="0" y="0"/>
                        </a:moveTo>
                        <a:lnTo>
                          <a:pt x="681924" y="165745"/>
                        </a:lnTo>
                        <a:lnTo>
                          <a:pt x="229847" y="703202"/>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15">
                    <a:extLst>
                      <a:ext uri="{FF2B5EF4-FFF2-40B4-BE49-F238E27FC236}">
                        <a16:creationId xmlns:a16="http://schemas.microsoft.com/office/drawing/2014/main" id="{956F1994-B475-460E-80E3-A9D1B9E07CCE}"/>
                      </a:ext>
                    </a:extLst>
                  </p:cNvPr>
                  <p:cNvSpPr/>
                  <p:nvPr/>
                </p:nvSpPr>
                <p:spPr>
                  <a:xfrm>
                    <a:off x="4325736" y="8199588"/>
                    <a:ext cx="681990" cy="474345"/>
                  </a:xfrm>
                  <a:custGeom>
                    <a:avLst/>
                    <a:gdLst/>
                    <a:ahLst/>
                    <a:cxnLst/>
                    <a:rect l="l" t="t" r="r" b="b"/>
                    <a:pathLst>
                      <a:path w="681989" h="474345">
                        <a:moveTo>
                          <a:pt x="165211" y="0"/>
                        </a:moveTo>
                        <a:lnTo>
                          <a:pt x="126033" y="45931"/>
                        </a:lnTo>
                        <a:lnTo>
                          <a:pt x="99654" y="82407"/>
                        </a:lnTo>
                        <a:lnTo>
                          <a:pt x="75607" y="120590"/>
                        </a:lnTo>
                        <a:lnTo>
                          <a:pt x="53998" y="160373"/>
                        </a:lnTo>
                        <a:lnTo>
                          <a:pt x="34931" y="201653"/>
                        </a:lnTo>
                        <a:lnTo>
                          <a:pt x="18511" y="244325"/>
                        </a:lnTo>
                        <a:lnTo>
                          <a:pt x="4841" y="288284"/>
                        </a:lnTo>
                        <a:lnTo>
                          <a:pt x="0" y="308497"/>
                        </a:lnTo>
                        <a:lnTo>
                          <a:pt x="681922" y="474242"/>
                        </a:lnTo>
                        <a:lnTo>
                          <a:pt x="165211" y="0"/>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16">
                    <a:extLst>
                      <a:ext uri="{FF2B5EF4-FFF2-40B4-BE49-F238E27FC236}">
                        <a16:creationId xmlns:a16="http://schemas.microsoft.com/office/drawing/2014/main" id="{B4133B92-4B0E-4CF0-BC24-75A826E456BD}"/>
                      </a:ext>
                    </a:extLst>
                  </p:cNvPr>
                  <p:cNvSpPr/>
                  <p:nvPr/>
                </p:nvSpPr>
                <p:spPr>
                  <a:xfrm>
                    <a:off x="4325736" y="8199588"/>
                    <a:ext cx="681990" cy="474345"/>
                  </a:xfrm>
                  <a:custGeom>
                    <a:avLst/>
                    <a:gdLst/>
                    <a:ahLst/>
                    <a:cxnLst/>
                    <a:rect l="l" t="t" r="r" b="b"/>
                    <a:pathLst>
                      <a:path w="681989" h="474345">
                        <a:moveTo>
                          <a:pt x="165211" y="0"/>
                        </a:moveTo>
                        <a:lnTo>
                          <a:pt x="681922" y="474242"/>
                        </a:lnTo>
                        <a:lnTo>
                          <a:pt x="0" y="308497"/>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17">
                    <a:extLst>
                      <a:ext uri="{FF2B5EF4-FFF2-40B4-BE49-F238E27FC236}">
                        <a16:creationId xmlns:a16="http://schemas.microsoft.com/office/drawing/2014/main" id="{A7736B72-2BCE-4AB9-9498-E0AD7B5B1887}"/>
                      </a:ext>
                    </a:extLst>
                  </p:cNvPr>
                  <p:cNvSpPr/>
                  <p:nvPr/>
                </p:nvSpPr>
                <p:spPr>
                  <a:xfrm>
                    <a:off x="4490947" y="7972488"/>
                    <a:ext cx="516890" cy="701675"/>
                  </a:xfrm>
                  <a:custGeom>
                    <a:avLst/>
                    <a:gdLst/>
                    <a:ahLst/>
                    <a:cxnLst/>
                    <a:rect l="l" t="t" r="r" b="b"/>
                    <a:pathLst>
                      <a:path w="516889" h="701675">
                        <a:moveTo>
                          <a:pt x="516548" y="0"/>
                        </a:moveTo>
                        <a:lnTo>
                          <a:pt x="468484" y="1619"/>
                        </a:lnTo>
                        <a:lnTo>
                          <a:pt x="421290" y="6408"/>
                        </a:lnTo>
                        <a:lnTo>
                          <a:pt x="375070" y="14262"/>
                        </a:lnTo>
                        <a:lnTo>
                          <a:pt x="329928" y="25076"/>
                        </a:lnTo>
                        <a:lnTo>
                          <a:pt x="285969" y="38746"/>
                        </a:lnTo>
                        <a:lnTo>
                          <a:pt x="243298" y="55167"/>
                        </a:lnTo>
                        <a:lnTo>
                          <a:pt x="202019" y="74234"/>
                        </a:lnTo>
                        <a:lnTo>
                          <a:pt x="162236" y="95844"/>
                        </a:lnTo>
                        <a:lnTo>
                          <a:pt x="124054" y="119891"/>
                        </a:lnTo>
                        <a:lnTo>
                          <a:pt x="87579" y="146271"/>
                        </a:lnTo>
                        <a:lnTo>
                          <a:pt x="52913" y="174880"/>
                        </a:lnTo>
                        <a:lnTo>
                          <a:pt x="20162" y="205613"/>
                        </a:lnTo>
                        <a:lnTo>
                          <a:pt x="0" y="227100"/>
                        </a:lnTo>
                        <a:lnTo>
                          <a:pt x="516710" y="701342"/>
                        </a:lnTo>
                        <a:lnTo>
                          <a:pt x="516710" y="5"/>
                        </a:lnTo>
                        <a:lnTo>
                          <a:pt x="516548" y="0"/>
                        </a:lnTo>
                        <a:close/>
                      </a:path>
                    </a:pathLst>
                  </a:custGeom>
                  <a:solidFill>
                    <a:srgbClr val="D2D7C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18">
                    <a:extLst>
                      <a:ext uri="{FF2B5EF4-FFF2-40B4-BE49-F238E27FC236}">
                        <a16:creationId xmlns:a16="http://schemas.microsoft.com/office/drawing/2014/main" id="{CBF028A6-649E-45E2-BD5F-BFDF8D4BED04}"/>
                      </a:ext>
                    </a:extLst>
                  </p:cNvPr>
                  <p:cNvSpPr/>
                  <p:nvPr/>
                </p:nvSpPr>
                <p:spPr>
                  <a:xfrm>
                    <a:off x="4490947" y="7972493"/>
                    <a:ext cx="516890" cy="701675"/>
                  </a:xfrm>
                  <a:custGeom>
                    <a:avLst/>
                    <a:gdLst/>
                    <a:ahLst/>
                    <a:cxnLst/>
                    <a:rect l="l" t="t" r="r" b="b"/>
                    <a:pathLst>
                      <a:path w="516889" h="701675">
                        <a:moveTo>
                          <a:pt x="516710" y="0"/>
                        </a:moveTo>
                        <a:lnTo>
                          <a:pt x="516710" y="701336"/>
                        </a:lnTo>
                        <a:lnTo>
                          <a:pt x="0" y="227095"/>
                        </a:lnTo>
                      </a:path>
                    </a:pathLst>
                  </a:custGeom>
                  <a:ln w="3175">
                    <a:solidFill>
                      <a:srgbClr val="FFFFFF"/>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41" name="object 72">
                  <a:extLst>
                    <a:ext uri="{FF2B5EF4-FFF2-40B4-BE49-F238E27FC236}">
                      <a16:creationId xmlns:a16="http://schemas.microsoft.com/office/drawing/2014/main" id="{C63FC8DE-5CC9-4EC4-87A6-765AF264FABE}"/>
                    </a:ext>
                  </a:extLst>
                </p:cNvPr>
                <p:cNvSpPr/>
                <p:nvPr/>
              </p:nvSpPr>
              <p:spPr>
                <a:xfrm>
                  <a:off x="4560222" y="8231316"/>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95" name="object 31">
                <a:extLst>
                  <a:ext uri="{FF2B5EF4-FFF2-40B4-BE49-F238E27FC236}">
                    <a16:creationId xmlns:a16="http://schemas.microsoft.com/office/drawing/2014/main" id="{D20EA4CC-608F-4E83-A756-ECAEC3D48F9D}"/>
                  </a:ext>
                </a:extLst>
              </p:cNvPr>
              <p:cNvSpPr txBox="1"/>
              <p:nvPr/>
            </p:nvSpPr>
            <p:spPr>
              <a:xfrm>
                <a:off x="8835951" y="460857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0–14</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13</a:t>
                </a:r>
                <a:r>
                  <a:rPr kumimoji="0" sz="1100" b="1" i="0" u="none" strike="noStrike" kern="1200" cap="none" spc="5" normalizeH="0" baseline="0" noProof="0" dirty="0">
                    <a:ln>
                      <a:noFill/>
                    </a:ln>
                    <a:solidFill>
                      <a:srgbClr val="D2D7C5"/>
                    </a:solidFill>
                    <a:effectLst/>
                    <a:uLnTx/>
                    <a:uFillTx/>
                    <a:latin typeface="Arial" panose="020B0604020202020204" pitchFamily="34" charset="0"/>
                    <a:ea typeface="+mn-ea"/>
                    <a:cs typeface="Arial" panose="020B0604020202020204" pitchFamily="34" charset="0"/>
                  </a:rPr>
                  <a:t>%</a:t>
                </a:r>
              </a:p>
            </p:txBody>
          </p:sp>
          <p:sp>
            <p:nvSpPr>
              <p:cNvPr id="196" name="object 31">
                <a:extLst>
                  <a:ext uri="{FF2B5EF4-FFF2-40B4-BE49-F238E27FC236}">
                    <a16:creationId xmlns:a16="http://schemas.microsoft.com/office/drawing/2014/main" id="{3E77E713-4A26-4E6D-81CE-D295C6343ADC}"/>
                  </a:ext>
                </a:extLst>
              </p:cNvPr>
              <p:cNvSpPr txBox="1"/>
              <p:nvPr/>
            </p:nvSpPr>
            <p:spPr>
              <a:xfrm>
                <a:off x="8420179" y="4908792"/>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r" defTabSz="914400" rtl="0" eaLnBrk="1" fontAlgn="auto" latinLnBrk="0" hangingPunct="1">
                  <a:lnSpc>
                    <a:spcPts val="1100"/>
                  </a:lnSpc>
                  <a:spcBef>
                    <a:spcPts val="0"/>
                  </a:spcBef>
                  <a:spcAft>
                    <a:spcPts val="0"/>
                  </a:spcAft>
                  <a:buClrTx/>
                  <a:buSzTx/>
                  <a:buFontTx/>
                  <a:buNone/>
                  <a:tabLst/>
                  <a:defRPr/>
                </a:pPr>
                <a:r>
                  <a:rPr kumimoji="0" sz="1100" b="1" i="0" u="none" strike="noStrike" kern="1200" cap="none" spc="5" normalizeH="0" baseline="0" noProof="0" dirty="0">
                    <a:ln>
                      <a:noFill/>
                    </a:ln>
                    <a:solidFill>
                      <a:srgbClr val="A5B38E"/>
                    </a:solidFill>
                    <a:effectLst/>
                    <a:uLnTx/>
                    <a:uFillTx/>
                    <a:latin typeface="Arial" panose="020B0604020202020204" pitchFamily="34" charset="0"/>
                    <a:ea typeface="+mn-ea"/>
                    <a:cs typeface="Arial" panose="020B0604020202020204" pitchFamily="34" charset="0"/>
                  </a:rPr>
                  <a:t>8%</a:t>
                </a:r>
              </a:p>
            </p:txBody>
          </p:sp>
          <p:sp>
            <p:nvSpPr>
              <p:cNvPr id="197" name="object 31">
                <a:extLst>
                  <a:ext uri="{FF2B5EF4-FFF2-40B4-BE49-F238E27FC236}">
                    <a16:creationId xmlns:a16="http://schemas.microsoft.com/office/drawing/2014/main" id="{B2DD5B82-7775-47F4-B6A0-1FBBFF8B627A}"/>
                  </a:ext>
                </a:extLst>
              </p:cNvPr>
              <p:cNvSpPr txBox="1"/>
              <p:nvPr/>
            </p:nvSpPr>
            <p:spPr>
              <a:xfrm>
                <a:off x="8384787" y="5364559"/>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18</a:t>
                </a:r>
                <a:r>
                  <a:rPr kumimoji="0" sz="1100" b="1" i="0" u="none" strike="noStrike" kern="1200" cap="none" spc="5" normalizeH="0" baseline="0" noProof="0" dirty="0">
                    <a:ln>
                      <a:noFill/>
                    </a:ln>
                    <a:solidFill>
                      <a:srgbClr val="77935C"/>
                    </a:solidFill>
                    <a:effectLst/>
                    <a:uLnTx/>
                    <a:uFillTx/>
                    <a:latin typeface="Arial" panose="020B0604020202020204" pitchFamily="34" charset="0"/>
                    <a:ea typeface="+mn-ea"/>
                    <a:cs typeface="Arial" panose="020B0604020202020204" pitchFamily="34" charset="0"/>
                  </a:rPr>
                  <a:t>%</a:t>
                </a:r>
              </a:p>
            </p:txBody>
          </p:sp>
          <p:sp>
            <p:nvSpPr>
              <p:cNvPr id="198" name="object 31">
                <a:extLst>
                  <a:ext uri="{FF2B5EF4-FFF2-40B4-BE49-F238E27FC236}">
                    <a16:creationId xmlns:a16="http://schemas.microsoft.com/office/drawing/2014/main" id="{399015DF-F813-4C17-B193-CFA87D1135A1}"/>
                  </a:ext>
                </a:extLst>
              </p:cNvPr>
              <p:cNvSpPr txBox="1"/>
              <p:nvPr/>
            </p:nvSpPr>
            <p:spPr>
              <a:xfrm>
                <a:off x="8714407" y="5767576"/>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11%</a:t>
                </a:r>
              </a:p>
            </p:txBody>
          </p:sp>
          <p:sp>
            <p:nvSpPr>
              <p:cNvPr id="199" name="object 31">
                <a:extLst>
                  <a:ext uri="{FF2B5EF4-FFF2-40B4-BE49-F238E27FC236}">
                    <a16:creationId xmlns:a16="http://schemas.microsoft.com/office/drawing/2014/main" id="{7D750D8C-D1F0-4D63-A685-472AC1B09449}"/>
                  </a:ext>
                </a:extLst>
              </p:cNvPr>
              <p:cNvSpPr txBox="1"/>
              <p:nvPr/>
            </p:nvSpPr>
            <p:spPr>
              <a:xfrm>
                <a:off x="9682990" y="4608576"/>
                <a:ext cx="765106"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0–1</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E1C2C1"/>
                    </a:solidFill>
                    <a:effectLst/>
                    <a:uLnTx/>
                    <a:uFillTx/>
                    <a:latin typeface="Arial" panose="020B0604020202020204" pitchFamily="34" charset="0"/>
                    <a:ea typeface="+mn-ea"/>
                    <a:cs typeface="Arial" panose="020B0604020202020204" pitchFamily="34" charset="0"/>
                  </a:rPr>
                  <a:t>12%</a:t>
                </a:r>
              </a:p>
            </p:txBody>
          </p:sp>
          <p:sp>
            <p:nvSpPr>
              <p:cNvPr id="200" name="object 31">
                <a:extLst>
                  <a:ext uri="{FF2B5EF4-FFF2-40B4-BE49-F238E27FC236}">
                    <a16:creationId xmlns:a16="http://schemas.microsoft.com/office/drawing/2014/main" id="{46544BB4-5073-4EB3-9E56-8934752716CC}"/>
                  </a:ext>
                </a:extLst>
              </p:cNvPr>
              <p:cNvSpPr txBox="1"/>
              <p:nvPr/>
            </p:nvSpPr>
            <p:spPr>
              <a:xfrm>
                <a:off x="10065543" y="4900617"/>
                <a:ext cx="830964"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15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a:t>
                </a: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8</a:t>
                </a:r>
                <a:r>
                  <a:rPr kumimoji="0" sz="1100" b="1" i="0" u="none" strike="noStrike" kern="1200" cap="none" spc="5" normalizeH="0" baseline="0" noProof="0" dirty="0">
                    <a:ln>
                      <a:noFill/>
                    </a:ln>
                    <a:solidFill>
                      <a:srgbClr val="C68887"/>
                    </a:solidFill>
                    <a:effectLst/>
                    <a:uLnTx/>
                    <a:uFillTx/>
                    <a:latin typeface="Arial" panose="020B0604020202020204" pitchFamily="34" charset="0"/>
                    <a:ea typeface="+mn-ea"/>
                    <a:cs typeface="Arial" panose="020B0604020202020204" pitchFamily="34" charset="0"/>
                  </a:rPr>
                  <a:t>%</a:t>
                </a:r>
              </a:p>
            </p:txBody>
          </p:sp>
          <p:sp>
            <p:nvSpPr>
              <p:cNvPr id="201" name="object 31">
                <a:extLst>
                  <a:ext uri="{FF2B5EF4-FFF2-40B4-BE49-F238E27FC236}">
                    <a16:creationId xmlns:a16="http://schemas.microsoft.com/office/drawing/2014/main" id="{518AD1FB-6652-4477-B4ED-702EEC804ED8}"/>
                  </a:ext>
                </a:extLst>
              </p:cNvPr>
              <p:cNvSpPr txBox="1"/>
              <p:nvPr/>
            </p:nvSpPr>
            <p:spPr>
              <a:xfrm>
                <a:off x="10087817" y="5319009"/>
                <a:ext cx="808520"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25</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49</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17</a:t>
                </a:r>
                <a:r>
                  <a:rPr kumimoji="0" sz="1100" b="1" i="0" u="none" strike="noStrike" kern="1200" cap="none" spc="5" normalizeH="0" baseline="0" noProof="0" dirty="0">
                    <a:ln>
                      <a:noFill/>
                    </a:ln>
                    <a:solidFill>
                      <a:srgbClr val="AC4F56"/>
                    </a:solidFill>
                    <a:effectLst/>
                    <a:uLnTx/>
                    <a:uFillTx/>
                    <a:latin typeface="Arial" panose="020B0604020202020204" pitchFamily="34" charset="0"/>
                    <a:ea typeface="+mn-ea"/>
                    <a:cs typeface="Arial" panose="020B0604020202020204" pitchFamily="34" charset="0"/>
                  </a:rPr>
                  <a:t>%</a:t>
                </a:r>
              </a:p>
            </p:txBody>
          </p:sp>
          <p:sp>
            <p:nvSpPr>
              <p:cNvPr id="202" name="object 31">
                <a:extLst>
                  <a:ext uri="{FF2B5EF4-FFF2-40B4-BE49-F238E27FC236}">
                    <a16:creationId xmlns:a16="http://schemas.microsoft.com/office/drawing/2014/main" id="{C89F2633-87DF-40C4-9277-BD19F69C1CDE}"/>
                  </a:ext>
                </a:extLst>
              </p:cNvPr>
              <p:cNvSpPr txBox="1"/>
              <p:nvPr/>
            </p:nvSpPr>
            <p:spPr>
              <a:xfrm>
                <a:off x="9830006" y="5765450"/>
                <a:ext cx="732709" cy="303288"/>
              </a:xfrm>
              <a:prstGeom prst="rect">
                <a:avLst/>
              </a:prstGeom>
            </p:spPr>
            <p:txBody>
              <a:bodyPr vert="horz" wrap="square" lIns="0" tIns="20955" rIns="0" bIns="0" rtlCol="0">
                <a:spAutoFit/>
              </a:bodyPr>
              <a:lstStyle>
                <a:defPPr>
                  <a:defRPr lang="LID4096"/>
                </a:defPPr>
                <a:lvl1pPr>
                  <a:lnSpc>
                    <a:spcPct val="100000"/>
                  </a:lnSpc>
                  <a:spcBef>
                    <a:spcPts val="165"/>
                  </a:spcBef>
                  <a:defRPr sz="12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Fem</a:t>
                </a:r>
                <a:r>
                  <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ale </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50+</a:t>
                </a:r>
                <a:endParaRPr kumimoji="0" sz="9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0" lang="en-US"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13</a:t>
                </a:r>
                <a:r>
                  <a:rPr kumimoji="0" sz="1100" b="1" i="0" u="none" strike="noStrike" kern="1200" cap="none" spc="5" normalizeH="0" baseline="0" noProof="0" dirty="0">
                    <a:ln>
                      <a:noFill/>
                    </a:ln>
                    <a:solidFill>
                      <a:srgbClr val="951833"/>
                    </a:solidFill>
                    <a:effectLst/>
                    <a:uLnTx/>
                    <a:uFillTx/>
                    <a:latin typeface="Arial" panose="020B0604020202020204" pitchFamily="34" charset="0"/>
                    <a:ea typeface="+mn-ea"/>
                    <a:cs typeface="Arial" panose="020B0604020202020204" pitchFamily="34" charset="0"/>
                  </a:rPr>
                  <a:t>%</a:t>
                </a:r>
              </a:p>
            </p:txBody>
          </p:sp>
        </p:grpSp>
        <p:sp>
          <p:nvSpPr>
            <p:cNvPr id="208" name="bk object 22">
              <a:extLst>
                <a:ext uri="{FF2B5EF4-FFF2-40B4-BE49-F238E27FC236}">
                  <a16:creationId xmlns:a16="http://schemas.microsoft.com/office/drawing/2014/main" id="{7E4E1686-C523-4304-8D07-294226A8BB91}"/>
                </a:ext>
              </a:extLst>
            </p:cNvPr>
            <p:cNvSpPr/>
            <p:nvPr/>
          </p:nvSpPr>
          <p:spPr>
            <a:xfrm>
              <a:off x="8991570" y="4251960"/>
              <a:ext cx="237744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Population distribution, global</a:t>
              </a:r>
            </a:p>
          </p:txBody>
        </p:sp>
      </p:grpSp>
    </p:spTree>
    <p:extLst>
      <p:ext uri="{BB962C8B-B14F-4D97-AF65-F5344CB8AC3E}">
        <p14:creationId xmlns:p14="http://schemas.microsoft.com/office/powerpoint/2010/main" val="319260095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western and central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6C1B3F2F-F5CF-4264-BA2E-3F76A2DF9059}"/>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3BC3B2A9-94F8-41E3-A71F-9FF3B4F9ACB3}"/>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F1ACEA1C-7E43-4500-98B5-55F88B4634BF}"/>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983E9E1B-015F-45AB-A1EF-CE2039570413}"/>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3237DACD-CE73-4DF3-9822-445C8F546386}"/>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5690693A-F0EE-4219-AAA0-D6431AE1C8D3}"/>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99B06712-FE8E-4753-AB6A-4D185346982B}"/>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B3DD9E08-A4E5-4FD8-9815-FE357405A945}"/>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E6B3110B-A606-4457-9D48-94188458D802}"/>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5461AAD6-FF39-457B-87CD-DB9ACDE524E9}"/>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6F0D3E26-5F8E-45E3-ADA9-EAB8C46C3897}"/>
                </a:ext>
              </a:extLst>
            </p:cNvPr>
            <p:cNvSpPr/>
            <p:nvPr/>
          </p:nvSpPr>
          <p:spPr>
            <a:xfrm>
              <a:off x="1874520" y="2929091"/>
              <a:ext cx="274320" cy="25021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 name="Rectangle 121">
              <a:extLst>
                <a:ext uri="{FF2B5EF4-FFF2-40B4-BE49-F238E27FC236}">
                  <a16:creationId xmlns:a16="http://schemas.microsoft.com/office/drawing/2014/main" id="{ECBA7523-22E4-4FF7-BD5A-ED90F5F3068A}"/>
                </a:ext>
              </a:extLst>
            </p:cNvPr>
            <p:cNvSpPr/>
            <p:nvPr/>
          </p:nvSpPr>
          <p:spPr>
            <a:xfrm>
              <a:off x="1874520" y="3172968"/>
              <a:ext cx="274320" cy="10736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60209F5E-C208-4DC2-8797-3027EC4A93F6}"/>
                </a:ext>
              </a:extLst>
            </p:cNvPr>
            <p:cNvSpPr/>
            <p:nvPr/>
          </p:nvSpPr>
          <p:spPr>
            <a:xfrm>
              <a:off x="1874520" y="3280332"/>
              <a:ext cx="274320" cy="202318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29D1C5CC-7F75-4B0A-925C-FB945438ED3C}"/>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78D0691F-B49C-4715-8D69-BC693A56C6D4}"/>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FFA8BBD8-7E9D-4857-8378-C51DF7061AFE}"/>
                </a:ext>
              </a:extLst>
            </p:cNvPr>
            <p:cNvSpPr/>
            <p:nvPr/>
          </p:nvSpPr>
          <p:spPr>
            <a:xfrm>
              <a:off x="3337560" y="2929090"/>
              <a:ext cx="274320" cy="41761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C3DE7972-B2D9-4863-A506-DAA01543DE09}"/>
                </a:ext>
              </a:extLst>
            </p:cNvPr>
            <p:cNvSpPr/>
            <p:nvPr/>
          </p:nvSpPr>
          <p:spPr>
            <a:xfrm>
              <a:off x="3337560" y="3346704"/>
              <a:ext cx="274320" cy="195729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5CD0818D-45C5-4B3C-A324-578971B55F45}"/>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E9843A3A-9BD8-4C49-8C31-82027AC6D0A4}"/>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8CD0DCC8-A61E-413F-93A4-BFFCFFDAE768}"/>
                </a:ext>
              </a:extLst>
            </p:cNvPr>
            <p:cNvSpPr/>
            <p:nvPr/>
          </p:nvSpPr>
          <p:spPr>
            <a:xfrm>
              <a:off x="4800600" y="2929090"/>
              <a:ext cx="274320" cy="6400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28689198-AB92-41C7-94BF-175A7191432D}"/>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C693BD67-2FEC-4A94-A9C6-AFD3286F69BC}"/>
                </a:ext>
              </a:extLst>
            </p:cNvPr>
            <p:cNvSpPr txBox="1"/>
            <p:nvPr/>
          </p:nvSpPr>
          <p:spPr>
            <a:xfrm>
              <a:off x="8066491" y="3185476"/>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270 000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E3855A46-C94F-49EF-847B-8CF7AE5B3735}"/>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E6FE05CB-208A-4B77-B3E2-26692DA709C3}"/>
                </a:ext>
              </a:extLst>
            </p:cNvPr>
            <p:cNvSpPr/>
            <p:nvPr/>
          </p:nvSpPr>
          <p:spPr>
            <a:xfrm>
              <a:off x="7726680" y="3043713"/>
              <a:ext cx="274320" cy="2377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AE7AC657-4296-4D56-81D6-186C30EC1C7D}"/>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38863011-B176-432F-8093-786205B888EC}"/>
                </a:ext>
              </a:extLst>
            </p:cNvPr>
            <p:cNvSpPr txBox="1"/>
            <p:nvPr/>
          </p:nvSpPr>
          <p:spPr>
            <a:xfrm>
              <a:off x="9529531" y="3388426"/>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1FAF3ED8-822D-4CD5-AAF5-C06DD6E41B68}"/>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F8C61C92-7D5C-47A3-997F-F70E2AC2BE7C}"/>
                </a:ext>
              </a:extLst>
            </p:cNvPr>
            <p:cNvSpPr/>
            <p:nvPr/>
          </p:nvSpPr>
          <p:spPr>
            <a:xfrm>
              <a:off x="9189720" y="3043711"/>
              <a:ext cx="274320" cy="4389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1A3D4C3E-C8CF-40C5-B8B3-3620944B019F}"/>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D4688D16-FA71-4BD2-84DF-8AF29AFC5FC7}"/>
                </a:ext>
              </a:extLst>
            </p:cNvPr>
            <p:cNvSpPr txBox="1"/>
            <p:nvPr/>
          </p:nvSpPr>
          <p:spPr>
            <a:xfrm>
              <a:off x="10992571" y="3572134"/>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FCD233F2-CBBC-460E-BF6C-8372C892C19E}"/>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05000550-889E-4817-9F67-7349A9347B39}"/>
                </a:ext>
              </a:extLst>
            </p:cNvPr>
            <p:cNvSpPr/>
            <p:nvPr/>
          </p:nvSpPr>
          <p:spPr>
            <a:xfrm>
              <a:off x="10652760" y="3043711"/>
              <a:ext cx="274320" cy="61624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2FD81150-724E-4511-94C3-79A0A68994BF}"/>
                </a:ext>
              </a:extLst>
            </p:cNvPr>
            <p:cNvSpPr/>
            <p:nvPr/>
          </p:nvSpPr>
          <p:spPr>
            <a:xfrm>
              <a:off x="10652760" y="4100514"/>
              <a:ext cx="274320" cy="120700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48DC0334-26EF-45D4-9F10-64608B1BD791}"/>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8" name="Group 157">
              <a:extLst>
                <a:ext uri="{FF2B5EF4-FFF2-40B4-BE49-F238E27FC236}">
                  <a16:creationId xmlns:a16="http://schemas.microsoft.com/office/drawing/2014/main" id="{1D61B1FC-E995-4EB8-8380-CA9A56C33930}"/>
                </a:ext>
              </a:extLst>
            </p:cNvPr>
            <p:cNvGrpSpPr/>
            <p:nvPr/>
          </p:nvGrpSpPr>
          <p:grpSpPr>
            <a:xfrm>
              <a:off x="6487771" y="2606040"/>
              <a:ext cx="848361" cy="2819430"/>
              <a:chOff x="6487771" y="2606040"/>
              <a:chExt cx="848361" cy="2819430"/>
            </a:xfrm>
          </p:grpSpPr>
          <p:grpSp>
            <p:nvGrpSpPr>
              <p:cNvPr id="159" name="Group 158">
                <a:extLst>
                  <a:ext uri="{FF2B5EF4-FFF2-40B4-BE49-F238E27FC236}">
                    <a16:creationId xmlns:a16="http://schemas.microsoft.com/office/drawing/2014/main" id="{2B30D804-430C-4945-9211-BD054AAC1CBA}"/>
                  </a:ext>
                </a:extLst>
              </p:cNvPr>
              <p:cNvGrpSpPr/>
              <p:nvPr/>
            </p:nvGrpSpPr>
            <p:grpSpPr>
              <a:xfrm>
                <a:off x="6490883" y="3739896"/>
                <a:ext cx="841610" cy="259110"/>
                <a:chOff x="6216563" y="3383280"/>
                <a:chExt cx="841610" cy="259110"/>
              </a:xfrm>
            </p:grpSpPr>
            <p:sp>
              <p:nvSpPr>
                <p:cNvPr id="185" name="TextBox 184">
                  <a:extLst>
                    <a:ext uri="{FF2B5EF4-FFF2-40B4-BE49-F238E27FC236}">
                      <a16:creationId xmlns:a16="http://schemas.microsoft.com/office/drawing/2014/main" id="{5463DDC9-D187-4964-A757-730F6B47F0E3}"/>
                    </a:ext>
                  </a:extLst>
                </p:cNvPr>
                <p:cNvSpPr txBox="1"/>
                <p:nvPr/>
              </p:nvSpPr>
              <p:spPr>
                <a:xfrm>
                  <a:off x="621656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DE385ABD-4B95-44EB-99F7-5CA48650B2FD}"/>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73211E94-5D88-4E20-906D-EDBDA6B7EEE6}"/>
                  </a:ext>
                </a:extLst>
              </p:cNvPr>
              <p:cNvGrpSpPr/>
              <p:nvPr/>
            </p:nvGrpSpPr>
            <p:grpSpPr>
              <a:xfrm>
                <a:off x="6604791" y="4032504"/>
                <a:ext cx="727702" cy="259110"/>
                <a:chOff x="6330471" y="3703320"/>
                <a:chExt cx="727702" cy="259110"/>
              </a:xfrm>
            </p:grpSpPr>
            <p:sp>
              <p:nvSpPr>
                <p:cNvPr id="183" name="TextBox 182">
                  <a:extLst>
                    <a:ext uri="{FF2B5EF4-FFF2-40B4-BE49-F238E27FC236}">
                      <a16:creationId xmlns:a16="http://schemas.microsoft.com/office/drawing/2014/main" id="{61EC8CA7-07DF-4EE5-9D23-E018EE703CD9}"/>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F70218EC-9EC6-444E-8341-0B68CA234D6F}"/>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984B886A-34D8-4962-99AD-CC37A1A185E6}"/>
                  </a:ext>
                </a:extLst>
              </p:cNvPr>
              <p:cNvGrpSpPr/>
              <p:nvPr/>
            </p:nvGrpSpPr>
            <p:grpSpPr>
              <a:xfrm>
                <a:off x="6604791" y="4599432"/>
                <a:ext cx="727702" cy="259110"/>
                <a:chOff x="6330471" y="4343400"/>
                <a:chExt cx="727702" cy="259110"/>
              </a:xfrm>
            </p:grpSpPr>
            <p:sp>
              <p:nvSpPr>
                <p:cNvPr id="181" name="TextBox 180">
                  <a:extLst>
                    <a:ext uri="{FF2B5EF4-FFF2-40B4-BE49-F238E27FC236}">
                      <a16:creationId xmlns:a16="http://schemas.microsoft.com/office/drawing/2014/main" id="{DDCDCFDA-D82C-475B-8F67-314DC9AC8A8C}"/>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7197D521-1C5D-4A4C-8514-813401A11E72}"/>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5730B2EE-572B-47F1-8A96-34A5820A4F04}"/>
                  </a:ext>
                </a:extLst>
              </p:cNvPr>
              <p:cNvGrpSpPr/>
              <p:nvPr/>
            </p:nvGrpSpPr>
            <p:grpSpPr>
              <a:xfrm>
                <a:off x="6604791" y="4882896"/>
                <a:ext cx="727702" cy="259110"/>
                <a:chOff x="6330471" y="4663440"/>
                <a:chExt cx="727702" cy="259110"/>
              </a:xfrm>
            </p:grpSpPr>
            <p:sp>
              <p:nvSpPr>
                <p:cNvPr id="179" name="TextBox 178">
                  <a:extLst>
                    <a:ext uri="{FF2B5EF4-FFF2-40B4-BE49-F238E27FC236}">
                      <a16:creationId xmlns:a16="http://schemas.microsoft.com/office/drawing/2014/main" id="{A68E3D21-F1C2-4E63-A36D-D4A8AB23E906}"/>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F37503B1-5423-4CAF-8722-40145C911275}"/>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6A9C583-5D45-46FA-A5E7-25669A0FE641}"/>
                  </a:ext>
                </a:extLst>
              </p:cNvPr>
              <p:cNvGrpSpPr/>
              <p:nvPr/>
            </p:nvGrpSpPr>
            <p:grpSpPr>
              <a:xfrm>
                <a:off x="6487771" y="3172968"/>
                <a:ext cx="844722" cy="259110"/>
                <a:chOff x="6213451" y="2743200"/>
                <a:chExt cx="844722" cy="259110"/>
              </a:xfrm>
            </p:grpSpPr>
            <p:sp>
              <p:nvSpPr>
                <p:cNvPr id="177" name="TextBox 176">
                  <a:extLst>
                    <a:ext uri="{FF2B5EF4-FFF2-40B4-BE49-F238E27FC236}">
                      <a16:creationId xmlns:a16="http://schemas.microsoft.com/office/drawing/2014/main" id="{07D4CCCE-EE64-436C-B887-3E6953420571}"/>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90AD373A-E2F7-4389-97B6-5C41A8186B27}"/>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059B5E40-B2F2-4D6D-A7F9-2212103AEDA8}"/>
                  </a:ext>
                </a:extLst>
              </p:cNvPr>
              <p:cNvGrpSpPr/>
              <p:nvPr/>
            </p:nvGrpSpPr>
            <p:grpSpPr>
              <a:xfrm>
                <a:off x="6604791" y="4315968"/>
                <a:ext cx="727702" cy="259110"/>
                <a:chOff x="6330471" y="4023360"/>
                <a:chExt cx="727702" cy="259110"/>
              </a:xfrm>
            </p:grpSpPr>
            <p:sp>
              <p:nvSpPr>
                <p:cNvPr id="175" name="TextBox 174">
                  <a:extLst>
                    <a:ext uri="{FF2B5EF4-FFF2-40B4-BE49-F238E27FC236}">
                      <a16:creationId xmlns:a16="http://schemas.microsoft.com/office/drawing/2014/main" id="{86EE7ADF-1F71-4273-B562-B873BF1DB909}"/>
                    </a:ext>
                  </a:extLst>
                </p:cNvPr>
                <p:cNvSpPr txBox="1"/>
                <p:nvPr/>
              </p:nvSpPr>
              <p:spPr>
                <a:xfrm>
                  <a:off x="633047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3D0E9C1A-0DE6-4B85-842B-3F6FBF8C8C75}"/>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58378E98-A3EA-4D0D-BA07-23DE0096AE79}"/>
                  </a:ext>
                </a:extLst>
              </p:cNvPr>
              <p:cNvGrpSpPr/>
              <p:nvPr/>
            </p:nvGrpSpPr>
            <p:grpSpPr>
              <a:xfrm>
                <a:off x="6490883" y="3456432"/>
                <a:ext cx="841610" cy="259110"/>
                <a:chOff x="6216563" y="3063240"/>
                <a:chExt cx="841610" cy="259110"/>
              </a:xfrm>
            </p:grpSpPr>
            <p:sp>
              <p:nvSpPr>
                <p:cNvPr id="173" name="TextBox 172">
                  <a:extLst>
                    <a:ext uri="{FF2B5EF4-FFF2-40B4-BE49-F238E27FC236}">
                      <a16:creationId xmlns:a16="http://schemas.microsoft.com/office/drawing/2014/main" id="{FEA31D35-6D6F-4CB2-AD3A-0687136F891C}"/>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27C4DF55-A5F3-4ECE-96E5-15647194363C}"/>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72570670-2B39-40D3-A67F-108659DC9C50}"/>
                  </a:ext>
                </a:extLst>
              </p:cNvPr>
              <p:cNvGrpSpPr/>
              <p:nvPr/>
            </p:nvGrpSpPr>
            <p:grpSpPr>
              <a:xfrm>
                <a:off x="6487771" y="2606040"/>
                <a:ext cx="844722" cy="259110"/>
                <a:chOff x="6213451" y="2606040"/>
                <a:chExt cx="844722" cy="259110"/>
              </a:xfrm>
            </p:grpSpPr>
            <p:cxnSp>
              <p:nvCxnSpPr>
                <p:cNvPr id="171" name="Straight Connector 170">
                  <a:extLst>
                    <a:ext uri="{FF2B5EF4-FFF2-40B4-BE49-F238E27FC236}">
                      <a16:creationId xmlns:a16="http://schemas.microsoft.com/office/drawing/2014/main" id="{190A1E9A-C196-4B96-80CC-E34A4D645B19}"/>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14C706E2-0EAA-4AB1-BE2D-FE7311166D64}"/>
                    </a:ext>
                  </a:extLst>
                </p:cNvPr>
                <p:cNvSpPr txBox="1"/>
                <p:nvPr/>
              </p:nvSpPr>
              <p:spPr>
                <a:xfrm>
                  <a:off x="6213451"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1A3DA54B-6847-4D4F-AF14-7964B2C2CDE0}"/>
                  </a:ext>
                </a:extLst>
              </p:cNvPr>
              <p:cNvGrpSpPr/>
              <p:nvPr/>
            </p:nvGrpSpPr>
            <p:grpSpPr>
              <a:xfrm>
                <a:off x="6491410" y="2889504"/>
                <a:ext cx="844722" cy="259110"/>
                <a:chOff x="6213451" y="2423160"/>
                <a:chExt cx="844722" cy="259110"/>
              </a:xfrm>
            </p:grpSpPr>
            <p:cxnSp>
              <p:nvCxnSpPr>
                <p:cNvPr id="169" name="Straight Connector 168">
                  <a:extLst>
                    <a:ext uri="{FF2B5EF4-FFF2-40B4-BE49-F238E27FC236}">
                      <a16:creationId xmlns:a16="http://schemas.microsoft.com/office/drawing/2014/main" id="{6A111F03-0FD8-4998-A8FC-A0BC4AA456E3}"/>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84DBECB5-5717-4189-A43E-93A6842EDDEF}"/>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7F36D65B-4940-4E0F-B0A3-31EC2A01F591}"/>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9" name="Group 188">
              <a:extLst>
                <a:ext uri="{FF2B5EF4-FFF2-40B4-BE49-F238E27FC236}">
                  <a16:creationId xmlns:a16="http://schemas.microsoft.com/office/drawing/2014/main" id="{9B342EEE-5886-4053-AAF2-DEF14896F613}"/>
                </a:ext>
              </a:extLst>
            </p:cNvPr>
            <p:cNvGrpSpPr/>
            <p:nvPr/>
          </p:nvGrpSpPr>
          <p:grpSpPr>
            <a:xfrm>
              <a:off x="639855" y="3886200"/>
              <a:ext cx="841610" cy="259110"/>
              <a:chOff x="364403" y="3383280"/>
              <a:chExt cx="841610" cy="259110"/>
            </a:xfrm>
          </p:grpSpPr>
          <p:sp>
            <p:nvSpPr>
              <p:cNvPr id="218" name="TextBox 217">
                <a:extLst>
                  <a:ext uri="{FF2B5EF4-FFF2-40B4-BE49-F238E27FC236}">
                    <a16:creationId xmlns:a16="http://schemas.microsoft.com/office/drawing/2014/main" id="{CA3236AC-D370-4225-BA6A-8072470A1567}"/>
                  </a:ext>
                </a:extLst>
              </p:cNvPr>
              <p:cNvSpPr txBox="1"/>
              <p:nvPr/>
            </p:nvSpPr>
            <p:spPr>
              <a:xfrm>
                <a:off x="36440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9" name="Straight Connector 218">
                <a:extLst>
                  <a:ext uri="{FF2B5EF4-FFF2-40B4-BE49-F238E27FC236}">
                    <a16:creationId xmlns:a16="http://schemas.microsoft.com/office/drawing/2014/main" id="{E179B90E-59CC-41C0-B1CB-5A8692A8D9DD}"/>
                  </a:ext>
                </a:extLst>
              </p:cNvPr>
              <p:cNvCxnSpPr/>
              <p:nvPr/>
            </p:nvCxnSpPr>
            <p:spPr>
              <a:xfrm>
                <a:off x="115114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49F29C72-7CDF-4C1C-AA3B-AC4B66248D50}"/>
                </a:ext>
              </a:extLst>
            </p:cNvPr>
            <p:cNvGrpSpPr/>
            <p:nvPr/>
          </p:nvGrpSpPr>
          <p:grpSpPr>
            <a:xfrm>
              <a:off x="753763" y="4736592"/>
              <a:ext cx="727702" cy="259110"/>
              <a:chOff x="478311" y="4663440"/>
              <a:chExt cx="727702" cy="259110"/>
            </a:xfrm>
          </p:grpSpPr>
          <p:sp>
            <p:nvSpPr>
              <p:cNvPr id="212" name="TextBox 211">
                <a:extLst>
                  <a:ext uri="{FF2B5EF4-FFF2-40B4-BE49-F238E27FC236}">
                    <a16:creationId xmlns:a16="http://schemas.microsoft.com/office/drawing/2014/main" id="{B618D533-8661-45D9-8DD6-FBFF7767AAB5}"/>
                  </a:ext>
                </a:extLst>
              </p:cNvPr>
              <p:cNvSpPr txBox="1"/>
              <p:nvPr/>
            </p:nvSpPr>
            <p:spPr>
              <a:xfrm>
                <a:off x="47831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F5CFF69C-0647-452C-860C-F6700DA273EF}"/>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04D55948-9FEC-49E1-8D80-423F517A6733}"/>
                </a:ext>
              </a:extLst>
            </p:cNvPr>
            <p:cNvGrpSpPr/>
            <p:nvPr/>
          </p:nvGrpSpPr>
          <p:grpSpPr>
            <a:xfrm>
              <a:off x="636743" y="4315968"/>
              <a:ext cx="844722" cy="259110"/>
              <a:chOff x="361291" y="4023360"/>
              <a:chExt cx="844722" cy="259110"/>
            </a:xfrm>
          </p:grpSpPr>
          <p:sp>
            <p:nvSpPr>
              <p:cNvPr id="208" name="TextBox 207">
                <a:extLst>
                  <a:ext uri="{FF2B5EF4-FFF2-40B4-BE49-F238E27FC236}">
                    <a16:creationId xmlns:a16="http://schemas.microsoft.com/office/drawing/2014/main" id="{792293D2-4EFE-41F7-96B8-1901A653BA60}"/>
                  </a:ext>
                </a:extLst>
              </p:cNvPr>
              <p:cNvSpPr txBox="1"/>
              <p:nvPr/>
            </p:nvSpPr>
            <p:spPr>
              <a:xfrm>
                <a:off x="361291" y="40233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9" name="Straight Connector 208">
                <a:extLst>
                  <a:ext uri="{FF2B5EF4-FFF2-40B4-BE49-F238E27FC236}">
                    <a16:creationId xmlns:a16="http://schemas.microsoft.com/office/drawing/2014/main" id="{34E78928-16F8-422F-A332-558D9A5B458F}"/>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4DA8CA82-8239-4FFC-86D2-AB1176784258}"/>
                </a:ext>
              </a:extLst>
            </p:cNvPr>
            <p:cNvGrpSpPr/>
            <p:nvPr/>
          </p:nvGrpSpPr>
          <p:grpSpPr>
            <a:xfrm>
              <a:off x="636743" y="2606040"/>
              <a:ext cx="844722" cy="259110"/>
              <a:chOff x="361291" y="2423160"/>
              <a:chExt cx="844722" cy="259110"/>
            </a:xfrm>
          </p:grpSpPr>
          <p:cxnSp>
            <p:nvCxnSpPr>
              <p:cNvPr id="204" name="Straight Connector 203">
                <a:extLst>
                  <a:ext uri="{FF2B5EF4-FFF2-40B4-BE49-F238E27FC236}">
                    <a16:creationId xmlns:a16="http://schemas.microsoft.com/office/drawing/2014/main" id="{E5226C2F-F39C-46D7-A680-5858F1B1F731}"/>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45681E30-B339-4BF3-8676-90955ADB75C3}"/>
                  </a:ext>
                </a:extLst>
              </p:cNvPr>
              <p:cNvSpPr txBox="1"/>
              <p:nvPr/>
            </p:nvSpPr>
            <p:spPr>
              <a:xfrm>
                <a:off x="36129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7" name="Group 196">
              <a:extLst>
                <a:ext uri="{FF2B5EF4-FFF2-40B4-BE49-F238E27FC236}">
                  <a16:creationId xmlns:a16="http://schemas.microsoft.com/office/drawing/2014/main" id="{DEB26B11-86F5-4049-B38D-9EC64FB90F78}"/>
                </a:ext>
              </a:extLst>
            </p:cNvPr>
            <p:cNvGrpSpPr/>
            <p:nvPr/>
          </p:nvGrpSpPr>
          <p:grpSpPr>
            <a:xfrm>
              <a:off x="637875" y="3035808"/>
              <a:ext cx="844722" cy="259110"/>
              <a:chOff x="361291" y="2423160"/>
              <a:chExt cx="844722" cy="259110"/>
            </a:xfrm>
          </p:grpSpPr>
          <p:cxnSp>
            <p:nvCxnSpPr>
              <p:cNvPr id="202" name="Straight Connector 201">
                <a:extLst>
                  <a:ext uri="{FF2B5EF4-FFF2-40B4-BE49-F238E27FC236}">
                    <a16:creationId xmlns:a16="http://schemas.microsoft.com/office/drawing/2014/main" id="{525D1096-035C-4D03-B15C-54A4DED35ABE}"/>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0DE221A5-E989-4C63-928B-0A528D00DC4A}"/>
                  </a:ext>
                </a:extLst>
              </p:cNvPr>
              <p:cNvSpPr txBox="1"/>
              <p:nvPr/>
            </p:nvSpPr>
            <p:spPr>
              <a:xfrm>
                <a:off x="36129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E038BC1A-9A35-4B14-8795-B812AFD14A94}"/>
                </a:ext>
              </a:extLst>
            </p:cNvPr>
            <p:cNvGrpSpPr/>
            <p:nvPr/>
          </p:nvGrpSpPr>
          <p:grpSpPr>
            <a:xfrm>
              <a:off x="637875" y="3456432"/>
              <a:ext cx="844722" cy="259110"/>
              <a:chOff x="361291" y="2423160"/>
              <a:chExt cx="844722" cy="259110"/>
            </a:xfrm>
          </p:grpSpPr>
          <p:cxnSp>
            <p:nvCxnSpPr>
              <p:cNvPr id="200" name="Straight Connector 199">
                <a:extLst>
                  <a:ext uri="{FF2B5EF4-FFF2-40B4-BE49-F238E27FC236}">
                    <a16:creationId xmlns:a16="http://schemas.microsoft.com/office/drawing/2014/main" id="{96B0F23F-EA3D-4B59-9E29-EE2FC69B2558}"/>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F06B7F91-CEDF-4963-8B3B-CE8EA63BDE53}"/>
                  </a:ext>
                </a:extLst>
              </p:cNvPr>
              <p:cNvSpPr txBox="1"/>
              <p:nvPr/>
            </p:nvSpPr>
            <p:spPr>
              <a:xfrm>
                <a:off x="36129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9" name="TextBox 198">
              <a:extLst>
                <a:ext uri="{FF2B5EF4-FFF2-40B4-BE49-F238E27FC236}">
                  <a16:creationId xmlns:a16="http://schemas.microsoft.com/office/drawing/2014/main" id="{FB268BBF-5180-4FBC-8148-DA579E01CD4A}"/>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0" name="Straight Connector 219">
              <a:extLst>
                <a:ext uri="{FF2B5EF4-FFF2-40B4-BE49-F238E27FC236}">
                  <a16:creationId xmlns:a16="http://schemas.microsoft.com/office/drawing/2014/main" id="{5825654C-56CF-4C6C-AF0E-3A24C51C8244}"/>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bject 31">
              <a:extLst>
                <a:ext uri="{FF2B5EF4-FFF2-40B4-BE49-F238E27FC236}">
                  <a16:creationId xmlns:a16="http://schemas.microsoft.com/office/drawing/2014/main" id="{D0254BF0-73FF-4E94-8235-94FF6854BC79}"/>
                </a:ext>
              </a:extLst>
            </p:cNvPr>
            <p:cNvSpPr txBox="1"/>
            <p:nvPr/>
          </p:nvSpPr>
          <p:spPr>
            <a:xfrm>
              <a:off x="2214331" y="3082460"/>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130 000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F4756BAE-7E47-405F-8F17-186261468B0C}"/>
                </a:ext>
              </a:extLst>
            </p:cNvPr>
            <p:cNvSpPr txBox="1"/>
            <p:nvPr/>
          </p:nvSpPr>
          <p:spPr>
            <a:xfrm>
              <a:off x="5140411" y="3476750"/>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4" name="Rectangle 133">
              <a:extLst>
                <a:ext uri="{FF2B5EF4-FFF2-40B4-BE49-F238E27FC236}">
                  <a16:creationId xmlns:a16="http://schemas.microsoft.com/office/drawing/2014/main" id="{247EB5EB-7450-4D08-AC13-0C67E463C645}"/>
                </a:ext>
              </a:extLst>
            </p:cNvPr>
            <p:cNvSpPr/>
            <p:nvPr/>
          </p:nvSpPr>
          <p:spPr>
            <a:xfrm>
              <a:off x="4800600" y="3568309"/>
              <a:ext cx="274320" cy="14630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7D09EDDF-AEA8-46AE-9902-8D591B2BF9C4}"/>
                </a:ext>
              </a:extLst>
            </p:cNvPr>
            <p:cNvSpPr/>
            <p:nvPr/>
          </p:nvSpPr>
          <p:spPr>
            <a:xfrm>
              <a:off x="4800600" y="3707582"/>
              <a:ext cx="274320" cy="158684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9D01818F-9D6A-4CD4-B940-5FAAFFED2AF7}"/>
                </a:ext>
              </a:extLst>
            </p:cNvPr>
            <p:cNvSpPr/>
            <p:nvPr/>
          </p:nvSpPr>
          <p:spPr>
            <a:xfrm>
              <a:off x="7726680" y="3277951"/>
              <a:ext cx="274320" cy="40233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1DDB5ABB-9E27-4F2E-8E7C-2C69F38B2F92}"/>
                </a:ext>
              </a:extLst>
            </p:cNvPr>
            <p:cNvSpPr/>
            <p:nvPr/>
          </p:nvSpPr>
          <p:spPr>
            <a:xfrm>
              <a:off x="7726680" y="3681412"/>
              <a:ext cx="274320" cy="161853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a:extLst>
                <a:ext uri="{FF2B5EF4-FFF2-40B4-BE49-F238E27FC236}">
                  <a16:creationId xmlns:a16="http://schemas.microsoft.com/office/drawing/2014/main" id="{E6C3A62D-524D-4171-BB2B-9CCF0BC4D0D3}"/>
                </a:ext>
              </a:extLst>
            </p:cNvPr>
            <p:cNvSpPr/>
            <p:nvPr/>
          </p:nvSpPr>
          <p:spPr>
            <a:xfrm>
              <a:off x="9189720" y="3475640"/>
              <a:ext cx="274320" cy="34284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6543DC32-28D1-453F-AFD9-B0F518510C55}"/>
                </a:ext>
              </a:extLst>
            </p:cNvPr>
            <p:cNvSpPr/>
            <p:nvPr/>
          </p:nvSpPr>
          <p:spPr>
            <a:xfrm>
              <a:off x="9189720" y="3821906"/>
              <a:ext cx="274320" cy="147843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92DBE24D-EA71-4E1C-A5B8-0AB898B6789E}"/>
                </a:ext>
              </a:extLst>
            </p:cNvPr>
            <p:cNvSpPr/>
            <p:nvPr/>
          </p:nvSpPr>
          <p:spPr>
            <a:xfrm>
              <a:off x="10652760" y="3659537"/>
              <a:ext cx="274320" cy="43891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7" name="Straight Connector 186">
              <a:extLst>
                <a:ext uri="{FF2B5EF4-FFF2-40B4-BE49-F238E27FC236}">
                  <a16:creationId xmlns:a16="http://schemas.microsoft.com/office/drawing/2014/main" id="{1FD45882-AB8B-4CC0-9008-F532AF2291E8}"/>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4577756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western and central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7DCB603D-A2E3-46F6-ACAA-F080ED509162}"/>
              </a:ext>
            </a:extLst>
          </p:cNvPr>
          <p:cNvGraphicFramePr>
            <a:graphicFrameLocks noGrp="1"/>
          </p:cNvGraphicFramePr>
          <p:nvPr/>
        </p:nvGraphicFramePr>
        <p:xfrm>
          <a:off x="685801" y="2706624"/>
          <a:ext cx="9281160" cy="3657600"/>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0">
                  <a:extLst>
                    <a:ext uri="{9D8B030D-6E8A-4147-A177-3AD203B41FA5}">
                      <a16:colId xmlns:a16="http://schemas.microsoft.com/office/drawing/2014/main" val="3078258942"/>
                    </a:ext>
                  </a:extLst>
                </a:gridCol>
                <a:gridCol w="914400">
                  <a:extLst>
                    <a:ext uri="{9D8B030D-6E8A-4147-A177-3AD203B41FA5}">
                      <a16:colId xmlns:a16="http://schemas.microsoft.com/office/drawing/2014/main" val="706758959"/>
                    </a:ext>
                  </a:extLst>
                </a:gridCol>
                <a:gridCol w="908652">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Benin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dirty="0">
                          <a:solidFill>
                            <a:srgbClr val="FFFFFF"/>
                          </a:solidFill>
                          <a:latin typeface="+mn-lt"/>
                          <a:cs typeface="Gill Sans MT"/>
                        </a:rPr>
                        <a:t>4</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204"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156469664"/>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Burkina Faso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dirty="0">
                          <a:solidFill>
                            <a:srgbClr val="FFFFFF"/>
                          </a:solidFill>
                          <a:latin typeface="+mn-lt"/>
                          <a:cs typeface="Gill Sans MT"/>
                        </a:rPr>
                        <a:t>5</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840866077"/>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Burundi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dirty="0">
                          <a:solidFill>
                            <a:srgbClr val="FFFFFF"/>
                          </a:solidFill>
                          <a:latin typeface="+mn-lt"/>
                          <a:cs typeface="Gill Sans MT"/>
                        </a:rPr>
                        <a:t>3</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dirty="0">
                          <a:solidFill>
                            <a:srgbClr val="FFFFFF"/>
                          </a:solidFill>
                          <a:latin typeface="+mn-lt"/>
                          <a:cs typeface="Gill Sans MT"/>
                        </a:rPr>
                        <a:t>6</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15" dirty="0">
                          <a:solidFill>
                            <a:srgbClr val="FFFFFF"/>
                          </a:solidFill>
                          <a:latin typeface="+mn-lt"/>
                          <a:cs typeface="Gill Sans MT"/>
                        </a:rPr>
                        <a:t>14</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15" dirty="0">
                          <a:solidFill>
                            <a:srgbClr val="FFFFFF"/>
                          </a:solidFill>
                          <a:latin typeface="+mn-lt"/>
                          <a:cs typeface="Gill Sans MT"/>
                        </a:rPr>
                        <a:t>17</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17170"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12725" algn="r">
                        <a:lnSpc>
                          <a:spcPct val="100000"/>
                        </a:lnSpc>
                        <a:spcBef>
                          <a:spcPts val="170"/>
                        </a:spcBef>
                      </a:pPr>
                      <a:r>
                        <a:rPr sz="700" spc="15" dirty="0">
                          <a:solidFill>
                            <a:srgbClr val="FFFFFF"/>
                          </a:solidFill>
                          <a:latin typeface="+mn-lt"/>
                          <a:cs typeface="Gill Sans MT"/>
                        </a:rPr>
                        <a:t>17</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Cabo Verde</a:t>
                      </a:r>
                      <a:endParaRPr sz="800" b="1" kern="1200" spc="0" baseline="0">
                        <a:solidFill>
                          <a:schemeClr val="tx1"/>
                        </a:solidFill>
                        <a:latin typeface="+mn-lt"/>
                        <a:ea typeface="+mn-ea"/>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dirty="0">
                          <a:solidFill>
                            <a:srgbClr val="FFFFFF"/>
                          </a:solidFill>
                          <a:latin typeface="+mn-lt"/>
                          <a:cs typeface="Gill Sans MT"/>
                        </a:rPr>
                        <a:t>7</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15" dirty="0">
                          <a:solidFill>
                            <a:srgbClr val="FFFFFF"/>
                          </a:solidFill>
                          <a:latin typeface="+mn-lt"/>
                          <a:cs typeface="Gill Sans MT"/>
                        </a:rPr>
                        <a:t>14</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170"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3958307556"/>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Cameroon</a:t>
                      </a:r>
                      <a:endParaRPr sz="800" b="1" kern="1200" spc="0" baseline="0">
                        <a:solidFill>
                          <a:schemeClr val="tx1"/>
                        </a:solidFill>
                        <a:latin typeface="+mn-lt"/>
                        <a:ea typeface="+mn-ea"/>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17170"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46988701"/>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Central African Republic</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756260108"/>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Chad</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15" dirty="0">
                          <a:solidFill>
                            <a:srgbClr val="FFFFFF"/>
                          </a:solidFill>
                          <a:latin typeface="+mn-lt"/>
                          <a:cs typeface="Gill Sans MT"/>
                        </a:rPr>
                        <a:t>18</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17170" algn="r">
                        <a:lnSpc>
                          <a:spcPct val="100000"/>
                        </a:lnSpc>
                        <a:spcBef>
                          <a:spcPts val="170"/>
                        </a:spcBef>
                      </a:pPr>
                      <a:r>
                        <a:rPr sz="700" spc="15" dirty="0">
                          <a:solidFill>
                            <a:srgbClr val="FFFFFF"/>
                          </a:solidFill>
                          <a:latin typeface="+mn-lt"/>
                          <a:cs typeface="Gill Sans MT"/>
                        </a:rPr>
                        <a:t>24</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663740960"/>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Congo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776955380"/>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Côte d'Ivoire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dirty="0">
                          <a:solidFill>
                            <a:srgbClr val="FFFFFF"/>
                          </a:solidFill>
                          <a:latin typeface="+mn-lt"/>
                          <a:cs typeface="Gill Sans MT"/>
                        </a:rPr>
                        <a:t>8</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551340146"/>
                  </a:ext>
                </a:extLst>
              </a:tr>
              <a:tr h="146304">
                <a:tc>
                  <a:txBody>
                    <a:bodyPr/>
                    <a:lstStyle/>
                    <a:p>
                      <a:pPr marL="46355" algn="r" defTabSz="914400" rtl="0" eaLnBrk="1" latinLnBrk="0" hangingPunct="1">
                        <a:lnSpc>
                          <a:spcPct val="100000"/>
                        </a:lnSpc>
                        <a:spcBef>
                          <a:spcPts val="170"/>
                        </a:spcBef>
                      </a:pPr>
                      <a:r>
                        <a:rPr sz="800" b="1" kern="1200" spc="-20" baseline="0" dirty="0">
                          <a:solidFill>
                            <a:schemeClr val="tx1"/>
                          </a:solidFill>
                          <a:latin typeface="+mn-lt"/>
                          <a:ea typeface="+mn-ea"/>
                          <a:cs typeface="Arial" panose="020B0604020202020204" pitchFamily="34" charset="0"/>
                        </a:rPr>
                        <a:t>Democratic Republic of the Congo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15" dirty="0">
                          <a:solidFill>
                            <a:srgbClr val="FFFFFF"/>
                          </a:solidFill>
                          <a:latin typeface="+mn-lt"/>
                          <a:cs typeface="Gill Sans MT"/>
                        </a:rPr>
                        <a:t>19</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489951145"/>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Equatorial Guinea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dirty="0">
                          <a:solidFill>
                            <a:srgbClr val="FFFFFF"/>
                          </a:solidFill>
                          <a:latin typeface="+mn-lt"/>
                          <a:cs typeface="Gill Sans MT"/>
                        </a:rPr>
                        <a:t>9</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15" dirty="0">
                          <a:solidFill>
                            <a:srgbClr val="FFFFFF"/>
                          </a:solidFill>
                          <a:latin typeface="+mn-lt"/>
                          <a:cs typeface="Gill Sans MT"/>
                        </a:rPr>
                        <a:t>20</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44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968265763"/>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Gabon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15" dirty="0">
                          <a:solidFill>
                            <a:srgbClr val="FFFFFF"/>
                          </a:solidFill>
                          <a:latin typeface="+mn-lt"/>
                          <a:cs typeface="Gill Sans MT"/>
                        </a:rPr>
                        <a:t>10</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15" dirty="0">
                          <a:solidFill>
                            <a:srgbClr val="FFFFFF"/>
                          </a:solidFill>
                          <a:latin typeface="+mn-lt"/>
                          <a:cs typeface="Gill Sans MT"/>
                        </a:rPr>
                        <a:t>14</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412001407"/>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Gambia</a:t>
                      </a:r>
                      <a:endParaRPr sz="800" b="1" kern="1200" spc="0" baseline="0">
                        <a:solidFill>
                          <a:schemeClr val="tx1"/>
                        </a:solidFill>
                        <a:latin typeface="+mn-lt"/>
                        <a:ea typeface="+mn-ea"/>
                        <a:cs typeface="Arial" panose="020B0604020202020204" pitchFamily="34" charset="0"/>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15" dirty="0">
                          <a:solidFill>
                            <a:srgbClr val="FFFFFF"/>
                          </a:solidFill>
                          <a:latin typeface="+mn-lt"/>
                          <a:cs typeface="Gill Sans MT"/>
                        </a:rPr>
                        <a:t>11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15" dirty="0">
                          <a:solidFill>
                            <a:srgbClr val="FFFFFF"/>
                          </a:solidFill>
                          <a:latin typeface="+mn-lt"/>
                          <a:cs typeface="Gill Sans MT"/>
                        </a:rPr>
                        <a:t>14</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05143980"/>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Ghana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819186820"/>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Guinea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15" dirty="0">
                          <a:solidFill>
                            <a:srgbClr val="FFFFFF"/>
                          </a:solidFill>
                          <a:latin typeface="+mn-lt"/>
                          <a:cs typeface="Gill Sans MT"/>
                        </a:rPr>
                        <a:t>12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8440" algn="r">
                        <a:lnSpc>
                          <a:spcPct val="100000"/>
                        </a:lnSpc>
                        <a:spcBef>
                          <a:spcPts val="170"/>
                        </a:spcBef>
                      </a:pPr>
                      <a:r>
                        <a:rPr sz="700" spc="15" dirty="0">
                          <a:solidFill>
                            <a:srgbClr val="FFFFFF"/>
                          </a:solidFill>
                          <a:latin typeface="+mn-lt"/>
                          <a:cs typeface="Gill Sans MT"/>
                        </a:rPr>
                        <a:t>15</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381938733"/>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Guinea-Bissau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15" dirty="0">
                          <a:solidFill>
                            <a:srgbClr val="FFFFFF"/>
                          </a:solidFill>
                          <a:latin typeface="+mn-lt"/>
                          <a:cs typeface="Gill Sans MT"/>
                        </a:rPr>
                        <a:t>28</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15" dirty="0">
                          <a:solidFill>
                            <a:srgbClr val="FFFFFF"/>
                          </a:solidFill>
                          <a:latin typeface="+mn-lt"/>
                          <a:cs typeface="Gill Sans MT"/>
                        </a:rPr>
                        <a:t>21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8440" algn="r">
                        <a:lnSpc>
                          <a:spcPct val="100000"/>
                        </a:lnSpc>
                        <a:spcBef>
                          <a:spcPts val="170"/>
                        </a:spcBef>
                      </a:pPr>
                      <a:r>
                        <a:rPr sz="700" spc="15" dirty="0">
                          <a:solidFill>
                            <a:srgbClr val="FFFFFF"/>
                          </a:solidFill>
                          <a:latin typeface="+mn-lt"/>
                          <a:cs typeface="Gill Sans MT"/>
                        </a:rPr>
                        <a:t>23</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735283"/>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Liberia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5110"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663473213"/>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Mali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spc="15" dirty="0">
                          <a:solidFill>
                            <a:srgbClr val="FFFFFF"/>
                          </a:solidFill>
                          <a:latin typeface="+mn-lt"/>
                          <a:cs typeface="Gill Sans MT"/>
                        </a:rPr>
                        <a:t>22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791284606"/>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Mauritania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136595375"/>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Niger</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138774269"/>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Nigeria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8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810"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810" algn="r">
                        <a:lnSpc>
                          <a:spcPct val="100000"/>
                        </a:lnSpc>
                        <a:spcBef>
                          <a:spcPts val="170"/>
                        </a:spcBef>
                      </a:pPr>
                      <a:r>
                        <a:rPr sz="700" dirty="0">
                          <a:solidFill>
                            <a:srgbClr val="FFFFFF"/>
                          </a:solidFill>
                          <a:latin typeface="+mn-lt"/>
                          <a:cs typeface="Gill Sans MT"/>
                        </a:rPr>
                        <a:t>1</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345255366"/>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Sao Tome and Principe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dirty="0">
                          <a:solidFill>
                            <a:srgbClr val="FFFFFF"/>
                          </a:solidFill>
                          <a:latin typeface="+mn-lt"/>
                          <a:cs typeface="Gill Sans MT"/>
                        </a:rPr>
                        <a:t>2</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810" algn="r">
                        <a:lnSpc>
                          <a:spcPct val="100000"/>
                        </a:lnSpc>
                        <a:spcBef>
                          <a:spcPts val="165"/>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5110" algn="r">
                        <a:lnSpc>
                          <a:spcPct val="100000"/>
                        </a:lnSpc>
                        <a:spcBef>
                          <a:spcPts val="165"/>
                        </a:spcBef>
                      </a:pPr>
                      <a:r>
                        <a:rPr sz="700" dirty="0">
                          <a:solidFill>
                            <a:srgbClr val="FFFFFF"/>
                          </a:solidFill>
                          <a:latin typeface="+mn-lt"/>
                          <a:cs typeface="Gill Sans MT"/>
                        </a:rPr>
                        <a:t>2</a:t>
                      </a:r>
                      <a:endParaRPr sz="70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3810" algn="r">
                        <a:lnSpc>
                          <a:spcPct val="100000"/>
                        </a:lnSpc>
                        <a:spcBef>
                          <a:spcPts val="165"/>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5110" algn="r">
                        <a:lnSpc>
                          <a:spcPct val="100000"/>
                        </a:lnSpc>
                        <a:spcBef>
                          <a:spcPts val="165"/>
                        </a:spcBef>
                      </a:pPr>
                      <a:r>
                        <a:rPr sz="700" dirty="0">
                          <a:solidFill>
                            <a:srgbClr val="FFFFFF"/>
                          </a:solidFill>
                          <a:latin typeface="+mn-lt"/>
                          <a:cs typeface="Gill Sans MT"/>
                        </a:rPr>
                        <a:t>2</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dirty="0">
                          <a:solidFill>
                            <a:srgbClr val="FFFFFF"/>
                          </a:solidFill>
                          <a:latin typeface="+mn-lt"/>
                          <a:cs typeface="Gill Sans MT"/>
                        </a:rPr>
                        <a:t>2</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178173558"/>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Senegal</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810"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075" algn="r">
                        <a:lnSpc>
                          <a:spcPct val="100000"/>
                        </a:lnSpc>
                        <a:spcBef>
                          <a:spcPts val="165"/>
                        </a:spcBef>
                      </a:pPr>
                      <a:r>
                        <a:rPr sz="700" spc="15" dirty="0">
                          <a:solidFill>
                            <a:srgbClr val="FFFFFF"/>
                          </a:solidFill>
                          <a:latin typeface="+mn-lt"/>
                          <a:cs typeface="Gill Sans MT"/>
                        </a:rPr>
                        <a:t>16</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810"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810"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57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082826377"/>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Sierra Leone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4445" algn="r">
                        <a:lnSpc>
                          <a:spcPct val="100000"/>
                        </a:lnSpc>
                        <a:spcBef>
                          <a:spcPts val="165"/>
                        </a:spcBef>
                      </a:pPr>
                      <a:r>
                        <a:rPr sz="700" spc="15" dirty="0">
                          <a:solidFill>
                            <a:srgbClr val="FFFFFF"/>
                          </a:solidFill>
                          <a:latin typeface="+mn-lt"/>
                          <a:cs typeface="Gill Sans MT"/>
                        </a:rPr>
                        <a:t>13</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075" algn="r">
                        <a:lnSpc>
                          <a:spcPct val="100000"/>
                        </a:lnSpc>
                        <a:spcBef>
                          <a:spcPts val="165"/>
                        </a:spcBef>
                      </a:pPr>
                      <a:r>
                        <a:rPr sz="700" spc="15" dirty="0">
                          <a:solidFill>
                            <a:srgbClr val="FFFFFF"/>
                          </a:solidFill>
                          <a:latin typeface="+mn-lt"/>
                          <a:cs typeface="Gill Sans MT"/>
                        </a:rPr>
                        <a:t>25</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300"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198777901"/>
                  </a:ext>
                </a:extLst>
              </a:tr>
              <a:tr h="146304">
                <a:tc>
                  <a:txBody>
                    <a:bodyPr/>
                    <a:lstStyle/>
                    <a:p>
                      <a:pPr marL="46355" algn="r" defTabSz="914400" rtl="0" eaLnBrk="1" latinLnBrk="0" hangingPunct="1">
                        <a:lnSpc>
                          <a:spcPct val="100000"/>
                        </a:lnSpc>
                        <a:spcBef>
                          <a:spcPts val="170"/>
                        </a:spcBef>
                      </a:pPr>
                      <a:r>
                        <a:rPr sz="800" b="1" kern="1200" spc="0" baseline="0" dirty="0">
                          <a:solidFill>
                            <a:schemeClr val="tx1"/>
                          </a:solidFill>
                          <a:latin typeface="+mn-lt"/>
                          <a:ea typeface="+mn-ea"/>
                          <a:cs typeface="Arial" panose="020B0604020202020204" pitchFamily="34" charset="0"/>
                        </a:rPr>
                        <a:t>Togo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44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5745"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300" algn="r">
                        <a:lnSpc>
                          <a:spcPct val="100000"/>
                        </a:lnSpc>
                        <a:spcBef>
                          <a:spcPts val="165"/>
                        </a:spcBef>
                      </a:pPr>
                      <a:r>
                        <a:rPr sz="700" dirty="0">
                          <a:solidFill>
                            <a:srgbClr val="FFFFFF"/>
                          </a:solidFill>
                          <a:latin typeface="+mn-lt"/>
                          <a:cs typeface="Gill Sans MT"/>
                        </a:rPr>
                        <a:t>1</a:t>
                      </a:r>
                      <a:endParaRPr sz="70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762921580"/>
                  </a:ext>
                </a:extLst>
              </a:tr>
            </a:tbl>
          </a:graphicData>
        </a:graphic>
      </p:graphicFrame>
      <p:grpSp>
        <p:nvGrpSpPr>
          <p:cNvPr id="2" name="Group 1">
            <a:extLst>
              <a:ext uri="{FF2B5EF4-FFF2-40B4-BE49-F238E27FC236}">
                <a16:creationId xmlns:a16="http://schemas.microsoft.com/office/drawing/2014/main" id="{0B6974E2-E620-4182-8D20-4399977186AC}"/>
              </a:ext>
            </a:extLst>
          </p:cNvPr>
          <p:cNvGrpSpPr/>
          <p:nvPr/>
        </p:nvGrpSpPr>
        <p:grpSpPr>
          <a:xfrm>
            <a:off x="2468880" y="1371600"/>
            <a:ext cx="7498080" cy="1326412"/>
            <a:chOff x="2468880" y="1371600"/>
            <a:chExt cx="7498080" cy="1326412"/>
          </a:xfrm>
        </p:grpSpPr>
        <p:sp>
          <p:nvSpPr>
            <p:cNvPr id="30" name="Rectangle 29">
              <a:extLst>
                <a:ext uri="{FF2B5EF4-FFF2-40B4-BE49-F238E27FC236}">
                  <a16:creationId xmlns:a16="http://schemas.microsoft.com/office/drawing/2014/main" id="{E64E0C7E-F03D-4873-AA3B-07E8CF781C88}"/>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53F9779C-E290-449E-AFC4-5A6346ECC737}"/>
                </a:ext>
              </a:extLst>
            </p:cNvPr>
            <p:cNvCxnSpPr/>
            <p:nvPr/>
          </p:nvCxnSpPr>
          <p:spPr>
            <a:xfrm>
              <a:off x="33832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E43B20D-AAD1-4BFC-B7C6-46944091A5E6}"/>
                </a:ext>
              </a:extLst>
            </p:cNvPr>
            <p:cNvCxnSpPr/>
            <p:nvPr/>
          </p:nvCxnSpPr>
          <p:spPr>
            <a:xfrm>
              <a:off x="42976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2D589E8-E911-400C-91FF-13EA83324767}"/>
                </a:ext>
              </a:extLst>
            </p:cNvPr>
            <p:cNvCxnSpPr/>
            <p:nvPr/>
          </p:nvCxnSpPr>
          <p:spPr>
            <a:xfrm>
              <a:off x="52120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07D0AD55-A5B7-4DFC-9B25-885BC3456A7C}"/>
                </a:ext>
              </a:extLst>
            </p:cNvPr>
            <p:cNvCxnSpPr/>
            <p:nvPr/>
          </p:nvCxnSpPr>
          <p:spPr>
            <a:xfrm>
              <a:off x="61264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921F997-B854-45CC-83D2-18F9FD0AC156}"/>
                </a:ext>
              </a:extLst>
            </p:cNvPr>
            <p:cNvCxnSpPr/>
            <p:nvPr/>
          </p:nvCxnSpPr>
          <p:spPr>
            <a:xfrm>
              <a:off x="70408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5E24F15-D566-44F3-9DC1-51AEB6B316DC}"/>
                </a:ext>
              </a:extLst>
            </p:cNvPr>
            <p:cNvCxnSpPr/>
            <p:nvPr/>
          </p:nvCxnSpPr>
          <p:spPr>
            <a:xfrm>
              <a:off x="81381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F4D8BF0-5078-47F7-A27E-765E6C1C6150}"/>
                </a:ext>
              </a:extLst>
            </p:cNvPr>
            <p:cNvCxnSpPr/>
            <p:nvPr/>
          </p:nvCxnSpPr>
          <p:spPr>
            <a:xfrm>
              <a:off x="90525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CBA3F931-05E7-4EFA-A30C-8D98C1398946}"/>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D9473128-2599-41D9-A990-B98ACA4255A5}"/>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A50A3B1E-33D7-4082-BD2C-8CB1103DDEA1}"/>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4E0A60E2-5893-475B-AD54-D4CCED3AE894}"/>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ACFBA720-63D2-425B-83AD-33A778F3E903}"/>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B1CA6F07-3A3C-4605-870F-6C9F48A267EB}"/>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DADF3E18-0F0B-475D-8423-675FBBA85CD4}"/>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E4327599-4632-4338-ACE8-58C4A398C9AB}"/>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335151952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western and central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35764248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AB15722-E563-411D-863A-AF0593CD47B3}"/>
              </a:ext>
            </a:extLst>
          </p:cNvPr>
          <p:cNvGrpSpPr/>
          <p:nvPr/>
        </p:nvGrpSpPr>
        <p:grpSpPr>
          <a:xfrm>
            <a:off x="457199" y="1371600"/>
            <a:ext cx="10607040" cy="4484578"/>
            <a:chOff x="457199" y="1371600"/>
            <a:chExt cx="10607040" cy="4484578"/>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3886200"/>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UNAIDS National Commitments and Policy Instrument, 2017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Benin. Penal Code 2018 (https://assemblee-nationale.bj/wp-content/uploads/2020/03/le-nouveau-code-penal-2018.pdf).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Burkina Faso. Penal Code 2019. Article 533-20; Burkina Faso.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no. 025-2018. Articles 533-20, 533-27, 533-28 (https://www.refworld.org/docid/3ae6b5cc0.html).</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Burundi. Penal Code 2009. Article 538 and 548 (https://ihl-databases.icrc.org/applic/ihl/ihl-nat.nsf/0/ cb9d300d8db9fc-37c125707300338af2/$FILE/Code%20P%c3%a9nal%20du%20Burundi%20.pdf).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Cabo Verde. Penal Code, 2004. Article 148 (https://www.wipo.int/edocs/lexdocs/laws/pt/cv/cv001pt. 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Côte d'Ivoire. Penal Code (https://www.refworld.org/docid/3ae6b5860.html%22%3Ehttp://www.refworld.org/docid/3ae6b5860.html%3C/a%3E%3C/p&amp;gt).</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Equatorial Guinea. Penal Code. Article 452(bis) (https://acjr.org.za/resource-centre/penal-code-ofequatorial-guinea-1963/view).</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Gabon. Penal Code, 2018. Article 402-1 (http://www.droit-afrique.com/uploads/Gabon-Code-2019- penal.pdf).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Gambia. Criminal Code. Article 248 (https://www.wipo.int/edocs/lexdocs/laws/en/mu/mu008en. 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12. 	Guinea. Penal Code. Articles 346 and 351 (https://www.refworld.org/docid/44a3eb9a4.html).</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13. 	Sierra Leone. Sexual Offences Act. Article 17 (http://www.sierra-leone.org/Laws/2012-12.pdf).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14.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 	Guinea. Penal Code 2016. Article 274 (https://www.refworld.org/docid/44a3eb9a4.html).</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16. 	Senegal. Code Penal. Art 319 (https://www.ilo.org/dyn/natlex/docs/ELECTRONIC/70562/85594/F-2143944421/SEN-70562.pdf).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17. 	UNAIDS National Commitments and Policy Instrument, 2018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18. 	Chad.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N°019/PR/2007 du 15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Novembre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2007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portant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lutte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contre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VIH/SIDA/IST et protection des Droits des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Personnes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Vivant avec le VIH/SIDA. Articles 10 and 21 (https://www.ilo.org/wcmsp5/groups/public/---ed_protect/---protrav/---ilo_aids/documents/legaldocument/wcms_126793.pdf).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19. 	Sexual Rights Initiative database [database]. Sexual Rights Initiative; c2016 (http://sexualrightsdatabase.org/map/21/Adult%20sex%20work).</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 	Equatorial Guinea. Article 25 Ley N 3/2005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fecha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9 de mayo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sobre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prevencion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y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lucha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contra las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infecciones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transmission sexual/VIH SIDA y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defensa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los derechos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humanos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las personas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afectada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21. 	Guinea.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L/2005025/AN.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Adoptant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et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promulguant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relative à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prévention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prise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charge et le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contrôle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du VIH/SIDA, 2005 (http://www.ilo.org/aids/legislation/lang--en/index.htm).</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22. 	Mali.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Normes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et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Procédures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des Services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Dépistage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du VIH au Mali: Haut Conseil National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Lutte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Contre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le SIDA, 2017.</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23.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24. 	Chad.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N°019/PR/2007 du 15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novembre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2007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portant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lutte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contre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VIH/SIDA/IST et protection des Droits des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Personnes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Vivant avec le VIH/SIDA. Articles 50–55 (https://www.ilo.org/wcmsp5/groups/public/---ed_protect/---protrav/---ilo_aids/documents/legaldocument/wcms_126793.pdf).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 	Sierra Leone. Prevention and Control of HIV and AIDS Act 2007. Section 21.3 (https://sierralii.org/sl/legislation/act/2007/8).</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26. 	Still not welcome: HIV-related travel restrictions. Geneva: UNAIDS, UNDP; 2019 (https://www.unaids.org/sites/default/files/media_asset/hiv-related-travel-restrictions-explainer_en.pdf).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27. 	Côte d'Ivoire.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Loi</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organique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no. 2014-424 du 14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juillet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2014. Article 4 (https://www.pnlsci.com/wp-content/uploads/2020/08/LOI-VIH-PROMULGUEE.pdf).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28. 	Guinea-Bissau.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Decreto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-Lei nº 2-B, de 28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Outubro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1993 (https://fecongd.org/pdf/crianca/CodigoPenal.pdf).</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5440680"/>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western and central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349908937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western and central Africa, 2010–2020, and estimated resource needs 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B729457F-6A5B-42CA-A265-6A616A079890}"/>
              </a:ext>
            </a:extLst>
          </p:cNvPr>
          <p:cNvGrpSpPr/>
          <p:nvPr/>
        </p:nvGrpSpPr>
        <p:grpSpPr>
          <a:xfrm>
            <a:off x="457198" y="2395728"/>
            <a:ext cx="10877742" cy="4158960"/>
            <a:chOff x="457198" y="2395728"/>
            <a:chExt cx="10877742" cy="4158960"/>
          </a:xfrm>
        </p:grpSpPr>
        <p:sp>
          <p:nvSpPr>
            <p:cNvPr id="7" name="TextBox 6">
              <a:extLst>
                <a:ext uri="{FF2B5EF4-FFF2-40B4-BE49-F238E27FC236}">
                  <a16:creationId xmlns:a16="http://schemas.microsoft.com/office/drawing/2014/main" id="{37D3E28F-1958-4B34-B1A6-F8CE9F00E00B}"/>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8" name="TextBox 7">
              <a:extLst>
                <a:ext uri="{FF2B5EF4-FFF2-40B4-BE49-F238E27FC236}">
                  <a16:creationId xmlns:a16="http://schemas.microsoft.com/office/drawing/2014/main" id="{EBF2772D-1CF4-4B0B-868C-A7EF37EF52C6}"/>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2" name="Group 1">
              <a:extLst>
                <a:ext uri="{FF2B5EF4-FFF2-40B4-BE49-F238E27FC236}">
                  <a16:creationId xmlns:a16="http://schemas.microsoft.com/office/drawing/2014/main" id="{4FB6E647-0F6E-47E1-8001-2DFD45F5D84C}"/>
                </a:ext>
              </a:extLst>
            </p:cNvPr>
            <p:cNvGrpSpPr/>
            <p:nvPr/>
          </p:nvGrpSpPr>
          <p:grpSpPr>
            <a:xfrm>
              <a:off x="685800" y="2395728"/>
              <a:ext cx="10643307" cy="3439017"/>
              <a:chOff x="685800" y="2487168"/>
              <a:chExt cx="10643307" cy="3439017"/>
            </a:xfrm>
          </p:grpSpPr>
          <p:sp>
            <p:nvSpPr>
              <p:cNvPr id="9" name="object 10">
                <a:extLst>
                  <a:ext uri="{FF2B5EF4-FFF2-40B4-BE49-F238E27FC236}">
                    <a16:creationId xmlns:a16="http://schemas.microsoft.com/office/drawing/2014/main" id="{FAFE5C9E-31E4-42DD-9064-AB9C600AB57A}"/>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0" name="Group 9">
                <a:extLst>
                  <a:ext uri="{FF2B5EF4-FFF2-40B4-BE49-F238E27FC236}">
                    <a16:creationId xmlns:a16="http://schemas.microsoft.com/office/drawing/2014/main" id="{F17EA336-6A42-4F2F-818F-48884A882D4D}"/>
                  </a:ext>
                </a:extLst>
              </p:cNvPr>
              <p:cNvGrpSpPr/>
              <p:nvPr/>
            </p:nvGrpSpPr>
            <p:grpSpPr>
              <a:xfrm>
                <a:off x="1746504" y="5654316"/>
                <a:ext cx="9582603" cy="271869"/>
                <a:chOff x="1962367" y="5654316"/>
                <a:chExt cx="9582603" cy="271869"/>
              </a:xfrm>
            </p:grpSpPr>
            <p:sp>
              <p:nvSpPr>
                <p:cNvPr id="11" name="TextBox 10">
                  <a:extLst>
                    <a:ext uri="{FF2B5EF4-FFF2-40B4-BE49-F238E27FC236}">
                      <a16:creationId xmlns:a16="http://schemas.microsoft.com/office/drawing/2014/main" id="{2FAC49D3-D060-4134-A03F-1F98BF7390E3}"/>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5C0AC243-CB4C-4356-B9AC-5FA0588F2C5A}"/>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50B29185-319E-472F-99B8-FCD84185F742}"/>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a:t>
                  </a:r>
                  <a:r>
                    <a:rPr lang="en-US" sz="1200" dirty="0">
                      <a:solidFill>
                        <a:prstClr val="black"/>
                      </a:solidFill>
                      <a:latin typeface="Arial" panose="020B0604020202020204"/>
                    </a:rPr>
                    <a:t>(</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211C63EA-1D3F-4374-A27F-9E54096296FC}"/>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F72CCC82-7701-4FAB-B497-E943EA967FD5}"/>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FE242556-5099-4551-A37E-89B1564302C7}"/>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85">
                  <a:extLst>
                    <a:ext uri="{FF2B5EF4-FFF2-40B4-BE49-F238E27FC236}">
                      <a16:creationId xmlns:a16="http://schemas.microsoft.com/office/drawing/2014/main" id="{02639490-A5FB-43AC-BCD0-A35AAF4E8D24}"/>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48E1DFB0-2642-4BC3-8349-1AA1028CA019}"/>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5">
                  <a:extLst>
                    <a:ext uri="{FF2B5EF4-FFF2-40B4-BE49-F238E27FC236}">
                      <a16:creationId xmlns:a16="http://schemas.microsoft.com/office/drawing/2014/main" id="{5BC25393-F795-4D9E-B22B-334A61DA5CD0}"/>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7488D02E-1CC3-4C07-B228-D1336F208FA6}"/>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pic>
            <p:nvPicPr>
              <p:cNvPr id="3" name="Picture 2">
                <a:extLst>
                  <a:ext uri="{FF2B5EF4-FFF2-40B4-BE49-F238E27FC236}">
                    <a16:creationId xmlns:a16="http://schemas.microsoft.com/office/drawing/2014/main" id="{F52EE939-C496-4FFD-B662-210C1D6DEA63}"/>
                  </a:ext>
                </a:extLst>
              </p:cNvPr>
              <p:cNvPicPr>
                <a:picLocks noChangeAspect="1"/>
              </p:cNvPicPr>
              <p:nvPr/>
            </p:nvPicPr>
            <p:blipFill>
              <a:blip r:embed="rId2"/>
              <a:stretch>
                <a:fillRect/>
              </a:stretch>
            </p:blipFill>
            <p:spPr>
              <a:xfrm>
                <a:off x="813816" y="2487168"/>
                <a:ext cx="8504657" cy="3176291"/>
              </a:xfrm>
              <a:prstGeom prst="rect">
                <a:avLst/>
              </a:prstGeom>
            </p:spPr>
          </p:pic>
        </p:grpSp>
      </p:grpSp>
    </p:spTree>
    <p:extLst>
      <p:ext uri="{BB962C8B-B14F-4D97-AF65-F5344CB8AC3E}">
        <p14:creationId xmlns:p14="http://schemas.microsoft.com/office/powerpoint/2010/main" val="217745970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western and central Africa, </a:t>
            </a:r>
          </a:p>
          <a:p>
            <a:pPr>
              <a:lnSpc>
                <a:spcPct val="100000"/>
              </a:lnSpc>
              <a:spcBef>
                <a:spcPts val="0"/>
              </a:spcBef>
            </a:pPr>
            <a:r>
              <a:rPr lang="en-US" dirty="0"/>
              <a:t>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2BAC455E-D8D8-4BA8-BEF6-30780A5B404A}"/>
              </a:ext>
            </a:extLst>
          </p:cNvPr>
          <p:cNvGrpSpPr/>
          <p:nvPr/>
        </p:nvGrpSpPr>
        <p:grpSpPr>
          <a:xfrm>
            <a:off x="457197" y="2487168"/>
            <a:ext cx="7315203" cy="4067520"/>
            <a:chOff x="457197" y="2487168"/>
            <a:chExt cx="7315203" cy="4067520"/>
          </a:xfrm>
        </p:grpSpPr>
        <p:pic>
          <p:nvPicPr>
            <p:cNvPr id="2" name="Picture 1">
              <a:extLst>
                <a:ext uri="{FF2B5EF4-FFF2-40B4-BE49-F238E27FC236}">
                  <a16:creationId xmlns:a16="http://schemas.microsoft.com/office/drawing/2014/main" id="{5F39BAE8-3500-49E8-BA9F-E268DE93E652}"/>
                </a:ext>
              </a:extLst>
            </p:cNvPr>
            <p:cNvPicPr>
              <a:picLocks noChangeAspect="1"/>
            </p:cNvPicPr>
            <p:nvPr/>
          </p:nvPicPr>
          <p:blipFill>
            <a:blip r:embed="rId2"/>
            <a:stretch>
              <a:fillRect/>
            </a:stretch>
          </p:blipFill>
          <p:spPr>
            <a:xfrm>
              <a:off x="2542032" y="2624328"/>
              <a:ext cx="5151566" cy="2840982"/>
            </a:xfrm>
            <a:prstGeom prst="rect">
              <a:avLst/>
            </a:prstGeom>
          </p:spPr>
        </p:pic>
        <p:sp>
          <p:nvSpPr>
            <p:cNvPr id="32" name="TextBox 31">
              <a:extLst>
                <a:ext uri="{FF2B5EF4-FFF2-40B4-BE49-F238E27FC236}">
                  <a16:creationId xmlns:a16="http://schemas.microsoft.com/office/drawing/2014/main" id="{C44276AA-C576-4BB9-A8E6-7518844C7713}"/>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nvGrpSpPr>
            <p:cNvPr id="3" name="Group 2">
              <a:extLst>
                <a:ext uri="{FF2B5EF4-FFF2-40B4-BE49-F238E27FC236}">
                  <a16:creationId xmlns:a16="http://schemas.microsoft.com/office/drawing/2014/main" id="{113B2628-B0BA-44D6-9507-9D937B0E675F}"/>
                </a:ext>
              </a:extLst>
            </p:cNvPr>
            <p:cNvGrpSpPr/>
            <p:nvPr/>
          </p:nvGrpSpPr>
          <p:grpSpPr>
            <a:xfrm>
              <a:off x="3604993" y="2487168"/>
              <a:ext cx="3922897" cy="2626839"/>
              <a:chOff x="3604993" y="2536116"/>
              <a:chExt cx="3922897" cy="2626839"/>
            </a:xfrm>
          </p:grpSpPr>
          <p:sp>
            <p:nvSpPr>
              <p:cNvPr id="62" name="TextBox 61">
                <a:extLst>
                  <a:ext uri="{FF2B5EF4-FFF2-40B4-BE49-F238E27FC236}">
                    <a16:creationId xmlns:a16="http://schemas.microsoft.com/office/drawing/2014/main" id="{C4650391-1CE3-4BB8-AADB-230DAB667367}"/>
                  </a:ext>
                </a:extLst>
              </p:cNvPr>
              <p:cNvSpPr txBox="1"/>
              <p:nvPr/>
            </p:nvSpPr>
            <p:spPr>
              <a:xfrm>
                <a:off x="3604993" y="3249070"/>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14</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0F8CA768-8161-458D-8B14-F1572E90B7C3}"/>
                  </a:ext>
                </a:extLst>
              </p:cNvPr>
              <p:cNvSpPr txBox="1"/>
              <p:nvPr/>
            </p:nvSpPr>
            <p:spPr>
              <a:xfrm>
                <a:off x="4079025" y="2536116"/>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187</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8%</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497C365D-9363-4AFE-B0B9-972C67C09ADF}"/>
                  </a:ext>
                </a:extLst>
              </p:cNvPr>
              <p:cNvSpPr txBox="1"/>
              <p:nvPr/>
            </p:nvSpPr>
            <p:spPr>
              <a:xfrm>
                <a:off x="5907825" y="4096089"/>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89</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0F2301D1-86D8-48F7-B5E0-B39A4A53796C}"/>
                  </a:ext>
                </a:extLst>
              </p:cNvPr>
              <p:cNvSpPr txBox="1"/>
              <p:nvPr/>
            </p:nvSpPr>
            <p:spPr>
              <a:xfrm>
                <a:off x="7279425" y="4741236"/>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21</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31" name="TextBox 30">
              <a:extLst>
                <a:ext uri="{FF2B5EF4-FFF2-40B4-BE49-F238E27FC236}">
                  <a16:creationId xmlns:a16="http://schemas.microsoft.com/office/drawing/2014/main" id="{59559EDF-794E-4272-8ABE-F334B269B1A9}"/>
                </a:ext>
              </a:extLst>
            </p:cNvPr>
            <p:cNvSpPr txBox="1"/>
            <p:nvPr/>
          </p:nvSpPr>
          <p:spPr>
            <a:xfrm>
              <a:off x="4533018" y="3858768"/>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a:t>
              </a:r>
              <a:r>
                <a:rPr lang="en-US" sz="1000" dirty="0">
                  <a:solidFill>
                    <a:prstClr val="black">
                      <a:lumMod val="65000"/>
                      <a:lumOff val="35000"/>
                    </a:prstClr>
                  </a:solidFill>
                  <a:latin typeface="Arial" panose="020B0604020202020204"/>
                </a:rPr>
                <a:t>221</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-9%</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D201E6F0-A122-4C43-887D-3D714944FD4E}"/>
                </a:ext>
              </a:extLst>
            </p:cNvPr>
            <p:cNvSpPr txBox="1"/>
            <p:nvPr/>
          </p:nvSpPr>
          <p:spPr>
            <a:xfrm>
              <a:off x="4990219" y="450533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-169</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25609A30-0677-4C0D-BFD5-3ED0BEDE11E4}"/>
                </a:ext>
              </a:extLst>
            </p:cNvPr>
            <p:cNvSpPr txBox="1"/>
            <p:nvPr/>
          </p:nvSpPr>
          <p:spPr>
            <a:xfrm>
              <a:off x="6360966" y="4689769"/>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-30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58EB2680-A513-4E4E-A1AB-1252336C27E8}"/>
                </a:ext>
              </a:extLst>
            </p:cNvPr>
            <p:cNvSpPr txBox="1"/>
            <p:nvPr/>
          </p:nvSpPr>
          <p:spPr>
            <a:xfrm>
              <a:off x="6819019" y="4983081"/>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-159</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85DA73E4-3445-4227-AA8C-54992F085D38}"/>
                </a:ext>
              </a:extLst>
            </p:cNvPr>
            <p:cNvSpPr txBox="1"/>
            <p:nvPr/>
          </p:nvSpPr>
          <p:spPr>
            <a:xfrm>
              <a:off x="3161419" y="4875552"/>
              <a:ext cx="254877"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EE69E061-09D0-4674-8230-51C2C8FF5BF8}"/>
                </a:ext>
              </a:extLst>
            </p:cNvPr>
            <p:cNvSpPr txBox="1"/>
            <p:nvPr/>
          </p:nvSpPr>
          <p:spPr>
            <a:xfrm>
              <a:off x="5447419" y="4916892"/>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-108</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5916A6F2-C9EA-4B73-B89C-238CD3C316AF}"/>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68" name="Group 67">
              <a:extLst>
                <a:ext uri="{FF2B5EF4-FFF2-40B4-BE49-F238E27FC236}">
                  <a16:creationId xmlns:a16="http://schemas.microsoft.com/office/drawing/2014/main" id="{4AC0D7B3-CFD2-4DDC-B6C6-6BCCDF9E0025}"/>
                </a:ext>
              </a:extLst>
            </p:cNvPr>
            <p:cNvGrpSpPr/>
            <p:nvPr/>
          </p:nvGrpSpPr>
          <p:grpSpPr>
            <a:xfrm>
              <a:off x="2971800" y="5382870"/>
              <a:ext cx="4800600" cy="399217"/>
              <a:chOff x="2971800" y="5382870"/>
              <a:chExt cx="4800600" cy="399217"/>
            </a:xfrm>
          </p:grpSpPr>
          <p:sp>
            <p:nvSpPr>
              <p:cNvPr id="69" name="TextBox 68">
                <a:extLst>
                  <a:ext uri="{FF2B5EF4-FFF2-40B4-BE49-F238E27FC236}">
                    <a16:creationId xmlns:a16="http://schemas.microsoft.com/office/drawing/2014/main" id="{DFA7C45D-925C-4265-8C19-F7F35E9BAB05}"/>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70" name="TextBox 69">
                <a:extLst>
                  <a:ext uri="{FF2B5EF4-FFF2-40B4-BE49-F238E27FC236}">
                    <a16:creationId xmlns:a16="http://schemas.microsoft.com/office/drawing/2014/main" id="{71948368-8367-4107-86C3-5B0B5863EA85}"/>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71" name="TextBox 70">
                <a:extLst>
                  <a:ext uri="{FF2B5EF4-FFF2-40B4-BE49-F238E27FC236}">
                    <a16:creationId xmlns:a16="http://schemas.microsoft.com/office/drawing/2014/main" id="{311ABD7D-F76D-4697-B284-6C013396D679}"/>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72" name="TextBox 71">
                <a:extLst>
                  <a:ext uri="{FF2B5EF4-FFF2-40B4-BE49-F238E27FC236}">
                    <a16:creationId xmlns:a16="http://schemas.microsoft.com/office/drawing/2014/main" id="{F5FFF914-263B-4B8F-950F-3BD3865C3C1D}"/>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73" name="TextBox 72">
                <a:extLst>
                  <a:ext uri="{FF2B5EF4-FFF2-40B4-BE49-F238E27FC236}">
                    <a16:creationId xmlns:a16="http://schemas.microsoft.com/office/drawing/2014/main" id="{0644EF8C-6AED-41E8-8516-685B9609F62E}"/>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E2BC1EC2-F835-4F82-9181-811742157F91}"/>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75" name="TextBox 74">
                <a:extLst>
                  <a:ext uri="{FF2B5EF4-FFF2-40B4-BE49-F238E27FC236}">
                    <a16:creationId xmlns:a16="http://schemas.microsoft.com/office/drawing/2014/main" id="{5CF11F7C-FB9A-4519-BB82-298735EE3D8B}"/>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76" name="TextBox 75">
                <a:extLst>
                  <a:ext uri="{FF2B5EF4-FFF2-40B4-BE49-F238E27FC236}">
                    <a16:creationId xmlns:a16="http://schemas.microsoft.com/office/drawing/2014/main" id="{BDB2AB3A-01A3-4D2A-B3E0-43DDE574A14F}"/>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77" name="TextBox 76">
                <a:extLst>
                  <a:ext uri="{FF2B5EF4-FFF2-40B4-BE49-F238E27FC236}">
                    <a16:creationId xmlns:a16="http://schemas.microsoft.com/office/drawing/2014/main" id="{AE22EB1B-62A7-4830-94F4-500DEF13F3B6}"/>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78" name="TextBox 77">
                <a:extLst>
                  <a:ext uri="{FF2B5EF4-FFF2-40B4-BE49-F238E27FC236}">
                    <a16:creationId xmlns:a16="http://schemas.microsoft.com/office/drawing/2014/main" id="{E3A0C837-833D-4CD2-9E32-6CAE768919BD}"/>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79" name="Straight Connector 78">
                <a:extLst>
                  <a:ext uri="{FF2B5EF4-FFF2-40B4-BE49-F238E27FC236}">
                    <a16:creationId xmlns:a16="http://schemas.microsoft.com/office/drawing/2014/main" id="{1B85A444-0A4E-4AAF-8E08-EAF253FE54F2}"/>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1755366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Performance of the UNAIDS/World Food </a:t>
            </a:r>
            <a:r>
              <a:rPr lang="en-US" dirty="0" err="1"/>
              <a:t>Programme</a:t>
            </a:r>
            <a:r>
              <a:rPr lang="en-US" dirty="0"/>
              <a:t> cash transfer pilot initiative, four priority countries, western and central Africa, 2020 </a:t>
            </a:r>
          </a:p>
          <a:p>
            <a:pPr>
              <a:lnSpc>
                <a:spcPct val="100000"/>
              </a:lnSpc>
              <a:spcBef>
                <a:spcPts val="0"/>
              </a:spcBef>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lang="en-US" sz="1400" i="1" dirty="0">
                <a:solidFill>
                  <a:prstClr val="black">
                    <a:lumMod val="65000"/>
                    <a:lumOff val="35000"/>
                  </a:prstClr>
                </a:solidFill>
              </a:rPr>
              <a:t>1</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a:p>
            <a:pPr>
              <a:lnSpc>
                <a:spcPct val="100000"/>
              </a:lnSpc>
              <a:spcBef>
                <a:spcPts val="0"/>
              </a:spcBef>
            </a:pPr>
            <a:endParaRPr lang="en-US" dirty="0"/>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7" name="object 5">
            <a:extLst>
              <a:ext uri="{FF2B5EF4-FFF2-40B4-BE49-F238E27FC236}">
                <a16:creationId xmlns:a16="http://schemas.microsoft.com/office/drawing/2014/main" id="{81E400D7-679E-4B13-B5FC-646BFF79AC40}"/>
              </a:ext>
            </a:extLst>
          </p:cNvPr>
          <p:cNvGraphicFramePr>
            <a:graphicFrameLocks noGrp="1"/>
          </p:cNvGraphicFramePr>
          <p:nvPr>
            <p:extLst>
              <p:ext uri="{D42A27DB-BD31-4B8C-83A1-F6EECF244321}">
                <p14:modId xmlns:p14="http://schemas.microsoft.com/office/powerpoint/2010/main" val="1604843151"/>
              </p:ext>
            </p:extLst>
          </p:nvPr>
        </p:nvGraphicFramePr>
        <p:xfrm>
          <a:off x="914400" y="2363992"/>
          <a:ext cx="9966960" cy="3808208"/>
        </p:xfrm>
        <a:graphic>
          <a:graphicData uri="http://schemas.openxmlformats.org/drawingml/2006/table">
            <a:tbl>
              <a:tblPr firstRow="1" bandRow="1">
                <a:tableStyleId>{2D5ABB26-0587-4C30-8999-92F81FD0307C}</a:tableStyleId>
              </a:tblPr>
              <a:tblGrid>
                <a:gridCol w="3200400">
                  <a:extLst>
                    <a:ext uri="{9D8B030D-6E8A-4147-A177-3AD203B41FA5}">
                      <a16:colId xmlns:a16="http://schemas.microsoft.com/office/drawing/2014/main" val="20000"/>
                    </a:ext>
                  </a:extLst>
                </a:gridCol>
                <a:gridCol w="3383280">
                  <a:extLst>
                    <a:ext uri="{9D8B030D-6E8A-4147-A177-3AD203B41FA5}">
                      <a16:colId xmlns:a16="http://schemas.microsoft.com/office/drawing/2014/main" val="20001"/>
                    </a:ext>
                  </a:extLst>
                </a:gridCol>
                <a:gridCol w="3383280">
                  <a:extLst>
                    <a:ext uri="{9D8B030D-6E8A-4147-A177-3AD203B41FA5}">
                      <a16:colId xmlns:a16="http://schemas.microsoft.com/office/drawing/2014/main" val="20002"/>
                    </a:ext>
                  </a:extLst>
                </a:gridCol>
              </a:tblGrid>
              <a:tr h="365760">
                <a:tc>
                  <a:txBody>
                    <a:bodyPr/>
                    <a:lstStyle/>
                    <a:p>
                      <a:pPr marL="0">
                        <a:lnSpc>
                          <a:spcPct val="100000"/>
                        </a:lnSpc>
                        <a:spcBef>
                          <a:spcPts val="0"/>
                        </a:spcBef>
                      </a:pPr>
                      <a:endParaRPr sz="1000" spc="0" baseline="0" dirty="0">
                        <a:latin typeface="+mn-lt"/>
                        <a:cs typeface="Times New Roman"/>
                      </a:endParaRPr>
                    </a:p>
                  </a:txBody>
                  <a:tcPr marL="0" marR="0" marT="0" marB="0">
                    <a:solidFill>
                      <a:srgbClr val="BAB7B6"/>
                    </a:solidFill>
                  </a:tcPr>
                </a:tc>
                <a:tc>
                  <a:txBody>
                    <a:bodyPr/>
                    <a:lstStyle/>
                    <a:p>
                      <a:pPr marL="0" algn="ctr">
                        <a:lnSpc>
                          <a:spcPct val="100000"/>
                        </a:lnSpc>
                        <a:spcBef>
                          <a:spcPts val="0"/>
                        </a:spcBef>
                      </a:pPr>
                      <a:r>
                        <a:rPr sz="1200" spc="0" baseline="0" dirty="0">
                          <a:solidFill>
                            <a:srgbClr val="FFFFFF"/>
                          </a:solidFill>
                          <a:latin typeface="+mn-lt"/>
                          <a:cs typeface="Gill Sans MT"/>
                        </a:rPr>
                        <a:t>Burkina Faso</a:t>
                      </a:r>
                      <a:endParaRPr sz="1200" spc="0" baseline="0" dirty="0">
                        <a:latin typeface="+mn-lt"/>
                        <a:cs typeface="Gill Sans MT"/>
                      </a:endParaRPr>
                    </a:p>
                  </a:txBody>
                  <a:tcPr marR="0" marT="0" marB="0" anchor="ctr">
                    <a:lnR w="3175">
                      <a:solidFill>
                        <a:srgbClr val="FFFFFF"/>
                      </a:solidFill>
                      <a:prstDash val="solid"/>
                    </a:lnR>
                    <a:lnB w="3175">
                      <a:solidFill>
                        <a:srgbClr val="FFFFFF"/>
                      </a:solidFill>
                      <a:prstDash val="solid"/>
                    </a:lnB>
                    <a:solidFill>
                      <a:srgbClr val="3C3C3B"/>
                    </a:solidFill>
                  </a:tcPr>
                </a:tc>
                <a:tc>
                  <a:txBody>
                    <a:bodyPr/>
                    <a:lstStyle/>
                    <a:p>
                      <a:pPr marL="0" algn="ctr">
                        <a:lnSpc>
                          <a:spcPct val="100000"/>
                        </a:lnSpc>
                        <a:spcBef>
                          <a:spcPts val="0"/>
                        </a:spcBef>
                      </a:pPr>
                      <a:r>
                        <a:rPr sz="1200" spc="0" baseline="0" dirty="0">
                          <a:solidFill>
                            <a:srgbClr val="FFFFFF"/>
                          </a:solidFill>
                          <a:latin typeface="+mn-lt"/>
                          <a:cs typeface="Gill Sans MT"/>
                        </a:rPr>
                        <a:t>Cameroon</a:t>
                      </a:r>
                      <a:endParaRPr sz="1200" spc="0" baseline="0" dirty="0">
                        <a:latin typeface="+mn-lt"/>
                        <a:cs typeface="Gill Sans MT"/>
                      </a:endParaRPr>
                    </a:p>
                  </a:txBody>
                  <a:tcPr marR="0" marT="0" marB="0" anchor="ctr">
                    <a:lnL w="3175">
                      <a:solidFill>
                        <a:srgbClr val="FFFFFF"/>
                      </a:solidFill>
                      <a:prstDash val="solid"/>
                    </a:lnL>
                    <a:lnB w="3175">
                      <a:solidFill>
                        <a:srgbClr val="FFFFFF"/>
                      </a:solidFill>
                      <a:prstDash val="solid"/>
                    </a:lnB>
                    <a:solidFill>
                      <a:srgbClr val="3C3C3B"/>
                    </a:solidFill>
                  </a:tcPr>
                </a:tc>
                <a:extLst>
                  <a:ext uri="{0D108BD9-81ED-4DB2-BD59-A6C34878D82A}">
                    <a16:rowId xmlns:a16="http://schemas.microsoft.com/office/drawing/2014/main" val="10000"/>
                  </a:ext>
                </a:extLst>
              </a:tr>
              <a:tr h="169842">
                <a:tc>
                  <a:txBody>
                    <a:bodyPr/>
                    <a:lstStyle/>
                    <a:p>
                      <a:pPr marL="0" marR="340995">
                        <a:lnSpc>
                          <a:spcPts val="1000"/>
                        </a:lnSpc>
                        <a:spcBef>
                          <a:spcPts val="0"/>
                        </a:spcBef>
                      </a:pPr>
                      <a:r>
                        <a:rPr sz="900" b="1" spc="0" baseline="0" dirty="0">
                          <a:solidFill>
                            <a:srgbClr val="FFFFFF"/>
                          </a:solidFill>
                          <a:latin typeface="+mn-lt"/>
                          <a:cs typeface="Gill Sans MT"/>
                        </a:rPr>
                        <a:t>Beneficiaries (number reached</a:t>
                      </a:r>
                      <a:r>
                        <a:rPr lang="en-US" sz="900" b="1" spc="0" baseline="0" dirty="0">
                          <a:solidFill>
                            <a:srgbClr val="FFFFFF"/>
                          </a:solidFill>
                          <a:latin typeface="+mn-lt"/>
                          <a:cs typeface="Gill Sans MT"/>
                        </a:rPr>
                        <a:t> </a:t>
                      </a:r>
                      <a:r>
                        <a:rPr sz="900" b="1" spc="0" baseline="0" dirty="0">
                          <a:solidFill>
                            <a:srgbClr val="FFFFFF"/>
                          </a:solidFill>
                          <a:latin typeface="+mn-lt"/>
                          <a:cs typeface="Gill Sans MT"/>
                        </a:rPr>
                        <a:t>/</a:t>
                      </a:r>
                      <a:r>
                        <a:rPr lang="en-US" sz="900" b="1" spc="0" baseline="0" dirty="0">
                          <a:solidFill>
                            <a:srgbClr val="FFFFFF"/>
                          </a:solidFill>
                          <a:latin typeface="+mn-lt"/>
                          <a:cs typeface="Gill Sans MT"/>
                        </a:rPr>
                        <a:t> </a:t>
                      </a:r>
                      <a:r>
                        <a:rPr sz="900" b="1" spc="0" baseline="0" dirty="0">
                          <a:solidFill>
                            <a:srgbClr val="FFFFFF"/>
                          </a:solidFill>
                          <a:latin typeface="+mn-lt"/>
                          <a:cs typeface="Gill Sans MT"/>
                        </a:rPr>
                        <a:t>number targeted)</a:t>
                      </a:r>
                      <a:endParaRPr sz="900" b="1" spc="0" baseline="0" dirty="0">
                        <a:latin typeface="+mn-lt"/>
                        <a:cs typeface="Gill Sans MT"/>
                      </a:endParaRPr>
                    </a:p>
                  </a:txBody>
                  <a:tcPr marR="0" marT="18288" marB="18288" anchor="ctr">
                    <a:lnR w="3175">
                      <a:solidFill>
                        <a:srgbClr val="FFFFFF"/>
                      </a:solidFill>
                      <a:prstDash val="solid"/>
                    </a:lnR>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1000/1000</a:t>
                      </a:r>
                    </a:p>
                  </a:txBody>
                  <a:tcPr marR="0" marT="9144" marB="9144" anchor="ctr">
                    <a:lnL w="3175">
                      <a:solidFill>
                        <a:srgbClr val="FFFFFF"/>
                      </a:solidFill>
                      <a:prstDash val="solid"/>
                    </a:lnL>
                    <a:lnR w="3175">
                      <a:solidFill>
                        <a:srgbClr val="FFFFFF"/>
                      </a:solidFill>
                      <a:prstDash val="solid"/>
                    </a:lnR>
                    <a:lnT w="3175">
                      <a:solidFill>
                        <a:srgbClr val="FFFFFF"/>
                      </a:solidFill>
                      <a:prstDash val="soli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952/1395</a:t>
                      </a:r>
                    </a:p>
                  </a:txBody>
                  <a:tcPr marR="0" marT="9144" marB="9144" anchor="ctr">
                    <a:lnL w="3175">
                      <a:solidFill>
                        <a:srgbClr val="FFFFFF"/>
                      </a:solidFill>
                      <a:prstDash val="solid"/>
                    </a:lnL>
                    <a:lnT w="3175">
                      <a:solidFill>
                        <a:srgbClr val="FFFFFF"/>
                      </a:solidFill>
                      <a:prstDash val="soli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1"/>
                  </a:ext>
                </a:extLst>
              </a:tr>
              <a:tr h="169842">
                <a:tc>
                  <a:txBody>
                    <a:bodyPr/>
                    <a:lstStyle/>
                    <a:p>
                      <a:pPr marL="0" marR="308610">
                        <a:lnSpc>
                          <a:spcPts val="1000"/>
                        </a:lnSpc>
                        <a:spcBef>
                          <a:spcPts val="0"/>
                        </a:spcBef>
                      </a:pPr>
                      <a:r>
                        <a:rPr sz="900" b="1" spc="0" baseline="0" dirty="0">
                          <a:solidFill>
                            <a:srgbClr val="FFFFFF"/>
                          </a:solidFill>
                          <a:latin typeface="+mn-lt"/>
                          <a:cs typeface="Gill Sans MT"/>
                        </a:rPr>
                        <a:t>Estimated number of secondary beneficiaries</a:t>
                      </a:r>
                      <a:endParaRPr sz="900" b="1" spc="0" baseline="0" dirty="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5000</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4000–5000</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2"/>
                  </a:ext>
                </a:extLst>
              </a:tr>
              <a:tr h="169842">
                <a:tc>
                  <a:txBody>
                    <a:bodyPr/>
                    <a:lstStyle/>
                    <a:p>
                      <a:pPr marL="0">
                        <a:lnSpc>
                          <a:spcPts val="1000"/>
                        </a:lnSpc>
                        <a:spcBef>
                          <a:spcPts val="0"/>
                        </a:spcBef>
                      </a:pPr>
                      <a:r>
                        <a:rPr sz="900" b="1" spc="0" baseline="0" dirty="0">
                          <a:solidFill>
                            <a:srgbClr val="FFFFFF"/>
                          </a:solidFill>
                          <a:latin typeface="+mn-lt"/>
                          <a:cs typeface="Gill Sans MT"/>
                        </a:rPr>
                        <a:t>Geographical focus</a:t>
                      </a:r>
                      <a:endParaRPr sz="900" b="1" spc="0" baseline="0" dirty="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All regions of the country</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All regions of the country</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3"/>
                  </a:ext>
                </a:extLst>
              </a:tr>
              <a:tr h="822395">
                <a:tc>
                  <a:txBody>
                    <a:bodyPr/>
                    <a:lstStyle/>
                    <a:p>
                      <a:pPr marL="0">
                        <a:lnSpc>
                          <a:spcPts val="1000"/>
                        </a:lnSpc>
                        <a:spcBef>
                          <a:spcPts val="0"/>
                        </a:spcBef>
                      </a:pPr>
                      <a:r>
                        <a:rPr sz="900" b="1" spc="0" baseline="0" dirty="0">
                          <a:solidFill>
                            <a:srgbClr val="FFFFFF"/>
                          </a:solidFill>
                          <a:latin typeface="+mn-lt"/>
                          <a:cs typeface="Gill Sans MT"/>
                        </a:rPr>
                        <a:t>Focus populations</a:t>
                      </a:r>
                      <a:endParaRPr sz="900" b="1" spc="0" baseline="0" dirty="0">
                        <a:latin typeface="+mn-lt"/>
                        <a:cs typeface="Gill Sans MT"/>
                      </a:endParaRPr>
                    </a:p>
                  </a:txBody>
                  <a:tcPr marR="0" marT="18288" marB="18288">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People living with HIV.</a:t>
                      </a:r>
                    </a:p>
                    <a:p>
                      <a:pPr marL="115888" marR="10922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Gay men and other men who have sex with men.</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Sex workers.</a:t>
                      </a:r>
                    </a:p>
                  </a:txBody>
                  <a:tcPr marR="0" marT="9144" marB="9144">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115888"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People living with HIV.</a:t>
                      </a:r>
                    </a:p>
                    <a:p>
                      <a:pPr marL="115888"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Young people living with HIV.</a:t>
                      </a:r>
                    </a:p>
                    <a:p>
                      <a:pPr marL="115888" marR="109220"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Gay men and other men who have sex with men.</a:t>
                      </a:r>
                    </a:p>
                    <a:p>
                      <a:pPr marL="115888"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Sex workers.</a:t>
                      </a:r>
                    </a:p>
                    <a:p>
                      <a:pPr marL="115888"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Transgender people.</a:t>
                      </a:r>
                    </a:p>
                    <a:p>
                      <a:pPr marL="115888" indent="-115888">
                        <a:lnSpc>
                          <a:spcPts val="1000"/>
                        </a:lnSpc>
                        <a:spcBef>
                          <a:spcPts val="0"/>
                        </a:spcBef>
                        <a:buClr>
                          <a:srgbClr val="E1492E"/>
                        </a:buClr>
                        <a:buSzPct val="150000"/>
                        <a:buFont typeface="Wingdings" panose="05000000000000000000" pitchFamily="2" charset="2"/>
                        <a:buChar char="§"/>
                      </a:pPr>
                      <a:r>
                        <a:rPr sz="900" spc="0" baseline="0" dirty="0">
                          <a:solidFill>
                            <a:schemeClr val="tx1"/>
                          </a:solidFill>
                          <a:latin typeface="+mn-lt"/>
                          <a:cs typeface="Gill Sans MT"/>
                        </a:rPr>
                        <a:t>Vulnerable young women.</a:t>
                      </a:r>
                    </a:p>
                  </a:txBody>
                  <a:tcPr marR="0" marT="9144" marB="9144">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4"/>
                  </a:ext>
                </a:extLst>
              </a:tr>
              <a:tr h="169842">
                <a:tc>
                  <a:txBody>
                    <a:bodyPr/>
                    <a:lstStyle/>
                    <a:p>
                      <a:pPr marL="0">
                        <a:lnSpc>
                          <a:spcPts val="1000"/>
                        </a:lnSpc>
                        <a:spcBef>
                          <a:spcPts val="0"/>
                        </a:spcBef>
                      </a:pPr>
                      <a:r>
                        <a:rPr sz="900" b="1" spc="0" baseline="0" dirty="0">
                          <a:solidFill>
                            <a:srgbClr val="FFFFFF"/>
                          </a:solidFill>
                          <a:latin typeface="+mn-lt"/>
                          <a:cs typeface="Gill Sans MT"/>
                        </a:rPr>
                        <a:t>Cash transfer amount</a:t>
                      </a:r>
                      <a:endParaRPr sz="900" b="1" spc="0" baseline="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FCFA 76 000 (US$ 133)</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FCFA 76 000 (US$ 136)</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5"/>
                  </a:ext>
                </a:extLst>
              </a:tr>
              <a:tr h="169842">
                <a:tc>
                  <a:txBody>
                    <a:bodyPr/>
                    <a:lstStyle/>
                    <a:p>
                      <a:pPr marL="0">
                        <a:lnSpc>
                          <a:spcPts val="1000"/>
                        </a:lnSpc>
                        <a:spcBef>
                          <a:spcPts val="0"/>
                        </a:spcBef>
                      </a:pPr>
                      <a:r>
                        <a:rPr sz="900" b="1" spc="0" baseline="0" dirty="0">
                          <a:solidFill>
                            <a:srgbClr val="FFFFFF"/>
                          </a:solidFill>
                          <a:latin typeface="+mn-lt"/>
                          <a:cs typeface="Gill Sans MT"/>
                        </a:rPr>
                        <a:t>Method of distribution</a:t>
                      </a:r>
                      <a:endParaRPr sz="900" b="1" spc="0" baseline="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Cash via mobile money distributor</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Cash via financial institution</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6"/>
                  </a:ext>
                </a:extLst>
              </a:tr>
              <a:tr h="1770843">
                <a:tc>
                  <a:txBody>
                    <a:bodyPr/>
                    <a:lstStyle/>
                    <a:p>
                      <a:pPr marL="0">
                        <a:lnSpc>
                          <a:spcPts val="1000"/>
                        </a:lnSpc>
                        <a:spcBef>
                          <a:spcPts val="0"/>
                        </a:spcBef>
                      </a:pPr>
                      <a:r>
                        <a:rPr sz="900" b="1" spc="0" baseline="0" dirty="0">
                          <a:solidFill>
                            <a:srgbClr val="FFFFFF"/>
                          </a:solidFill>
                          <a:latin typeface="+mn-lt"/>
                          <a:cs typeface="Gill Sans MT"/>
                        </a:rPr>
                        <a:t>Key outcomes</a:t>
                      </a:r>
                      <a:endParaRPr sz="900" b="1" spc="0" baseline="0" dirty="0">
                        <a:latin typeface="+mn-lt"/>
                        <a:cs typeface="Gill Sans MT"/>
                      </a:endParaRPr>
                    </a:p>
                  </a:txBody>
                  <a:tcPr marR="0" marT="18288" marB="18288">
                    <a:lnR w="3175">
                      <a:solidFill>
                        <a:srgbClr val="FFFFFF"/>
                      </a:solidFill>
                      <a:prstDash val="solid"/>
                    </a:lnR>
                    <a:lnT w="6350" cap="flat" cmpd="sng" algn="ctr">
                      <a:solidFill>
                        <a:schemeClr val="bg1"/>
                      </a:solidFill>
                      <a:prstDash val="solid"/>
                      <a:round/>
                      <a:headEnd type="none" w="med" len="med"/>
                      <a:tailEnd type="none" w="med" len="med"/>
                    </a:lnT>
                    <a:lnB w="6350">
                      <a:solidFill>
                        <a:srgbClr val="FFFFFF"/>
                      </a:solidFill>
                      <a:prstDash val="solid"/>
                    </a:lnB>
                    <a:solidFill>
                      <a:srgbClr val="E1492E"/>
                    </a:solidFill>
                  </a:tcPr>
                </a:tc>
                <a:tc>
                  <a:txBody>
                    <a:bodyPr/>
                    <a:lstStyle/>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1000 households reached:</a:t>
                      </a:r>
                    </a:p>
                    <a:p>
                      <a:pPr marL="230188" indent="-114300" algn="l" defTabSz="914400" rtl="0" eaLnBrk="1" latinLnBrk="0" hangingPunct="1">
                        <a:lnSpc>
                          <a:spcPts val="1000"/>
                        </a:lnSpc>
                        <a:spcBef>
                          <a:spcPts val="0"/>
                        </a:spcBef>
                        <a:buFont typeface="Arial" panose="020B0604020202020204" pitchFamily="34" charset="0"/>
                        <a:buChar char="–"/>
                        <a:tabLst>
                          <a:tab pos="262890" algn="l"/>
                        </a:tabLst>
                      </a:pPr>
                      <a:r>
                        <a:rPr sz="900" kern="1200" spc="0" baseline="0" dirty="0">
                          <a:solidFill>
                            <a:schemeClr val="tx1"/>
                          </a:solidFill>
                          <a:latin typeface="+mn-lt"/>
                          <a:ea typeface="+mn-ea"/>
                          <a:cs typeface="Gill Sans MT"/>
                        </a:rPr>
                        <a:t>641 people living with HIV.</a:t>
                      </a:r>
                    </a:p>
                    <a:p>
                      <a:pPr marL="230188" indent="-114300" algn="l" defTabSz="914400" rtl="0" eaLnBrk="1" latinLnBrk="0" hangingPunct="1">
                        <a:lnSpc>
                          <a:spcPts val="1000"/>
                        </a:lnSpc>
                        <a:spcBef>
                          <a:spcPts val="0"/>
                        </a:spcBef>
                        <a:buFont typeface="Arial" panose="020B0604020202020204" pitchFamily="34" charset="0"/>
                        <a:buChar char="–"/>
                        <a:tabLst>
                          <a:tab pos="262890" algn="l"/>
                        </a:tabLst>
                      </a:pPr>
                      <a:r>
                        <a:rPr sz="900" kern="1200" spc="0" baseline="0" dirty="0">
                          <a:solidFill>
                            <a:schemeClr val="tx1"/>
                          </a:solidFill>
                          <a:latin typeface="+mn-lt"/>
                          <a:ea typeface="+mn-ea"/>
                          <a:cs typeface="Gill Sans MT"/>
                        </a:rPr>
                        <a:t>319 sex workers.</a:t>
                      </a:r>
                    </a:p>
                    <a:p>
                      <a:pPr marL="230188" marR="80645" indent="-114300" algn="l" defTabSz="914400" rtl="0" eaLnBrk="1" latinLnBrk="0" hangingPunct="1">
                        <a:lnSpc>
                          <a:spcPts val="1000"/>
                        </a:lnSpc>
                        <a:spcBef>
                          <a:spcPts val="0"/>
                        </a:spcBef>
                        <a:buFont typeface="Arial" panose="020B0604020202020204" pitchFamily="34" charset="0"/>
                        <a:buChar char="–"/>
                        <a:tabLst>
                          <a:tab pos="262890" algn="l"/>
                        </a:tabLst>
                      </a:pPr>
                      <a:r>
                        <a:rPr sz="900" kern="1200" spc="0" baseline="0" dirty="0">
                          <a:solidFill>
                            <a:schemeClr val="tx1"/>
                          </a:solidFill>
                          <a:latin typeface="+mn-lt"/>
                          <a:ea typeface="+mn-ea"/>
                          <a:cs typeface="Gill Sans MT"/>
                        </a:rPr>
                        <a:t>40 gay men and other men who have sex with men.</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57% of beneficiaries are women.</a:t>
                      </a:r>
                    </a:p>
                    <a:p>
                      <a:pPr marL="115888" marR="28067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62% of the funds went to purchase food.</a:t>
                      </a:r>
                    </a:p>
                    <a:p>
                      <a:pPr marL="230188" marR="139065" indent="-114300" algn="l" defTabSz="914400" rtl="0" eaLnBrk="1" latinLnBrk="0" hangingPunct="1">
                        <a:lnSpc>
                          <a:spcPts val="1000"/>
                        </a:lnSpc>
                        <a:spcBef>
                          <a:spcPts val="0"/>
                        </a:spcBef>
                        <a:buFont typeface="Arial" panose="020B0604020202020204" pitchFamily="34" charset="0"/>
                        <a:buChar char="–"/>
                        <a:tabLst>
                          <a:tab pos="262890" algn="l"/>
                        </a:tabLst>
                      </a:pPr>
                      <a:r>
                        <a:rPr sz="900" kern="1200" spc="0" baseline="0" dirty="0">
                          <a:solidFill>
                            <a:schemeClr val="tx1"/>
                          </a:solidFill>
                          <a:latin typeface="+mn-lt"/>
                          <a:ea typeface="+mn-ea"/>
                          <a:cs typeface="Gill Sans MT"/>
                        </a:rPr>
                        <a:t>Other key uses were for debts, rent, health care and savings.</a:t>
                      </a:r>
                    </a:p>
                  </a:txBody>
                  <a:tcPr marR="0" marT="9144" marB="9144">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6350">
                      <a:solidFill>
                        <a:srgbClr val="FFFFFF"/>
                      </a:solidFill>
                      <a:prstDash val="solid"/>
                    </a:lnB>
                    <a:solidFill>
                      <a:srgbClr val="EAE9E9"/>
                    </a:solidFill>
                  </a:tcPr>
                </a:tc>
                <a:tc>
                  <a:txBody>
                    <a:bodyPr/>
                    <a:lstStyle/>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952 households were reached, including:</a:t>
                      </a:r>
                    </a:p>
                    <a:p>
                      <a:pPr marL="230188" indent="-114300">
                        <a:lnSpc>
                          <a:spcPts val="1000"/>
                        </a:lnSpc>
                        <a:spcBef>
                          <a:spcPts val="0"/>
                        </a:spcBef>
                        <a:buFont typeface="Arial" panose="020B0604020202020204" pitchFamily="34" charset="0"/>
                        <a:buChar char="–"/>
                        <a:tabLst>
                          <a:tab pos="262890" algn="l"/>
                        </a:tabLst>
                      </a:pPr>
                      <a:r>
                        <a:rPr sz="900" spc="0" baseline="0" dirty="0">
                          <a:solidFill>
                            <a:schemeClr val="tx1"/>
                          </a:solidFill>
                          <a:latin typeface="+mn-lt"/>
                          <a:cs typeface="Gill Sans MT"/>
                        </a:rPr>
                        <a:t>493 adults living with HIV.</a:t>
                      </a:r>
                    </a:p>
                    <a:p>
                      <a:pPr marL="230188" indent="-114300">
                        <a:lnSpc>
                          <a:spcPts val="1000"/>
                        </a:lnSpc>
                        <a:spcBef>
                          <a:spcPts val="0"/>
                        </a:spcBef>
                        <a:buFont typeface="Arial" panose="020B0604020202020204" pitchFamily="34" charset="0"/>
                        <a:buChar char="–"/>
                        <a:tabLst>
                          <a:tab pos="262890" algn="l"/>
                        </a:tabLst>
                      </a:pPr>
                      <a:r>
                        <a:rPr sz="900" spc="0" baseline="0" dirty="0">
                          <a:solidFill>
                            <a:schemeClr val="tx1"/>
                          </a:solidFill>
                          <a:latin typeface="+mn-lt"/>
                          <a:cs typeface="Gill Sans MT"/>
                        </a:rPr>
                        <a:t>85 young people living with HIV.</a:t>
                      </a:r>
                    </a:p>
                    <a:p>
                      <a:pPr marL="230188" marR="344805" indent="-114300">
                        <a:lnSpc>
                          <a:spcPts val="1000"/>
                        </a:lnSpc>
                        <a:spcBef>
                          <a:spcPts val="0"/>
                        </a:spcBef>
                        <a:buFont typeface="Arial" panose="020B0604020202020204" pitchFamily="34" charset="0"/>
                        <a:buChar char="–"/>
                        <a:tabLst>
                          <a:tab pos="262890" algn="l"/>
                        </a:tabLst>
                      </a:pPr>
                      <a:r>
                        <a:rPr sz="900" spc="0" baseline="0" dirty="0">
                          <a:solidFill>
                            <a:schemeClr val="tx1"/>
                          </a:solidFill>
                          <a:latin typeface="+mn-lt"/>
                          <a:cs typeface="Gill Sans MT"/>
                        </a:rPr>
                        <a:t>160 adolescent girls and young  women.</a:t>
                      </a:r>
                    </a:p>
                    <a:p>
                      <a:pPr marL="230188" marR="52705" indent="-114300">
                        <a:lnSpc>
                          <a:spcPts val="1000"/>
                        </a:lnSpc>
                        <a:spcBef>
                          <a:spcPts val="0"/>
                        </a:spcBef>
                        <a:buFont typeface="Arial" panose="020B0604020202020204" pitchFamily="34" charset="0"/>
                        <a:buChar char="–"/>
                        <a:tabLst>
                          <a:tab pos="262890" algn="l"/>
                        </a:tabLst>
                      </a:pPr>
                      <a:r>
                        <a:rPr sz="900" spc="0" baseline="0" dirty="0">
                          <a:solidFill>
                            <a:schemeClr val="tx1"/>
                          </a:solidFill>
                          <a:latin typeface="+mn-lt"/>
                          <a:cs typeface="Gill Sans MT"/>
                        </a:rPr>
                        <a:t>121 transgender people and gay men and other men who have sex with men.</a:t>
                      </a:r>
                    </a:p>
                    <a:p>
                      <a:pPr marL="230188" indent="-114300">
                        <a:lnSpc>
                          <a:spcPts val="1000"/>
                        </a:lnSpc>
                        <a:spcBef>
                          <a:spcPts val="0"/>
                        </a:spcBef>
                        <a:buFont typeface="Arial" panose="020B0604020202020204" pitchFamily="34" charset="0"/>
                        <a:buChar char="–"/>
                        <a:tabLst>
                          <a:tab pos="262890" algn="l"/>
                        </a:tabLst>
                      </a:pPr>
                      <a:r>
                        <a:rPr sz="900" spc="0" baseline="0" dirty="0">
                          <a:solidFill>
                            <a:schemeClr val="tx1"/>
                          </a:solidFill>
                          <a:latin typeface="+mn-lt"/>
                          <a:cs typeface="Gill Sans MT"/>
                        </a:rPr>
                        <a:t>91 sex workers.</a:t>
                      </a:r>
                    </a:p>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Extremely close collaboration with civil society organizations, who took a proactive role in not only identifying  beneficiaries, but also facilitating the process for them to receive their cash transfer.</a:t>
                      </a:r>
                    </a:p>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Recipients have reported using their cash transfer for food and income- generating activities.</a:t>
                      </a:r>
                    </a:p>
                  </a:txBody>
                  <a:tcPr marR="0" marT="9144" marB="9144">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6350">
                      <a:solidFill>
                        <a:srgbClr val="FFFFFF"/>
                      </a:solidFill>
                      <a:prstDash val="solid"/>
                    </a:lnB>
                    <a:solidFill>
                      <a:srgbClr val="F1F0F1"/>
                    </a:solid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A8A3C089-2115-48DE-BA56-A612093137CD}"/>
              </a:ext>
            </a:extLst>
          </p:cNvPr>
          <p:cNvGrpSpPr/>
          <p:nvPr/>
        </p:nvGrpSpPr>
        <p:grpSpPr>
          <a:xfrm>
            <a:off x="457197" y="5381804"/>
            <a:ext cx="11578360" cy="1172884"/>
            <a:chOff x="457197" y="5381804"/>
            <a:chExt cx="11578360" cy="117288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952824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Based on data and information from: Synthesis report: WFP/UNAIDS cash transfer pilot initiative in west and central Africa (draft). Geneva: UNAIDS; April 2020. </a:t>
              </a:r>
            </a:p>
          </p:txBody>
        </p:sp>
        <p:sp>
          <p:nvSpPr>
            <p:cNvPr id="9" name="TextBox 8">
              <a:extLst>
                <a:ext uri="{FF2B5EF4-FFF2-40B4-BE49-F238E27FC236}">
                  <a16:creationId xmlns:a16="http://schemas.microsoft.com/office/drawing/2014/main" id="{41660B42-CA80-46C5-88E7-CB6E5CC2AD94}"/>
                </a:ext>
              </a:extLst>
            </p:cNvPr>
            <p:cNvSpPr txBox="1"/>
            <p:nvPr/>
          </p:nvSpPr>
          <p:spPr>
            <a:xfrm>
              <a:off x="11018520" y="5381804"/>
              <a:ext cx="1017037" cy="733534"/>
            </a:xfrm>
            <a:prstGeom prst="rect">
              <a:avLst/>
            </a:prstGeom>
            <a:noFill/>
          </p:spPr>
          <p:txBody>
            <a:bodyPr wrap="square">
              <a:spAutoFit/>
            </a:bodyPr>
            <a:lstStyle>
              <a:defPPr>
                <a:defRPr lang="LID4096"/>
              </a:defPPr>
              <a:lvl1pPr marR="5080">
                <a:defRPr sz="900">
                  <a:cs typeface="Gill Sans MT"/>
                </a:defRPr>
              </a:lvl1pPr>
            </a:lstStyle>
            <a:p>
              <a:pPr>
                <a:lnSpc>
                  <a:spcPts val="1000"/>
                </a:lnSpc>
              </a:pPr>
              <a:r>
                <a:rPr lang="en-US" dirty="0"/>
                <a:t>Note: Exchange rates vary depending on the date of disbursement.</a:t>
              </a:r>
            </a:p>
          </p:txBody>
        </p:sp>
      </p:grpSp>
    </p:spTree>
    <p:extLst>
      <p:ext uri="{BB962C8B-B14F-4D97-AF65-F5344CB8AC3E}">
        <p14:creationId xmlns:p14="http://schemas.microsoft.com/office/powerpoint/2010/main" val="183279877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Performance of the UNAIDS/World Food </a:t>
            </a:r>
            <a:r>
              <a:rPr lang="en-US" dirty="0" err="1"/>
              <a:t>Programme</a:t>
            </a:r>
            <a:r>
              <a:rPr lang="en-US" dirty="0"/>
              <a:t> cash transfer pilot initiative, four priority countries, western and central Africa, 2020 </a:t>
            </a:r>
          </a:p>
          <a:p>
            <a:pPr>
              <a:lnSpc>
                <a:spcPct val="100000"/>
              </a:lnSpc>
              <a:spcBef>
                <a:spcPts val="0"/>
              </a:spcBef>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2/2</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a:p>
            <a:pPr>
              <a:lnSpc>
                <a:spcPct val="100000"/>
              </a:lnSpc>
              <a:spcBef>
                <a:spcPts val="0"/>
              </a:spcBef>
            </a:pPr>
            <a:endParaRPr lang="en-US" dirty="0"/>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7" name="object 5">
            <a:extLst>
              <a:ext uri="{FF2B5EF4-FFF2-40B4-BE49-F238E27FC236}">
                <a16:creationId xmlns:a16="http://schemas.microsoft.com/office/drawing/2014/main" id="{81E400D7-679E-4B13-B5FC-646BFF79AC40}"/>
              </a:ext>
            </a:extLst>
          </p:cNvPr>
          <p:cNvGraphicFramePr>
            <a:graphicFrameLocks noGrp="1"/>
          </p:cNvGraphicFramePr>
          <p:nvPr>
            <p:extLst>
              <p:ext uri="{D42A27DB-BD31-4B8C-83A1-F6EECF244321}">
                <p14:modId xmlns:p14="http://schemas.microsoft.com/office/powerpoint/2010/main" val="2716259147"/>
              </p:ext>
            </p:extLst>
          </p:nvPr>
        </p:nvGraphicFramePr>
        <p:xfrm>
          <a:off x="914400" y="2363992"/>
          <a:ext cx="9966960" cy="3791546"/>
        </p:xfrm>
        <a:graphic>
          <a:graphicData uri="http://schemas.openxmlformats.org/drawingml/2006/table">
            <a:tbl>
              <a:tblPr firstRow="1" bandRow="1">
                <a:tableStyleId>{2D5ABB26-0587-4C30-8999-92F81FD0307C}</a:tableStyleId>
              </a:tblPr>
              <a:tblGrid>
                <a:gridCol w="3200400">
                  <a:extLst>
                    <a:ext uri="{9D8B030D-6E8A-4147-A177-3AD203B41FA5}">
                      <a16:colId xmlns:a16="http://schemas.microsoft.com/office/drawing/2014/main" val="20000"/>
                    </a:ext>
                  </a:extLst>
                </a:gridCol>
                <a:gridCol w="3383280">
                  <a:extLst>
                    <a:ext uri="{9D8B030D-6E8A-4147-A177-3AD203B41FA5}">
                      <a16:colId xmlns:a16="http://schemas.microsoft.com/office/drawing/2014/main" val="20001"/>
                    </a:ext>
                  </a:extLst>
                </a:gridCol>
                <a:gridCol w="3383280">
                  <a:extLst>
                    <a:ext uri="{9D8B030D-6E8A-4147-A177-3AD203B41FA5}">
                      <a16:colId xmlns:a16="http://schemas.microsoft.com/office/drawing/2014/main" val="20002"/>
                    </a:ext>
                  </a:extLst>
                </a:gridCol>
              </a:tblGrid>
              <a:tr h="365760">
                <a:tc>
                  <a:txBody>
                    <a:bodyPr/>
                    <a:lstStyle/>
                    <a:p>
                      <a:pPr marL="0">
                        <a:lnSpc>
                          <a:spcPct val="100000"/>
                        </a:lnSpc>
                        <a:spcBef>
                          <a:spcPts val="0"/>
                        </a:spcBef>
                      </a:pPr>
                      <a:endParaRPr sz="1000" spc="0" baseline="0" dirty="0">
                        <a:latin typeface="+mn-lt"/>
                        <a:cs typeface="Times New Roman"/>
                      </a:endParaRPr>
                    </a:p>
                  </a:txBody>
                  <a:tcPr marL="0" marR="0" marT="0" marB="0">
                    <a:solidFill>
                      <a:srgbClr val="BAB7B6"/>
                    </a:solidFill>
                  </a:tcPr>
                </a:tc>
                <a:tc>
                  <a:txBody>
                    <a:bodyPr/>
                    <a:lstStyle/>
                    <a:p>
                      <a:pPr marL="0" algn="ctr">
                        <a:lnSpc>
                          <a:spcPct val="100000"/>
                        </a:lnSpc>
                        <a:spcBef>
                          <a:spcPts val="0"/>
                        </a:spcBef>
                      </a:pPr>
                      <a:r>
                        <a:rPr lang="en-US" sz="1200" spc="0" baseline="0" dirty="0">
                          <a:solidFill>
                            <a:srgbClr val="FFFFFF"/>
                          </a:solidFill>
                          <a:latin typeface="+mn-lt"/>
                          <a:cs typeface="Gill Sans MT"/>
                        </a:rPr>
                        <a:t>Côte d’Ivoire</a:t>
                      </a:r>
                      <a:endParaRPr sz="1200" spc="0" baseline="0" dirty="0">
                        <a:latin typeface="+mn-lt"/>
                        <a:cs typeface="Gill Sans MT"/>
                      </a:endParaRPr>
                    </a:p>
                  </a:txBody>
                  <a:tcPr marR="0" marT="0" marB="0" anchor="ctr">
                    <a:lnR w="3175">
                      <a:solidFill>
                        <a:srgbClr val="FFFFFF"/>
                      </a:solidFill>
                      <a:prstDash val="solid"/>
                    </a:lnR>
                    <a:lnB w="3175">
                      <a:solidFill>
                        <a:srgbClr val="FFFFFF"/>
                      </a:solidFill>
                      <a:prstDash val="solid"/>
                    </a:lnB>
                    <a:solidFill>
                      <a:srgbClr val="3C3C3B"/>
                    </a:solidFill>
                  </a:tcPr>
                </a:tc>
                <a:tc>
                  <a:txBody>
                    <a:bodyPr/>
                    <a:lstStyle/>
                    <a:p>
                      <a:pPr marL="0" algn="ctr">
                        <a:lnSpc>
                          <a:spcPct val="100000"/>
                        </a:lnSpc>
                        <a:spcBef>
                          <a:spcPts val="0"/>
                        </a:spcBef>
                      </a:pPr>
                      <a:r>
                        <a:rPr lang="en-US" sz="1200" spc="0" baseline="0" dirty="0">
                          <a:solidFill>
                            <a:srgbClr val="FFFFFF"/>
                          </a:solidFill>
                          <a:latin typeface="+mn-lt"/>
                          <a:cs typeface="Gill Sans MT"/>
                        </a:rPr>
                        <a:t>Niger</a:t>
                      </a:r>
                      <a:endParaRPr sz="1200" spc="0" baseline="0" dirty="0">
                        <a:latin typeface="+mn-lt"/>
                        <a:cs typeface="Gill Sans MT"/>
                      </a:endParaRPr>
                    </a:p>
                  </a:txBody>
                  <a:tcPr marR="0" marT="0" marB="0" anchor="ctr">
                    <a:lnL w="3175">
                      <a:solidFill>
                        <a:srgbClr val="FFFFFF"/>
                      </a:solidFill>
                      <a:prstDash val="solid"/>
                    </a:lnL>
                    <a:lnB w="3175">
                      <a:solidFill>
                        <a:srgbClr val="FFFFFF"/>
                      </a:solidFill>
                      <a:prstDash val="solid"/>
                    </a:lnB>
                    <a:solidFill>
                      <a:srgbClr val="3C3C3B"/>
                    </a:solidFill>
                  </a:tcPr>
                </a:tc>
                <a:extLst>
                  <a:ext uri="{0D108BD9-81ED-4DB2-BD59-A6C34878D82A}">
                    <a16:rowId xmlns:a16="http://schemas.microsoft.com/office/drawing/2014/main" val="10000"/>
                  </a:ext>
                </a:extLst>
              </a:tr>
              <a:tr h="169842">
                <a:tc>
                  <a:txBody>
                    <a:bodyPr/>
                    <a:lstStyle/>
                    <a:p>
                      <a:pPr marL="0" marR="340995">
                        <a:lnSpc>
                          <a:spcPts val="1000"/>
                        </a:lnSpc>
                        <a:spcBef>
                          <a:spcPts val="0"/>
                        </a:spcBef>
                      </a:pPr>
                      <a:r>
                        <a:rPr sz="900" b="1" spc="0" baseline="0" dirty="0">
                          <a:solidFill>
                            <a:srgbClr val="FFFFFF"/>
                          </a:solidFill>
                          <a:latin typeface="+mn-lt"/>
                          <a:cs typeface="Gill Sans MT"/>
                        </a:rPr>
                        <a:t>Beneficiaries (number reached</a:t>
                      </a:r>
                      <a:r>
                        <a:rPr lang="en-US" sz="900" b="1" spc="0" baseline="0" dirty="0">
                          <a:solidFill>
                            <a:srgbClr val="FFFFFF"/>
                          </a:solidFill>
                          <a:latin typeface="+mn-lt"/>
                          <a:cs typeface="Gill Sans MT"/>
                        </a:rPr>
                        <a:t> </a:t>
                      </a:r>
                      <a:r>
                        <a:rPr sz="900" b="1" spc="0" baseline="0" dirty="0">
                          <a:solidFill>
                            <a:srgbClr val="FFFFFF"/>
                          </a:solidFill>
                          <a:latin typeface="+mn-lt"/>
                          <a:cs typeface="Gill Sans MT"/>
                        </a:rPr>
                        <a:t>/</a:t>
                      </a:r>
                      <a:r>
                        <a:rPr lang="en-US" sz="900" b="1" spc="0" baseline="0" dirty="0">
                          <a:solidFill>
                            <a:srgbClr val="FFFFFF"/>
                          </a:solidFill>
                          <a:latin typeface="+mn-lt"/>
                          <a:cs typeface="Gill Sans MT"/>
                        </a:rPr>
                        <a:t> </a:t>
                      </a:r>
                      <a:r>
                        <a:rPr sz="900" b="1" spc="0" baseline="0" dirty="0">
                          <a:solidFill>
                            <a:srgbClr val="FFFFFF"/>
                          </a:solidFill>
                          <a:latin typeface="+mn-lt"/>
                          <a:cs typeface="Gill Sans MT"/>
                        </a:rPr>
                        <a:t>number targeted)</a:t>
                      </a:r>
                      <a:endParaRPr sz="900" b="1" spc="0" baseline="0" dirty="0">
                        <a:latin typeface="+mn-lt"/>
                        <a:cs typeface="Gill Sans MT"/>
                      </a:endParaRPr>
                    </a:p>
                  </a:txBody>
                  <a:tcPr marR="0" marT="18288" marB="18288" anchor="ctr">
                    <a:lnR w="3175">
                      <a:solidFill>
                        <a:srgbClr val="FFFFFF"/>
                      </a:solidFill>
                      <a:prstDash val="solid"/>
                    </a:lnR>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lang="en-US" sz="900" spc="0" baseline="0" dirty="0">
                          <a:solidFill>
                            <a:schemeClr val="tx1"/>
                          </a:solidFill>
                          <a:latin typeface="+mn-lt"/>
                          <a:cs typeface="Gill Sans MT"/>
                        </a:rPr>
                        <a:t>1328/1328</a:t>
                      </a:r>
                    </a:p>
                  </a:txBody>
                  <a:tcPr marR="0" marT="9144" marB="9144" anchor="ctr">
                    <a:lnL w="3175">
                      <a:solidFill>
                        <a:srgbClr val="FFFFFF"/>
                      </a:solidFill>
                      <a:prstDash val="solid"/>
                    </a:lnL>
                    <a:lnR w="3175">
                      <a:solidFill>
                        <a:srgbClr val="FFFFFF"/>
                      </a:solidFill>
                      <a:prstDash val="solid"/>
                    </a:lnR>
                    <a:lnT w="3175">
                      <a:solidFill>
                        <a:srgbClr val="FFFFFF"/>
                      </a:solidFill>
                      <a:prstDash val="soli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lang="en-US" sz="900" spc="0" baseline="0" dirty="0">
                          <a:solidFill>
                            <a:schemeClr val="tx1"/>
                          </a:solidFill>
                          <a:latin typeface="+mn-lt"/>
                          <a:cs typeface="Gill Sans MT"/>
                        </a:rPr>
                        <a:t>607/1087</a:t>
                      </a:r>
                    </a:p>
                  </a:txBody>
                  <a:tcPr marR="0" marT="9144" marB="9144" anchor="ctr">
                    <a:lnL w="3175">
                      <a:solidFill>
                        <a:srgbClr val="FFFFFF"/>
                      </a:solidFill>
                      <a:prstDash val="solid"/>
                    </a:lnL>
                    <a:lnT w="3175">
                      <a:solidFill>
                        <a:srgbClr val="FFFFFF"/>
                      </a:solidFill>
                      <a:prstDash val="soli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1"/>
                  </a:ext>
                </a:extLst>
              </a:tr>
              <a:tr h="169842">
                <a:tc>
                  <a:txBody>
                    <a:bodyPr/>
                    <a:lstStyle/>
                    <a:p>
                      <a:pPr marL="0" marR="308610">
                        <a:lnSpc>
                          <a:spcPts val="1000"/>
                        </a:lnSpc>
                        <a:spcBef>
                          <a:spcPts val="0"/>
                        </a:spcBef>
                      </a:pPr>
                      <a:r>
                        <a:rPr sz="900" b="1" spc="0" baseline="0" dirty="0">
                          <a:solidFill>
                            <a:srgbClr val="FFFFFF"/>
                          </a:solidFill>
                          <a:latin typeface="+mn-lt"/>
                          <a:cs typeface="Gill Sans MT"/>
                        </a:rPr>
                        <a:t>Estimated number of secondary beneficiaries</a:t>
                      </a:r>
                      <a:endParaRPr sz="900" b="1" spc="0" baseline="0" dirty="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lang="en-US" sz="900" spc="0" baseline="0" dirty="0">
                          <a:solidFill>
                            <a:schemeClr val="tx1"/>
                          </a:solidFill>
                          <a:latin typeface="+mn-lt"/>
                          <a:cs typeface="Gill Sans MT"/>
                        </a:rPr>
                        <a:t>7700</a:t>
                      </a:r>
                      <a:endParaRPr sz="900" spc="0" baseline="0" dirty="0">
                        <a:solidFill>
                          <a:schemeClr val="tx1"/>
                        </a:solidFill>
                        <a:latin typeface="+mn-lt"/>
                        <a:cs typeface="Gill Sans MT"/>
                      </a:endParaRP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lang="en-US" sz="900" spc="0" baseline="0" dirty="0">
                          <a:solidFill>
                            <a:schemeClr val="tx1"/>
                          </a:solidFill>
                          <a:latin typeface="+mn-lt"/>
                          <a:cs typeface="Gill Sans MT"/>
                        </a:rPr>
                        <a:t>3100</a:t>
                      </a:r>
                      <a:endParaRPr sz="900" spc="0" baseline="0" dirty="0">
                        <a:solidFill>
                          <a:schemeClr val="tx1"/>
                        </a:solidFill>
                        <a:latin typeface="+mn-lt"/>
                        <a:cs typeface="Gill Sans MT"/>
                      </a:endParaRP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2"/>
                  </a:ext>
                </a:extLst>
              </a:tr>
              <a:tr h="169842">
                <a:tc>
                  <a:txBody>
                    <a:bodyPr/>
                    <a:lstStyle/>
                    <a:p>
                      <a:pPr marL="0">
                        <a:lnSpc>
                          <a:spcPts val="1000"/>
                        </a:lnSpc>
                        <a:spcBef>
                          <a:spcPts val="0"/>
                        </a:spcBef>
                      </a:pPr>
                      <a:r>
                        <a:rPr sz="900" b="1" spc="0" baseline="0" dirty="0">
                          <a:solidFill>
                            <a:srgbClr val="FFFFFF"/>
                          </a:solidFill>
                          <a:latin typeface="+mn-lt"/>
                          <a:cs typeface="Gill Sans MT"/>
                        </a:rPr>
                        <a:t>Geographical focus</a:t>
                      </a:r>
                      <a:endParaRPr sz="900" b="1" spc="0" baseline="0" dirty="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lang="en-US" sz="900" spc="0" baseline="0" dirty="0">
                          <a:solidFill>
                            <a:schemeClr val="tx1"/>
                          </a:solidFill>
                          <a:latin typeface="+mn-lt"/>
                          <a:cs typeface="Gill Sans MT"/>
                        </a:rPr>
                        <a:t>Greater Abidjan</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lang="en-US" sz="900" spc="0" baseline="0" dirty="0">
                          <a:solidFill>
                            <a:schemeClr val="tx1"/>
                          </a:solidFill>
                          <a:latin typeface="+mn-lt"/>
                          <a:cs typeface="Gill Sans MT"/>
                        </a:rPr>
                        <a:t>All regions except Niamey</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3"/>
                  </a:ext>
                </a:extLst>
              </a:tr>
              <a:tr h="365760">
                <a:tc>
                  <a:txBody>
                    <a:bodyPr/>
                    <a:lstStyle/>
                    <a:p>
                      <a:pPr marL="0">
                        <a:lnSpc>
                          <a:spcPts val="1000"/>
                        </a:lnSpc>
                        <a:spcBef>
                          <a:spcPts val="0"/>
                        </a:spcBef>
                      </a:pPr>
                      <a:r>
                        <a:rPr sz="900" b="1" spc="0" baseline="0" dirty="0">
                          <a:solidFill>
                            <a:srgbClr val="FFFFFF"/>
                          </a:solidFill>
                          <a:latin typeface="+mn-lt"/>
                          <a:cs typeface="Gill Sans MT"/>
                        </a:rPr>
                        <a:t>Focus populations</a:t>
                      </a:r>
                      <a:endParaRPr sz="900" b="1" spc="0" baseline="0" dirty="0">
                        <a:latin typeface="+mn-lt"/>
                        <a:cs typeface="Gill Sans MT"/>
                      </a:endParaRPr>
                    </a:p>
                  </a:txBody>
                  <a:tcPr marR="0" marT="18288" marB="18288">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People living with HIV.</a:t>
                      </a:r>
                    </a:p>
                    <a:p>
                      <a:pPr marL="115888" marR="10922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Gay men and other men who have sex with men.</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sz="900" kern="1200" spc="0" baseline="0" dirty="0">
                          <a:solidFill>
                            <a:schemeClr val="tx1"/>
                          </a:solidFill>
                          <a:latin typeface="+mn-lt"/>
                          <a:ea typeface="+mn-ea"/>
                          <a:cs typeface="Gill Sans MT"/>
                        </a:rPr>
                        <a:t>Sex workers.</a:t>
                      </a:r>
                    </a:p>
                  </a:txBody>
                  <a:tcPr marR="0" marT="9144" marB="9144">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115888" indent="-115888">
                        <a:lnSpc>
                          <a:spcPts val="1000"/>
                        </a:lnSpc>
                        <a:spcBef>
                          <a:spcPts val="0"/>
                        </a:spcBef>
                        <a:buClr>
                          <a:srgbClr val="E1492E"/>
                        </a:buClr>
                        <a:buSzPct val="150000"/>
                        <a:buFont typeface="Wingdings" panose="05000000000000000000" pitchFamily="2" charset="2"/>
                        <a:buChar char="§"/>
                      </a:pPr>
                      <a:r>
                        <a:rPr lang="en-US" sz="900" spc="0" baseline="0" dirty="0">
                          <a:solidFill>
                            <a:schemeClr val="tx1"/>
                          </a:solidFill>
                          <a:latin typeface="+mn-lt"/>
                          <a:cs typeface="Gill Sans MT"/>
                        </a:rPr>
                        <a:t>People living with HIV.</a:t>
                      </a:r>
                    </a:p>
                    <a:p>
                      <a:pPr marL="115888" indent="-115888">
                        <a:lnSpc>
                          <a:spcPts val="1000"/>
                        </a:lnSpc>
                        <a:spcBef>
                          <a:spcPts val="0"/>
                        </a:spcBef>
                        <a:buClr>
                          <a:srgbClr val="E1492E"/>
                        </a:buClr>
                        <a:buSzPct val="150000"/>
                        <a:buFont typeface="Wingdings" panose="05000000000000000000" pitchFamily="2" charset="2"/>
                        <a:buChar char="§"/>
                      </a:pPr>
                      <a:r>
                        <a:rPr lang="en-US" sz="900" spc="0" baseline="0" dirty="0">
                          <a:solidFill>
                            <a:schemeClr val="tx1"/>
                          </a:solidFill>
                          <a:latin typeface="+mn-lt"/>
                          <a:cs typeface="Gill Sans MT"/>
                        </a:rPr>
                        <a:t>Gay men and other men who have sex with men.</a:t>
                      </a:r>
                    </a:p>
                    <a:p>
                      <a:pPr marL="115888" indent="-115888">
                        <a:lnSpc>
                          <a:spcPts val="1000"/>
                        </a:lnSpc>
                        <a:spcBef>
                          <a:spcPts val="0"/>
                        </a:spcBef>
                        <a:buClr>
                          <a:srgbClr val="E1492E"/>
                        </a:buClr>
                        <a:buSzPct val="150000"/>
                        <a:buFont typeface="Wingdings" panose="05000000000000000000" pitchFamily="2" charset="2"/>
                        <a:buChar char="§"/>
                      </a:pPr>
                      <a:r>
                        <a:rPr lang="en-US" sz="900" spc="0" baseline="0" dirty="0">
                          <a:solidFill>
                            <a:schemeClr val="tx1"/>
                          </a:solidFill>
                          <a:latin typeface="+mn-lt"/>
                          <a:cs typeface="Gill Sans MT"/>
                        </a:rPr>
                        <a:t>Sex workers.</a:t>
                      </a:r>
                    </a:p>
                  </a:txBody>
                  <a:tcPr marR="0" marT="9144" marB="9144">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4"/>
                  </a:ext>
                </a:extLst>
              </a:tr>
              <a:tr h="169842">
                <a:tc>
                  <a:txBody>
                    <a:bodyPr/>
                    <a:lstStyle/>
                    <a:p>
                      <a:pPr marL="0">
                        <a:lnSpc>
                          <a:spcPts val="1000"/>
                        </a:lnSpc>
                        <a:spcBef>
                          <a:spcPts val="0"/>
                        </a:spcBef>
                      </a:pPr>
                      <a:r>
                        <a:rPr sz="900" b="1" spc="0" baseline="0" dirty="0">
                          <a:solidFill>
                            <a:srgbClr val="FFFFFF"/>
                          </a:solidFill>
                          <a:latin typeface="+mn-lt"/>
                          <a:cs typeface="Gill Sans MT"/>
                        </a:rPr>
                        <a:t>Cash transfer amount</a:t>
                      </a:r>
                      <a:endParaRPr sz="900" b="1" spc="0" baseline="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FCFA </a:t>
                      </a:r>
                      <a:r>
                        <a:rPr lang="en-US" sz="900" spc="0" baseline="0" dirty="0">
                          <a:solidFill>
                            <a:schemeClr val="tx1"/>
                          </a:solidFill>
                          <a:latin typeface="+mn-lt"/>
                          <a:cs typeface="Gill Sans MT"/>
                        </a:rPr>
                        <a:t>50</a:t>
                      </a:r>
                      <a:r>
                        <a:rPr sz="900" spc="0" baseline="0" dirty="0">
                          <a:solidFill>
                            <a:schemeClr val="tx1"/>
                          </a:solidFill>
                          <a:latin typeface="+mn-lt"/>
                          <a:cs typeface="Gill Sans MT"/>
                        </a:rPr>
                        <a:t> 000 (US$ </a:t>
                      </a:r>
                      <a:r>
                        <a:rPr lang="en-US" sz="900" spc="0" baseline="0" dirty="0">
                          <a:solidFill>
                            <a:schemeClr val="tx1"/>
                          </a:solidFill>
                          <a:latin typeface="+mn-lt"/>
                          <a:cs typeface="Gill Sans MT"/>
                        </a:rPr>
                        <a:t>88</a:t>
                      </a:r>
                      <a:r>
                        <a:rPr sz="900" spc="0" baseline="0" dirty="0">
                          <a:solidFill>
                            <a:schemeClr val="tx1"/>
                          </a:solidFill>
                          <a:latin typeface="+mn-lt"/>
                          <a:cs typeface="Gill Sans MT"/>
                        </a:rPr>
                        <a:t>)</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FCFA </a:t>
                      </a:r>
                      <a:r>
                        <a:rPr lang="en-US" sz="900" spc="0" baseline="0" dirty="0">
                          <a:solidFill>
                            <a:schemeClr val="tx1"/>
                          </a:solidFill>
                          <a:latin typeface="+mn-lt"/>
                          <a:cs typeface="Gill Sans MT"/>
                        </a:rPr>
                        <a:t>65</a:t>
                      </a:r>
                      <a:r>
                        <a:rPr sz="900" spc="0" baseline="0" dirty="0">
                          <a:solidFill>
                            <a:schemeClr val="tx1"/>
                          </a:solidFill>
                          <a:latin typeface="+mn-lt"/>
                          <a:cs typeface="Gill Sans MT"/>
                        </a:rPr>
                        <a:t> 000 (US$ 1</a:t>
                      </a:r>
                      <a:r>
                        <a:rPr lang="en-US" sz="900" spc="0" baseline="0" dirty="0">
                          <a:solidFill>
                            <a:schemeClr val="tx1"/>
                          </a:solidFill>
                          <a:latin typeface="+mn-lt"/>
                          <a:cs typeface="Gill Sans MT"/>
                        </a:rPr>
                        <a:t>12</a:t>
                      </a:r>
                      <a:r>
                        <a:rPr sz="900" spc="0" baseline="0" dirty="0">
                          <a:solidFill>
                            <a:schemeClr val="tx1"/>
                          </a:solidFill>
                          <a:latin typeface="+mn-lt"/>
                          <a:cs typeface="Gill Sans MT"/>
                        </a:rPr>
                        <a:t>)</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5"/>
                  </a:ext>
                </a:extLst>
              </a:tr>
              <a:tr h="169842">
                <a:tc>
                  <a:txBody>
                    <a:bodyPr/>
                    <a:lstStyle/>
                    <a:p>
                      <a:pPr marL="0">
                        <a:lnSpc>
                          <a:spcPts val="1000"/>
                        </a:lnSpc>
                        <a:spcBef>
                          <a:spcPts val="0"/>
                        </a:spcBef>
                      </a:pPr>
                      <a:r>
                        <a:rPr sz="900" b="1" spc="0" baseline="0" dirty="0">
                          <a:solidFill>
                            <a:srgbClr val="FFFFFF"/>
                          </a:solidFill>
                          <a:latin typeface="+mn-lt"/>
                          <a:cs typeface="Gill Sans MT"/>
                        </a:rPr>
                        <a:t>Method of distribution</a:t>
                      </a:r>
                      <a:endParaRPr sz="900" b="1" spc="0" baseline="0">
                        <a:latin typeface="+mn-lt"/>
                        <a:cs typeface="Gill Sans MT"/>
                      </a:endParaRPr>
                    </a:p>
                  </a:txBody>
                  <a:tcPr marR="0" marT="18288" marB="18288" anchor="ctr">
                    <a:lnR w="3175">
                      <a:solidFill>
                        <a:srgbClr val="FFFFFF"/>
                      </a:solidFill>
                      <a:prstDash val="soli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tc>
                  <a:txBody>
                    <a:bodyPr/>
                    <a:lstStyle/>
                    <a:p>
                      <a:pPr marL="0">
                        <a:lnSpc>
                          <a:spcPts val="1000"/>
                        </a:lnSpc>
                        <a:spcBef>
                          <a:spcPts val="0"/>
                        </a:spcBef>
                      </a:pPr>
                      <a:r>
                        <a:rPr sz="900" spc="0" baseline="0" dirty="0">
                          <a:solidFill>
                            <a:schemeClr val="tx1"/>
                          </a:solidFill>
                          <a:latin typeface="+mn-lt"/>
                          <a:cs typeface="Gill Sans MT"/>
                        </a:rPr>
                        <a:t>Cash via mobile money distributor</a:t>
                      </a:r>
                    </a:p>
                  </a:txBody>
                  <a:tcPr marR="0" marT="9144" marB="9144" anchor="ctr">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EAE9E9"/>
                    </a:solidFill>
                  </a:tcPr>
                </a:tc>
                <a:tc>
                  <a:txBody>
                    <a:bodyPr/>
                    <a:lstStyle/>
                    <a:p>
                      <a:pPr marL="0">
                        <a:lnSpc>
                          <a:spcPts val="1000"/>
                        </a:lnSpc>
                        <a:spcBef>
                          <a:spcPts val="0"/>
                        </a:spcBef>
                      </a:pPr>
                      <a:r>
                        <a:rPr sz="900" spc="0" baseline="0" dirty="0">
                          <a:solidFill>
                            <a:schemeClr val="tx1"/>
                          </a:solidFill>
                          <a:latin typeface="+mn-lt"/>
                          <a:cs typeface="Gill Sans MT"/>
                        </a:rPr>
                        <a:t>Cash via financial institution</a:t>
                      </a:r>
                    </a:p>
                  </a:txBody>
                  <a:tcPr marR="0" marT="9144" marB="9144" anchor="ctr">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1F0F1"/>
                    </a:solidFill>
                  </a:tcPr>
                </a:tc>
                <a:extLst>
                  <a:ext uri="{0D108BD9-81ED-4DB2-BD59-A6C34878D82A}">
                    <a16:rowId xmlns:a16="http://schemas.microsoft.com/office/drawing/2014/main" val="10006"/>
                  </a:ext>
                </a:extLst>
              </a:tr>
              <a:tr h="1770843">
                <a:tc>
                  <a:txBody>
                    <a:bodyPr/>
                    <a:lstStyle/>
                    <a:p>
                      <a:pPr marL="0">
                        <a:lnSpc>
                          <a:spcPts val="1000"/>
                        </a:lnSpc>
                        <a:spcBef>
                          <a:spcPts val="0"/>
                        </a:spcBef>
                      </a:pPr>
                      <a:r>
                        <a:rPr sz="900" b="1" spc="0" baseline="0" dirty="0">
                          <a:solidFill>
                            <a:srgbClr val="FFFFFF"/>
                          </a:solidFill>
                          <a:latin typeface="+mn-lt"/>
                          <a:cs typeface="Gill Sans MT"/>
                        </a:rPr>
                        <a:t>Key outcomes</a:t>
                      </a:r>
                      <a:endParaRPr sz="900" b="1" spc="0" baseline="0" dirty="0">
                        <a:latin typeface="+mn-lt"/>
                        <a:cs typeface="Gill Sans MT"/>
                      </a:endParaRPr>
                    </a:p>
                  </a:txBody>
                  <a:tcPr marR="0" marT="18288" marB="18288">
                    <a:lnR w="3175">
                      <a:solidFill>
                        <a:srgbClr val="FFFFFF"/>
                      </a:solidFill>
                      <a:prstDash val="solid"/>
                    </a:lnR>
                    <a:lnT w="6350" cap="flat" cmpd="sng" algn="ctr">
                      <a:solidFill>
                        <a:schemeClr val="bg1"/>
                      </a:solidFill>
                      <a:prstDash val="solid"/>
                      <a:round/>
                      <a:headEnd type="none" w="med" len="med"/>
                      <a:tailEnd type="none" w="med" len="med"/>
                    </a:lnT>
                    <a:lnB w="6350">
                      <a:solidFill>
                        <a:srgbClr val="FFFFFF"/>
                      </a:solidFill>
                      <a:prstDash val="solid"/>
                    </a:lnB>
                    <a:solidFill>
                      <a:srgbClr val="E1492E"/>
                    </a:solidFill>
                  </a:tcPr>
                </a:tc>
                <a:tc>
                  <a:txBody>
                    <a:bodyPr/>
                    <a:lstStyle/>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1328 households of people living with  HIV reached, including 437 members of key populations.</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Robust information and sensitization  process with stakeholders/partners; vulnerability assessment; and  identification process based on learnings from initial cash transfer exercise.</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Collaboration with the Ministry of Health and Public Hygiene, and PEPFAR partners gave the exercise greater visibility. It also paved the way for increased sustainability and potential integration of beneficiaries into national systems.</a:t>
                      </a:r>
                    </a:p>
                    <a:p>
                      <a:pPr marL="115888"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Recipients reported using the funds in  the following ways:</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35% for food.</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18% for income-generating activities.</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15% for school fees.</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11% for health.</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12% for utilities.</a:t>
                      </a:r>
                    </a:p>
                    <a:p>
                      <a:pPr marL="230188"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8% for other costs, including reimbursement of debts.</a:t>
                      </a:r>
                    </a:p>
                  </a:txBody>
                  <a:tcPr marR="0" marT="9144" marB="9144">
                    <a:lnL w="3175">
                      <a:solidFill>
                        <a:srgbClr val="FFFFFF"/>
                      </a:solidFill>
                      <a:prstDash val="solid"/>
                    </a:lnL>
                    <a:lnR w="3175">
                      <a:solidFill>
                        <a:srgbClr val="FFFFFF"/>
                      </a:solidFill>
                      <a:prstDash val="solid"/>
                    </a:lnR>
                    <a:lnT w="3175" cap="flat" cmpd="sng" algn="ctr">
                      <a:solidFill>
                        <a:schemeClr val="tx1">
                          <a:lumMod val="65000"/>
                          <a:lumOff val="35000"/>
                        </a:schemeClr>
                      </a:solidFill>
                      <a:prstDash val="solid"/>
                      <a:round/>
                      <a:headEnd type="none" w="med" len="med"/>
                      <a:tailEnd type="none" w="med" len="med"/>
                    </a:lnT>
                    <a:lnB w="6350">
                      <a:solidFill>
                        <a:srgbClr val="FFFFFF"/>
                      </a:solidFill>
                      <a:prstDash val="solid"/>
                    </a:lnB>
                    <a:solidFill>
                      <a:srgbClr val="EAE9E9"/>
                    </a:solidFill>
                  </a:tcPr>
                </a:tc>
                <a:tc>
                  <a:txBody>
                    <a:bodyPr/>
                    <a:lstStyle/>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607 households were reached, more than the planned 585. This includes:</a:t>
                      </a:r>
                    </a:p>
                    <a:p>
                      <a:pPr marL="230188" marR="468630"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443 people living with HIV.</a:t>
                      </a:r>
                    </a:p>
                    <a:p>
                      <a:pPr marL="230188" marR="468630"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49 members of key populations living with HIV.</a:t>
                      </a:r>
                    </a:p>
                    <a:p>
                      <a:pPr marL="230188" marR="468630" indent="-114300" algn="l" defTabSz="914400" rtl="0" eaLnBrk="1" latinLnBrk="0" hangingPunct="1">
                        <a:lnSpc>
                          <a:spcPts val="1000"/>
                        </a:lnSpc>
                        <a:spcBef>
                          <a:spcPts val="0"/>
                        </a:spcBef>
                        <a:buClr>
                          <a:schemeClr val="tx1"/>
                        </a:buClr>
                        <a:buSzPct val="100000"/>
                        <a:buFont typeface="Arial" panose="020B0604020202020204" pitchFamily="34" charset="0"/>
                        <a:buChar char="–"/>
                        <a:tabLst>
                          <a:tab pos="262890" algn="l"/>
                        </a:tabLst>
                      </a:pPr>
                      <a:r>
                        <a:rPr lang="en-US" sz="900" kern="1200" spc="0" baseline="0" dirty="0">
                          <a:solidFill>
                            <a:schemeClr val="tx1"/>
                          </a:solidFill>
                          <a:latin typeface="+mn-lt"/>
                          <a:ea typeface="+mn-ea"/>
                          <a:cs typeface="Gill Sans MT"/>
                        </a:rPr>
                        <a:t>115 sex workers and gay men and other men who have sex with men.</a:t>
                      </a:r>
                    </a:p>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The initiative helped improve a database of vulnerable people living with HIV. This supports better follow-up and care.</a:t>
                      </a:r>
                    </a:p>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Strong and proactive collaborative effort between UNAIDS and civil society organization networks.</a:t>
                      </a:r>
                    </a:p>
                    <a:p>
                      <a:pPr marL="115888" marR="468630" indent="-115888" algn="l" defTabSz="914400" rtl="0" eaLnBrk="1" latinLnBrk="0" hangingPunct="1">
                        <a:lnSpc>
                          <a:spcPts val="1000"/>
                        </a:lnSpc>
                        <a:spcBef>
                          <a:spcPts val="0"/>
                        </a:spcBef>
                        <a:buClr>
                          <a:srgbClr val="E1492E"/>
                        </a:buClr>
                        <a:buSzPct val="150000"/>
                        <a:buFont typeface="Wingdings" panose="05000000000000000000" pitchFamily="2" charset="2"/>
                        <a:buChar char="§"/>
                      </a:pPr>
                      <a:r>
                        <a:rPr lang="en-US" sz="900" kern="1200" spc="0" baseline="0" dirty="0">
                          <a:solidFill>
                            <a:schemeClr val="tx1"/>
                          </a:solidFill>
                          <a:latin typeface="+mn-lt"/>
                          <a:ea typeface="+mn-ea"/>
                          <a:cs typeface="Gill Sans MT"/>
                        </a:rPr>
                        <a:t>54% of funds were used to purchase food. Other expenditures included income-generating activities,  donations, health care and school fees.</a:t>
                      </a:r>
                    </a:p>
                  </a:txBody>
                  <a:tcPr marR="0" marT="9144" marB="9144">
                    <a:lnL w="3175">
                      <a:solidFill>
                        <a:srgbClr val="FFFFFF"/>
                      </a:solidFill>
                      <a:prstDash val="solid"/>
                    </a:lnL>
                    <a:lnT w="3175" cap="flat" cmpd="sng" algn="ctr">
                      <a:solidFill>
                        <a:schemeClr val="tx1">
                          <a:lumMod val="65000"/>
                          <a:lumOff val="35000"/>
                        </a:schemeClr>
                      </a:solidFill>
                      <a:prstDash val="solid"/>
                      <a:round/>
                      <a:headEnd type="none" w="med" len="med"/>
                      <a:tailEnd type="none" w="med" len="med"/>
                    </a:lnT>
                    <a:lnB w="6350">
                      <a:solidFill>
                        <a:srgbClr val="FFFFFF"/>
                      </a:solidFill>
                      <a:prstDash val="solid"/>
                    </a:lnB>
                    <a:solidFill>
                      <a:srgbClr val="F1F0F1"/>
                    </a:solidFill>
                  </a:tcPr>
                </a:tc>
                <a:extLst>
                  <a:ext uri="{0D108BD9-81ED-4DB2-BD59-A6C34878D82A}">
                    <a16:rowId xmlns:a16="http://schemas.microsoft.com/office/drawing/2014/main" val="10007"/>
                  </a:ext>
                </a:extLst>
              </a:tr>
            </a:tbl>
          </a:graphicData>
        </a:graphic>
      </p:graphicFrame>
      <p:grpSp>
        <p:nvGrpSpPr>
          <p:cNvPr id="2" name="Group 1">
            <a:extLst>
              <a:ext uri="{FF2B5EF4-FFF2-40B4-BE49-F238E27FC236}">
                <a16:creationId xmlns:a16="http://schemas.microsoft.com/office/drawing/2014/main" id="{53B39D64-9478-4A5A-8357-90E7E3719533}"/>
              </a:ext>
            </a:extLst>
          </p:cNvPr>
          <p:cNvGrpSpPr/>
          <p:nvPr/>
        </p:nvGrpSpPr>
        <p:grpSpPr>
          <a:xfrm>
            <a:off x="457197" y="5381804"/>
            <a:ext cx="11578360" cy="1172884"/>
            <a:chOff x="457197" y="5381804"/>
            <a:chExt cx="11578360" cy="117288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952824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Based on data and information from: Synthesis report: WFP/UNAIDS cash transfer pilot initiative in west and central Africa (draft). Geneva: UNAIDS; April 2020. </a:t>
              </a:r>
            </a:p>
          </p:txBody>
        </p:sp>
        <p:sp>
          <p:nvSpPr>
            <p:cNvPr id="9" name="TextBox 8">
              <a:extLst>
                <a:ext uri="{FF2B5EF4-FFF2-40B4-BE49-F238E27FC236}">
                  <a16:creationId xmlns:a16="http://schemas.microsoft.com/office/drawing/2014/main" id="{41660B42-CA80-46C5-88E7-CB6E5CC2AD94}"/>
                </a:ext>
              </a:extLst>
            </p:cNvPr>
            <p:cNvSpPr txBox="1"/>
            <p:nvPr/>
          </p:nvSpPr>
          <p:spPr>
            <a:xfrm>
              <a:off x="11018520" y="5381804"/>
              <a:ext cx="1017037" cy="733534"/>
            </a:xfrm>
            <a:prstGeom prst="rect">
              <a:avLst/>
            </a:prstGeom>
            <a:noFill/>
          </p:spPr>
          <p:txBody>
            <a:bodyPr wrap="square">
              <a:spAutoFit/>
            </a:bodyPr>
            <a:lstStyle>
              <a:defPPr>
                <a:defRPr lang="LID4096"/>
              </a:defPPr>
              <a:lvl1pPr marR="5080">
                <a:defRPr sz="900">
                  <a:cs typeface="Gill Sans MT"/>
                </a:defRPr>
              </a:lvl1p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rPr>
                <a:t>Note: Exchange rates vary depending on the date of disbursement.</a:t>
              </a:r>
            </a:p>
          </p:txBody>
        </p:sp>
      </p:grpSp>
    </p:spTree>
    <p:extLst>
      <p:ext uri="{BB962C8B-B14F-4D97-AF65-F5344CB8AC3E}">
        <p14:creationId xmlns:p14="http://schemas.microsoft.com/office/powerpoint/2010/main" val="326456261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4052391"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Asia and the Pacific</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1043212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430000" cy="4389120"/>
          </a:xfrm>
        </p:spPr>
        <p:txBody>
          <a:bodyPr lIns="0" tIns="0" rIns="0" bIns="0" anchor="t" anchorCtr="0"/>
          <a:lstStyle/>
          <a:p>
            <a:pPr>
              <a:lnSpc>
                <a:spcPct val="100000"/>
              </a:lnSpc>
              <a:spcBef>
                <a:spcPts val="0"/>
              </a:spcBef>
            </a:pPr>
            <a:r>
              <a:rPr lang="en-US" dirty="0"/>
              <a:t>Status of pre-exposure prophylaxis (</a:t>
            </a:r>
            <a:r>
              <a:rPr lang="en-US" dirty="0" err="1"/>
              <a:t>PrEP</a:t>
            </a:r>
            <a:r>
              <a:rPr lang="en-US" dirty="0"/>
              <a:t>) availability and number of </a:t>
            </a:r>
            <a:r>
              <a:rPr lang="en-US" dirty="0" err="1"/>
              <a:t>PrEP</a:t>
            </a:r>
            <a:r>
              <a:rPr lang="en-US" dirty="0"/>
              <a:t> users, </a:t>
            </a:r>
          </a:p>
          <a:p>
            <a:pPr>
              <a:lnSpc>
                <a:spcPct val="100000"/>
              </a:lnSpc>
              <a:spcBef>
                <a:spcPts val="0"/>
              </a:spcBef>
            </a:pPr>
            <a:r>
              <a:rPr lang="en-US" dirty="0"/>
              <a:t>Asia and the Pacific,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9ADADE7D-2389-486F-865A-EEE3197E413B}"/>
              </a:ext>
            </a:extLst>
          </p:cNvPr>
          <p:cNvGrpSpPr/>
          <p:nvPr/>
        </p:nvGrpSpPr>
        <p:grpSpPr>
          <a:xfrm>
            <a:off x="457197" y="2148840"/>
            <a:ext cx="11430000" cy="4404289"/>
            <a:chOff x="457197" y="2148840"/>
            <a:chExt cx="11430000" cy="440428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14300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Global AIDS Monitoring, 2021; National Commitments and Policy Instrument and information from national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programmes</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Monitoring HIV pre‑exposure prophylaxis uptake in Australia.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Issue number 3. Sydney: University of New South Wales and the Kirby Institute; 2020. </a:t>
              </a:r>
            </a:p>
          </p:txBody>
        </p:sp>
        <p:grpSp>
          <p:nvGrpSpPr>
            <p:cNvPr id="7" name="object 12">
              <a:extLst>
                <a:ext uri="{FF2B5EF4-FFF2-40B4-BE49-F238E27FC236}">
                  <a16:creationId xmlns:a16="http://schemas.microsoft.com/office/drawing/2014/main" id="{DEE1A1DC-C419-485D-B151-8B5EB8A9729E}"/>
                </a:ext>
              </a:extLst>
            </p:cNvPr>
            <p:cNvGrpSpPr>
              <a:grpSpLocks noChangeAspect="1"/>
            </p:cNvGrpSpPr>
            <p:nvPr/>
          </p:nvGrpSpPr>
          <p:grpSpPr>
            <a:xfrm>
              <a:off x="3474720" y="2148840"/>
              <a:ext cx="3392964" cy="4114800"/>
              <a:chOff x="2411017" y="1957592"/>
              <a:chExt cx="4683125" cy="5679440"/>
            </a:xfrm>
          </p:grpSpPr>
          <p:sp>
            <p:nvSpPr>
              <p:cNvPr id="8" name="object 13">
                <a:extLst>
                  <a:ext uri="{FF2B5EF4-FFF2-40B4-BE49-F238E27FC236}">
                    <a16:creationId xmlns:a16="http://schemas.microsoft.com/office/drawing/2014/main" id="{16A0045E-8773-4954-B7D2-945A13D58A65}"/>
                  </a:ext>
                </a:extLst>
              </p:cNvPr>
              <p:cNvSpPr/>
              <p:nvPr/>
            </p:nvSpPr>
            <p:spPr>
              <a:xfrm>
                <a:off x="5559247" y="4364132"/>
                <a:ext cx="10795" cy="21590"/>
              </a:xfrm>
              <a:custGeom>
                <a:avLst/>
                <a:gdLst/>
                <a:ahLst/>
                <a:cxnLst/>
                <a:rect l="l" t="t" r="r" b="b"/>
                <a:pathLst>
                  <a:path w="10795" h="21589">
                    <a:moveTo>
                      <a:pt x="10414" y="0"/>
                    </a:moveTo>
                    <a:lnTo>
                      <a:pt x="4686" y="9359"/>
                    </a:lnTo>
                    <a:lnTo>
                      <a:pt x="4699" y="10604"/>
                    </a:lnTo>
                    <a:lnTo>
                      <a:pt x="6921" y="14617"/>
                    </a:lnTo>
                    <a:lnTo>
                      <a:pt x="7162" y="14478"/>
                    </a:lnTo>
                    <a:lnTo>
                      <a:pt x="10596" y="673"/>
                    </a:lnTo>
                    <a:lnTo>
                      <a:pt x="10515" y="50"/>
                    </a:lnTo>
                    <a:close/>
                  </a:path>
                  <a:path w="10795" h="21589">
                    <a:moveTo>
                      <a:pt x="3822" y="17246"/>
                    </a:moveTo>
                    <a:lnTo>
                      <a:pt x="1130" y="18821"/>
                    </a:lnTo>
                    <a:lnTo>
                      <a:pt x="546" y="19202"/>
                    </a:lnTo>
                    <a:lnTo>
                      <a:pt x="215" y="19469"/>
                    </a:lnTo>
                    <a:lnTo>
                      <a:pt x="0" y="19761"/>
                    </a:lnTo>
                    <a:lnTo>
                      <a:pt x="49" y="20294"/>
                    </a:lnTo>
                    <a:lnTo>
                      <a:pt x="1143" y="21374"/>
                    </a:lnTo>
                    <a:lnTo>
                      <a:pt x="1295" y="21336"/>
                    </a:lnTo>
                    <a:lnTo>
                      <a:pt x="1447" y="21234"/>
                    </a:lnTo>
                    <a:lnTo>
                      <a:pt x="1739" y="20916"/>
                    </a:lnTo>
                    <a:lnTo>
                      <a:pt x="2429" y="19761"/>
                    </a:lnTo>
                    <a:lnTo>
                      <a:pt x="3822" y="17246"/>
                    </a:lnTo>
                    <a:close/>
                  </a:path>
                </a:pathLst>
              </a:custGeom>
              <a:solidFill>
                <a:srgbClr val="83C4E6"/>
              </a:solidFill>
            </p:spPr>
            <p:txBody>
              <a:bodyPr wrap="square" lIns="0" tIns="0" rIns="0" bIns="0" rtlCol="0"/>
              <a:lstStyle/>
              <a:p>
                <a:endParaRPr/>
              </a:p>
            </p:txBody>
          </p:sp>
          <p:sp>
            <p:nvSpPr>
              <p:cNvPr id="9" name="object 14">
                <a:extLst>
                  <a:ext uri="{FF2B5EF4-FFF2-40B4-BE49-F238E27FC236}">
                    <a16:creationId xmlns:a16="http://schemas.microsoft.com/office/drawing/2014/main" id="{6109A345-44C7-4388-A31F-51A220025DFA}"/>
                  </a:ext>
                </a:extLst>
              </p:cNvPr>
              <p:cNvSpPr/>
              <p:nvPr/>
            </p:nvSpPr>
            <p:spPr>
              <a:xfrm>
                <a:off x="5559204" y="4364138"/>
                <a:ext cx="10795" cy="21590"/>
              </a:xfrm>
              <a:custGeom>
                <a:avLst/>
                <a:gdLst/>
                <a:ahLst/>
                <a:cxnLst/>
                <a:rect l="l" t="t" r="r" b="b"/>
                <a:pathLst>
                  <a:path w="10795" h="21589">
                    <a:moveTo>
                      <a:pt x="1346" y="21323"/>
                    </a:moveTo>
                    <a:lnTo>
                      <a:pt x="1181" y="21374"/>
                    </a:lnTo>
                    <a:lnTo>
                      <a:pt x="774" y="21170"/>
                    </a:lnTo>
                    <a:lnTo>
                      <a:pt x="355" y="20739"/>
                    </a:lnTo>
                    <a:lnTo>
                      <a:pt x="126" y="20396"/>
                    </a:lnTo>
                    <a:lnTo>
                      <a:pt x="12" y="20053"/>
                    </a:lnTo>
                    <a:lnTo>
                      <a:pt x="0" y="19913"/>
                    </a:lnTo>
                    <a:lnTo>
                      <a:pt x="38" y="19748"/>
                    </a:lnTo>
                    <a:lnTo>
                      <a:pt x="253" y="19456"/>
                    </a:lnTo>
                    <a:lnTo>
                      <a:pt x="584" y="19189"/>
                    </a:lnTo>
                    <a:lnTo>
                      <a:pt x="1168" y="18808"/>
                    </a:lnTo>
                    <a:lnTo>
                      <a:pt x="3873" y="17233"/>
                    </a:lnTo>
                    <a:lnTo>
                      <a:pt x="2184" y="20294"/>
                    </a:lnTo>
                    <a:lnTo>
                      <a:pt x="1777" y="20916"/>
                    </a:lnTo>
                    <a:lnTo>
                      <a:pt x="1498" y="21221"/>
                    </a:lnTo>
                    <a:lnTo>
                      <a:pt x="1346" y="21323"/>
                    </a:lnTo>
                    <a:close/>
                  </a:path>
                  <a:path w="10795" h="21589">
                    <a:moveTo>
                      <a:pt x="7200" y="14465"/>
                    </a:moveTo>
                    <a:lnTo>
                      <a:pt x="6972" y="14604"/>
                    </a:lnTo>
                    <a:lnTo>
                      <a:pt x="6692" y="14528"/>
                    </a:lnTo>
                    <a:lnTo>
                      <a:pt x="6426" y="14300"/>
                    </a:lnTo>
                    <a:lnTo>
                      <a:pt x="4686" y="9982"/>
                    </a:lnTo>
                    <a:lnTo>
                      <a:pt x="4724" y="9347"/>
                    </a:lnTo>
                    <a:lnTo>
                      <a:pt x="10452" y="0"/>
                    </a:lnTo>
                    <a:lnTo>
                      <a:pt x="10591" y="63"/>
                    </a:lnTo>
                    <a:lnTo>
                      <a:pt x="10718" y="330"/>
                    </a:lnTo>
                    <a:lnTo>
                      <a:pt x="8661" y="9829"/>
                    </a:lnTo>
                    <a:lnTo>
                      <a:pt x="8000" y="12572"/>
                    </a:lnTo>
                    <a:lnTo>
                      <a:pt x="7632" y="13715"/>
                    </a:lnTo>
                    <a:lnTo>
                      <a:pt x="7429" y="14160"/>
                    </a:lnTo>
                    <a:lnTo>
                      <a:pt x="7200" y="14465"/>
                    </a:lnTo>
                    <a:close/>
                  </a:path>
                </a:pathLst>
              </a:custGeom>
              <a:ln w="3175">
                <a:solidFill>
                  <a:srgbClr val="FFFFFF"/>
                </a:solidFill>
              </a:ln>
            </p:spPr>
            <p:txBody>
              <a:bodyPr wrap="square" lIns="0" tIns="0" rIns="0" bIns="0" rtlCol="0"/>
              <a:lstStyle/>
              <a:p>
                <a:endParaRPr/>
              </a:p>
            </p:txBody>
          </p:sp>
          <p:pic>
            <p:nvPicPr>
              <p:cNvPr id="10" name="object 15">
                <a:extLst>
                  <a:ext uri="{FF2B5EF4-FFF2-40B4-BE49-F238E27FC236}">
                    <a16:creationId xmlns:a16="http://schemas.microsoft.com/office/drawing/2014/main" id="{301CC900-09C4-4358-9198-AFD98F6B8190}"/>
                  </a:ext>
                </a:extLst>
              </p:cNvPr>
              <p:cNvPicPr/>
              <p:nvPr/>
            </p:nvPicPr>
            <p:blipFill>
              <a:blip r:embed="rId2" cstate="print"/>
              <a:stretch>
                <a:fillRect/>
              </a:stretch>
            </p:blipFill>
            <p:spPr>
              <a:xfrm>
                <a:off x="2411017" y="1957592"/>
                <a:ext cx="4682873" cy="5679423"/>
              </a:xfrm>
              <a:prstGeom prst="rect">
                <a:avLst/>
              </a:prstGeom>
            </p:spPr>
          </p:pic>
          <p:sp>
            <p:nvSpPr>
              <p:cNvPr id="11" name="object 16">
                <a:extLst>
                  <a:ext uri="{FF2B5EF4-FFF2-40B4-BE49-F238E27FC236}">
                    <a16:creationId xmlns:a16="http://schemas.microsoft.com/office/drawing/2014/main" id="{ABC3782F-587A-4046-9858-B1F21FFFBC55}"/>
                  </a:ext>
                </a:extLst>
              </p:cNvPr>
              <p:cNvSpPr/>
              <p:nvPr/>
            </p:nvSpPr>
            <p:spPr>
              <a:xfrm>
                <a:off x="6907835" y="4123804"/>
                <a:ext cx="139065" cy="678180"/>
              </a:xfrm>
              <a:custGeom>
                <a:avLst/>
                <a:gdLst/>
                <a:ahLst/>
                <a:cxnLst/>
                <a:rect l="l" t="t" r="r" b="b"/>
                <a:pathLst>
                  <a:path w="139065" h="678179">
                    <a:moveTo>
                      <a:pt x="1079" y="674928"/>
                    </a:moveTo>
                    <a:lnTo>
                      <a:pt x="114" y="675817"/>
                    </a:lnTo>
                    <a:lnTo>
                      <a:pt x="0" y="678078"/>
                    </a:lnTo>
                    <a:lnTo>
                      <a:pt x="1079" y="674928"/>
                    </a:lnTo>
                    <a:close/>
                  </a:path>
                  <a:path w="139065" h="678179">
                    <a:moveTo>
                      <a:pt x="84442" y="431"/>
                    </a:moveTo>
                    <a:lnTo>
                      <a:pt x="84277" y="76"/>
                    </a:lnTo>
                    <a:lnTo>
                      <a:pt x="84442" y="431"/>
                    </a:lnTo>
                    <a:close/>
                  </a:path>
                  <a:path w="139065" h="678179">
                    <a:moveTo>
                      <a:pt x="92697" y="105359"/>
                    </a:moveTo>
                    <a:lnTo>
                      <a:pt x="92570" y="105816"/>
                    </a:lnTo>
                    <a:lnTo>
                      <a:pt x="92697" y="105384"/>
                    </a:lnTo>
                    <a:close/>
                  </a:path>
                  <a:path w="139065" h="678179">
                    <a:moveTo>
                      <a:pt x="101638" y="168656"/>
                    </a:moveTo>
                    <a:lnTo>
                      <a:pt x="101587" y="169049"/>
                    </a:lnTo>
                    <a:lnTo>
                      <a:pt x="101625" y="168821"/>
                    </a:lnTo>
                    <a:lnTo>
                      <a:pt x="101638" y="168656"/>
                    </a:lnTo>
                    <a:close/>
                  </a:path>
                  <a:path w="139065" h="678179">
                    <a:moveTo>
                      <a:pt x="138722" y="175107"/>
                    </a:moveTo>
                    <a:lnTo>
                      <a:pt x="138709" y="175348"/>
                    </a:lnTo>
                    <a:lnTo>
                      <a:pt x="138722" y="175120"/>
                    </a:lnTo>
                    <a:close/>
                  </a:path>
                </a:pathLst>
              </a:custGeom>
              <a:solidFill>
                <a:srgbClr val="C68887"/>
              </a:solidFill>
            </p:spPr>
            <p:txBody>
              <a:bodyPr wrap="square" lIns="0" tIns="0" rIns="0" bIns="0" rtlCol="0"/>
              <a:lstStyle/>
              <a:p>
                <a:endParaRPr/>
              </a:p>
            </p:txBody>
          </p:sp>
        </p:grpSp>
        <p:grpSp>
          <p:nvGrpSpPr>
            <p:cNvPr id="56" name="Group 55">
              <a:extLst>
                <a:ext uri="{FF2B5EF4-FFF2-40B4-BE49-F238E27FC236}">
                  <a16:creationId xmlns:a16="http://schemas.microsoft.com/office/drawing/2014/main" id="{4D1F3033-31D8-4426-A758-E63B43DE7BD0}"/>
                </a:ext>
              </a:extLst>
            </p:cNvPr>
            <p:cNvGrpSpPr/>
            <p:nvPr/>
          </p:nvGrpSpPr>
          <p:grpSpPr>
            <a:xfrm>
              <a:off x="7315200" y="3672989"/>
              <a:ext cx="1708801" cy="1290434"/>
              <a:chOff x="7498080" y="4311059"/>
              <a:chExt cx="1708801" cy="1290434"/>
            </a:xfrm>
          </p:grpSpPr>
          <p:grpSp>
            <p:nvGrpSpPr>
              <p:cNvPr id="48" name="Group 47">
                <a:extLst>
                  <a:ext uri="{FF2B5EF4-FFF2-40B4-BE49-F238E27FC236}">
                    <a16:creationId xmlns:a16="http://schemas.microsoft.com/office/drawing/2014/main" id="{320AB85E-3904-49B9-866E-43D59D091820}"/>
                  </a:ext>
                </a:extLst>
              </p:cNvPr>
              <p:cNvGrpSpPr/>
              <p:nvPr/>
            </p:nvGrpSpPr>
            <p:grpSpPr>
              <a:xfrm>
                <a:off x="7498080" y="4572000"/>
                <a:ext cx="1306723" cy="1029493"/>
                <a:chOff x="8229600" y="3145536"/>
                <a:chExt cx="1306723" cy="1029493"/>
              </a:xfrm>
            </p:grpSpPr>
            <p:sp>
              <p:nvSpPr>
                <p:cNvPr id="22" name="Oval 21">
                  <a:extLst>
                    <a:ext uri="{FF2B5EF4-FFF2-40B4-BE49-F238E27FC236}">
                      <a16:creationId xmlns:a16="http://schemas.microsoft.com/office/drawing/2014/main" id="{DF8A8A08-5E01-4B45-B623-7C41E52B78E2}"/>
                    </a:ext>
                  </a:extLst>
                </p:cNvPr>
                <p:cNvSpPr>
                  <a:spLocks noChangeAspect="1"/>
                </p:cNvSpPr>
                <p:nvPr/>
              </p:nvSpPr>
              <p:spPr>
                <a:xfrm>
                  <a:off x="8348472" y="3209544"/>
                  <a:ext cx="27708" cy="27432"/>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91EBA7FF-F1F4-4513-BBD0-62A7F8B9644D}"/>
                    </a:ext>
                  </a:extLst>
                </p:cNvPr>
                <p:cNvSpPr>
                  <a:spLocks noChangeAspect="1"/>
                </p:cNvSpPr>
                <p:nvPr/>
              </p:nvSpPr>
              <p:spPr>
                <a:xfrm>
                  <a:off x="8339328" y="3355848"/>
                  <a:ext cx="46181" cy="45720"/>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4652F1E6-C93A-4CEE-80DA-545FC978193C}"/>
                    </a:ext>
                  </a:extLst>
                </p:cNvPr>
                <p:cNvSpPr>
                  <a:spLocks noChangeAspect="1"/>
                </p:cNvSpPr>
                <p:nvPr/>
              </p:nvSpPr>
              <p:spPr>
                <a:xfrm>
                  <a:off x="8321040" y="3502152"/>
                  <a:ext cx="92361" cy="91440"/>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00954451-774F-4BFE-B9C0-A7426D38D2ED}"/>
                    </a:ext>
                  </a:extLst>
                </p:cNvPr>
                <p:cNvSpPr>
                  <a:spLocks noChangeAspect="1"/>
                </p:cNvSpPr>
                <p:nvPr/>
              </p:nvSpPr>
              <p:spPr>
                <a:xfrm>
                  <a:off x="8284464" y="3685032"/>
                  <a:ext cx="166249" cy="164592"/>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E78B8236-8FCD-4B05-B4D5-C0A1A6ACC80C}"/>
                    </a:ext>
                  </a:extLst>
                </p:cNvPr>
                <p:cNvSpPr/>
                <p:nvPr/>
              </p:nvSpPr>
              <p:spPr>
                <a:xfrm>
                  <a:off x="8229600" y="3913632"/>
                  <a:ext cx="264028" cy="261397"/>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bject 71">
                  <a:extLst>
                    <a:ext uri="{FF2B5EF4-FFF2-40B4-BE49-F238E27FC236}">
                      <a16:creationId xmlns:a16="http://schemas.microsoft.com/office/drawing/2014/main" id="{10509A0C-CB4A-4B5C-8E01-54029D537D6B}"/>
                    </a:ext>
                  </a:extLst>
                </p:cNvPr>
                <p:cNvSpPr txBox="1"/>
                <p:nvPr/>
              </p:nvSpPr>
              <p:spPr>
                <a:xfrm>
                  <a:off x="8595360" y="3694176"/>
                  <a:ext cx="94096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lang="en-US" sz="1100" dirty="0">
                      <a:solidFill>
                        <a:prstClr val="black">
                          <a:lumMod val="85000"/>
                          <a:lumOff val="15000"/>
                        </a:prstClr>
                      </a:solidFill>
                      <a:latin typeface="Arial"/>
                      <a:ea typeface="ＭＳ Ｐゴシック" pitchFamily="34" charset="-128"/>
                      <a:cs typeface="Arial"/>
                    </a:rPr>
                    <a:t>10 001–20 000</a:t>
                  </a:r>
                </a:p>
              </p:txBody>
            </p:sp>
            <p:sp>
              <p:nvSpPr>
                <p:cNvPr id="51" name="object 71">
                  <a:extLst>
                    <a:ext uri="{FF2B5EF4-FFF2-40B4-BE49-F238E27FC236}">
                      <a16:creationId xmlns:a16="http://schemas.microsoft.com/office/drawing/2014/main" id="{C51D786D-5D7F-4B8D-A620-C0191C21BAA5}"/>
                    </a:ext>
                  </a:extLst>
                </p:cNvPr>
                <p:cNvSpPr txBox="1"/>
                <p:nvPr/>
              </p:nvSpPr>
              <p:spPr>
                <a:xfrm>
                  <a:off x="8595360" y="3972441"/>
                  <a:ext cx="51296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lang="en-US" sz="1100" dirty="0">
                      <a:solidFill>
                        <a:prstClr val="black">
                          <a:lumMod val="85000"/>
                          <a:lumOff val="15000"/>
                        </a:prstClr>
                      </a:solidFill>
                      <a:latin typeface="Arial"/>
                      <a:ea typeface="ＭＳ Ｐゴシック" pitchFamily="34" charset="-128"/>
                      <a:cs typeface="Arial"/>
                    </a:rPr>
                    <a:t>&gt;20 000</a:t>
                  </a:r>
                  <a:endPar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2" name="object 71">
                  <a:extLst>
                    <a:ext uri="{FF2B5EF4-FFF2-40B4-BE49-F238E27FC236}">
                      <a16:creationId xmlns:a16="http://schemas.microsoft.com/office/drawing/2014/main" id="{FEAC5A9B-612B-4BE8-9BC9-45ABCC5E24C9}"/>
                    </a:ext>
                  </a:extLst>
                </p:cNvPr>
                <p:cNvSpPr txBox="1"/>
                <p:nvPr/>
              </p:nvSpPr>
              <p:spPr>
                <a:xfrm>
                  <a:off x="8595360" y="3474720"/>
                  <a:ext cx="823944"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lang="en-US" sz="1100" dirty="0">
                      <a:solidFill>
                        <a:prstClr val="black">
                          <a:lumMod val="85000"/>
                          <a:lumOff val="15000"/>
                        </a:prstClr>
                      </a:solidFill>
                      <a:latin typeface="Arial"/>
                      <a:ea typeface="ＭＳ Ｐゴシック" pitchFamily="34" charset="-128"/>
                      <a:cs typeface="Arial"/>
                    </a:rPr>
                    <a:t>1001–10 000</a:t>
                  </a:r>
                </a:p>
              </p:txBody>
            </p:sp>
            <p:sp>
              <p:nvSpPr>
                <p:cNvPr id="53" name="object 71">
                  <a:extLst>
                    <a:ext uri="{FF2B5EF4-FFF2-40B4-BE49-F238E27FC236}">
                      <a16:creationId xmlns:a16="http://schemas.microsoft.com/office/drawing/2014/main" id="{FA42CECE-E2AD-49B0-A12E-CA9E623A5BCF}"/>
                    </a:ext>
                  </a:extLst>
                </p:cNvPr>
                <p:cNvSpPr txBox="1"/>
                <p:nvPr/>
              </p:nvSpPr>
              <p:spPr>
                <a:xfrm>
                  <a:off x="8595360" y="3300984"/>
                  <a:ext cx="628377"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lang="en-US" sz="1100" dirty="0">
                      <a:solidFill>
                        <a:prstClr val="black">
                          <a:lumMod val="85000"/>
                          <a:lumOff val="15000"/>
                        </a:prstClr>
                      </a:solidFill>
                      <a:latin typeface="Arial"/>
                      <a:ea typeface="ＭＳ Ｐゴシック" pitchFamily="34" charset="-128"/>
                      <a:cs typeface="Arial"/>
                    </a:rPr>
                    <a:t>100–1000</a:t>
                  </a:r>
                  <a:endPar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4" name="object 71">
                  <a:extLst>
                    <a:ext uri="{FF2B5EF4-FFF2-40B4-BE49-F238E27FC236}">
                      <a16:creationId xmlns:a16="http://schemas.microsoft.com/office/drawing/2014/main" id="{D4F95F73-C898-4A7D-AB39-9E526E1D7E8B}"/>
                    </a:ext>
                  </a:extLst>
                </p:cNvPr>
                <p:cNvSpPr txBox="1"/>
                <p:nvPr/>
              </p:nvSpPr>
              <p:spPr>
                <a:xfrm>
                  <a:off x="8595360" y="3145536"/>
                  <a:ext cx="31739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lang="en-US" sz="1100" dirty="0">
                      <a:solidFill>
                        <a:prstClr val="black">
                          <a:lumMod val="85000"/>
                          <a:lumOff val="15000"/>
                        </a:prstClr>
                      </a:solidFill>
                      <a:latin typeface="Arial"/>
                      <a:ea typeface="ＭＳ Ｐゴシック" pitchFamily="34" charset="-128"/>
                      <a:cs typeface="Arial"/>
                    </a:rPr>
                    <a:t>&lt;100</a:t>
                  </a:r>
                  <a:endPar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sp>
            <p:nvSpPr>
              <p:cNvPr id="59" name="object 71">
                <a:extLst>
                  <a:ext uri="{FF2B5EF4-FFF2-40B4-BE49-F238E27FC236}">
                    <a16:creationId xmlns:a16="http://schemas.microsoft.com/office/drawing/2014/main" id="{8C12E129-CFDA-41EE-94B3-BB33F0FB32FA}"/>
                  </a:ext>
                </a:extLst>
              </p:cNvPr>
              <p:cNvSpPr txBox="1"/>
              <p:nvPr/>
            </p:nvSpPr>
            <p:spPr>
              <a:xfrm>
                <a:off x="7498080" y="4311059"/>
                <a:ext cx="1708801" cy="184666"/>
              </a:xfrm>
              <a:prstGeom prst="rect">
                <a:avLst/>
              </a:prstGeom>
            </p:spPr>
            <p:txBody>
              <a:bodyPr vert="horz" wrap="none" lIns="0" tIns="0" rIns="0" bIns="0" rtlCol="0" anchor="ctr">
                <a:spAutoFit/>
              </a:bodyPr>
              <a:lstStyle/>
              <a:p>
                <a:pPr marL="0" marR="0" lvl="0" indent="0" algn="l" defTabSz="914400" rtl="0" eaLnBrk="1" fontAlgn="base" latinLnBrk="0" hangingPunct="1">
                  <a:spcBef>
                    <a:spcPct val="0"/>
                  </a:spcBef>
                  <a:spcAft>
                    <a:spcPct val="0"/>
                  </a:spcAft>
                  <a:buClrTx/>
                  <a:buSzTx/>
                  <a:buFontTx/>
                  <a:buNone/>
                  <a:tabLst/>
                  <a:defRPr/>
                </a:pPr>
                <a:r>
                  <a:rPr kumimoji="0" lang="en-US" sz="12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Number receiving </a:t>
                </a:r>
                <a:r>
                  <a:rPr kumimoji="0" lang="en-US" sz="12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endParaRPr kumimoji="0" lang="en-US" sz="12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49" name="Group 48">
              <a:extLst>
                <a:ext uri="{FF2B5EF4-FFF2-40B4-BE49-F238E27FC236}">
                  <a16:creationId xmlns:a16="http://schemas.microsoft.com/office/drawing/2014/main" id="{6555E3C3-A2DF-48D4-A7BC-FE83AAE119BD}"/>
                </a:ext>
              </a:extLst>
            </p:cNvPr>
            <p:cNvGrpSpPr/>
            <p:nvPr/>
          </p:nvGrpSpPr>
          <p:grpSpPr>
            <a:xfrm>
              <a:off x="1005840" y="3672989"/>
              <a:ext cx="2348537" cy="1190059"/>
              <a:chOff x="1280160" y="4313069"/>
              <a:chExt cx="2348537" cy="1190059"/>
            </a:xfrm>
          </p:grpSpPr>
          <p:grpSp>
            <p:nvGrpSpPr>
              <p:cNvPr id="47" name="Group 46">
                <a:extLst>
                  <a:ext uri="{FF2B5EF4-FFF2-40B4-BE49-F238E27FC236}">
                    <a16:creationId xmlns:a16="http://schemas.microsoft.com/office/drawing/2014/main" id="{3C3C1C42-B3A0-4DED-8C76-7B889013FE4C}"/>
                  </a:ext>
                </a:extLst>
              </p:cNvPr>
              <p:cNvGrpSpPr/>
              <p:nvPr/>
            </p:nvGrpSpPr>
            <p:grpSpPr>
              <a:xfrm>
                <a:off x="1280160" y="4617720"/>
                <a:ext cx="2348537" cy="885408"/>
                <a:chOff x="55602" y="1828800"/>
                <a:chExt cx="2348537" cy="885408"/>
              </a:xfrm>
            </p:grpSpPr>
            <p:grpSp>
              <p:nvGrpSpPr>
                <p:cNvPr id="29" name="Group 28">
                  <a:extLst>
                    <a:ext uri="{FF2B5EF4-FFF2-40B4-BE49-F238E27FC236}">
                      <a16:creationId xmlns:a16="http://schemas.microsoft.com/office/drawing/2014/main" id="{4C3B8A8B-EF02-421A-B2E1-5924D23DF7BE}"/>
                    </a:ext>
                  </a:extLst>
                </p:cNvPr>
                <p:cNvGrpSpPr/>
                <p:nvPr/>
              </p:nvGrpSpPr>
              <p:grpSpPr>
                <a:xfrm>
                  <a:off x="55602" y="2011680"/>
                  <a:ext cx="2348537" cy="153888"/>
                  <a:chOff x="55602" y="2313432"/>
                  <a:chExt cx="2348537" cy="153888"/>
                </a:xfrm>
              </p:grpSpPr>
              <p:sp>
                <p:nvSpPr>
                  <p:cNvPr id="36" name="Rectangle 35">
                    <a:extLst>
                      <a:ext uri="{FF2B5EF4-FFF2-40B4-BE49-F238E27FC236}">
                        <a16:creationId xmlns:a16="http://schemas.microsoft.com/office/drawing/2014/main" id="{FEBFA4F3-9845-441C-B7A6-C276398ED11F}"/>
                      </a:ext>
                    </a:extLst>
                  </p:cNvPr>
                  <p:cNvSpPr/>
                  <p:nvPr/>
                </p:nvSpPr>
                <p:spPr>
                  <a:xfrm>
                    <a:off x="55602" y="2331606"/>
                    <a:ext cx="109728" cy="109728"/>
                  </a:xfrm>
                  <a:prstGeom prst="rect">
                    <a:avLst/>
                  </a:prstGeom>
                  <a:solidFill>
                    <a:srgbClr val="F1C8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bject 71">
                    <a:extLst>
                      <a:ext uri="{FF2B5EF4-FFF2-40B4-BE49-F238E27FC236}">
                        <a16:creationId xmlns:a16="http://schemas.microsoft.com/office/drawing/2014/main" id="{99EEC929-45E1-47B0-AE44-20241294AA93}"/>
                      </a:ext>
                    </a:extLst>
                  </p:cNvPr>
                  <p:cNvSpPr txBox="1"/>
                  <p:nvPr/>
                </p:nvSpPr>
                <p:spPr>
                  <a:xfrm>
                    <a:off x="238482" y="2313432"/>
                    <a:ext cx="2165657"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Post-trial roll-out/limited availability</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34" name="Group 33">
                  <a:extLst>
                    <a:ext uri="{FF2B5EF4-FFF2-40B4-BE49-F238E27FC236}">
                      <a16:creationId xmlns:a16="http://schemas.microsoft.com/office/drawing/2014/main" id="{17800D5D-A73E-42FC-89A2-4F549D2B3E0E}"/>
                    </a:ext>
                  </a:extLst>
                </p:cNvPr>
                <p:cNvGrpSpPr/>
                <p:nvPr/>
              </p:nvGrpSpPr>
              <p:grpSpPr>
                <a:xfrm>
                  <a:off x="55602" y="2194560"/>
                  <a:ext cx="1912521" cy="153888"/>
                  <a:chOff x="55602" y="2770632"/>
                  <a:chExt cx="1912521" cy="153888"/>
                </a:xfrm>
              </p:grpSpPr>
              <p:sp>
                <p:nvSpPr>
                  <p:cNvPr id="38" name="Rectangle 37">
                    <a:extLst>
                      <a:ext uri="{FF2B5EF4-FFF2-40B4-BE49-F238E27FC236}">
                        <a16:creationId xmlns:a16="http://schemas.microsoft.com/office/drawing/2014/main" id="{D5781215-B8B0-45A3-9352-D523CCC79064}"/>
                      </a:ext>
                    </a:extLst>
                  </p:cNvPr>
                  <p:cNvSpPr/>
                  <p:nvPr/>
                </p:nvSpPr>
                <p:spPr>
                  <a:xfrm>
                    <a:off x="55602" y="2788806"/>
                    <a:ext cx="109728" cy="109728"/>
                  </a:xfrm>
                  <a:prstGeom prst="rect">
                    <a:avLst/>
                  </a:prstGeom>
                  <a:solidFill>
                    <a:srgbClr val="83C4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bject 71">
                    <a:extLst>
                      <a:ext uri="{FF2B5EF4-FFF2-40B4-BE49-F238E27FC236}">
                        <a16:creationId xmlns:a16="http://schemas.microsoft.com/office/drawing/2014/main" id="{760100C0-836A-46E2-B261-74A932B07940}"/>
                      </a:ext>
                    </a:extLst>
                  </p:cNvPr>
                  <p:cNvSpPr txBox="1"/>
                  <p:nvPr/>
                </p:nvSpPr>
                <p:spPr>
                  <a:xfrm>
                    <a:off x="238482" y="2770632"/>
                    <a:ext cx="172964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pilot/demonstration </a:t>
                    </a:r>
                    <a:r>
                      <a:rPr kumimoji="0" lang="en-US" sz="1100" b="0" i="0"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a,b</a:t>
                    </a:r>
                    <a:endPar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45" name="Group 44">
                  <a:extLst>
                    <a:ext uri="{FF2B5EF4-FFF2-40B4-BE49-F238E27FC236}">
                      <a16:creationId xmlns:a16="http://schemas.microsoft.com/office/drawing/2014/main" id="{FA51B62A-EF7E-44AB-8B21-62932627F0B9}"/>
                    </a:ext>
                  </a:extLst>
                </p:cNvPr>
                <p:cNvGrpSpPr/>
                <p:nvPr/>
              </p:nvGrpSpPr>
              <p:grpSpPr>
                <a:xfrm>
                  <a:off x="55602" y="2377440"/>
                  <a:ext cx="1861225" cy="153888"/>
                  <a:chOff x="55602" y="3227832"/>
                  <a:chExt cx="1861225" cy="153888"/>
                </a:xfrm>
              </p:grpSpPr>
              <p:sp>
                <p:nvSpPr>
                  <p:cNvPr id="40" name="Rectangle 39">
                    <a:extLst>
                      <a:ext uri="{FF2B5EF4-FFF2-40B4-BE49-F238E27FC236}">
                        <a16:creationId xmlns:a16="http://schemas.microsoft.com/office/drawing/2014/main" id="{87F13BCC-02FE-4BA1-B646-50A092C72BB3}"/>
                      </a:ext>
                    </a:extLst>
                  </p:cNvPr>
                  <p:cNvSpPr/>
                  <p:nvPr/>
                </p:nvSpPr>
                <p:spPr>
                  <a:xfrm>
                    <a:off x="55602" y="3246006"/>
                    <a:ext cx="109728" cy="109728"/>
                  </a:xfrm>
                  <a:prstGeom prst="rect">
                    <a:avLst/>
                  </a:prstGeom>
                  <a:solidFill>
                    <a:srgbClr val="A4B3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bject 71">
                    <a:extLst>
                      <a:ext uri="{FF2B5EF4-FFF2-40B4-BE49-F238E27FC236}">
                        <a16:creationId xmlns:a16="http://schemas.microsoft.com/office/drawing/2014/main" id="{29E2005C-81F3-473F-8172-70F125960F71}"/>
                      </a:ext>
                    </a:extLst>
                  </p:cNvPr>
                  <p:cNvSpPr txBox="1"/>
                  <p:nvPr/>
                </p:nvSpPr>
                <p:spPr>
                  <a:xfrm>
                    <a:off x="238482" y="3227832"/>
                    <a:ext cx="167834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Planning </a:t>
                    </a: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a:t>
                    </a: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programme</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46" name="Group 45">
                  <a:extLst>
                    <a:ext uri="{FF2B5EF4-FFF2-40B4-BE49-F238E27FC236}">
                      <a16:creationId xmlns:a16="http://schemas.microsoft.com/office/drawing/2014/main" id="{24A7B4FE-8B18-4F29-95C3-2A057C0FDC17}"/>
                    </a:ext>
                  </a:extLst>
                </p:cNvPr>
                <p:cNvGrpSpPr/>
                <p:nvPr/>
              </p:nvGrpSpPr>
              <p:grpSpPr>
                <a:xfrm>
                  <a:off x="55602" y="2560320"/>
                  <a:ext cx="2116102" cy="153888"/>
                  <a:chOff x="55602" y="3685032"/>
                  <a:chExt cx="2116102" cy="153888"/>
                </a:xfrm>
              </p:grpSpPr>
              <p:sp>
                <p:nvSpPr>
                  <p:cNvPr id="42" name="Rectangle 41">
                    <a:extLst>
                      <a:ext uri="{FF2B5EF4-FFF2-40B4-BE49-F238E27FC236}">
                        <a16:creationId xmlns:a16="http://schemas.microsoft.com/office/drawing/2014/main" id="{7F8E3042-2725-411B-9FF1-53C439DB5A18}"/>
                      </a:ext>
                    </a:extLst>
                  </p:cNvPr>
                  <p:cNvSpPr/>
                  <p:nvPr/>
                </p:nvSpPr>
                <p:spPr>
                  <a:xfrm>
                    <a:off x="55602" y="3703206"/>
                    <a:ext cx="109728" cy="109728"/>
                  </a:xfrm>
                  <a:prstGeom prst="rect">
                    <a:avLst/>
                  </a:prstGeom>
                  <a:solidFill>
                    <a:srgbClr val="C588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bject 71">
                    <a:extLst>
                      <a:ext uri="{FF2B5EF4-FFF2-40B4-BE49-F238E27FC236}">
                        <a16:creationId xmlns:a16="http://schemas.microsoft.com/office/drawing/2014/main" id="{5716893E-6A11-4C2A-9189-664E5F584DDA}"/>
                      </a:ext>
                    </a:extLst>
                  </p:cNvPr>
                  <p:cNvSpPr txBox="1"/>
                  <p:nvPr/>
                </p:nvSpPr>
                <p:spPr>
                  <a:xfrm>
                    <a:off x="238482" y="3685032"/>
                    <a:ext cx="1933222"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a:t>
                    </a: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a:t>
                    </a: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programme</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or no info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28" name="Group 27">
                  <a:extLst>
                    <a:ext uri="{FF2B5EF4-FFF2-40B4-BE49-F238E27FC236}">
                      <a16:creationId xmlns:a16="http://schemas.microsoft.com/office/drawing/2014/main" id="{909D9B48-0F1B-4723-8A35-4D305528D78D}"/>
                    </a:ext>
                  </a:extLst>
                </p:cNvPr>
                <p:cNvGrpSpPr/>
                <p:nvPr/>
              </p:nvGrpSpPr>
              <p:grpSpPr>
                <a:xfrm>
                  <a:off x="56361" y="1828800"/>
                  <a:ext cx="2245186" cy="153888"/>
                  <a:chOff x="56361" y="1856232"/>
                  <a:chExt cx="2245186" cy="153888"/>
                </a:xfrm>
              </p:grpSpPr>
              <p:sp>
                <p:nvSpPr>
                  <p:cNvPr id="35" name="object 71">
                    <a:extLst>
                      <a:ext uri="{FF2B5EF4-FFF2-40B4-BE49-F238E27FC236}">
                        <a16:creationId xmlns:a16="http://schemas.microsoft.com/office/drawing/2014/main" id="{43005535-7553-42B0-8C37-D461BFBFE84A}"/>
                      </a:ext>
                    </a:extLst>
                  </p:cNvPr>
                  <p:cNvSpPr txBox="1"/>
                  <p:nvPr/>
                </p:nvSpPr>
                <p:spPr>
                  <a:xfrm>
                    <a:off x="238482" y="1856232"/>
                    <a:ext cx="206306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national/large-scale roll-out</a:t>
                    </a:r>
                  </a:p>
                </p:txBody>
              </p:sp>
              <p:sp>
                <p:nvSpPr>
                  <p:cNvPr id="44" name="Rectangle 43">
                    <a:extLst>
                      <a:ext uri="{FF2B5EF4-FFF2-40B4-BE49-F238E27FC236}">
                        <a16:creationId xmlns:a16="http://schemas.microsoft.com/office/drawing/2014/main" id="{39FAEFFD-0D6B-48CC-8D17-8C152D3CA3F8}"/>
                      </a:ext>
                    </a:extLst>
                  </p:cNvPr>
                  <p:cNvSpPr/>
                  <p:nvPr/>
                </p:nvSpPr>
                <p:spPr>
                  <a:xfrm>
                    <a:off x="56361" y="1871460"/>
                    <a:ext cx="109728" cy="109728"/>
                  </a:xfrm>
                  <a:prstGeom prst="rect">
                    <a:avLst/>
                  </a:prstGeom>
                  <a:solidFill>
                    <a:srgbClr val="EE9E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8" name="object 71">
                <a:extLst>
                  <a:ext uri="{FF2B5EF4-FFF2-40B4-BE49-F238E27FC236}">
                    <a16:creationId xmlns:a16="http://schemas.microsoft.com/office/drawing/2014/main" id="{27CD8F08-81E5-4D3B-AD45-78FA24CF5BB7}"/>
                  </a:ext>
                </a:extLst>
              </p:cNvPr>
              <p:cNvSpPr txBox="1"/>
              <p:nvPr/>
            </p:nvSpPr>
            <p:spPr>
              <a:xfrm>
                <a:off x="1280160" y="4313069"/>
                <a:ext cx="1194686" cy="184666"/>
              </a:xfrm>
              <a:prstGeom prst="rect">
                <a:avLst/>
              </a:prstGeom>
            </p:spPr>
            <p:txBody>
              <a:bodyPr vert="horz" wrap="none" lIns="0" tIns="0" rIns="0" bIns="0" rtlCol="0" anchor="ctr">
                <a:spAutoFit/>
              </a:bodyPr>
              <a:lstStyle/>
              <a:p>
                <a:pPr marL="0" marR="0" lvl="0" indent="0" algn="l" defTabSz="914400" rtl="0" eaLnBrk="1" fontAlgn="base" latinLnBrk="0" hangingPunct="1">
                  <a:spcBef>
                    <a:spcPct val="0"/>
                  </a:spcBef>
                  <a:spcAft>
                    <a:spcPct val="0"/>
                  </a:spcAft>
                  <a:buClrTx/>
                  <a:buSzTx/>
                  <a:buFontTx/>
                  <a:buNone/>
                  <a:tabLst/>
                  <a:defRPr/>
                </a:pPr>
                <a:r>
                  <a:rPr kumimoji="0" lang="en-US" sz="12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PrEP</a:t>
                </a:r>
                <a:r>
                  <a:rPr kumimoji="0" lang="en-US" sz="12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availability</a:t>
                </a:r>
              </a:p>
            </p:txBody>
          </p:sp>
        </p:grpSp>
        <p:sp>
          <p:nvSpPr>
            <p:cNvPr id="62" name="TextBox 61">
              <a:extLst>
                <a:ext uri="{FF2B5EF4-FFF2-40B4-BE49-F238E27FC236}">
                  <a16:creationId xmlns:a16="http://schemas.microsoft.com/office/drawing/2014/main" id="{F850B7D9-BD56-4166-99F0-F4C590FFAEA3}"/>
                </a:ext>
              </a:extLst>
            </p:cNvPr>
            <p:cNvSpPr txBox="1"/>
            <p:nvPr/>
          </p:nvSpPr>
          <p:spPr>
            <a:xfrm>
              <a:off x="1197032" y="5120640"/>
              <a:ext cx="2197212" cy="679673"/>
            </a:xfrm>
            <a:prstGeom prst="rect">
              <a:avLst/>
            </a:prstGeom>
            <a:noFill/>
          </p:spPr>
          <p:txBody>
            <a:bodyPr wrap="square" lIns="0" tIns="0" rIns="0" bIns="0">
              <a:spAutoFit/>
            </a:bodyPr>
            <a:lstStyle/>
            <a:p>
              <a:pPr marL="55563" indent="-55563">
                <a:lnSpc>
                  <a:spcPts val="1000"/>
                </a:lnSpc>
                <a:spcAft>
                  <a:spcPts val="300"/>
                </a:spcAft>
              </a:pPr>
              <a:r>
                <a:rPr lang="en-US" sz="900" baseline="30000" dirty="0"/>
                <a:t>a	</a:t>
              </a:r>
              <a:r>
                <a:rPr lang="en-US" sz="900" dirty="0"/>
                <a:t>Data on people receiving </a:t>
              </a:r>
              <a:r>
                <a:rPr lang="en-US" sz="900" dirty="0" err="1"/>
                <a:t>PrEP</a:t>
              </a:r>
              <a:r>
                <a:rPr lang="en-US" sz="900" dirty="0"/>
                <a:t> not available for India.</a:t>
              </a:r>
            </a:p>
            <a:p>
              <a:pPr marL="55563" indent="-55563">
                <a:lnSpc>
                  <a:spcPts val="1000"/>
                </a:lnSpc>
              </a:pPr>
              <a:r>
                <a:rPr lang="en-US" sz="900" baseline="30000" dirty="0"/>
                <a:t>b	</a:t>
              </a:r>
              <a:r>
                <a:rPr lang="en-US" sz="900" dirty="0" err="1"/>
                <a:t>PrEP</a:t>
              </a:r>
              <a:r>
                <a:rPr lang="en-US" sz="900" dirty="0"/>
                <a:t> pilot/demonstration in Lao People's Democratic Republic was launched in January 2021.</a:t>
              </a:r>
            </a:p>
          </p:txBody>
        </p:sp>
      </p:grpSp>
    </p:spTree>
    <p:extLst>
      <p:ext uri="{BB962C8B-B14F-4D97-AF65-F5344CB8AC3E}">
        <p14:creationId xmlns:p14="http://schemas.microsoft.com/office/powerpoint/2010/main" val="29016261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4DF77458-2A93-49C9-A546-4A783F0777E1}"/>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in low- and middle-income countries, 2000–2020 and 2025 target</a:t>
            </a:r>
          </a:p>
        </p:txBody>
      </p:sp>
      <p:sp>
        <p:nvSpPr>
          <p:cNvPr id="2" name="Text Placeholder 1">
            <a:extLst>
              <a:ext uri="{FF2B5EF4-FFF2-40B4-BE49-F238E27FC236}">
                <a16:creationId xmlns:a16="http://schemas.microsoft.com/office/drawing/2014/main" id="{7CCBBD6A-9FEB-4009-A783-B82AD6BD2E90}"/>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468A9688-DD55-48ED-8C7F-7BCD53C8AC2F}"/>
              </a:ext>
            </a:extLst>
          </p:cNvPr>
          <p:cNvGrpSpPr/>
          <p:nvPr/>
        </p:nvGrpSpPr>
        <p:grpSpPr>
          <a:xfrm>
            <a:off x="457198" y="2139696"/>
            <a:ext cx="10877742" cy="4630436"/>
            <a:chOff x="457198" y="2139696"/>
            <a:chExt cx="10877742" cy="4630436"/>
          </a:xfrm>
        </p:grpSpPr>
        <p:sp>
          <p:nvSpPr>
            <p:cNvPr id="9" name="TextBox 8">
              <a:extLst>
                <a:ext uri="{FF2B5EF4-FFF2-40B4-BE49-F238E27FC236}">
                  <a16:creationId xmlns:a16="http://schemas.microsoft.com/office/drawing/2014/main" id="{D7D47E35-F2EA-471C-B80E-28EF6C5FF517}"/>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10" name="TextBox 9">
              <a:extLst>
                <a:ext uri="{FF2B5EF4-FFF2-40B4-BE49-F238E27FC236}">
                  <a16:creationId xmlns:a16="http://schemas.microsoft.com/office/drawing/2014/main" id="{0C2144FA-C690-43EB-A2A6-69E3E2DBE7B0}"/>
                </a:ext>
              </a:extLst>
            </p:cNvPr>
            <p:cNvSpPr txBox="1"/>
            <p:nvPr/>
          </p:nvSpPr>
          <p:spPr>
            <a:xfrm>
              <a:off x="7982712" y="6400800"/>
              <a:ext cx="3352228" cy="369332"/>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The countries included are those that were classified by the World Bank in 2020 as being low- and middle-income.</a:t>
              </a:r>
            </a:p>
          </p:txBody>
        </p:sp>
        <p:sp>
          <p:nvSpPr>
            <p:cNvPr id="124" name="TextBox 123">
              <a:extLst>
                <a:ext uri="{FF2B5EF4-FFF2-40B4-BE49-F238E27FC236}">
                  <a16:creationId xmlns:a16="http://schemas.microsoft.com/office/drawing/2014/main" id="{94C0C0E3-1B2F-4B66-9D07-3C7BACC9024A}"/>
                </a:ext>
              </a:extLst>
            </p:cNvPr>
            <p:cNvSpPr txBox="1"/>
            <p:nvPr/>
          </p:nvSpPr>
          <p:spPr>
            <a:xfrm>
              <a:off x="1737360"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object 85">
              <a:extLst>
                <a:ext uri="{FF2B5EF4-FFF2-40B4-BE49-F238E27FC236}">
                  <a16:creationId xmlns:a16="http://schemas.microsoft.com/office/drawing/2014/main" id="{508DF8C5-DA27-4DFE-B329-7DD3831C280B}"/>
                </a:ext>
              </a:extLst>
            </p:cNvPr>
            <p:cNvSpPr/>
            <p:nvPr/>
          </p:nvSpPr>
          <p:spPr>
            <a:xfrm>
              <a:off x="1600200"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TextBox 125">
              <a:extLst>
                <a:ext uri="{FF2B5EF4-FFF2-40B4-BE49-F238E27FC236}">
                  <a16:creationId xmlns:a16="http://schemas.microsoft.com/office/drawing/2014/main" id="{F692CC01-4503-4AE1-A38E-D900288D77BC}"/>
                </a:ext>
              </a:extLst>
            </p:cNvPr>
            <p:cNvSpPr txBox="1"/>
            <p:nvPr/>
          </p:nvSpPr>
          <p:spPr>
            <a:xfrm>
              <a:off x="9396737" y="5654316"/>
              <a:ext cx="1683474"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7" name="TextBox 126">
              <a:extLst>
                <a:ext uri="{FF2B5EF4-FFF2-40B4-BE49-F238E27FC236}">
                  <a16:creationId xmlns:a16="http://schemas.microsoft.com/office/drawing/2014/main" id="{658F2BED-ACED-45C6-865E-D60B5E91ACE3}"/>
                </a:ext>
              </a:extLst>
            </p:cNvPr>
            <p:cNvSpPr txBox="1"/>
            <p:nvPr/>
          </p:nvSpPr>
          <p:spPr>
            <a:xfrm>
              <a:off x="4217561"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85">
              <a:extLst>
                <a:ext uri="{FF2B5EF4-FFF2-40B4-BE49-F238E27FC236}">
                  <a16:creationId xmlns:a16="http://schemas.microsoft.com/office/drawing/2014/main" id="{88C1F7E7-4E9A-4389-8B21-9B1F9EF986CB}"/>
                </a:ext>
              </a:extLst>
            </p:cNvPr>
            <p:cNvSpPr/>
            <p:nvPr/>
          </p:nvSpPr>
          <p:spPr>
            <a:xfrm>
              <a:off x="4080401"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04459C36-DDB3-4CFC-90F5-C00D6274C85F}"/>
                </a:ext>
              </a:extLst>
            </p:cNvPr>
            <p:cNvSpPr txBox="1"/>
            <p:nvPr/>
          </p:nvSpPr>
          <p:spPr>
            <a:xfrm>
              <a:off x="6311030"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85">
              <a:extLst>
                <a:ext uri="{FF2B5EF4-FFF2-40B4-BE49-F238E27FC236}">
                  <a16:creationId xmlns:a16="http://schemas.microsoft.com/office/drawing/2014/main" id="{86EC683E-3A13-40FC-95D5-4F42A5D7477A}"/>
                </a:ext>
              </a:extLst>
            </p:cNvPr>
            <p:cNvSpPr/>
            <p:nvPr/>
          </p:nvSpPr>
          <p:spPr>
            <a:xfrm>
              <a:off x="6173870"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5A1ED24D-30AF-49BA-8BCF-E7FF69C23761}"/>
                </a:ext>
              </a:extLst>
            </p:cNvPr>
            <p:cNvSpPr txBox="1"/>
            <p:nvPr/>
          </p:nvSpPr>
          <p:spPr>
            <a:xfrm>
              <a:off x="7643205"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85">
              <a:extLst>
                <a:ext uri="{FF2B5EF4-FFF2-40B4-BE49-F238E27FC236}">
                  <a16:creationId xmlns:a16="http://schemas.microsoft.com/office/drawing/2014/main" id="{F4441092-6EAA-4C7C-9193-13D9F7CD1150}"/>
                </a:ext>
              </a:extLst>
            </p:cNvPr>
            <p:cNvSpPr/>
            <p:nvPr/>
          </p:nvSpPr>
          <p:spPr>
            <a:xfrm>
              <a:off x="7506045"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85">
              <a:extLst>
                <a:ext uri="{FF2B5EF4-FFF2-40B4-BE49-F238E27FC236}">
                  <a16:creationId xmlns:a16="http://schemas.microsoft.com/office/drawing/2014/main" id="{2A5E68A8-594C-4FFD-89C9-62511568F87B}"/>
                </a:ext>
              </a:extLst>
            </p:cNvPr>
            <p:cNvSpPr/>
            <p:nvPr/>
          </p:nvSpPr>
          <p:spPr>
            <a:xfrm>
              <a:off x="9263752"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10">
              <a:extLst>
                <a:ext uri="{FF2B5EF4-FFF2-40B4-BE49-F238E27FC236}">
                  <a16:creationId xmlns:a16="http://schemas.microsoft.com/office/drawing/2014/main" id="{3C143682-13F4-49DD-8DA4-41071F0ED058}"/>
                </a:ext>
              </a:extLst>
            </p:cNvPr>
            <p:cNvSpPr txBox="1"/>
            <p:nvPr/>
          </p:nvSpPr>
          <p:spPr>
            <a:xfrm>
              <a:off x="603504" y="3233013"/>
              <a:ext cx="364202" cy="92589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 (billion)</a:t>
              </a:r>
            </a:p>
          </p:txBody>
        </p:sp>
        <p:grpSp>
          <p:nvGrpSpPr>
            <p:cNvPr id="369" name="Group 368">
              <a:extLst>
                <a:ext uri="{FF2B5EF4-FFF2-40B4-BE49-F238E27FC236}">
                  <a16:creationId xmlns:a16="http://schemas.microsoft.com/office/drawing/2014/main" id="{8F566565-84FC-4322-8F0B-23F4A07B6671}"/>
                </a:ext>
              </a:extLst>
            </p:cNvPr>
            <p:cNvGrpSpPr/>
            <p:nvPr/>
          </p:nvGrpSpPr>
          <p:grpSpPr>
            <a:xfrm>
              <a:off x="996696" y="2139696"/>
              <a:ext cx="10067544" cy="3059896"/>
              <a:chOff x="1042416" y="2093976"/>
              <a:chExt cx="10067544" cy="3059896"/>
            </a:xfrm>
          </p:grpSpPr>
          <p:sp>
            <p:nvSpPr>
              <p:cNvPr id="26" name="TextBox 25">
                <a:extLst>
                  <a:ext uri="{FF2B5EF4-FFF2-40B4-BE49-F238E27FC236}">
                    <a16:creationId xmlns:a16="http://schemas.microsoft.com/office/drawing/2014/main" id="{D643E349-A4C8-4252-BAEE-6E5350D6CE23}"/>
                  </a:ext>
                </a:extLst>
              </p:cNvPr>
              <p:cNvSpPr txBox="1"/>
              <p:nvPr/>
            </p:nvSpPr>
            <p:spPr>
              <a:xfrm>
                <a:off x="1042416" y="209397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35</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BC429C24-8354-4711-B741-3E1581782FF4}"/>
                  </a:ext>
                </a:extLst>
              </p:cNvPr>
              <p:cNvCxnSpPr/>
              <p:nvPr/>
            </p:nvCxnSpPr>
            <p:spPr>
              <a:xfrm>
                <a:off x="1280160" y="218993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42B97D58-D4E9-48E9-9843-C7A8630F6642}"/>
                  </a:ext>
                </a:extLst>
              </p:cNvPr>
              <p:cNvSpPr txBox="1"/>
              <p:nvPr/>
            </p:nvSpPr>
            <p:spPr>
              <a:xfrm>
                <a:off x="1042416" y="250545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8" name="Straight Connector 137">
                <a:extLst>
                  <a:ext uri="{FF2B5EF4-FFF2-40B4-BE49-F238E27FC236}">
                    <a16:creationId xmlns:a16="http://schemas.microsoft.com/office/drawing/2014/main" id="{1E358E6D-C074-4C99-A060-6B6AE96A91A4}"/>
                  </a:ext>
                </a:extLst>
              </p:cNvPr>
              <p:cNvCxnSpPr/>
              <p:nvPr/>
            </p:nvCxnSpPr>
            <p:spPr>
              <a:xfrm>
                <a:off x="1280160" y="26014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TextBox 139">
                <a:extLst>
                  <a:ext uri="{FF2B5EF4-FFF2-40B4-BE49-F238E27FC236}">
                    <a16:creationId xmlns:a16="http://schemas.microsoft.com/office/drawing/2014/main" id="{28EE04B2-EC4B-427D-A243-563DAB0522A7}"/>
                  </a:ext>
                </a:extLst>
              </p:cNvPr>
              <p:cNvSpPr txBox="1"/>
              <p:nvPr/>
            </p:nvSpPr>
            <p:spPr>
              <a:xfrm>
                <a:off x="1042416" y="291693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25</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04FECAB4-1486-4BBA-A222-92A701E1E053}"/>
                  </a:ext>
                </a:extLst>
              </p:cNvPr>
              <p:cNvCxnSpPr/>
              <p:nvPr/>
            </p:nvCxnSpPr>
            <p:spPr>
              <a:xfrm>
                <a:off x="1280160" y="30128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27E46F5D-7D53-4C57-B3B6-B9E3F9CAC63A}"/>
                  </a:ext>
                </a:extLst>
              </p:cNvPr>
              <p:cNvSpPr txBox="1"/>
              <p:nvPr/>
            </p:nvSpPr>
            <p:spPr>
              <a:xfrm>
                <a:off x="1042416" y="332841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4" name="Straight Connector 143">
                <a:extLst>
                  <a:ext uri="{FF2B5EF4-FFF2-40B4-BE49-F238E27FC236}">
                    <a16:creationId xmlns:a16="http://schemas.microsoft.com/office/drawing/2014/main" id="{6FF69CC5-883E-46EC-9F83-4214409BBF8C}"/>
                  </a:ext>
                </a:extLst>
              </p:cNvPr>
              <p:cNvCxnSpPr/>
              <p:nvPr/>
            </p:nvCxnSpPr>
            <p:spPr>
              <a:xfrm>
                <a:off x="1280160" y="342437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6" name="TextBox 145">
                <a:extLst>
                  <a:ext uri="{FF2B5EF4-FFF2-40B4-BE49-F238E27FC236}">
                    <a16:creationId xmlns:a16="http://schemas.microsoft.com/office/drawing/2014/main" id="{2F01DBDD-6EA6-4B00-A7A0-3A360D06D811}"/>
                  </a:ext>
                </a:extLst>
              </p:cNvPr>
              <p:cNvSpPr txBox="1"/>
              <p:nvPr/>
            </p:nvSpPr>
            <p:spPr>
              <a:xfrm>
                <a:off x="1042416" y="373989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15</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7" name="Straight Connector 146">
                <a:extLst>
                  <a:ext uri="{FF2B5EF4-FFF2-40B4-BE49-F238E27FC236}">
                    <a16:creationId xmlns:a16="http://schemas.microsoft.com/office/drawing/2014/main" id="{BCE7FA90-1FBF-4266-8C8D-D9347EC86AE1}"/>
                  </a:ext>
                </a:extLst>
              </p:cNvPr>
              <p:cNvCxnSpPr/>
              <p:nvPr/>
            </p:nvCxnSpPr>
            <p:spPr>
              <a:xfrm>
                <a:off x="1280160" y="383585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E889D7B8-A0ED-4D68-98F9-8EAB91715628}"/>
                  </a:ext>
                </a:extLst>
              </p:cNvPr>
              <p:cNvSpPr txBox="1"/>
              <p:nvPr/>
            </p:nvSpPr>
            <p:spPr>
              <a:xfrm>
                <a:off x="1042416" y="4151376"/>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0" name="Straight Connector 149">
                <a:extLst>
                  <a:ext uri="{FF2B5EF4-FFF2-40B4-BE49-F238E27FC236}">
                    <a16:creationId xmlns:a16="http://schemas.microsoft.com/office/drawing/2014/main" id="{2DF83D8F-3CFC-4168-9D74-ECF64F251569}"/>
                  </a:ext>
                </a:extLst>
              </p:cNvPr>
              <p:cNvCxnSpPr/>
              <p:nvPr/>
            </p:nvCxnSpPr>
            <p:spPr>
              <a:xfrm>
                <a:off x="1280160" y="424733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TextBox 151">
                <a:extLst>
                  <a:ext uri="{FF2B5EF4-FFF2-40B4-BE49-F238E27FC236}">
                    <a16:creationId xmlns:a16="http://schemas.microsoft.com/office/drawing/2014/main" id="{1795B87E-CAE6-4C36-A094-49F47B5058D7}"/>
                  </a:ext>
                </a:extLst>
              </p:cNvPr>
              <p:cNvSpPr txBox="1"/>
              <p:nvPr/>
            </p:nvSpPr>
            <p:spPr>
              <a:xfrm>
                <a:off x="1127375" y="4562856"/>
                <a:ext cx="84960"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5</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3" name="Straight Connector 152">
                <a:extLst>
                  <a:ext uri="{FF2B5EF4-FFF2-40B4-BE49-F238E27FC236}">
                    <a16:creationId xmlns:a16="http://schemas.microsoft.com/office/drawing/2014/main" id="{E9F46720-8F2C-4716-9D07-5F56E793BF71}"/>
                  </a:ext>
                </a:extLst>
              </p:cNvPr>
              <p:cNvCxnSpPr/>
              <p:nvPr/>
            </p:nvCxnSpPr>
            <p:spPr>
              <a:xfrm>
                <a:off x="1280160" y="465881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6BD07143-36AE-4E2B-AD25-3651C48D7F93}"/>
                  </a:ext>
                </a:extLst>
              </p:cNvPr>
              <p:cNvSpPr txBox="1"/>
              <p:nvPr/>
            </p:nvSpPr>
            <p:spPr>
              <a:xfrm>
                <a:off x="1127375" y="4974336"/>
                <a:ext cx="84960"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6" name="Straight Connector 155">
                <a:extLst>
                  <a:ext uri="{FF2B5EF4-FFF2-40B4-BE49-F238E27FC236}">
                    <a16:creationId xmlns:a16="http://schemas.microsoft.com/office/drawing/2014/main" id="{488E33DA-4583-4340-A875-5D017C91F997}"/>
                  </a:ext>
                </a:extLst>
              </p:cNvPr>
              <p:cNvCxnSpPr/>
              <p:nvPr/>
            </p:nvCxnSpPr>
            <p:spPr>
              <a:xfrm>
                <a:off x="1280160" y="5074920"/>
                <a:ext cx="98298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TextBox 29">
              <a:extLst>
                <a:ext uri="{FF2B5EF4-FFF2-40B4-BE49-F238E27FC236}">
                  <a16:creationId xmlns:a16="http://schemas.microsoft.com/office/drawing/2014/main" id="{ECBDC722-2986-49E3-BDC3-E8FDC51648A5}"/>
                </a:ext>
              </a:extLst>
            </p:cNvPr>
            <p:cNvSpPr txBox="1"/>
            <p:nvPr/>
          </p:nvSpPr>
          <p:spPr>
            <a:xfrm>
              <a:off x="1520208"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2000</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F06F243D-64BD-4A6A-8BFA-5F367F41F827}"/>
                </a:ext>
              </a:extLst>
            </p:cNvPr>
            <p:cNvSpPr txBox="1"/>
            <p:nvPr/>
          </p:nvSpPr>
          <p:spPr>
            <a:xfrm>
              <a:off x="3350521"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2005</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58" name="TextBox 257">
              <a:extLst>
                <a:ext uri="{FF2B5EF4-FFF2-40B4-BE49-F238E27FC236}">
                  <a16:creationId xmlns:a16="http://schemas.microsoft.com/office/drawing/2014/main" id="{E1850BE3-1E86-4748-A063-8B93DF0BFC0C}"/>
                </a:ext>
              </a:extLst>
            </p:cNvPr>
            <p:cNvSpPr txBox="1"/>
            <p:nvPr/>
          </p:nvSpPr>
          <p:spPr>
            <a:xfrm>
              <a:off x="5179321"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2010</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89" name="TextBox 288">
              <a:extLst>
                <a:ext uri="{FF2B5EF4-FFF2-40B4-BE49-F238E27FC236}">
                  <a16:creationId xmlns:a16="http://schemas.microsoft.com/office/drawing/2014/main" id="{B8FD861E-8567-4BB8-9B5C-C88B579C96A3}"/>
                </a:ext>
              </a:extLst>
            </p:cNvPr>
            <p:cNvSpPr txBox="1"/>
            <p:nvPr/>
          </p:nvSpPr>
          <p:spPr>
            <a:xfrm>
              <a:off x="7008121"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2015</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320" name="TextBox 319">
              <a:extLst>
                <a:ext uri="{FF2B5EF4-FFF2-40B4-BE49-F238E27FC236}">
                  <a16:creationId xmlns:a16="http://schemas.microsoft.com/office/drawing/2014/main" id="{2189CC2C-6DA0-4B61-83B3-9FB6837906E6}"/>
                </a:ext>
              </a:extLst>
            </p:cNvPr>
            <p:cNvSpPr txBox="1"/>
            <p:nvPr/>
          </p:nvSpPr>
          <p:spPr>
            <a:xfrm>
              <a:off x="8836921"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2020</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321" name="object 28">
              <a:extLst>
                <a:ext uri="{FF2B5EF4-FFF2-40B4-BE49-F238E27FC236}">
                  <a16:creationId xmlns:a16="http://schemas.microsoft.com/office/drawing/2014/main" id="{DAF64412-0EF3-43A8-8CC2-47A72D9033F1}"/>
                </a:ext>
              </a:extLst>
            </p:cNvPr>
            <p:cNvSpPr/>
            <p:nvPr/>
          </p:nvSpPr>
          <p:spPr>
            <a:xfrm>
              <a:off x="10745713" y="2688336"/>
              <a:ext cx="182880" cy="2432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TextBox 350">
              <a:extLst>
                <a:ext uri="{FF2B5EF4-FFF2-40B4-BE49-F238E27FC236}">
                  <a16:creationId xmlns:a16="http://schemas.microsoft.com/office/drawing/2014/main" id="{CA4829AB-325F-4FF0-9E7E-9ECA067420DA}"/>
                </a:ext>
              </a:extLst>
            </p:cNvPr>
            <p:cNvSpPr txBox="1"/>
            <p:nvPr/>
          </p:nvSpPr>
          <p:spPr>
            <a:xfrm>
              <a:off x="10665721" y="5154049"/>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2025</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365" name="object 28">
              <a:extLst>
                <a:ext uri="{FF2B5EF4-FFF2-40B4-BE49-F238E27FC236}">
                  <a16:creationId xmlns:a16="http://schemas.microsoft.com/office/drawing/2014/main" id="{8D4CAF8C-EFDD-4B0E-8B6B-FB1D89F362DD}"/>
                </a:ext>
              </a:extLst>
            </p:cNvPr>
            <p:cNvSpPr/>
            <p:nvPr/>
          </p:nvSpPr>
          <p:spPr>
            <a:xfrm>
              <a:off x="1600200" y="4699050"/>
              <a:ext cx="182880" cy="365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 name="object 28">
              <a:extLst>
                <a:ext uri="{FF2B5EF4-FFF2-40B4-BE49-F238E27FC236}">
                  <a16:creationId xmlns:a16="http://schemas.microsoft.com/office/drawing/2014/main" id="{0AAE6E11-5435-4549-BE03-6B1C62CF5E06}"/>
                </a:ext>
              </a:extLst>
            </p:cNvPr>
            <p:cNvSpPr/>
            <p:nvPr/>
          </p:nvSpPr>
          <p:spPr>
            <a:xfrm>
              <a:off x="1600200" y="4732867"/>
              <a:ext cx="182880" cy="54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 name="object 28">
              <a:extLst>
                <a:ext uri="{FF2B5EF4-FFF2-40B4-BE49-F238E27FC236}">
                  <a16:creationId xmlns:a16="http://schemas.microsoft.com/office/drawing/2014/main" id="{FBD8B0BD-89EB-4765-864F-4140560DD979}"/>
                </a:ext>
              </a:extLst>
            </p:cNvPr>
            <p:cNvSpPr/>
            <p:nvPr/>
          </p:nvSpPr>
          <p:spPr>
            <a:xfrm>
              <a:off x="1965960" y="4698746"/>
              <a:ext cx="182880" cy="54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endParaRPr>
                <a:solidFill>
                  <a:prstClr val="black"/>
                </a:solidFill>
                <a:latin typeface="Arial" panose="020B0604020202020204"/>
              </a:endParaRPr>
            </a:p>
          </p:txBody>
        </p:sp>
        <p:sp>
          <p:nvSpPr>
            <p:cNvPr id="377" name="object 28">
              <a:extLst>
                <a:ext uri="{FF2B5EF4-FFF2-40B4-BE49-F238E27FC236}">
                  <a16:creationId xmlns:a16="http://schemas.microsoft.com/office/drawing/2014/main" id="{888521F7-874F-4FC7-8C3B-2430BD5255FA}"/>
                </a:ext>
              </a:extLst>
            </p:cNvPr>
            <p:cNvSpPr/>
            <p:nvPr/>
          </p:nvSpPr>
          <p:spPr>
            <a:xfrm>
              <a:off x="2331720" y="4678213"/>
              <a:ext cx="182880" cy="731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object 28">
              <a:extLst>
                <a:ext uri="{FF2B5EF4-FFF2-40B4-BE49-F238E27FC236}">
                  <a16:creationId xmlns:a16="http://schemas.microsoft.com/office/drawing/2014/main" id="{A8926A01-79C0-4462-B2D8-0352F310CC49}"/>
                </a:ext>
              </a:extLst>
            </p:cNvPr>
            <p:cNvSpPr/>
            <p:nvPr/>
          </p:nvSpPr>
          <p:spPr>
            <a:xfrm>
              <a:off x="2331720" y="4745153"/>
              <a:ext cx="182880" cy="54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 name="object 28">
              <a:extLst>
                <a:ext uri="{FF2B5EF4-FFF2-40B4-BE49-F238E27FC236}">
                  <a16:creationId xmlns:a16="http://schemas.microsoft.com/office/drawing/2014/main" id="{6C5181E6-8B06-490A-8696-62F7E873ED8C}"/>
                </a:ext>
              </a:extLst>
            </p:cNvPr>
            <p:cNvSpPr/>
            <p:nvPr/>
          </p:nvSpPr>
          <p:spPr>
            <a:xfrm>
              <a:off x="2331720" y="4800220"/>
              <a:ext cx="182880" cy="3200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 name="object 28">
              <a:extLst>
                <a:ext uri="{FF2B5EF4-FFF2-40B4-BE49-F238E27FC236}">
                  <a16:creationId xmlns:a16="http://schemas.microsoft.com/office/drawing/2014/main" id="{F37E9AE1-4218-4648-94A3-85581431AF0F}"/>
                </a:ext>
              </a:extLst>
            </p:cNvPr>
            <p:cNvSpPr/>
            <p:nvPr/>
          </p:nvSpPr>
          <p:spPr>
            <a:xfrm>
              <a:off x="2697480" y="4567238"/>
              <a:ext cx="182880"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object 28">
              <a:extLst>
                <a:ext uri="{FF2B5EF4-FFF2-40B4-BE49-F238E27FC236}">
                  <a16:creationId xmlns:a16="http://schemas.microsoft.com/office/drawing/2014/main" id="{6167A5B9-3002-4543-95BC-90A641D3071C}"/>
                </a:ext>
              </a:extLst>
            </p:cNvPr>
            <p:cNvSpPr/>
            <p:nvPr/>
          </p:nvSpPr>
          <p:spPr>
            <a:xfrm>
              <a:off x="2697480" y="4770669"/>
              <a:ext cx="182880" cy="34997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object 28">
              <a:extLst>
                <a:ext uri="{FF2B5EF4-FFF2-40B4-BE49-F238E27FC236}">
                  <a16:creationId xmlns:a16="http://schemas.microsoft.com/office/drawing/2014/main" id="{D5801430-84F9-4F96-B683-57026BEACA83}"/>
                </a:ext>
              </a:extLst>
            </p:cNvPr>
            <p:cNvSpPr/>
            <p:nvPr/>
          </p:nvSpPr>
          <p:spPr>
            <a:xfrm>
              <a:off x="3063240" y="4491512"/>
              <a:ext cx="182880"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object 28">
              <a:extLst>
                <a:ext uri="{FF2B5EF4-FFF2-40B4-BE49-F238E27FC236}">
                  <a16:creationId xmlns:a16="http://schemas.microsoft.com/office/drawing/2014/main" id="{54C70731-728C-41EC-A70E-46A78E5C62F0}"/>
                </a:ext>
              </a:extLst>
            </p:cNvPr>
            <p:cNvSpPr/>
            <p:nvPr/>
          </p:nvSpPr>
          <p:spPr>
            <a:xfrm>
              <a:off x="3063240" y="4716305"/>
              <a:ext cx="182880" cy="4114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 name="object 28">
              <a:extLst>
                <a:ext uri="{FF2B5EF4-FFF2-40B4-BE49-F238E27FC236}">
                  <a16:creationId xmlns:a16="http://schemas.microsoft.com/office/drawing/2014/main" id="{90C3562E-50B4-43BC-8841-B56A4D497054}"/>
                </a:ext>
              </a:extLst>
            </p:cNvPr>
            <p:cNvSpPr/>
            <p:nvPr/>
          </p:nvSpPr>
          <p:spPr>
            <a:xfrm>
              <a:off x="3429000" y="4338540"/>
              <a:ext cx="182880"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 name="object 28">
              <a:extLst>
                <a:ext uri="{FF2B5EF4-FFF2-40B4-BE49-F238E27FC236}">
                  <a16:creationId xmlns:a16="http://schemas.microsoft.com/office/drawing/2014/main" id="{0C50517A-93CC-412B-9FBB-E9A3314826C1}"/>
                </a:ext>
              </a:extLst>
            </p:cNvPr>
            <p:cNvSpPr/>
            <p:nvPr/>
          </p:nvSpPr>
          <p:spPr>
            <a:xfrm>
              <a:off x="3429000" y="4500751"/>
              <a:ext cx="182880" cy="4895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 name="object 28">
              <a:extLst>
                <a:ext uri="{FF2B5EF4-FFF2-40B4-BE49-F238E27FC236}">
                  <a16:creationId xmlns:a16="http://schemas.microsoft.com/office/drawing/2014/main" id="{B3B9DF9E-5398-4CCC-AC59-83433351E6A0}"/>
                </a:ext>
              </a:extLst>
            </p:cNvPr>
            <p:cNvSpPr/>
            <p:nvPr/>
          </p:nvSpPr>
          <p:spPr>
            <a:xfrm>
              <a:off x="3429000" y="4549708"/>
              <a:ext cx="182880"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 name="object 28">
              <a:extLst>
                <a:ext uri="{FF2B5EF4-FFF2-40B4-BE49-F238E27FC236}">
                  <a16:creationId xmlns:a16="http://schemas.microsoft.com/office/drawing/2014/main" id="{4D932267-2EF1-4357-BB5C-462E3C5D31AD}"/>
                </a:ext>
              </a:extLst>
            </p:cNvPr>
            <p:cNvSpPr/>
            <p:nvPr/>
          </p:nvSpPr>
          <p:spPr>
            <a:xfrm>
              <a:off x="3794760" y="4273797"/>
              <a:ext cx="182880"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object 28">
              <a:extLst>
                <a:ext uri="{FF2B5EF4-FFF2-40B4-BE49-F238E27FC236}">
                  <a16:creationId xmlns:a16="http://schemas.microsoft.com/office/drawing/2014/main" id="{9A6165A9-1353-4945-886D-33894C8B7E65}"/>
                </a:ext>
              </a:extLst>
            </p:cNvPr>
            <p:cNvSpPr/>
            <p:nvPr/>
          </p:nvSpPr>
          <p:spPr>
            <a:xfrm>
              <a:off x="3794760" y="4439125"/>
              <a:ext cx="182880" cy="640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object 28">
              <a:extLst>
                <a:ext uri="{FF2B5EF4-FFF2-40B4-BE49-F238E27FC236}">
                  <a16:creationId xmlns:a16="http://schemas.microsoft.com/office/drawing/2014/main" id="{06021556-BE96-4395-8F43-A9F4D87BD6AC}"/>
                </a:ext>
              </a:extLst>
            </p:cNvPr>
            <p:cNvSpPr/>
            <p:nvPr/>
          </p:nvSpPr>
          <p:spPr>
            <a:xfrm>
              <a:off x="3794760" y="4704534"/>
              <a:ext cx="182880" cy="4161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 name="object 28">
              <a:extLst>
                <a:ext uri="{FF2B5EF4-FFF2-40B4-BE49-F238E27FC236}">
                  <a16:creationId xmlns:a16="http://schemas.microsoft.com/office/drawing/2014/main" id="{DCC95CEA-EBDF-4A38-8941-8DDE4235EF20}"/>
                </a:ext>
              </a:extLst>
            </p:cNvPr>
            <p:cNvSpPr/>
            <p:nvPr/>
          </p:nvSpPr>
          <p:spPr>
            <a:xfrm>
              <a:off x="4160520" y="4099011"/>
              <a:ext cx="182880" cy="16526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object 28">
              <a:extLst>
                <a:ext uri="{FF2B5EF4-FFF2-40B4-BE49-F238E27FC236}">
                  <a16:creationId xmlns:a16="http://schemas.microsoft.com/office/drawing/2014/main" id="{BEB15745-7831-4D53-90F8-FF77DCF0522D}"/>
                </a:ext>
              </a:extLst>
            </p:cNvPr>
            <p:cNvSpPr/>
            <p:nvPr/>
          </p:nvSpPr>
          <p:spPr>
            <a:xfrm>
              <a:off x="4160520" y="4264274"/>
              <a:ext cx="182880"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 name="object 28">
              <a:extLst>
                <a:ext uri="{FF2B5EF4-FFF2-40B4-BE49-F238E27FC236}">
                  <a16:creationId xmlns:a16="http://schemas.microsoft.com/office/drawing/2014/main" id="{52F7217C-AD7A-4003-B964-1216CD0716AA}"/>
                </a:ext>
              </a:extLst>
            </p:cNvPr>
            <p:cNvSpPr/>
            <p:nvPr/>
          </p:nvSpPr>
          <p:spPr>
            <a:xfrm>
              <a:off x="4160520" y="4364858"/>
              <a:ext cx="182880" cy="23544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object 28">
              <a:extLst>
                <a:ext uri="{FF2B5EF4-FFF2-40B4-BE49-F238E27FC236}">
                  <a16:creationId xmlns:a16="http://schemas.microsoft.com/office/drawing/2014/main" id="{338B8594-8293-4885-8480-C0674F2BA5B7}"/>
                </a:ext>
              </a:extLst>
            </p:cNvPr>
            <p:cNvSpPr/>
            <p:nvPr/>
          </p:nvSpPr>
          <p:spPr>
            <a:xfrm>
              <a:off x="4160520" y="4600305"/>
              <a:ext cx="182880" cy="52033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 name="object 28">
              <a:extLst>
                <a:ext uri="{FF2B5EF4-FFF2-40B4-BE49-F238E27FC236}">
                  <a16:creationId xmlns:a16="http://schemas.microsoft.com/office/drawing/2014/main" id="{E64FDC87-8157-4564-923F-0077B47A5608}"/>
                </a:ext>
              </a:extLst>
            </p:cNvPr>
            <p:cNvSpPr/>
            <p:nvPr/>
          </p:nvSpPr>
          <p:spPr>
            <a:xfrm>
              <a:off x="4526280" y="3802283"/>
              <a:ext cx="182880" cy="3108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object 28">
              <a:extLst>
                <a:ext uri="{FF2B5EF4-FFF2-40B4-BE49-F238E27FC236}">
                  <a16:creationId xmlns:a16="http://schemas.microsoft.com/office/drawing/2014/main" id="{47B574B4-EB0F-42E3-B1A9-10FA50A7C659}"/>
                </a:ext>
              </a:extLst>
            </p:cNvPr>
            <p:cNvSpPr/>
            <p:nvPr/>
          </p:nvSpPr>
          <p:spPr>
            <a:xfrm>
              <a:off x="4526280" y="4113178"/>
              <a:ext cx="182880" cy="1280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 name="object 28">
              <a:extLst>
                <a:ext uri="{FF2B5EF4-FFF2-40B4-BE49-F238E27FC236}">
                  <a16:creationId xmlns:a16="http://schemas.microsoft.com/office/drawing/2014/main" id="{AD183A5D-912D-4464-9DE1-B3944246D0CB}"/>
                </a:ext>
              </a:extLst>
            </p:cNvPr>
            <p:cNvSpPr/>
            <p:nvPr/>
          </p:nvSpPr>
          <p:spPr>
            <a:xfrm>
              <a:off x="4526280" y="4241194"/>
              <a:ext cx="182880" cy="3108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object 28">
              <a:extLst>
                <a:ext uri="{FF2B5EF4-FFF2-40B4-BE49-F238E27FC236}">
                  <a16:creationId xmlns:a16="http://schemas.microsoft.com/office/drawing/2014/main" id="{FB30016C-D255-4151-8481-D9F1C6DEF29F}"/>
                </a:ext>
              </a:extLst>
            </p:cNvPr>
            <p:cNvSpPr/>
            <p:nvPr/>
          </p:nvSpPr>
          <p:spPr>
            <a:xfrm>
              <a:off x="4526280" y="4552090"/>
              <a:ext cx="182880" cy="56855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 name="object 28">
              <a:extLst>
                <a:ext uri="{FF2B5EF4-FFF2-40B4-BE49-F238E27FC236}">
                  <a16:creationId xmlns:a16="http://schemas.microsoft.com/office/drawing/2014/main" id="{D1015833-B58E-4F48-A47E-1B5277E55380}"/>
                </a:ext>
              </a:extLst>
            </p:cNvPr>
            <p:cNvSpPr/>
            <p:nvPr/>
          </p:nvSpPr>
          <p:spPr>
            <a:xfrm>
              <a:off x="4892040" y="3768174"/>
              <a:ext cx="182880" cy="2926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object 28">
              <a:extLst>
                <a:ext uri="{FF2B5EF4-FFF2-40B4-BE49-F238E27FC236}">
                  <a16:creationId xmlns:a16="http://schemas.microsoft.com/office/drawing/2014/main" id="{B3AFC1D5-EEFD-4D3B-8090-B744A14AED86}"/>
                </a:ext>
              </a:extLst>
            </p:cNvPr>
            <p:cNvSpPr/>
            <p:nvPr/>
          </p:nvSpPr>
          <p:spPr>
            <a:xfrm>
              <a:off x="4892040" y="4060782"/>
              <a:ext cx="182880"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 name="object 28">
              <a:extLst>
                <a:ext uri="{FF2B5EF4-FFF2-40B4-BE49-F238E27FC236}">
                  <a16:creationId xmlns:a16="http://schemas.microsoft.com/office/drawing/2014/main" id="{9888CFD2-3057-4F0E-B7DC-5FD262F41830}"/>
                </a:ext>
              </a:extLst>
            </p:cNvPr>
            <p:cNvSpPr/>
            <p:nvPr/>
          </p:nvSpPr>
          <p:spPr>
            <a:xfrm>
              <a:off x="4892040" y="4179654"/>
              <a:ext cx="182880" cy="36505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object 28">
              <a:extLst>
                <a:ext uri="{FF2B5EF4-FFF2-40B4-BE49-F238E27FC236}">
                  <a16:creationId xmlns:a16="http://schemas.microsoft.com/office/drawing/2014/main" id="{5423E554-CB3E-4C2F-8E53-70846A6F6771}"/>
                </a:ext>
              </a:extLst>
            </p:cNvPr>
            <p:cNvSpPr/>
            <p:nvPr/>
          </p:nvSpPr>
          <p:spPr>
            <a:xfrm>
              <a:off x="4892040" y="4544707"/>
              <a:ext cx="182880" cy="57593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object 28">
              <a:extLst>
                <a:ext uri="{FF2B5EF4-FFF2-40B4-BE49-F238E27FC236}">
                  <a16:creationId xmlns:a16="http://schemas.microsoft.com/office/drawing/2014/main" id="{D02C7F7F-1036-46F0-B76E-44F482622F8B}"/>
                </a:ext>
              </a:extLst>
            </p:cNvPr>
            <p:cNvSpPr/>
            <p:nvPr/>
          </p:nvSpPr>
          <p:spPr>
            <a:xfrm>
              <a:off x="5257800" y="3734276"/>
              <a:ext cx="182880"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object 28">
              <a:extLst>
                <a:ext uri="{FF2B5EF4-FFF2-40B4-BE49-F238E27FC236}">
                  <a16:creationId xmlns:a16="http://schemas.microsoft.com/office/drawing/2014/main" id="{8AFD3F16-7220-4A25-882C-91C5DD2C2085}"/>
                </a:ext>
              </a:extLst>
            </p:cNvPr>
            <p:cNvSpPr/>
            <p:nvPr/>
          </p:nvSpPr>
          <p:spPr>
            <a:xfrm>
              <a:off x="5257800" y="3987928"/>
              <a:ext cx="182880" cy="1280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object 28">
              <a:extLst>
                <a:ext uri="{FF2B5EF4-FFF2-40B4-BE49-F238E27FC236}">
                  <a16:creationId xmlns:a16="http://schemas.microsoft.com/office/drawing/2014/main" id="{029FA567-2AF2-45E8-B8A1-DAB3C331DC6E}"/>
                </a:ext>
              </a:extLst>
            </p:cNvPr>
            <p:cNvSpPr/>
            <p:nvPr/>
          </p:nvSpPr>
          <p:spPr>
            <a:xfrm>
              <a:off x="5257800" y="4115944"/>
              <a:ext cx="182880" cy="3112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object 28">
              <a:extLst>
                <a:ext uri="{FF2B5EF4-FFF2-40B4-BE49-F238E27FC236}">
                  <a16:creationId xmlns:a16="http://schemas.microsoft.com/office/drawing/2014/main" id="{526DFE21-5358-4157-ABE3-4466CC78A9C8}"/>
                </a:ext>
              </a:extLst>
            </p:cNvPr>
            <p:cNvSpPr/>
            <p:nvPr/>
          </p:nvSpPr>
          <p:spPr>
            <a:xfrm>
              <a:off x="5257800" y="4427220"/>
              <a:ext cx="182880" cy="6934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 name="object 28">
              <a:extLst>
                <a:ext uri="{FF2B5EF4-FFF2-40B4-BE49-F238E27FC236}">
                  <a16:creationId xmlns:a16="http://schemas.microsoft.com/office/drawing/2014/main" id="{96D76286-ECE3-43FD-AA69-9EF15F84502E}"/>
                </a:ext>
              </a:extLst>
            </p:cNvPr>
            <p:cNvSpPr/>
            <p:nvPr/>
          </p:nvSpPr>
          <p:spPr>
            <a:xfrm>
              <a:off x="5623560" y="3558161"/>
              <a:ext cx="182880"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object 28">
              <a:extLst>
                <a:ext uri="{FF2B5EF4-FFF2-40B4-BE49-F238E27FC236}">
                  <a16:creationId xmlns:a16="http://schemas.microsoft.com/office/drawing/2014/main" id="{B9322DD8-65F1-4928-BD18-B8915DF91703}"/>
                </a:ext>
              </a:extLst>
            </p:cNvPr>
            <p:cNvSpPr/>
            <p:nvPr/>
          </p:nvSpPr>
          <p:spPr>
            <a:xfrm>
              <a:off x="5623560" y="3814194"/>
              <a:ext cx="182880" cy="129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object 28">
              <a:extLst>
                <a:ext uri="{FF2B5EF4-FFF2-40B4-BE49-F238E27FC236}">
                  <a16:creationId xmlns:a16="http://schemas.microsoft.com/office/drawing/2014/main" id="{E6EFA581-96FC-4F3B-9642-1B6375047DCA}"/>
                </a:ext>
              </a:extLst>
            </p:cNvPr>
            <p:cNvSpPr/>
            <p:nvPr/>
          </p:nvSpPr>
          <p:spPr>
            <a:xfrm>
              <a:off x="5623560" y="3943826"/>
              <a:ext cx="182880" cy="35385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object 28">
              <a:extLst>
                <a:ext uri="{FF2B5EF4-FFF2-40B4-BE49-F238E27FC236}">
                  <a16:creationId xmlns:a16="http://schemas.microsoft.com/office/drawing/2014/main" id="{4F8A4A36-6852-4274-92A3-12A108473072}"/>
                </a:ext>
              </a:extLst>
            </p:cNvPr>
            <p:cNvSpPr/>
            <p:nvPr/>
          </p:nvSpPr>
          <p:spPr>
            <a:xfrm>
              <a:off x="5623560" y="4297680"/>
              <a:ext cx="182880" cy="8229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 name="object 28">
              <a:extLst>
                <a:ext uri="{FF2B5EF4-FFF2-40B4-BE49-F238E27FC236}">
                  <a16:creationId xmlns:a16="http://schemas.microsoft.com/office/drawing/2014/main" id="{94F47EB0-CBFA-42CF-93AF-AB956383BA62}"/>
                </a:ext>
              </a:extLst>
            </p:cNvPr>
            <p:cNvSpPr/>
            <p:nvPr/>
          </p:nvSpPr>
          <p:spPr>
            <a:xfrm>
              <a:off x="5989320" y="3516904"/>
              <a:ext cx="182880"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 name="object 28">
              <a:extLst>
                <a:ext uri="{FF2B5EF4-FFF2-40B4-BE49-F238E27FC236}">
                  <a16:creationId xmlns:a16="http://schemas.microsoft.com/office/drawing/2014/main" id="{F756759A-3078-4E70-B4B2-32513DFD2DA4}"/>
                </a:ext>
              </a:extLst>
            </p:cNvPr>
            <p:cNvSpPr/>
            <p:nvPr/>
          </p:nvSpPr>
          <p:spPr>
            <a:xfrm>
              <a:off x="5989320" y="3772936"/>
              <a:ext cx="182880" cy="14945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 name="object 28">
              <a:extLst>
                <a:ext uri="{FF2B5EF4-FFF2-40B4-BE49-F238E27FC236}">
                  <a16:creationId xmlns:a16="http://schemas.microsoft.com/office/drawing/2014/main" id="{6A05B93F-204F-489D-97CB-B482D32029FE}"/>
                </a:ext>
              </a:extLst>
            </p:cNvPr>
            <p:cNvSpPr/>
            <p:nvPr/>
          </p:nvSpPr>
          <p:spPr>
            <a:xfrm>
              <a:off x="5989320" y="3920426"/>
              <a:ext cx="182880" cy="3931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 name="object 28">
              <a:extLst>
                <a:ext uri="{FF2B5EF4-FFF2-40B4-BE49-F238E27FC236}">
                  <a16:creationId xmlns:a16="http://schemas.microsoft.com/office/drawing/2014/main" id="{795AB5DA-E0D8-42F3-82B9-EF48C2E808B5}"/>
                </a:ext>
              </a:extLst>
            </p:cNvPr>
            <p:cNvSpPr/>
            <p:nvPr/>
          </p:nvSpPr>
          <p:spPr>
            <a:xfrm>
              <a:off x="5989320" y="4313618"/>
              <a:ext cx="182880" cy="80702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 name="object 28">
              <a:extLst>
                <a:ext uri="{FF2B5EF4-FFF2-40B4-BE49-F238E27FC236}">
                  <a16:creationId xmlns:a16="http://schemas.microsoft.com/office/drawing/2014/main" id="{326328E7-8417-4489-9740-BE84675F4EC9}"/>
                </a:ext>
              </a:extLst>
            </p:cNvPr>
            <p:cNvSpPr/>
            <p:nvPr/>
          </p:nvSpPr>
          <p:spPr>
            <a:xfrm>
              <a:off x="6355080" y="3417859"/>
              <a:ext cx="182880" cy="2330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 name="object 28">
              <a:extLst>
                <a:ext uri="{FF2B5EF4-FFF2-40B4-BE49-F238E27FC236}">
                  <a16:creationId xmlns:a16="http://schemas.microsoft.com/office/drawing/2014/main" id="{21C3D506-F5BA-4D02-A4F0-0A124A1838C6}"/>
                </a:ext>
              </a:extLst>
            </p:cNvPr>
            <p:cNvSpPr/>
            <p:nvPr/>
          </p:nvSpPr>
          <p:spPr>
            <a:xfrm>
              <a:off x="6355080" y="3648487"/>
              <a:ext cx="182880"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 name="object 28">
              <a:extLst>
                <a:ext uri="{FF2B5EF4-FFF2-40B4-BE49-F238E27FC236}">
                  <a16:creationId xmlns:a16="http://schemas.microsoft.com/office/drawing/2014/main" id="{0C27F9A5-2DBB-4B75-ACBB-70CED0E80C76}"/>
                </a:ext>
              </a:extLst>
            </p:cNvPr>
            <p:cNvSpPr/>
            <p:nvPr/>
          </p:nvSpPr>
          <p:spPr>
            <a:xfrm>
              <a:off x="6355080" y="3838131"/>
              <a:ext cx="182880" cy="4206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 name="object 28">
              <a:extLst>
                <a:ext uri="{FF2B5EF4-FFF2-40B4-BE49-F238E27FC236}">
                  <a16:creationId xmlns:a16="http://schemas.microsoft.com/office/drawing/2014/main" id="{3AD8C5C4-E74C-41F2-A093-854BA5B46683}"/>
                </a:ext>
              </a:extLst>
            </p:cNvPr>
            <p:cNvSpPr/>
            <p:nvPr/>
          </p:nvSpPr>
          <p:spPr>
            <a:xfrm>
              <a:off x="6355080" y="4256753"/>
              <a:ext cx="182880" cy="86864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 name="object 28">
              <a:extLst>
                <a:ext uri="{FF2B5EF4-FFF2-40B4-BE49-F238E27FC236}">
                  <a16:creationId xmlns:a16="http://schemas.microsoft.com/office/drawing/2014/main" id="{D63F8607-7AD0-4A58-9C80-3E4293866021}"/>
                </a:ext>
              </a:extLst>
            </p:cNvPr>
            <p:cNvSpPr/>
            <p:nvPr/>
          </p:nvSpPr>
          <p:spPr>
            <a:xfrm>
              <a:off x="6720840" y="3429765"/>
              <a:ext cx="182880" cy="2211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object 28">
              <a:extLst>
                <a:ext uri="{FF2B5EF4-FFF2-40B4-BE49-F238E27FC236}">
                  <a16:creationId xmlns:a16="http://schemas.microsoft.com/office/drawing/2014/main" id="{D5F318D6-A184-4C0D-BEA8-DB1F5AE9D8BF}"/>
                </a:ext>
              </a:extLst>
            </p:cNvPr>
            <p:cNvSpPr/>
            <p:nvPr/>
          </p:nvSpPr>
          <p:spPr>
            <a:xfrm>
              <a:off x="6720840" y="3650868"/>
              <a:ext cx="182880" cy="1280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 name="object 28">
              <a:extLst>
                <a:ext uri="{FF2B5EF4-FFF2-40B4-BE49-F238E27FC236}">
                  <a16:creationId xmlns:a16="http://schemas.microsoft.com/office/drawing/2014/main" id="{F1BEC1CD-9D0B-4C1B-9175-2DC6B1EE59B6}"/>
                </a:ext>
              </a:extLst>
            </p:cNvPr>
            <p:cNvSpPr/>
            <p:nvPr/>
          </p:nvSpPr>
          <p:spPr>
            <a:xfrm>
              <a:off x="6720840" y="3778884"/>
              <a:ext cx="182880" cy="41583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object 28">
              <a:extLst>
                <a:ext uri="{FF2B5EF4-FFF2-40B4-BE49-F238E27FC236}">
                  <a16:creationId xmlns:a16="http://schemas.microsoft.com/office/drawing/2014/main" id="{9A86D2C4-E220-4400-A62E-EFCA616F1F7D}"/>
                </a:ext>
              </a:extLst>
            </p:cNvPr>
            <p:cNvSpPr/>
            <p:nvPr/>
          </p:nvSpPr>
          <p:spPr>
            <a:xfrm>
              <a:off x="6720840" y="4194713"/>
              <a:ext cx="182880" cy="9326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6" name="object 28">
              <a:extLst>
                <a:ext uri="{FF2B5EF4-FFF2-40B4-BE49-F238E27FC236}">
                  <a16:creationId xmlns:a16="http://schemas.microsoft.com/office/drawing/2014/main" id="{AB354189-ABAC-49F9-9AD8-6AF988EB1A1E}"/>
                </a:ext>
              </a:extLst>
            </p:cNvPr>
            <p:cNvSpPr/>
            <p:nvPr/>
          </p:nvSpPr>
          <p:spPr>
            <a:xfrm>
              <a:off x="7086600" y="3422621"/>
              <a:ext cx="182880" cy="18687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7" name="object 28">
              <a:extLst>
                <a:ext uri="{FF2B5EF4-FFF2-40B4-BE49-F238E27FC236}">
                  <a16:creationId xmlns:a16="http://schemas.microsoft.com/office/drawing/2014/main" id="{09E74C94-A612-4110-BB5A-41D1B5D6FF92}"/>
                </a:ext>
              </a:extLst>
            </p:cNvPr>
            <p:cNvSpPr/>
            <p:nvPr/>
          </p:nvSpPr>
          <p:spPr>
            <a:xfrm>
              <a:off x="7086600" y="3609496"/>
              <a:ext cx="182880" cy="155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8" name="object 28">
              <a:extLst>
                <a:ext uri="{FF2B5EF4-FFF2-40B4-BE49-F238E27FC236}">
                  <a16:creationId xmlns:a16="http://schemas.microsoft.com/office/drawing/2014/main" id="{5D1D9863-F4E7-4A3A-A8E5-54CA2C4EE5BA}"/>
                </a:ext>
              </a:extLst>
            </p:cNvPr>
            <p:cNvSpPr/>
            <p:nvPr/>
          </p:nvSpPr>
          <p:spPr>
            <a:xfrm>
              <a:off x="7086600" y="3762563"/>
              <a:ext cx="182880" cy="3657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9" name="object 28">
              <a:extLst>
                <a:ext uri="{FF2B5EF4-FFF2-40B4-BE49-F238E27FC236}">
                  <a16:creationId xmlns:a16="http://schemas.microsoft.com/office/drawing/2014/main" id="{ABDB1EAE-AB52-4550-829D-2E67A2A7EA80}"/>
                </a:ext>
              </a:extLst>
            </p:cNvPr>
            <p:cNvSpPr/>
            <p:nvPr/>
          </p:nvSpPr>
          <p:spPr>
            <a:xfrm>
              <a:off x="7086600" y="4128323"/>
              <a:ext cx="182880" cy="9966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object 28">
              <a:extLst>
                <a:ext uri="{FF2B5EF4-FFF2-40B4-BE49-F238E27FC236}">
                  <a16:creationId xmlns:a16="http://schemas.microsoft.com/office/drawing/2014/main" id="{6635843E-AD7B-4AD7-92C9-575024C77029}"/>
                </a:ext>
              </a:extLst>
            </p:cNvPr>
            <p:cNvSpPr/>
            <p:nvPr/>
          </p:nvSpPr>
          <p:spPr>
            <a:xfrm>
              <a:off x="7452360" y="3391380"/>
              <a:ext cx="182880" cy="1599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3" name="object 28">
              <a:extLst>
                <a:ext uri="{FF2B5EF4-FFF2-40B4-BE49-F238E27FC236}">
                  <a16:creationId xmlns:a16="http://schemas.microsoft.com/office/drawing/2014/main" id="{1E6765BA-FF0E-411F-9341-5819A17F1ED8}"/>
                </a:ext>
              </a:extLst>
            </p:cNvPr>
            <p:cNvSpPr/>
            <p:nvPr/>
          </p:nvSpPr>
          <p:spPr>
            <a:xfrm>
              <a:off x="7452360" y="3551292"/>
              <a:ext cx="182880"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4" name="object 28">
              <a:extLst>
                <a:ext uri="{FF2B5EF4-FFF2-40B4-BE49-F238E27FC236}">
                  <a16:creationId xmlns:a16="http://schemas.microsoft.com/office/drawing/2014/main" id="{438EB8DB-E0B8-4150-8BCE-04CE4B0831DF}"/>
                </a:ext>
              </a:extLst>
            </p:cNvPr>
            <p:cNvSpPr/>
            <p:nvPr/>
          </p:nvSpPr>
          <p:spPr>
            <a:xfrm>
              <a:off x="7452360" y="3715885"/>
              <a:ext cx="182880" cy="3749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5" name="object 28">
              <a:extLst>
                <a:ext uri="{FF2B5EF4-FFF2-40B4-BE49-F238E27FC236}">
                  <a16:creationId xmlns:a16="http://schemas.microsoft.com/office/drawing/2014/main" id="{D9897E18-F8B5-4B06-BA85-592FE59A769F}"/>
                </a:ext>
              </a:extLst>
            </p:cNvPr>
            <p:cNvSpPr/>
            <p:nvPr/>
          </p:nvSpPr>
          <p:spPr>
            <a:xfrm>
              <a:off x="7452360" y="4090789"/>
              <a:ext cx="182880" cy="102985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8" name="object 28">
              <a:extLst>
                <a:ext uri="{FF2B5EF4-FFF2-40B4-BE49-F238E27FC236}">
                  <a16:creationId xmlns:a16="http://schemas.microsoft.com/office/drawing/2014/main" id="{73F039EE-D493-4B8A-9A6A-EA3597FFA4BB}"/>
                </a:ext>
              </a:extLst>
            </p:cNvPr>
            <p:cNvSpPr/>
            <p:nvPr/>
          </p:nvSpPr>
          <p:spPr>
            <a:xfrm>
              <a:off x="7818120" y="3250886"/>
              <a:ext cx="182880"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9" name="object 28">
              <a:extLst>
                <a:ext uri="{FF2B5EF4-FFF2-40B4-BE49-F238E27FC236}">
                  <a16:creationId xmlns:a16="http://schemas.microsoft.com/office/drawing/2014/main" id="{8B866AAD-FB6A-4E1C-801B-C346F3940C81}"/>
                </a:ext>
              </a:extLst>
            </p:cNvPr>
            <p:cNvSpPr/>
            <p:nvPr/>
          </p:nvSpPr>
          <p:spPr>
            <a:xfrm>
              <a:off x="7818120" y="3415478"/>
              <a:ext cx="182880"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0" name="object 28">
              <a:extLst>
                <a:ext uri="{FF2B5EF4-FFF2-40B4-BE49-F238E27FC236}">
                  <a16:creationId xmlns:a16="http://schemas.microsoft.com/office/drawing/2014/main" id="{DF248931-A525-4ECB-A204-098F33F08FA5}"/>
                </a:ext>
              </a:extLst>
            </p:cNvPr>
            <p:cNvSpPr/>
            <p:nvPr/>
          </p:nvSpPr>
          <p:spPr>
            <a:xfrm>
              <a:off x="7818120" y="3588832"/>
              <a:ext cx="182880" cy="44129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1" name="object 28">
              <a:extLst>
                <a:ext uri="{FF2B5EF4-FFF2-40B4-BE49-F238E27FC236}">
                  <a16:creationId xmlns:a16="http://schemas.microsoft.com/office/drawing/2014/main" id="{22DF47A2-7965-458B-9DC8-5C0494CEE775}"/>
                </a:ext>
              </a:extLst>
            </p:cNvPr>
            <p:cNvSpPr/>
            <p:nvPr/>
          </p:nvSpPr>
          <p:spPr>
            <a:xfrm>
              <a:off x="7818120" y="4030122"/>
              <a:ext cx="182880" cy="10905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4" name="object 28">
              <a:extLst>
                <a:ext uri="{FF2B5EF4-FFF2-40B4-BE49-F238E27FC236}">
                  <a16:creationId xmlns:a16="http://schemas.microsoft.com/office/drawing/2014/main" id="{7B044288-54AD-439D-9DFC-67B6DCAF397F}"/>
                </a:ext>
              </a:extLst>
            </p:cNvPr>
            <p:cNvSpPr/>
            <p:nvPr/>
          </p:nvSpPr>
          <p:spPr>
            <a:xfrm>
              <a:off x="8183880" y="3281840"/>
              <a:ext cx="182880" cy="146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5" name="object 28">
              <a:extLst>
                <a:ext uri="{FF2B5EF4-FFF2-40B4-BE49-F238E27FC236}">
                  <a16:creationId xmlns:a16="http://schemas.microsoft.com/office/drawing/2014/main" id="{B0E9506B-D0E3-483A-995A-266F9D7945AF}"/>
                </a:ext>
              </a:extLst>
            </p:cNvPr>
            <p:cNvSpPr/>
            <p:nvPr/>
          </p:nvSpPr>
          <p:spPr>
            <a:xfrm>
              <a:off x="8183880" y="3428144"/>
              <a:ext cx="182880"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6" name="object 28">
              <a:extLst>
                <a:ext uri="{FF2B5EF4-FFF2-40B4-BE49-F238E27FC236}">
                  <a16:creationId xmlns:a16="http://schemas.microsoft.com/office/drawing/2014/main" id="{0DF09F56-2F73-46FF-BFEF-C24651D14678}"/>
                </a:ext>
              </a:extLst>
            </p:cNvPr>
            <p:cNvSpPr/>
            <p:nvPr/>
          </p:nvSpPr>
          <p:spPr>
            <a:xfrm>
              <a:off x="8183880" y="3565304"/>
              <a:ext cx="182880" cy="44415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7" name="object 28">
              <a:extLst>
                <a:ext uri="{FF2B5EF4-FFF2-40B4-BE49-F238E27FC236}">
                  <a16:creationId xmlns:a16="http://schemas.microsoft.com/office/drawing/2014/main" id="{DD7AAD2A-C1D0-401C-A7A1-7F1500C99068}"/>
                </a:ext>
              </a:extLst>
            </p:cNvPr>
            <p:cNvSpPr/>
            <p:nvPr/>
          </p:nvSpPr>
          <p:spPr>
            <a:xfrm>
              <a:off x="8183880" y="4009454"/>
              <a:ext cx="182880" cy="111118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0" name="object 28">
              <a:extLst>
                <a:ext uri="{FF2B5EF4-FFF2-40B4-BE49-F238E27FC236}">
                  <a16:creationId xmlns:a16="http://schemas.microsoft.com/office/drawing/2014/main" id="{0AE804F2-7D20-4223-8591-073237DAE9BF}"/>
                </a:ext>
              </a:extLst>
            </p:cNvPr>
            <p:cNvSpPr/>
            <p:nvPr/>
          </p:nvSpPr>
          <p:spPr>
            <a:xfrm>
              <a:off x="8549640" y="3316012"/>
              <a:ext cx="182880" cy="12889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1" name="object 28">
              <a:extLst>
                <a:ext uri="{FF2B5EF4-FFF2-40B4-BE49-F238E27FC236}">
                  <a16:creationId xmlns:a16="http://schemas.microsoft.com/office/drawing/2014/main" id="{BA736656-5D4E-4997-91EC-D49299A2C566}"/>
                </a:ext>
              </a:extLst>
            </p:cNvPr>
            <p:cNvSpPr/>
            <p:nvPr/>
          </p:nvSpPr>
          <p:spPr>
            <a:xfrm>
              <a:off x="8549640" y="3442527"/>
              <a:ext cx="182880" cy="146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2" name="object 28">
              <a:extLst>
                <a:ext uri="{FF2B5EF4-FFF2-40B4-BE49-F238E27FC236}">
                  <a16:creationId xmlns:a16="http://schemas.microsoft.com/office/drawing/2014/main" id="{CC940931-5A20-46B4-89DE-D92232558703}"/>
                </a:ext>
              </a:extLst>
            </p:cNvPr>
            <p:cNvSpPr/>
            <p:nvPr/>
          </p:nvSpPr>
          <p:spPr>
            <a:xfrm>
              <a:off x="8549640" y="3588831"/>
              <a:ext cx="182880" cy="4206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3" name="object 28">
              <a:extLst>
                <a:ext uri="{FF2B5EF4-FFF2-40B4-BE49-F238E27FC236}">
                  <a16:creationId xmlns:a16="http://schemas.microsoft.com/office/drawing/2014/main" id="{5F65BBE3-5DF7-49D5-B114-60FF3280D7D7}"/>
                </a:ext>
              </a:extLst>
            </p:cNvPr>
            <p:cNvSpPr/>
            <p:nvPr/>
          </p:nvSpPr>
          <p:spPr>
            <a:xfrm>
              <a:off x="8549640" y="4009455"/>
              <a:ext cx="182880" cy="11155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2" name="object 28">
              <a:extLst>
                <a:ext uri="{FF2B5EF4-FFF2-40B4-BE49-F238E27FC236}">
                  <a16:creationId xmlns:a16="http://schemas.microsoft.com/office/drawing/2014/main" id="{F5586CD8-0D2B-498D-81DF-EB8C268FE47A}"/>
                </a:ext>
              </a:extLst>
            </p:cNvPr>
            <p:cNvSpPr/>
            <p:nvPr/>
          </p:nvSpPr>
          <p:spPr>
            <a:xfrm>
              <a:off x="8915400" y="3316012"/>
              <a:ext cx="182880"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4" name="object 28">
              <a:extLst>
                <a:ext uri="{FF2B5EF4-FFF2-40B4-BE49-F238E27FC236}">
                  <a16:creationId xmlns:a16="http://schemas.microsoft.com/office/drawing/2014/main" id="{F7D4C3BB-5F83-45EF-907C-670853169620}"/>
                </a:ext>
              </a:extLst>
            </p:cNvPr>
            <p:cNvSpPr/>
            <p:nvPr/>
          </p:nvSpPr>
          <p:spPr>
            <a:xfrm>
              <a:off x="8915400" y="3609498"/>
              <a:ext cx="182880" cy="4206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5" name="object 28">
              <a:extLst>
                <a:ext uri="{FF2B5EF4-FFF2-40B4-BE49-F238E27FC236}">
                  <a16:creationId xmlns:a16="http://schemas.microsoft.com/office/drawing/2014/main" id="{27E6CF89-4F77-4460-883B-101A00D0AFF3}"/>
                </a:ext>
              </a:extLst>
            </p:cNvPr>
            <p:cNvSpPr/>
            <p:nvPr/>
          </p:nvSpPr>
          <p:spPr>
            <a:xfrm>
              <a:off x="8915400" y="4030122"/>
              <a:ext cx="182880" cy="10905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 name="object 28">
              <a:extLst>
                <a:ext uri="{FF2B5EF4-FFF2-40B4-BE49-F238E27FC236}">
                  <a16:creationId xmlns:a16="http://schemas.microsoft.com/office/drawing/2014/main" id="{CCBC9259-F1CD-426A-8D72-DEA8D607020E}"/>
                </a:ext>
              </a:extLst>
            </p:cNvPr>
            <p:cNvSpPr/>
            <p:nvPr/>
          </p:nvSpPr>
          <p:spPr>
            <a:xfrm>
              <a:off x="3794760" y="4496276"/>
              <a:ext cx="182880" cy="21063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 name="object 28">
              <a:extLst>
                <a:ext uri="{FF2B5EF4-FFF2-40B4-BE49-F238E27FC236}">
                  <a16:creationId xmlns:a16="http://schemas.microsoft.com/office/drawing/2014/main" id="{9A587DF4-9F3E-4DB1-B1D9-30B9DA0F7D97}"/>
                </a:ext>
              </a:extLst>
            </p:cNvPr>
            <p:cNvSpPr/>
            <p:nvPr/>
          </p:nvSpPr>
          <p:spPr>
            <a:xfrm>
              <a:off x="1965960" y="4752296"/>
              <a:ext cx="182880" cy="640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 name="object 28">
              <a:extLst>
                <a:ext uri="{FF2B5EF4-FFF2-40B4-BE49-F238E27FC236}">
                  <a16:creationId xmlns:a16="http://schemas.microsoft.com/office/drawing/2014/main" id="{B08D39B2-47C5-49ED-8976-A85BC24C5C2B}"/>
                </a:ext>
              </a:extLst>
            </p:cNvPr>
            <p:cNvSpPr/>
            <p:nvPr/>
          </p:nvSpPr>
          <p:spPr>
            <a:xfrm>
              <a:off x="1600200" y="4785730"/>
              <a:ext cx="182880" cy="3383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object 28">
              <a:extLst>
                <a:ext uri="{FF2B5EF4-FFF2-40B4-BE49-F238E27FC236}">
                  <a16:creationId xmlns:a16="http://schemas.microsoft.com/office/drawing/2014/main" id="{36EDD3B1-A5F3-4401-813F-D734A1AFD7A4}"/>
                </a:ext>
              </a:extLst>
            </p:cNvPr>
            <p:cNvSpPr/>
            <p:nvPr/>
          </p:nvSpPr>
          <p:spPr>
            <a:xfrm>
              <a:off x="1965960" y="4809922"/>
              <a:ext cx="182880" cy="3108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6" name="object 28">
              <a:extLst>
                <a:ext uri="{FF2B5EF4-FFF2-40B4-BE49-F238E27FC236}">
                  <a16:creationId xmlns:a16="http://schemas.microsoft.com/office/drawing/2014/main" id="{EC1D7983-EF8D-4897-A6C8-DE83252D5921}"/>
                </a:ext>
              </a:extLst>
            </p:cNvPr>
            <p:cNvSpPr/>
            <p:nvPr/>
          </p:nvSpPr>
          <p:spPr>
            <a:xfrm>
              <a:off x="3063240" y="4608576"/>
              <a:ext cx="182880" cy="274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object 28">
              <a:extLst>
                <a:ext uri="{FF2B5EF4-FFF2-40B4-BE49-F238E27FC236}">
                  <a16:creationId xmlns:a16="http://schemas.microsoft.com/office/drawing/2014/main" id="{8A91801F-4A61-4FF9-99A7-1B5967D8BFC7}"/>
                </a:ext>
              </a:extLst>
            </p:cNvPr>
            <p:cNvSpPr/>
            <p:nvPr/>
          </p:nvSpPr>
          <p:spPr>
            <a:xfrm>
              <a:off x="3063240" y="4630229"/>
              <a:ext cx="182880" cy="914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object 28">
              <a:extLst>
                <a:ext uri="{FF2B5EF4-FFF2-40B4-BE49-F238E27FC236}">
                  <a16:creationId xmlns:a16="http://schemas.microsoft.com/office/drawing/2014/main" id="{CCC09EF4-81A9-496A-84FA-A2CB17274FEC}"/>
                </a:ext>
              </a:extLst>
            </p:cNvPr>
            <p:cNvSpPr/>
            <p:nvPr/>
          </p:nvSpPr>
          <p:spPr>
            <a:xfrm>
              <a:off x="2697480" y="4678212"/>
              <a:ext cx="182880" cy="9245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7" name="TextBox 496">
              <a:extLst>
                <a:ext uri="{FF2B5EF4-FFF2-40B4-BE49-F238E27FC236}">
                  <a16:creationId xmlns:a16="http://schemas.microsoft.com/office/drawing/2014/main" id="{0FD004EE-A0A6-45F7-B3FE-80F0EDFF1B6B}"/>
                </a:ext>
              </a:extLst>
            </p:cNvPr>
            <p:cNvSpPr txBox="1"/>
            <p:nvPr/>
          </p:nvSpPr>
          <p:spPr>
            <a:xfrm>
              <a:off x="10595221" y="2414632"/>
              <a:ext cx="475451"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$29.0</a:t>
              </a:r>
            </a:p>
          </p:txBody>
        </p:sp>
        <p:sp>
          <p:nvSpPr>
            <p:cNvPr id="417" name="object 28">
              <a:extLst>
                <a:ext uri="{FF2B5EF4-FFF2-40B4-BE49-F238E27FC236}">
                  <a16:creationId xmlns:a16="http://schemas.microsoft.com/office/drawing/2014/main" id="{902A91E2-E1C2-4D50-B612-9B3F30180DDF}"/>
                </a:ext>
              </a:extLst>
            </p:cNvPr>
            <p:cNvSpPr/>
            <p:nvPr/>
          </p:nvSpPr>
          <p:spPr>
            <a:xfrm>
              <a:off x="3429000" y="4706779"/>
              <a:ext cx="182880" cy="4206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3" name="object 28">
              <a:extLst>
                <a:ext uri="{FF2B5EF4-FFF2-40B4-BE49-F238E27FC236}">
                  <a16:creationId xmlns:a16="http://schemas.microsoft.com/office/drawing/2014/main" id="{98D5D5BD-3865-45C6-B604-125E54C14C17}"/>
                </a:ext>
              </a:extLst>
            </p:cNvPr>
            <p:cNvSpPr/>
            <p:nvPr/>
          </p:nvSpPr>
          <p:spPr>
            <a:xfrm>
              <a:off x="8915400" y="3444907"/>
              <a:ext cx="182880" cy="16459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71289148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Asia and the Pacific,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2" name="Group 1">
            <a:extLst>
              <a:ext uri="{FF2B5EF4-FFF2-40B4-BE49-F238E27FC236}">
                <a16:creationId xmlns:a16="http://schemas.microsoft.com/office/drawing/2014/main" id="{CE0CB6EE-C461-498E-B461-1076A9500A04}"/>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67F6DAB6-8ABA-4314-95E4-4E451C5BD204}"/>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7" name="Group 46">
              <a:extLst>
                <a:ext uri="{FF2B5EF4-FFF2-40B4-BE49-F238E27FC236}">
                  <a16:creationId xmlns:a16="http://schemas.microsoft.com/office/drawing/2014/main" id="{C0B30101-9987-480D-B1FE-B7023A748C30}"/>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5BE641D0-9E2C-4274-93B3-2BF9B90D29A2}"/>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0F834712-916A-4F72-B453-893C8A270ED7}"/>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B7EB0D56-66F4-4BA4-9D4A-1614A8F1D680}"/>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12D45757-69EC-462A-969C-66C8A6A3E6B6}"/>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301F170F-BA4C-496C-AD28-F536B7A4E50B}"/>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2AAB02FF-69BA-4729-9812-AC54FC4FA4A1}"/>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4AE1DCA6-42AC-4CB8-B477-BF81DF464FAD}"/>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E7B20200-AFC1-4BAD-91E3-F8D71C93B947}"/>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685845F9-A00E-4A02-A6A4-C67AA637923E}"/>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579CB99E-60B1-4907-8010-053445C1227A}"/>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F5948039-661A-4F8C-9887-35419C843C07}"/>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7E8881A6-A81E-4E61-8540-282A42D23DD9}"/>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-56%</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10D150FB-3D29-4F51-B1AA-10D775605031}"/>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-21%</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40D022DC-B103-4D75-8C31-B69C18793DBF}"/>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42" name="Picture 41">
                  <a:extLst>
                    <a:ext uri="{FF2B5EF4-FFF2-40B4-BE49-F238E27FC236}">
                      <a16:creationId xmlns:a16="http://schemas.microsoft.com/office/drawing/2014/main" id="{42EF1AE5-6BDC-48FA-ABAA-7713DF43D31D}"/>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38" name="Straight Connector 37">
                  <a:extLst>
                    <a:ext uri="{FF2B5EF4-FFF2-40B4-BE49-F238E27FC236}">
                      <a16:creationId xmlns:a16="http://schemas.microsoft.com/office/drawing/2014/main" id="{3DCE233B-6873-43F1-BC68-98376298C565}"/>
                    </a:ext>
                  </a:extLst>
                </p:cNvPr>
                <p:cNvCxnSpPr/>
                <p:nvPr/>
              </p:nvCxnSpPr>
              <p:spPr>
                <a:xfrm>
                  <a:off x="3568473" y="4095146"/>
                  <a:ext cx="0" cy="923544"/>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54C66AF-9668-4B8C-98B7-B61C29E08C8C}"/>
                    </a:ext>
                  </a:extLst>
                </p:cNvPr>
                <p:cNvCxnSpPr/>
                <p:nvPr/>
              </p:nvCxnSpPr>
              <p:spPr>
                <a:xfrm>
                  <a:off x="5435081" y="4293363"/>
                  <a:ext cx="0" cy="72237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C7B93DD-5A54-4AB5-A1FD-AD7F09E0AD7B}"/>
                    </a:ext>
                  </a:extLst>
                </p:cNvPr>
                <p:cNvCxnSpPr/>
                <p:nvPr/>
              </p:nvCxnSpPr>
              <p:spPr>
                <a:xfrm>
                  <a:off x="9054378" y="3993363"/>
                  <a:ext cx="0" cy="1024128"/>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F9AB78C-6A02-4EB1-ABC3-44916D56DEC8}"/>
                    </a:ext>
                  </a:extLst>
                </p:cNvPr>
                <p:cNvCxnSpPr/>
                <p:nvPr/>
              </p:nvCxnSpPr>
              <p:spPr>
                <a:xfrm>
                  <a:off x="10923413" y="4579895"/>
                  <a:ext cx="0" cy="43891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141358973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Asia and the Pacific,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6" name="Group 25">
            <a:extLst>
              <a:ext uri="{FF2B5EF4-FFF2-40B4-BE49-F238E27FC236}">
                <a16:creationId xmlns:a16="http://schemas.microsoft.com/office/drawing/2014/main" id="{9AF5D04E-62D3-42BD-B126-D95EDBBFE0F2}"/>
              </a:ext>
            </a:extLst>
          </p:cNvPr>
          <p:cNvGrpSpPr/>
          <p:nvPr/>
        </p:nvGrpSpPr>
        <p:grpSpPr>
          <a:xfrm>
            <a:off x="457198" y="2689947"/>
            <a:ext cx="8104642" cy="3864741"/>
            <a:chOff x="457198" y="2689947"/>
            <a:chExt cx="8104642" cy="3864741"/>
          </a:xfrm>
        </p:grpSpPr>
        <p:sp>
          <p:nvSpPr>
            <p:cNvPr id="13" name="object 11">
              <a:extLst>
                <a:ext uri="{FF2B5EF4-FFF2-40B4-BE49-F238E27FC236}">
                  <a16:creationId xmlns:a16="http://schemas.microsoft.com/office/drawing/2014/main" id="{2119318D-4917-4DC8-9CA7-2AF2F308B5FD}"/>
                </a:ext>
              </a:extLst>
            </p:cNvPr>
            <p:cNvSpPr txBox="1"/>
            <p:nvPr/>
          </p:nvSpPr>
          <p:spPr>
            <a:xfrm>
              <a:off x="6386538" y="2722624"/>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10</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64544146-01E6-47AA-98C5-CDED2AB3CB88}"/>
                </a:ext>
              </a:extLst>
            </p:cNvPr>
            <p:cNvSpPr txBox="1"/>
            <p:nvPr/>
          </p:nvSpPr>
          <p:spPr>
            <a:xfrm>
              <a:off x="5612867" y="3569405"/>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21</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5922731E-9FB5-47FC-B278-188AF5A1D6EC}"/>
                </a:ext>
              </a:extLst>
            </p:cNvPr>
            <p:cNvSpPr txBox="1"/>
            <p:nvPr/>
          </p:nvSpPr>
          <p:spPr>
            <a:xfrm>
              <a:off x="7734721" y="2868995"/>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19%</a:t>
              </a:r>
            </a:p>
          </p:txBody>
        </p:sp>
        <p:sp>
          <p:nvSpPr>
            <p:cNvPr id="16" name="object 11">
              <a:extLst>
                <a:ext uri="{FF2B5EF4-FFF2-40B4-BE49-F238E27FC236}">
                  <a16:creationId xmlns:a16="http://schemas.microsoft.com/office/drawing/2014/main" id="{0867F529-ED3A-4362-8F01-EAB0B989BA0E}"/>
                </a:ext>
              </a:extLst>
            </p:cNvPr>
            <p:cNvSpPr txBox="1"/>
            <p:nvPr/>
          </p:nvSpPr>
          <p:spPr>
            <a:xfrm>
              <a:off x="7769635" y="4669075"/>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50</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D3CCCB5C-282E-422A-8C5C-8965D41B0F67}"/>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3" name="Group 2">
              <a:extLst>
                <a:ext uri="{FF2B5EF4-FFF2-40B4-BE49-F238E27FC236}">
                  <a16:creationId xmlns:a16="http://schemas.microsoft.com/office/drawing/2014/main" id="{698B7620-F85D-4507-84B1-F7054E494457}"/>
                </a:ext>
              </a:extLst>
            </p:cNvPr>
            <p:cNvGrpSpPr>
              <a:grpSpLocks noChangeAspect="1"/>
            </p:cNvGrpSpPr>
            <p:nvPr/>
          </p:nvGrpSpPr>
          <p:grpSpPr>
            <a:xfrm>
              <a:off x="6492239" y="3200400"/>
              <a:ext cx="1564332" cy="1563624"/>
              <a:chOff x="4570490" y="7504418"/>
              <a:chExt cx="1403985" cy="1403350"/>
            </a:xfrm>
          </p:grpSpPr>
          <p:grpSp>
            <p:nvGrpSpPr>
              <p:cNvPr id="27" name="object 2">
                <a:extLst>
                  <a:ext uri="{FF2B5EF4-FFF2-40B4-BE49-F238E27FC236}">
                    <a16:creationId xmlns:a16="http://schemas.microsoft.com/office/drawing/2014/main" id="{1350E4F5-A388-42DF-A6E8-EDA812FFEC1F}"/>
                  </a:ext>
                </a:extLst>
              </p:cNvPr>
              <p:cNvGrpSpPr/>
              <p:nvPr/>
            </p:nvGrpSpPr>
            <p:grpSpPr>
              <a:xfrm>
                <a:off x="4570490" y="7504418"/>
                <a:ext cx="1403985" cy="1403350"/>
                <a:chOff x="4570490" y="7504418"/>
                <a:chExt cx="1403985" cy="1403350"/>
              </a:xfrm>
            </p:grpSpPr>
            <p:sp>
              <p:nvSpPr>
                <p:cNvPr id="28" name="object 3">
                  <a:extLst>
                    <a:ext uri="{FF2B5EF4-FFF2-40B4-BE49-F238E27FC236}">
                      <a16:creationId xmlns:a16="http://schemas.microsoft.com/office/drawing/2014/main" id="{65BC4D1E-1C06-49EB-A5DC-D88AE8910EE9}"/>
                    </a:ext>
                  </a:extLst>
                </p:cNvPr>
                <p:cNvSpPr/>
                <p:nvPr/>
              </p:nvSpPr>
              <p:spPr>
                <a:xfrm>
                  <a:off x="4860611" y="7504418"/>
                  <a:ext cx="412750" cy="701675"/>
                </a:xfrm>
                <a:custGeom>
                  <a:avLst/>
                  <a:gdLst/>
                  <a:ahLst/>
                  <a:cxnLst/>
                  <a:rect l="l" t="t" r="r" b="b"/>
                  <a:pathLst>
                    <a:path w="412750" h="701675">
                      <a:moveTo>
                        <a:pt x="412254" y="0"/>
                      </a:moveTo>
                      <a:lnTo>
                        <a:pt x="361436" y="1595"/>
                      </a:lnTo>
                      <a:lnTo>
                        <a:pt x="312185" y="6410"/>
                      </a:lnTo>
                      <a:lnTo>
                        <a:pt x="264366" y="14488"/>
                      </a:lnTo>
                      <a:lnTo>
                        <a:pt x="217846" y="25874"/>
                      </a:lnTo>
                      <a:lnTo>
                        <a:pt x="172489" y="40611"/>
                      </a:lnTo>
                      <a:lnTo>
                        <a:pt x="128160" y="58743"/>
                      </a:lnTo>
                      <a:lnTo>
                        <a:pt x="84725" y="80314"/>
                      </a:lnTo>
                      <a:lnTo>
                        <a:pt x="42050" y="105367"/>
                      </a:lnTo>
                      <a:lnTo>
                        <a:pt x="0" y="133946"/>
                      </a:lnTo>
                      <a:lnTo>
                        <a:pt x="412254" y="701357"/>
                      </a:lnTo>
                      <a:lnTo>
                        <a:pt x="412254" y="0"/>
                      </a:lnTo>
                      <a:close/>
                    </a:path>
                  </a:pathLst>
                </a:custGeom>
                <a:solidFill>
                  <a:srgbClr val="ED9FC1"/>
                </a:solidFill>
              </p:spPr>
              <p:txBody>
                <a:bodyPr wrap="square" lIns="0" tIns="0" rIns="0" bIns="0" rtlCol="0"/>
                <a:lstStyle/>
                <a:p>
                  <a:endParaRPr/>
                </a:p>
              </p:txBody>
            </p:sp>
            <p:sp>
              <p:nvSpPr>
                <p:cNvPr id="29" name="object 4">
                  <a:extLst>
                    <a:ext uri="{FF2B5EF4-FFF2-40B4-BE49-F238E27FC236}">
                      <a16:creationId xmlns:a16="http://schemas.microsoft.com/office/drawing/2014/main" id="{783A79D2-6FD2-4B69-8D18-14C4FE68BDDE}"/>
                    </a:ext>
                  </a:extLst>
                </p:cNvPr>
                <p:cNvSpPr/>
                <p:nvPr/>
              </p:nvSpPr>
              <p:spPr>
                <a:xfrm>
                  <a:off x="4570490" y="7638365"/>
                  <a:ext cx="702945" cy="830580"/>
                </a:xfrm>
                <a:custGeom>
                  <a:avLst/>
                  <a:gdLst/>
                  <a:ahLst/>
                  <a:cxnLst/>
                  <a:rect l="l" t="t" r="r" b="b"/>
                  <a:pathLst>
                    <a:path w="702945" h="830579">
                      <a:moveTo>
                        <a:pt x="290121" y="0"/>
                      </a:moveTo>
                      <a:lnTo>
                        <a:pt x="251891" y="29759"/>
                      </a:lnTo>
                      <a:lnTo>
                        <a:pt x="216199" y="61572"/>
                      </a:lnTo>
                      <a:lnTo>
                        <a:pt x="183083" y="95302"/>
                      </a:lnTo>
                      <a:lnTo>
                        <a:pt x="152583" y="130813"/>
                      </a:lnTo>
                      <a:lnTo>
                        <a:pt x="124737" y="167969"/>
                      </a:lnTo>
                      <a:lnTo>
                        <a:pt x="99584" y="206633"/>
                      </a:lnTo>
                      <a:lnTo>
                        <a:pt x="77163" y="246671"/>
                      </a:lnTo>
                      <a:lnTo>
                        <a:pt x="57513" y="287945"/>
                      </a:lnTo>
                      <a:lnTo>
                        <a:pt x="40674" y="330320"/>
                      </a:lnTo>
                      <a:lnTo>
                        <a:pt x="26685" y="373659"/>
                      </a:lnTo>
                      <a:lnTo>
                        <a:pt x="15583" y="417826"/>
                      </a:lnTo>
                      <a:lnTo>
                        <a:pt x="7409" y="462686"/>
                      </a:lnTo>
                      <a:lnTo>
                        <a:pt x="2202" y="508102"/>
                      </a:lnTo>
                      <a:lnTo>
                        <a:pt x="0" y="553937"/>
                      </a:lnTo>
                      <a:lnTo>
                        <a:pt x="842" y="600057"/>
                      </a:lnTo>
                      <a:lnTo>
                        <a:pt x="4767" y="646324"/>
                      </a:lnTo>
                      <a:lnTo>
                        <a:pt x="11815" y="692603"/>
                      </a:lnTo>
                      <a:lnTo>
                        <a:pt x="22025" y="738757"/>
                      </a:lnTo>
                      <a:lnTo>
                        <a:pt x="35435" y="784651"/>
                      </a:lnTo>
                      <a:lnTo>
                        <a:pt x="52085" y="830148"/>
                      </a:lnTo>
                      <a:lnTo>
                        <a:pt x="702375" y="567410"/>
                      </a:lnTo>
                      <a:lnTo>
                        <a:pt x="290121" y="0"/>
                      </a:lnTo>
                      <a:close/>
                    </a:path>
                  </a:pathLst>
                </a:custGeom>
                <a:solidFill>
                  <a:srgbClr val="DD077B"/>
                </a:solidFill>
              </p:spPr>
              <p:txBody>
                <a:bodyPr wrap="square" lIns="0" tIns="0" rIns="0" bIns="0" rtlCol="0"/>
                <a:lstStyle/>
                <a:p>
                  <a:endParaRPr/>
                </a:p>
              </p:txBody>
            </p:sp>
            <p:sp>
              <p:nvSpPr>
                <p:cNvPr id="30" name="object 5">
                  <a:extLst>
                    <a:ext uri="{FF2B5EF4-FFF2-40B4-BE49-F238E27FC236}">
                      <a16:creationId xmlns:a16="http://schemas.microsoft.com/office/drawing/2014/main" id="{AF02913E-26E9-42D7-B8A6-BC5E48801AA9}"/>
                    </a:ext>
                  </a:extLst>
                </p:cNvPr>
                <p:cNvSpPr/>
                <p:nvPr/>
              </p:nvSpPr>
              <p:spPr>
                <a:xfrm>
                  <a:off x="4622575" y="7943038"/>
                  <a:ext cx="1351915" cy="964565"/>
                </a:xfrm>
                <a:custGeom>
                  <a:avLst/>
                  <a:gdLst/>
                  <a:ahLst/>
                  <a:cxnLst/>
                  <a:rect l="l" t="t" r="r" b="b"/>
                  <a:pathLst>
                    <a:path w="1351914" h="964565">
                      <a:moveTo>
                        <a:pt x="1300581" y="0"/>
                      </a:moveTo>
                      <a:lnTo>
                        <a:pt x="650290" y="262737"/>
                      </a:lnTo>
                      <a:lnTo>
                        <a:pt x="0" y="525475"/>
                      </a:lnTo>
                      <a:lnTo>
                        <a:pt x="19489" y="569391"/>
                      </a:lnTo>
                      <a:lnTo>
                        <a:pt x="41589" y="611316"/>
                      </a:lnTo>
                      <a:lnTo>
                        <a:pt x="66163" y="651192"/>
                      </a:lnTo>
                      <a:lnTo>
                        <a:pt x="93076" y="688961"/>
                      </a:lnTo>
                      <a:lnTo>
                        <a:pt x="122192" y="724566"/>
                      </a:lnTo>
                      <a:lnTo>
                        <a:pt x="153374" y="757948"/>
                      </a:lnTo>
                      <a:lnTo>
                        <a:pt x="186487" y="789050"/>
                      </a:lnTo>
                      <a:lnTo>
                        <a:pt x="221394" y="817815"/>
                      </a:lnTo>
                      <a:lnTo>
                        <a:pt x="257961" y="844184"/>
                      </a:lnTo>
                      <a:lnTo>
                        <a:pt x="296049" y="868100"/>
                      </a:lnTo>
                      <a:lnTo>
                        <a:pt x="335525" y="889505"/>
                      </a:lnTo>
                      <a:lnTo>
                        <a:pt x="376251" y="908342"/>
                      </a:lnTo>
                      <a:lnTo>
                        <a:pt x="418092" y="924552"/>
                      </a:lnTo>
                      <a:lnTo>
                        <a:pt x="460912" y="938078"/>
                      </a:lnTo>
                      <a:lnTo>
                        <a:pt x="504575" y="948863"/>
                      </a:lnTo>
                      <a:lnTo>
                        <a:pt x="548944" y="956849"/>
                      </a:lnTo>
                      <a:lnTo>
                        <a:pt x="593885" y="961977"/>
                      </a:lnTo>
                      <a:lnTo>
                        <a:pt x="639260" y="964190"/>
                      </a:lnTo>
                      <a:lnTo>
                        <a:pt x="684934" y="963431"/>
                      </a:lnTo>
                      <a:lnTo>
                        <a:pt x="730771" y="959642"/>
                      </a:lnTo>
                      <a:lnTo>
                        <a:pt x="776635" y="952765"/>
                      </a:lnTo>
                      <a:lnTo>
                        <a:pt x="822389" y="942742"/>
                      </a:lnTo>
                      <a:lnTo>
                        <a:pt x="867899" y="929515"/>
                      </a:lnTo>
                      <a:lnTo>
                        <a:pt x="913028" y="913028"/>
                      </a:lnTo>
                      <a:lnTo>
                        <a:pt x="956944" y="893539"/>
                      </a:lnTo>
                      <a:lnTo>
                        <a:pt x="998869" y="871439"/>
                      </a:lnTo>
                      <a:lnTo>
                        <a:pt x="1038745" y="846864"/>
                      </a:lnTo>
                      <a:lnTo>
                        <a:pt x="1076514" y="819951"/>
                      </a:lnTo>
                      <a:lnTo>
                        <a:pt x="1112119" y="790836"/>
                      </a:lnTo>
                      <a:lnTo>
                        <a:pt x="1145501" y="759653"/>
                      </a:lnTo>
                      <a:lnTo>
                        <a:pt x="1176603" y="726541"/>
                      </a:lnTo>
                      <a:lnTo>
                        <a:pt x="1205368" y="691633"/>
                      </a:lnTo>
                      <a:lnTo>
                        <a:pt x="1231737" y="655067"/>
                      </a:lnTo>
                      <a:lnTo>
                        <a:pt x="1255653" y="616978"/>
                      </a:lnTo>
                      <a:lnTo>
                        <a:pt x="1277058" y="577502"/>
                      </a:lnTo>
                      <a:lnTo>
                        <a:pt x="1295895" y="536776"/>
                      </a:lnTo>
                      <a:lnTo>
                        <a:pt x="1312105" y="494935"/>
                      </a:lnTo>
                      <a:lnTo>
                        <a:pt x="1325632" y="452115"/>
                      </a:lnTo>
                      <a:lnTo>
                        <a:pt x="1336416" y="408453"/>
                      </a:lnTo>
                      <a:lnTo>
                        <a:pt x="1344402" y="364083"/>
                      </a:lnTo>
                      <a:lnTo>
                        <a:pt x="1349530" y="319143"/>
                      </a:lnTo>
                      <a:lnTo>
                        <a:pt x="1351743" y="273768"/>
                      </a:lnTo>
                      <a:lnTo>
                        <a:pt x="1350984" y="228094"/>
                      </a:lnTo>
                      <a:lnTo>
                        <a:pt x="1347195" y="182257"/>
                      </a:lnTo>
                      <a:lnTo>
                        <a:pt x="1340318" y="136393"/>
                      </a:lnTo>
                      <a:lnTo>
                        <a:pt x="1330295" y="90638"/>
                      </a:lnTo>
                      <a:lnTo>
                        <a:pt x="1317069" y="45128"/>
                      </a:lnTo>
                      <a:lnTo>
                        <a:pt x="1300581" y="0"/>
                      </a:lnTo>
                      <a:close/>
                    </a:path>
                  </a:pathLst>
                </a:custGeom>
                <a:solidFill>
                  <a:srgbClr val="027ABA"/>
                </a:solidFill>
              </p:spPr>
              <p:txBody>
                <a:bodyPr wrap="square" lIns="0" tIns="0" rIns="0" bIns="0" rtlCol="0"/>
                <a:lstStyle/>
                <a:p>
                  <a:endParaRPr/>
                </a:p>
              </p:txBody>
            </p:sp>
            <p:sp>
              <p:nvSpPr>
                <p:cNvPr id="31" name="object 6">
                  <a:extLst>
                    <a:ext uri="{FF2B5EF4-FFF2-40B4-BE49-F238E27FC236}">
                      <a16:creationId xmlns:a16="http://schemas.microsoft.com/office/drawing/2014/main" id="{1A1488F4-067E-4D9C-9605-F71FB2FB1402}"/>
                    </a:ext>
                  </a:extLst>
                </p:cNvPr>
                <p:cNvSpPr/>
                <p:nvPr/>
              </p:nvSpPr>
              <p:spPr>
                <a:xfrm>
                  <a:off x="5272865" y="7504418"/>
                  <a:ext cx="650875" cy="701675"/>
                </a:xfrm>
                <a:custGeom>
                  <a:avLst/>
                  <a:gdLst/>
                  <a:ahLst/>
                  <a:cxnLst/>
                  <a:rect l="l" t="t" r="r" b="b"/>
                  <a:pathLst>
                    <a:path w="650875" h="701675">
                      <a:moveTo>
                        <a:pt x="0" y="0"/>
                      </a:moveTo>
                      <a:lnTo>
                        <a:pt x="0" y="701357"/>
                      </a:lnTo>
                      <a:lnTo>
                        <a:pt x="650290" y="438619"/>
                      </a:lnTo>
                      <a:lnTo>
                        <a:pt x="629443" y="391578"/>
                      </a:lnTo>
                      <a:lnTo>
                        <a:pt x="605891" y="346834"/>
                      </a:lnTo>
                      <a:lnTo>
                        <a:pt x="579740" y="304461"/>
                      </a:lnTo>
                      <a:lnTo>
                        <a:pt x="551097" y="264528"/>
                      </a:lnTo>
                      <a:lnTo>
                        <a:pt x="520066" y="227108"/>
                      </a:lnTo>
                      <a:lnTo>
                        <a:pt x="486754" y="192272"/>
                      </a:lnTo>
                      <a:lnTo>
                        <a:pt x="451266" y="160091"/>
                      </a:lnTo>
                      <a:lnTo>
                        <a:pt x="413709" y="130636"/>
                      </a:lnTo>
                      <a:lnTo>
                        <a:pt x="374187" y="103980"/>
                      </a:lnTo>
                      <a:lnTo>
                        <a:pt x="332807" y="80192"/>
                      </a:lnTo>
                      <a:lnTo>
                        <a:pt x="289675" y="59344"/>
                      </a:lnTo>
                      <a:lnTo>
                        <a:pt x="244896" y="41508"/>
                      </a:lnTo>
                      <a:lnTo>
                        <a:pt x="198575" y="26755"/>
                      </a:lnTo>
                      <a:lnTo>
                        <a:pt x="150820" y="15157"/>
                      </a:lnTo>
                      <a:lnTo>
                        <a:pt x="101735" y="6784"/>
                      </a:lnTo>
                      <a:lnTo>
                        <a:pt x="51426" y="1707"/>
                      </a:lnTo>
                      <a:lnTo>
                        <a:pt x="0" y="0"/>
                      </a:lnTo>
                      <a:close/>
                    </a:path>
                  </a:pathLst>
                </a:custGeom>
                <a:solidFill>
                  <a:srgbClr val="17ABD9"/>
                </a:solidFill>
              </p:spPr>
              <p:txBody>
                <a:bodyPr wrap="square" lIns="0" tIns="0" rIns="0" bIns="0" rtlCol="0"/>
                <a:lstStyle/>
                <a:p>
                  <a:endParaRPr/>
                </a:p>
              </p:txBody>
            </p:sp>
          </p:grpSp>
          <p:sp>
            <p:nvSpPr>
              <p:cNvPr id="32" name="object 79">
                <a:extLst>
                  <a:ext uri="{FF2B5EF4-FFF2-40B4-BE49-F238E27FC236}">
                    <a16:creationId xmlns:a16="http://schemas.microsoft.com/office/drawing/2014/main" id="{64533416-254B-4478-AF04-EF5970E87498}"/>
                  </a:ext>
                </a:extLst>
              </p:cNvPr>
              <p:cNvSpPr/>
              <p:nvPr/>
            </p:nvSpPr>
            <p:spPr>
              <a:xfrm>
                <a:off x="4831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6" name="Group 5">
              <a:extLst>
                <a:ext uri="{FF2B5EF4-FFF2-40B4-BE49-F238E27FC236}">
                  <a16:creationId xmlns:a16="http://schemas.microsoft.com/office/drawing/2014/main" id="{F282C178-176C-4D90-B3A5-03FD087A967D}"/>
                </a:ext>
              </a:extLst>
            </p:cNvPr>
            <p:cNvGrpSpPr/>
            <p:nvPr/>
          </p:nvGrpSpPr>
          <p:grpSpPr>
            <a:xfrm>
              <a:off x="813816" y="2689947"/>
              <a:ext cx="4363158" cy="2572417"/>
              <a:chOff x="585994" y="2689947"/>
              <a:chExt cx="4363158" cy="2572417"/>
            </a:xfrm>
          </p:grpSpPr>
          <p:sp>
            <p:nvSpPr>
              <p:cNvPr id="7" name="object 11">
                <a:extLst>
                  <a:ext uri="{FF2B5EF4-FFF2-40B4-BE49-F238E27FC236}">
                    <a16:creationId xmlns:a16="http://schemas.microsoft.com/office/drawing/2014/main" id="{9A7CE77A-CF03-4ED1-899A-FB0A90448F1D}"/>
                  </a:ext>
                </a:extLst>
              </p:cNvPr>
              <p:cNvSpPr txBox="1"/>
              <p:nvPr/>
            </p:nvSpPr>
            <p:spPr>
              <a:xfrm>
                <a:off x="3366685" y="3567894"/>
                <a:ext cx="1582467" cy="359907"/>
              </a:xfrm>
              <a:prstGeom prst="rect">
                <a:avLst/>
              </a:prstGeom>
            </p:spPr>
            <p:txBody>
              <a:bodyPr vert="horz" wrap="squar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E1492E"/>
                    </a:solidFill>
                    <a:latin typeface="Arial" panose="020B0604020202020204"/>
                    <a:cs typeface="Arial"/>
                  </a:rPr>
                  <a:t>18</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2C82C246-85BB-409D-9617-FC217167249E}"/>
                  </a:ext>
                </a:extLst>
              </p:cNvPr>
              <p:cNvSpPr txBox="1"/>
              <p:nvPr/>
            </p:nvSpPr>
            <p:spPr>
              <a:xfrm>
                <a:off x="2810956" y="4774217"/>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53</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F528F9BC-A35E-489C-9E56-09C483F4A8E7}"/>
                  </a:ext>
                </a:extLst>
              </p:cNvPr>
              <p:cNvSpPr txBox="1"/>
              <p:nvPr/>
            </p:nvSpPr>
            <p:spPr>
              <a:xfrm>
                <a:off x="2913426" y="2934021"/>
                <a:ext cx="708848" cy="372731"/>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12</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2E708C7D-DDD0-484D-A353-EBD736367C50}"/>
                  </a:ext>
                </a:extLst>
              </p:cNvPr>
              <p:cNvSpPr txBox="1"/>
              <p:nvPr/>
            </p:nvSpPr>
            <p:spPr>
              <a:xfrm>
                <a:off x="1947705" y="2689947"/>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F2C81E"/>
                    </a:solidFill>
                    <a:latin typeface="Arial" panose="020B0604020202020204"/>
                    <a:cs typeface="Arial"/>
                  </a:rPr>
                  <a:t>6</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9A997E17-2A12-4888-BBFD-8FED0D78AA0A}"/>
                  </a:ext>
                </a:extLst>
              </p:cNvPr>
              <p:cNvSpPr txBox="1"/>
              <p:nvPr/>
            </p:nvSpPr>
            <p:spPr>
              <a:xfrm>
                <a:off x="610477" y="2869900"/>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9</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3406571C-AC71-41EB-97BA-49285DC54470}"/>
                  </a:ext>
                </a:extLst>
              </p:cNvPr>
              <p:cNvSpPr txBox="1"/>
              <p:nvPr/>
            </p:nvSpPr>
            <p:spPr>
              <a:xfrm>
                <a:off x="585994" y="3490748"/>
                <a:ext cx="1175322"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6D945F"/>
                    </a:solidFill>
                    <a:effectLst/>
                    <a:uLnTx/>
                    <a:uFillTx/>
                    <a:latin typeface="Arial" panose="020B0604020202020204"/>
                    <a:ea typeface="+mn-ea"/>
                    <a:cs typeface="Arial"/>
                  </a:rPr>
                  <a:t>2</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927EE3A6-4B24-44B8-AE19-4CC7F3C22648}"/>
                  </a:ext>
                </a:extLst>
              </p:cNvPr>
              <p:cNvGrpSpPr>
                <a:grpSpLocks noChangeAspect="1"/>
              </p:cNvGrpSpPr>
              <p:nvPr/>
            </p:nvGrpSpPr>
            <p:grpSpPr>
              <a:xfrm>
                <a:off x="1783079" y="3200399"/>
                <a:ext cx="1563624" cy="1563624"/>
                <a:chOff x="1510424" y="7504416"/>
                <a:chExt cx="1403985" cy="1403985"/>
              </a:xfrm>
            </p:grpSpPr>
            <p:grpSp>
              <p:nvGrpSpPr>
                <p:cNvPr id="18" name="object 59">
                  <a:extLst>
                    <a:ext uri="{FF2B5EF4-FFF2-40B4-BE49-F238E27FC236}">
                      <a16:creationId xmlns:a16="http://schemas.microsoft.com/office/drawing/2014/main" id="{C5135B89-F6BB-4B44-B459-B25C54E0F4D0}"/>
                    </a:ext>
                  </a:extLst>
                </p:cNvPr>
                <p:cNvGrpSpPr/>
                <p:nvPr/>
              </p:nvGrpSpPr>
              <p:grpSpPr>
                <a:xfrm>
                  <a:off x="1510424" y="7504416"/>
                  <a:ext cx="1403985" cy="1403985"/>
                  <a:chOff x="1510424" y="7504416"/>
                  <a:chExt cx="1403985" cy="1403985"/>
                </a:xfrm>
              </p:grpSpPr>
              <p:sp>
                <p:nvSpPr>
                  <p:cNvPr id="19" name="object 60">
                    <a:extLst>
                      <a:ext uri="{FF2B5EF4-FFF2-40B4-BE49-F238E27FC236}">
                        <a16:creationId xmlns:a16="http://schemas.microsoft.com/office/drawing/2014/main" id="{2B348441-EFAA-474F-B2B0-17D3BE445467}"/>
                      </a:ext>
                    </a:extLst>
                  </p:cNvPr>
                  <p:cNvSpPr/>
                  <p:nvPr/>
                </p:nvSpPr>
                <p:spPr>
                  <a:xfrm>
                    <a:off x="2212491" y="7504416"/>
                    <a:ext cx="476884" cy="702310"/>
                  </a:xfrm>
                  <a:custGeom>
                    <a:avLst/>
                    <a:gdLst/>
                    <a:ahLst/>
                    <a:cxnLst/>
                    <a:rect l="l" t="t" r="r" b="b"/>
                    <a:pathLst>
                      <a:path w="476885" h="702309">
                        <a:moveTo>
                          <a:pt x="0" y="0"/>
                        </a:moveTo>
                        <a:lnTo>
                          <a:pt x="0" y="701903"/>
                        </a:lnTo>
                        <a:lnTo>
                          <a:pt x="476262" y="186308"/>
                        </a:lnTo>
                        <a:lnTo>
                          <a:pt x="439919" y="154970"/>
                        </a:lnTo>
                        <a:lnTo>
                          <a:pt x="401728" y="126333"/>
                        </a:lnTo>
                        <a:lnTo>
                          <a:pt x="361839" y="100456"/>
                        </a:lnTo>
                        <a:lnTo>
                          <a:pt x="320407" y="77399"/>
                        </a:lnTo>
                        <a:lnTo>
                          <a:pt x="277585" y="57223"/>
                        </a:lnTo>
                        <a:lnTo>
                          <a:pt x="233524" y="39987"/>
                        </a:lnTo>
                        <a:lnTo>
                          <a:pt x="188378" y="25751"/>
                        </a:lnTo>
                        <a:lnTo>
                          <a:pt x="142300" y="14574"/>
                        </a:lnTo>
                        <a:lnTo>
                          <a:pt x="95443" y="6517"/>
                        </a:lnTo>
                        <a:lnTo>
                          <a:pt x="47958" y="1639"/>
                        </a:lnTo>
                        <a:lnTo>
                          <a:pt x="0" y="0"/>
                        </a:lnTo>
                        <a:close/>
                      </a:path>
                    </a:pathLst>
                  </a:custGeom>
                  <a:solidFill>
                    <a:srgbClr val="D28D0E"/>
                  </a:solidFill>
                </p:spPr>
                <p:txBody>
                  <a:bodyPr wrap="square" lIns="0" tIns="0" rIns="0" bIns="0" rtlCol="0"/>
                  <a:lstStyle/>
                  <a:p>
                    <a:endParaRPr/>
                  </a:p>
                </p:txBody>
              </p:sp>
              <p:sp>
                <p:nvSpPr>
                  <p:cNvPr id="20" name="object 61">
                    <a:extLst>
                      <a:ext uri="{FF2B5EF4-FFF2-40B4-BE49-F238E27FC236}">
                        <a16:creationId xmlns:a16="http://schemas.microsoft.com/office/drawing/2014/main" id="{907F6F4C-6AB4-45C6-BE21-A2FFF277F29D}"/>
                      </a:ext>
                    </a:extLst>
                  </p:cNvPr>
                  <p:cNvSpPr/>
                  <p:nvPr/>
                </p:nvSpPr>
                <p:spPr>
                  <a:xfrm>
                    <a:off x="2212492" y="7690722"/>
                    <a:ext cx="702310" cy="706120"/>
                  </a:xfrm>
                  <a:custGeom>
                    <a:avLst/>
                    <a:gdLst/>
                    <a:ahLst/>
                    <a:cxnLst/>
                    <a:rect l="l" t="t" r="r" b="b"/>
                    <a:pathLst>
                      <a:path w="702310" h="706120">
                        <a:moveTo>
                          <a:pt x="476262" y="0"/>
                        </a:moveTo>
                        <a:lnTo>
                          <a:pt x="0" y="515594"/>
                        </a:lnTo>
                        <a:lnTo>
                          <a:pt x="675627" y="705827"/>
                        </a:lnTo>
                        <a:lnTo>
                          <a:pt x="687305" y="658002"/>
                        </a:lnTo>
                        <a:lnTo>
                          <a:pt x="695548" y="609904"/>
                        </a:lnTo>
                        <a:lnTo>
                          <a:pt x="700402" y="561697"/>
                        </a:lnTo>
                        <a:lnTo>
                          <a:pt x="701914" y="513548"/>
                        </a:lnTo>
                        <a:lnTo>
                          <a:pt x="700130" y="465619"/>
                        </a:lnTo>
                        <a:lnTo>
                          <a:pt x="695096" y="418075"/>
                        </a:lnTo>
                        <a:lnTo>
                          <a:pt x="686859" y="371081"/>
                        </a:lnTo>
                        <a:lnTo>
                          <a:pt x="675466" y="324800"/>
                        </a:lnTo>
                        <a:lnTo>
                          <a:pt x="660963" y="279399"/>
                        </a:lnTo>
                        <a:lnTo>
                          <a:pt x="643397" y="235040"/>
                        </a:lnTo>
                        <a:lnTo>
                          <a:pt x="622813" y="191889"/>
                        </a:lnTo>
                        <a:lnTo>
                          <a:pt x="599258" y="150110"/>
                        </a:lnTo>
                        <a:lnTo>
                          <a:pt x="572780" y="109867"/>
                        </a:lnTo>
                        <a:lnTo>
                          <a:pt x="543423" y="71324"/>
                        </a:lnTo>
                        <a:lnTo>
                          <a:pt x="511235" y="34647"/>
                        </a:lnTo>
                        <a:lnTo>
                          <a:pt x="476262" y="0"/>
                        </a:lnTo>
                        <a:close/>
                      </a:path>
                    </a:pathLst>
                  </a:custGeom>
                  <a:solidFill>
                    <a:srgbClr val="E1492E"/>
                  </a:solidFill>
                </p:spPr>
                <p:txBody>
                  <a:bodyPr wrap="square" lIns="0" tIns="0" rIns="0" bIns="0" rtlCol="0"/>
                  <a:lstStyle/>
                  <a:p>
                    <a:endParaRPr/>
                  </a:p>
                </p:txBody>
              </p:sp>
              <p:sp>
                <p:nvSpPr>
                  <p:cNvPr id="21" name="object 62">
                    <a:extLst>
                      <a:ext uri="{FF2B5EF4-FFF2-40B4-BE49-F238E27FC236}">
                        <a16:creationId xmlns:a16="http://schemas.microsoft.com/office/drawing/2014/main" id="{7F0E7870-CCDB-4C58-8F8E-0B49578BFBFD}"/>
                      </a:ext>
                    </a:extLst>
                  </p:cNvPr>
                  <p:cNvSpPr/>
                  <p:nvPr/>
                </p:nvSpPr>
                <p:spPr>
                  <a:xfrm>
                    <a:off x="1510424" y="7883499"/>
                    <a:ext cx="1377950" cy="1024890"/>
                  </a:xfrm>
                  <a:custGeom>
                    <a:avLst/>
                    <a:gdLst/>
                    <a:ahLst/>
                    <a:cxnLst/>
                    <a:rect l="l" t="t" r="r" b="b"/>
                    <a:pathLst>
                      <a:path w="1377950" h="1024890">
                        <a:moveTo>
                          <a:pt x="78801" y="0"/>
                        </a:moveTo>
                        <a:lnTo>
                          <a:pt x="49248" y="64958"/>
                        </a:lnTo>
                        <a:lnTo>
                          <a:pt x="26438" y="132575"/>
                        </a:lnTo>
                        <a:lnTo>
                          <a:pt x="14972" y="179271"/>
                        </a:lnTo>
                        <a:lnTo>
                          <a:pt x="6792" y="225990"/>
                        </a:lnTo>
                        <a:lnTo>
                          <a:pt x="1825" y="272603"/>
                        </a:lnTo>
                        <a:lnTo>
                          <a:pt x="0" y="318979"/>
                        </a:lnTo>
                        <a:lnTo>
                          <a:pt x="1243" y="364992"/>
                        </a:lnTo>
                        <a:lnTo>
                          <a:pt x="5483" y="410510"/>
                        </a:lnTo>
                        <a:lnTo>
                          <a:pt x="12648" y="455407"/>
                        </a:lnTo>
                        <a:lnTo>
                          <a:pt x="22665" y="499552"/>
                        </a:lnTo>
                        <a:lnTo>
                          <a:pt x="35462" y="542816"/>
                        </a:lnTo>
                        <a:lnTo>
                          <a:pt x="50966" y="585072"/>
                        </a:lnTo>
                        <a:lnTo>
                          <a:pt x="69106" y="626189"/>
                        </a:lnTo>
                        <a:lnTo>
                          <a:pt x="89808" y="666038"/>
                        </a:lnTo>
                        <a:lnTo>
                          <a:pt x="113001" y="704492"/>
                        </a:lnTo>
                        <a:lnTo>
                          <a:pt x="138613" y="741420"/>
                        </a:lnTo>
                        <a:lnTo>
                          <a:pt x="166571" y="776694"/>
                        </a:lnTo>
                        <a:lnTo>
                          <a:pt x="196802" y="810186"/>
                        </a:lnTo>
                        <a:lnTo>
                          <a:pt x="229235" y="841765"/>
                        </a:lnTo>
                        <a:lnTo>
                          <a:pt x="263797" y="871303"/>
                        </a:lnTo>
                        <a:lnTo>
                          <a:pt x="300416" y="898671"/>
                        </a:lnTo>
                        <a:lnTo>
                          <a:pt x="339019" y="923740"/>
                        </a:lnTo>
                        <a:lnTo>
                          <a:pt x="379535" y="946381"/>
                        </a:lnTo>
                        <a:lnTo>
                          <a:pt x="421890" y="966466"/>
                        </a:lnTo>
                        <a:lnTo>
                          <a:pt x="466014" y="983864"/>
                        </a:lnTo>
                        <a:lnTo>
                          <a:pt x="511832" y="998448"/>
                        </a:lnTo>
                        <a:lnTo>
                          <a:pt x="558529" y="1009913"/>
                        </a:lnTo>
                        <a:lnTo>
                          <a:pt x="605248" y="1018092"/>
                        </a:lnTo>
                        <a:lnTo>
                          <a:pt x="651860" y="1023058"/>
                        </a:lnTo>
                        <a:lnTo>
                          <a:pt x="698236" y="1024883"/>
                        </a:lnTo>
                        <a:lnTo>
                          <a:pt x="744248" y="1023638"/>
                        </a:lnTo>
                        <a:lnTo>
                          <a:pt x="789766" y="1019398"/>
                        </a:lnTo>
                        <a:lnTo>
                          <a:pt x="834662" y="1012233"/>
                        </a:lnTo>
                        <a:lnTo>
                          <a:pt x="878806" y="1002216"/>
                        </a:lnTo>
                        <a:lnTo>
                          <a:pt x="922070" y="989419"/>
                        </a:lnTo>
                        <a:lnTo>
                          <a:pt x="964324" y="973915"/>
                        </a:lnTo>
                        <a:lnTo>
                          <a:pt x="1005441" y="955776"/>
                        </a:lnTo>
                        <a:lnTo>
                          <a:pt x="1045290" y="935074"/>
                        </a:lnTo>
                        <a:lnTo>
                          <a:pt x="1083742" y="911881"/>
                        </a:lnTo>
                        <a:lnTo>
                          <a:pt x="1120670" y="886270"/>
                        </a:lnTo>
                        <a:lnTo>
                          <a:pt x="1155943" y="858313"/>
                        </a:lnTo>
                        <a:lnTo>
                          <a:pt x="1189434" y="828082"/>
                        </a:lnTo>
                        <a:lnTo>
                          <a:pt x="1221012" y="795650"/>
                        </a:lnTo>
                        <a:lnTo>
                          <a:pt x="1250550" y="761088"/>
                        </a:lnTo>
                        <a:lnTo>
                          <a:pt x="1277917" y="724470"/>
                        </a:lnTo>
                        <a:lnTo>
                          <a:pt x="1302986" y="685867"/>
                        </a:lnTo>
                        <a:lnTo>
                          <a:pt x="1325627" y="645351"/>
                        </a:lnTo>
                        <a:lnTo>
                          <a:pt x="1345711" y="602996"/>
                        </a:lnTo>
                        <a:lnTo>
                          <a:pt x="1363109" y="558873"/>
                        </a:lnTo>
                        <a:lnTo>
                          <a:pt x="1377693" y="513054"/>
                        </a:lnTo>
                        <a:lnTo>
                          <a:pt x="702066" y="322821"/>
                        </a:lnTo>
                        <a:lnTo>
                          <a:pt x="78801" y="0"/>
                        </a:lnTo>
                        <a:close/>
                      </a:path>
                    </a:pathLst>
                  </a:custGeom>
                  <a:solidFill>
                    <a:srgbClr val="951833"/>
                  </a:solidFill>
                </p:spPr>
                <p:txBody>
                  <a:bodyPr wrap="square" lIns="0" tIns="0" rIns="0" bIns="0" rtlCol="0"/>
                  <a:lstStyle/>
                  <a:p>
                    <a:endParaRPr/>
                  </a:p>
                </p:txBody>
              </p:sp>
              <p:sp>
                <p:nvSpPr>
                  <p:cNvPr id="22" name="object 63">
                    <a:extLst>
                      <a:ext uri="{FF2B5EF4-FFF2-40B4-BE49-F238E27FC236}">
                        <a16:creationId xmlns:a16="http://schemas.microsoft.com/office/drawing/2014/main" id="{F7499861-88C7-4B1B-8B50-1054971F8BBE}"/>
                      </a:ext>
                    </a:extLst>
                  </p:cNvPr>
                  <p:cNvSpPr/>
                  <p:nvPr/>
                </p:nvSpPr>
                <p:spPr>
                  <a:xfrm>
                    <a:off x="1589232" y="7812174"/>
                    <a:ext cx="623570" cy="394335"/>
                  </a:xfrm>
                  <a:custGeom>
                    <a:avLst/>
                    <a:gdLst/>
                    <a:ahLst/>
                    <a:cxnLst/>
                    <a:rect l="l" t="t" r="r" b="b"/>
                    <a:pathLst>
                      <a:path w="623569" h="394334">
                        <a:moveTo>
                          <a:pt x="42468" y="0"/>
                        </a:moveTo>
                        <a:lnTo>
                          <a:pt x="31066" y="17352"/>
                        </a:lnTo>
                        <a:lnTo>
                          <a:pt x="20181" y="35032"/>
                        </a:lnTo>
                        <a:lnTo>
                          <a:pt x="9823" y="53028"/>
                        </a:lnTo>
                        <a:lnTo>
                          <a:pt x="0" y="71323"/>
                        </a:lnTo>
                        <a:lnTo>
                          <a:pt x="623265" y="394144"/>
                        </a:lnTo>
                        <a:lnTo>
                          <a:pt x="42468" y="0"/>
                        </a:lnTo>
                        <a:close/>
                      </a:path>
                    </a:pathLst>
                  </a:custGeom>
                  <a:solidFill>
                    <a:srgbClr val="477835"/>
                  </a:solidFill>
                </p:spPr>
                <p:txBody>
                  <a:bodyPr wrap="square" lIns="0" tIns="0" rIns="0" bIns="0" rtlCol="0"/>
                  <a:lstStyle/>
                  <a:p>
                    <a:endParaRPr/>
                  </a:p>
                </p:txBody>
              </p:sp>
              <p:sp>
                <p:nvSpPr>
                  <p:cNvPr id="23" name="object 64">
                    <a:extLst>
                      <a:ext uri="{FF2B5EF4-FFF2-40B4-BE49-F238E27FC236}">
                        <a16:creationId xmlns:a16="http://schemas.microsoft.com/office/drawing/2014/main" id="{5B350F24-73B3-4ECC-9407-8235CB98FED0}"/>
                      </a:ext>
                    </a:extLst>
                  </p:cNvPr>
                  <p:cNvSpPr/>
                  <p:nvPr/>
                </p:nvSpPr>
                <p:spPr>
                  <a:xfrm>
                    <a:off x="1631704" y="7557573"/>
                    <a:ext cx="581025" cy="648970"/>
                  </a:xfrm>
                  <a:custGeom>
                    <a:avLst/>
                    <a:gdLst/>
                    <a:ahLst/>
                    <a:cxnLst/>
                    <a:rect l="l" t="t" r="r" b="b"/>
                    <a:pathLst>
                      <a:path w="581025" h="648970">
                        <a:moveTo>
                          <a:pt x="312851" y="0"/>
                        </a:moveTo>
                        <a:lnTo>
                          <a:pt x="266124" y="21330"/>
                        </a:lnTo>
                        <a:lnTo>
                          <a:pt x="221258" y="45915"/>
                        </a:lnTo>
                        <a:lnTo>
                          <a:pt x="178411" y="73627"/>
                        </a:lnTo>
                        <a:lnTo>
                          <a:pt x="137742" y="104338"/>
                        </a:lnTo>
                        <a:lnTo>
                          <a:pt x="99409" y="137919"/>
                        </a:lnTo>
                        <a:lnTo>
                          <a:pt x="63568" y="174241"/>
                        </a:lnTo>
                        <a:lnTo>
                          <a:pt x="30379" y="213176"/>
                        </a:lnTo>
                        <a:lnTo>
                          <a:pt x="0" y="254596"/>
                        </a:lnTo>
                        <a:lnTo>
                          <a:pt x="580783" y="648741"/>
                        </a:lnTo>
                        <a:lnTo>
                          <a:pt x="312851" y="0"/>
                        </a:lnTo>
                        <a:close/>
                      </a:path>
                    </a:pathLst>
                  </a:custGeom>
                  <a:solidFill>
                    <a:srgbClr val="EC6415"/>
                  </a:solidFill>
                </p:spPr>
                <p:txBody>
                  <a:bodyPr wrap="square" lIns="0" tIns="0" rIns="0" bIns="0" rtlCol="0"/>
                  <a:lstStyle/>
                  <a:p>
                    <a:endParaRPr/>
                  </a:p>
                </p:txBody>
              </p:sp>
              <p:sp>
                <p:nvSpPr>
                  <p:cNvPr id="24" name="object 65">
                    <a:extLst>
                      <a:ext uri="{FF2B5EF4-FFF2-40B4-BE49-F238E27FC236}">
                        <a16:creationId xmlns:a16="http://schemas.microsoft.com/office/drawing/2014/main" id="{46C5A8A3-A09B-4CB3-8891-F9B2CBE16ADB}"/>
                      </a:ext>
                    </a:extLst>
                  </p:cNvPr>
                  <p:cNvSpPr/>
                  <p:nvPr/>
                </p:nvSpPr>
                <p:spPr>
                  <a:xfrm>
                    <a:off x="1944551" y="7504420"/>
                    <a:ext cx="267970" cy="702310"/>
                  </a:xfrm>
                  <a:custGeom>
                    <a:avLst/>
                    <a:gdLst/>
                    <a:ahLst/>
                    <a:cxnLst/>
                    <a:rect l="l" t="t" r="r" b="b"/>
                    <a:pathLst>
                      <a:path w="267969" h="702309">
                        <a:moveTo>
                          <a:pt x="267944" y="0"/>
                        </a:moveTo>
                        <a:lnTo>
                          <a:pt x="212932" y="2158"/>
                        </a:lnTo>
                        <a:lnTo>
                          <a:pt x="158385" y="8602"/>
                        </a:lnTo>
                        <a:lnTo>
                          <a:pt x="104548" y="19281"/>
                        </a:lnTo>
                        <a:lnTo>
                          <a:pt x="51671" y="34147"/>
                        </a:lnTo>
                        <a:lnTo>
                          <a:pt x="0" y="53149"/>
                        </a:lnTo>
                        <a:lnTo>
                          <a:pt x="267944" y="701890"/>
                        </a:lnTo>
                        <a:lnTo>
                          <a:pt x="267944" y="0"/>
                        </a:lnTo>
                        <a:close/>
                      </a:path>
                    </a:pathLst>
                  </a:custGeom>
                  <a:solidFill>
                    <a:srgbClr val="F2C81E"/>
                  </a:solidFill>
                </p:spPr>
                <p:txBody>
                  <a:bodyPr wrap="square" lIns="0" tIns="0" rIns="0" bIns="0" rtlCol="0"/>
                  <a:lstStyle/>
                  <a:p>
                    <a:endParaRPr/>
                  </a:p>
                </p:txBody>
              </p:sp>
            </p:grpSp>
            <p:sp>
              <p:nvSpPr>
                <p:cNvPr id="25" name="object 78">
                  <a:extLst>
                    <a:ext uri="{FF2B5EF4-FFF2-40B4-BE49-F238E27FC236}">
                      <a16:creationId xmlns:a16="http://schemas.microsoft.com/office/drawing/2014/main" id="{56FAEF80-A2AF-40D6-B055-295265D4B56C}"/>
                    </a:ext>
                  </a:extLst>
                </p:cNvPr>
                <p:cNvSpPr/>
                <p:nvPr/>
              </p:nvSpPr>
              <p:spPr>
                <a:xfrm>
                  <a:off x="1771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4" name="object 20">
                <a:extLst>
                  <a:ext uri="{FF2B5EF4-FFF2-40B4-BE49-F238E27FC236}">
                    <a16:creationId xmlns:a16="http://schemas.microsoft.com/office/drawing/2014/main" id="{873FF37D-9724-4FDC-8B72-196AA3EB95DF}"/>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35" name="object 20">
              <a:extLst>
                <a:ext uri="{FF2B5EF4-FFF2-40B4-BE49-F238E27FC236}">
                  <a16:creationId xmlns:a16="http://schemas.microsoft.com/office/drawing/2014/main" id="{F9388EE0-3EC8-43E1-80EE-C60CFC7BE7B2}"/>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31959638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Asia and the Pacific,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FA1E6E59-96E7-4255-9E72-47C3F6691069}"/>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263D2832-2649-4C0B-9540-23985D93B63B}"/>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205" name="object 91">
              <a:extLst>
                <a:ext uri="{FF2B5EF4-FFF2-40B4-BE49-F238E27FC236}">
                  <a16:creationId xmlns:a16="http://schemas.microsoft.com/office/drawing/2014/main" id="{6773ACF1-1B74-4676-9C35-AF455F34A7B3}"/>
                </a:ext>
              </a:extLst>
            </p:cNvPr>
            <p:cNvSpPr txBox="1"/>
            <p:nvPr/>
          </p:nvSpPr>
          <p:spPr>
            <a:xfrm>
              <a:off x="5943600" y="2593912"/>
              <a:ext cx="5268231"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lang="en-US" sz="1400" dirty="0">
                  <a:solidFill>
                    <a:prstClr val="black">
                      <a:lumMod val="85000"/>
                      <a:lumOff val="15000"/>
                    </a:prstClr>
                  </a:solidFill>
                  <a:latin typeface="Arial" panose="020B0604020202020204"/>
                  <a:cs typeface="Gill Sans MT"/>
                </a:rPr>
                <a:t>Asia and the Pacific</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2C81E"/>
                  </a:solidFill>
                  <a:latin typeface="Arial" panose="020B0604020202020204"/>
                  <a:cs typeface="Trebuchet MS"/>
                </a:rPr>
                <a:t>1</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.6%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C9D0BA"/>
                  </a:solidFill>
                  <a:latin typeface="Arial" panose="020B0604020202020204"/>
                  <a:cs typeface="Trebuchet MS"/>
                </a:rPr>
                <a:t>5</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.7%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1</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2</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BFDEF2"/>
                  </a:solidFill>
                  <a:latin typeface="Arial" panose="020B0604020202020204"/>
                  <a:cs typeface="Trebuchet MS"/>
                </a:rPr>
                <a:t>5</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0</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9</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grpSp>
          <p:nvGrpSpPr>
            <p:cNvPr id="3" name="Group 2">
              <a:extLst>
                <a:ext uri="{FF2B5EF4-FFF2-40B4-BE49-F238E27FC236}">
                  <a16:creationId xmlns:a16="http://schemas.microsoft.com/office/drawing/2014/main" id="{FD7B59BC-EBFD-4F7A-9BE2-6433F0E23B4B}"/>
                </a:ext>
              </a:extLst>
            </p:cNvPr>
            <p:cNvGrpSpPr/>
            <p:nvPr/>
          </p:nvGrpSpPr>
          <p:grpSpPr>
            <a:xfrm>
              <a:off x="807462" y="2148840"/>
              <a:ext cx="518418" cy="1984667"/>
              <a:chOff x="807462" y="2148840"/>
              <a:chExt cx="518418" cy="1984667"/>
            </a:xfrm>
          </p:grpSpPr>
          <p:cxnSp>
            <p:nvCxnSpPr>
              <p:cNvPr id="222" name="Straight Connector 221">
                <a:extLst>
                  <a:ext uri="{FF2B5EF4-FFF2-40B4-BE49-F238E27FC236}">
                    <a16:creationId xmlns:a16="http://schemas.microsoft.com/office/drawing/2014/main" id="{13B0571E-B373-4B38-923C-598C02393542}"/>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object 29">
                <a:extLst>
                  <a:ext uri="{FF2B5EF4-FFF2-40B4-BE49-F238E27FC236}">
                    <a16:creationId xmlns:a16="http://schemas.microsoft.com/office/drawing/2014/main" id="{07199F26-DCCF-4A40-920B-23FE929CDF98}"/>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238" name="Group 237">
                <a:extLst>
                  <a:ext uri="{FF2B5EF4-FFF2-40B4-BE49-F238E27FC236}">
                    <a16:creationId xmlns:a16="http://schemas.microsoft.com/office/drawing/2014/main" id="{479D5A8D-74B8-4B06-8F05-D1017FC79340}"/>
                  </a:ext>
                </a:extLst>
              </p:cNvPr>
              <p:cNvGrpSpPr/>
              <p:nvPr/>
            </p:nvGrpSpPr>
            <p:grpSpPr>
              <a:xfrm>
                <a:off x="1063494" y="2148840"/>
                <a:ext cx="147407" cy="1984667"/>
                <a:chOff x="2239441" y="2312885"/>
                <a:chExt cx="147407" cy="1984667"/>
              </a:xfrm>
            </p:grpSpPr>
            <p:sp>
              <p:nvSpPr>
                <p:cNvPr id="247" name="TextBox 246">
                  <a:extLst>
                    <a:ext uri="{FF2B5EF4-FFF2-40B4-BE49-F238E27FC236}">
                      <a16:creationId xmlns:a16="http://schemas.microsoft.com/office/drawing/2014/main" id="{0EB21CED-B13C-4613-AEB4-B32BD647D0E1}"/>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8" name="TextBox 247">
                  <a:extLst>
                    <a:ext uri="{FF2B5EF4-FFF2-40B4-BE49-F238E27FC236}">
                      <a16:creationId xmlns:a16="http://schemas.microsoft.com/office/drawing/2014/main" id="{A77DD878-79A7-4970-8B80-98221841A164}"/>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9" name="TextBox 248">
                  <a:extLst>
                    <a:ext uri="{FF2B5EF4-FFF2-40B4-BE49-F238E27FC236}">
                      <a16:creationId xmlns:a16="http://schemas.microsoft.com/office/drawing/2014/main" id="{F505F871-038B-41F8-B32B-4B268DD13269}"/>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C04A53B6-5F7E-421A-B5B5-E69521DA3454}"/>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1" name="TextBox 250">
                  <a:extLst>
                    <a:ext uri="{FF2B5EF4-FFF2-40B4-BE49-F238E27FC236}">
                      <a16:creationId xmlns:a16="http://schemas.microsoft.com/office/drawing/2014/main" id="{685EDEB1-88BA-4C3B-B71F-9F0A99845477}"/>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2" name="TextBox 251">
                  <a:extLst>
                    <a:ext uri="{FF2B5EF4-FFF2-40B4-BE49-F238E27FC236}">
                      <a16:creationId xmlns:a16="http://schemas.microsoft.com/office/drawing/2014/main" id="{B7440B12-4EBF-4057-B115-FABD6DA5837D}"/>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3" name="TextBox 252">
                  <a:extLst>
                    <a:ext uri="{FF2B5EF4-FFF2-40B4-BE49-F238E27FC236}">
                      <a16:creationId xmlns:a16="http://schemas.microsoft.com/office/drawing/2014/main" id="{FB83FDBD-974E-45DB-8DB8-F55283168D25}"/>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4" name="TextBox 253">
                  <a:extLst>
                    <a:ext uri="{FF2B5EF4-FFF2-40B4-BE49-F238E27FC236}">
                      <a16:creationId xmlns:a16="http://schemas.microsoft.com/office/drawing/2014/main" id="{99348080-4B0B-43CA-A550-0290A5A6107C}"/>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239" name="Straight Connector 238">
                <a:extLst>
                  <a:ext uri="{FF2B5EF4-FFF2-40B4-BE49-F238E27FC236}">
                    <a16:creationId xmlns:a16="http://schemas.microsoft.com/office/drawing/2014/main" id="{33B689AC-407F-44AD-BFF4-BC9E0E57CA5A}"/>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A560285-5FC3-4AF2-BF8E-41877607E20A}"/>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0BA0FA9-4A4A-4AE2-86C7-FA6F1D593798}"/>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C7385A0-C5A3-4E76-AE56-CC3BD52E70E9}"/>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DADF9348-9C77-469D-A29C-D193BFE47F26}"/>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AA6FB2AB-62C9-4DEF-AE85-D22D5FAB297C}"/>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2C4D3C37-EA71-4510-AAEA-FAE8A335696A}"/>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09BBBF88-670F-41B9-91A5-6F0931DEFF49}"/>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7" name="Group 206">
              <a:extLst>
                <a:ext uri="{FF2B5EF4-FFF2-40B4-BE49-F238E27FC236}">
                  <a16:creationId xmlns:a16="http://schemas.microsoft.com/office/drawing/2014/main" id="{73894B8F-C4F8-4E50-8ED2-761EBFCB30D1}"/>
                </a:ext>
              </a:extLst>
            </p:cNvPr>
            <p:cNvGrpSpPr/>
            <p:nvPr/>
          </p:nvGrpSpPr>
          <p:grpSpPr>
            <a:xfrm>
              <a:off x="5989320" y="4605589"/>
              <a:ext cx="4146969" cy="1342608"/>
              <a:chOff x="5989320" y="4754880"/>
              <a:chExt cx="4146969" cy="1342608"/>
            </a:xfrm>
          </p:grpSpPr>
          <p:sp>
            <p:nvSpPr>
              <p:cNvPr id="211" name="TextBox 210">
                <a:extLst>
                  <a:ext uri="{FF2B5EF4-FFF2-40B4-BE49-F238E27FC236}">
                    <a16:creationId xmlns:a16="http://schemas.microsoft.com/office/drawing/2014/main" id="{E31FCC87-944C-4444-980D-309A1AE78D0F}"/>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41.</a:t>
                </a:r>
              </a:p>
            </p:txBody>
          </p:sp>
          <p:sp>
            <p:nvSpPr>
              <p:cNvPr id="212" name="Rectangle 211">
                <a:extLst>
                  <a:ext uri="{FF2B5EF4-FFF2-40B4-BE49-F238E27FC236}">
                    <a16:creationId xmlns:a16="http://schemas.microsoft.com/office/drawing/2014/main" id="{846F40FA-06A8-4AF3-9A1D-D3CFA6BEAB55}"/>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object 71">
                <a:extLst>
                  <a:ext uri="{FF2B5EF4-FFF2-40B4-BE49-F238E27FC236}">
                    <a16:creationId xmlns:a16="http://schemas.microsoft.com/office/drawing/2014/main" id="{2150DECF-56A2-4091-99B2-CFAF0C739550}"/>
                  </a:ext>
                </a:extLst>
              </p:cNvPr>
              <p:cNvSpPr txBox="1"/>
              <p:nvPr/>
            </p:nvSpPr>
            <p:spPr>
              <a:xfrm>
                <a:off x="6172200" y="4965192"/>
                <a:ext cx="321402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18)</a:t>
                </a:r>
              </a:p>
            </p:txBody>
          </p:sp>
          <p:sp>
            <p:nvSpPr>
              <p:cNvPr id="214" name="Rectangle 213">
                <a:extLst>
                  <a:ext uri="{FF2B5EF4-FFF2-40B4-BE49-F238E27FC236}">
                    <a16:creationId xmlns:a16="http://schemas.microsoft.com/office/drawing/2014/main" id="{5B68F923-D01F-472A-AF77-B2CFC7E34C7F}"/>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object 71">
                <a:extLst>
                  <a:ext uri="{FF2B5EF4-FFF2-40B4-BE49-F238E27FC236}">
                    <a16:creationId xmlns:a16="http://schemas.microsoft.com/office/drawing/2014/main" id="{BC906F2C-B552-46DA-AA73-A07BE2FB2A24}"/>
                  </a:ext>
                </a:extLst>
              </p:cNvPr>
              <p:cNvSpPr txBox="1"/>
              <p:nvPr/>
            </p:nvSpPr>
            <p:spPr>
              <a:xfrm>
                <a:off x="6172200" y="5175504"/>
                <a:ext cx="183223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13)</a:t>
                </a:r>
              </a:p>
            </p:txBody>
          </p:sp>
          <p:sp>
            <p:nvSpPr>
              <p:cNvPr id="216" name="Rectangle 215">
                <a:extLst>
                  <a:ext uri="{FF2B5EF4-FFF2-40B4-BE49-F238E27FC236}">
                    <a16:creationId xmlns:a16="http://schemas.microsoft.com/office/drawing/2014/main" id="{0B8CC524-F0BA-46AB-863D-8CFF0BB28A2F}"/>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object 71">
                <a:extLst>
                  <a:ext uri="{FF2B5EF4-FFF2-40B4-BE49-F238E27FC236}">
                    <a16:creationId xmlns:a16="http://schemas.microsoft.com/office/drawing/2014/main" id="{4156B5EE-43D5-40BA-803E-F17859082BEC}"/>
                  </a:ext>
                </a:extLst>
              </p:cNvPr>
              <p:cNvSpPr txBox="1"/>
              <p:nvPr/>
            </p:nvSpPr>
            <p:spPr>
              <a:xfrm>
                <a:off x="6172200" y="5385816"/>
                <a:ext cx="161903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11)</a:t>
                </a:r>
              </a:p>
            </p:txBody>
          </p:sp>
          <p:sp>
            <p:nvSpPr>
              <p:cNvPr id="218" name="Rectangle 217">
                <a:extLst>
                  <a:ext uri="{FF2B5EF4-FFF2-40B4-BE49-F238E27FC236}">
                    <a16:creationId xmlns:a16="http://schemas.microsoft.com/office/drawing/2014/main" id="{0329AB20-F33C-4AF5-8EFB-08C32389897A}"/>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bject 71">
                <a:extLst>
                  <a:ext uri="{FF2B5EF4-FFF2-40B4-BE49-F238E27FC236}">
                    <a16:creationId xmlns:a16="http://schemas.microsoft.com/office/drawing/2014/main" id="{D9540E21-ECEE-41ED-812A-1DFA58CF7B87}"/>
                  </a:ext>
                </a:extLst>
              </p:cNvPr>
              <p:cNvSpPr txBox="1"/>
              <p:nvPr/>
            </p:nvSpPr>
            <p:spPr>
              <a:xfrm>
                <a:off x="6172200" y="5596128"/>
                <a:ext cx="101951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10)</a:t>
                </a:r>
              </a:p>
            </p:txBody>
          </p:sp>
          <p:sp>
            <p:nvSpPr>
              <p:cNvPr id="220" name="object 71">
                <a:extLst>
                  <a:ext uri="{FF2B5EF4-FFF2-40B4-BE49-F238E27FC236}">
                    <a16:creationId xmlns:a16="http://schemas.microsoft.com/office/drawing/2014/main" id="{50D0E0AD-0413-41E6-95E5-B085B8FF1C80}"/>
                  </a:ext>
                </a:extLst>
              </p:cNvPr>
              <p:cNvSpPr txBox="1"/>
              <p:nvPr/>
            </p:nvSpPr>
            <p:spPr>
              <a:xfrm>
                <a:off x="6172200" y="4754880"/>
                <a:ext cx="118301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19)</a:t>
                </a:r>
              </a:p>
            </p:txBody>
          </p:sp>
          <p:sp>
            <p:nvSpPr>
              <p:cNvPr id="221" name="Rectangle 220">
                <a:extLst>
                  <a:ext uri="{FF2B5EF4-FFF2-40B4-BE49-F238E27FC236}">
                    <a16:creationId xmlns:a16="http://schemas.microsoft.com/office/drawing/2014/main" id="{67B9CB10-9F86-4350-A77F-87FFB9C73A17}"/>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08" name="Group 207">
              <a:extLst>
                <a:ext uri="{FF2B5EF4-FFF2-40B4-BE49-F238E27FC236}">
                  <a16:creationId xmlns:a16="http://schemas.microsoft.com/office/drawing/2014/main" id="{BE27A7D7-C639-4806-9188-B13AF4AF99E9}"/>
                </a:ext>
              </a:extLst>
            </p:cNvPr>
            <p:cNvGrpSpPr/>
            <p:nvPr/>
          </p:nvGrpSpPr>
          <p:grpSpPr>
            <a:xfrm>
              <a:off x="822960" y="4343400"/>
              <a:ext cx="4572000" cy="1939542"/>
              <a:chOff x="822960" y="4343400"/>
              <a:chExt cx="4572000" cy="1939542"/>
            </a:xfrm>
          </p:grpSpPr>
          <p:cxnSp>
            <p:nvCxnSpPr>
              <p:cNvPr id="209" name="Straight Connector 208">
                <a:extLst>
                  <a:ext uri="{FF2B5EF4-FFF2-40B4-BE49-F238E27FC236}">
                    <a16:creationId xmlns:a16="http://schemas.microsoft.com/office/drawing/2014/main" id="{3D9B8106-0D43-404B-A6C2-DCF3C77437F6}"/>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210" name="Picture 209">
                <a:extLst>
                  <a:ext uri="{FF2B5EF4-FFF2-40B4-BE49-F238E27FC236}">
                    <a16:creationId xmlns:a16="http://schemas.microsoft.com/office/drawing/2014/main" id="{8A4356E9-07DB-4919-A4A7-16921E5F4939}"/>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272" name="object 2">
              <a:extLst>
                <a:ext uri="{FF2B5EF4-FFF2-40B4-BE49-F238E27FC236}">
                  <a16:creationId xmlns:a16="http://schemas.microsoft.com/office/drawing/2014/main" id="{419E9485-74C6-4E07-9C5E-59F4E58B774C}"/>
                </a:ext>
              </a:extLst>
            </p:cNvPr>
            <p:cNvGrpSpPr/>
            <p:nvPr/>
          </p:nvGrpSpPr>
          <p:grpSpPr>
            <a:xfrm>
              <a:off x="1719664" y="4028381"/>
              <a:ext cx="160655" cy="18415"/>
              <a:chOff x="2077740" y="3676378"/>
              <a:chExt cx="160655" cy="18415"/>
            </a:xfrm>
          </p:grpSpPr>
          <p:sp>
            <p:nvSpPr>
              <p:cNvPr id="273" name="object 3">
                <a:extLst>
                  <a:ext uri="{FF2B5EF4-FFF2-40B4-BE49-F238E27FC236}">
                    <a16:creationId xmlns:a16="http://schemas.microsoft.com/office/drawing/2014/main" id="{4A5831DD-D7EC-4689-A838-24CD54663464}"/>
                  </a:ext>
                </a:extLst>
              </p:cNvPr>
              <p:cNvSpPr/>
              <p:nvPr/>
            </p:nvSpPr>
            <p:spPr>
              <a:xfrm>
                <a:off x="2077740" y="3692578"/>
                <a:ext cx="160655" cy="0"/>
              </a:xfrm>
              <a:custGeom>
                <a:avLst/>
                <a:gdLst/>
                <a:ahLst/>
                <a:cxnLst/>
                <a:rect l="l" t="t" r="r" b="b"/>
                <a:pathLst>
                  <a:path w="160655">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74" name="object 4">
                <a:extLst>
                  <a:ext uri="{FF2B5EF4-FFF2-40B4-BE49-F238E27FC236}">
                    <a16:creationId xmlns:a16="http://schemas.microsoft.com/office/drawing/2014/main" id="{B0EA4884-9863-40FE-AE70-2518CD466BC1}"/>
                  </a:ext>
                </a:extLst>
              </p:cNvPr>
              <p:cNvSpPr/>
              <p:nvPr/>
            </p:nvSpPr>
            <p:spPr>
              <a:xfrm>
                <a:off x="2157905" y="3676378"/>
                <a:ext cx="0" cy="16510"/>
              </a:xfrm>
              <a:custGeom>
                <a:avLst/>
                <a:gdLst/>
                <a:ahLst/>
                <a:cxnLst/>
                <a:rect l="l" t="t" r="r" b="b"/>
                <a:pathLst>
                  <a:path h="16510">
                    <a:moveTo>
                      <a:pt x="0" y="0"/>
                    </a:moveTo>
                    <a:lnTo>
                      <a:pt x="0" y="16205"/>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75" name="object 5">
              <a:extLst>
                <a:ext uri="{FF2B5EF4-FFF2-40B4-BE49-F238E27FC236}">
                  <a16:creationId xmlns:a16="http://schemas.microsoft.com/office/drawing/2014/main" id="{ABF1E3BA-0418-45F7-8EEA-8A11FB3C946B}"/>
                </a:ext>
              </a:extLst>
            </p:cNvPr>
            <p:cNvGrpSpPr/>
            <p:nvPr/>
          </p:nvGrpSpPr>
          <p:grpSpPr>
            <a:xfrm>
              <a:off x="1527048" y="3816198"/>
              <a:ext cx="546100" cy="213995"/>
              <a:chOff x="1885124" y="3464195"/>
              <a:chExt cx="546100" cy="213995"/>
            </a:xfrm>
          </p:grpSpPr>
          <p:sp>
            <p:nvSpPr>
              <p:cNvPr id="276" name="object 6">
                <a:extLst>
                  <a:ext uri="{FF2B5EF4-FFF2-40B4-BE49-F238E27FC236}">
                    <a16:creationId xmlns:a16="http://schemas.microsoft.com/office/drawing/2014/main" id="{AB386DE5-BCE5-4052-A8EE-B5EC68EFDC67}"/>
                  </a:ext>
                </a:extLst>
              </p:cNvPr>
              <p:cNvSpPr/>
              <p:nvPr/>
            </p:nvSpPr>
            <p:spPr>
              <a:xfrm>
                <a:off x="2077740" y="3465783"/>
                <a:ext cx="160655" cy="0"/>
              </a:xfrm>
              <a:custGeom>
                <a:avLst/>
                <a:gdLst/>
                <a:ahLst/>
                <a:cxnLst/>
                <a:rect l="l" t="t" r="r" b="b"/>
                <a:pathLst>
                  <a:path w="160655">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77" name="object 7">
                <a:extLst>
                  <a:ext uri="{FF2B5EF4-FFF2-40B4-BE49-F238E27FC236}">
                    <a16:creationId xmlns:a16="http://schemas.microsoft.com/office/drawing/2014/main" id="{E9C6A767-1036-4A10-801C-BD3943458614}"/>
                  </a:ext>
                </a:extLst>
              </p:cNvPr>
              <p:cNvSpPr/>
              <p:nvPr/>
            </p:nvSpPr>
            <p:spPr>
              <a:xfrm>
                <a:off x="2157905" y="3465783"/>
                <a:ext cx="0" cy="113664"/>
              </a:xfrm>
              <a:custGeom>
                <a:avLst/>
                <a:gdLst/>
                <a:ahLst/>
                <a:cxnLst/>
                <a:rect l="l" t="t" r="r" b="b"/>
                <a:pathLst>
                  <a:path h="113664">
                    <a:moveTo>
                      <a:pt x="0" y="0"/>
                    </a:moveTo>
                    <a:lnTo>
                      <a:pt x="0" y="113398"/>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78" name="object 8">
                <a:extLst>
                  <a:ext uri="{FF2B5EF4-FFF2-40B4-BE49-F238E27FC236}">
                    <a16:creationId xmlns:a16="http://schemas.microsoft.com/office/drawing/2014/main" id="{A6F1C0B2-C2C2-4E6D-8930-1061A12180BF}"/>
                  </a:ext>
                </a:extLst>
              </p:cNvPr>
              <p:cNvSpPr/>
              <p:nvPr/>
            </p:nvSpPr>
            <p:spPr>
              <a:xfrm>
                <a:off x="1886572" y="3579177"/>
                <a:ext cx="542925" cy="96520"/>
              </a:xfrm>
              <a:custGeom>
                <a:avLst/>
                <a:gdLst/>
                <a:ahLst/>
                <a:cxnLst/>
                <a:rect l="l" t="t" r="r" b="b"/>
                <a:pathLst>
                  <a:path w="542925" h="96520">
                    <a:moveTo>
                      <a:pt x="542658" y="0"/>
                    </a:moveTo>
                    <a:lnTo>
                      <a:pt x="0" y="0"/>
                    </a:lnTo>
                    <a:lnTo>
                      <a:pt x="0" y="96126"/>
                    </a:lnTo>
                    <a:lnTo>
                      <a:pt x="542658" y="96126"/>
                    </a:lnTo>
                    <a:lnTo>
                      <a:pt x="542658" y="0"/>
                    </a:lnTo>
                    <a:close/>
                  </a:path>
                </a:pathLst>
              </a:custGeom>
              <a:solidFill>
                <a:srgbClr val="F2C81E"/>
              </a:solidFill>
            </p:spPr>
            <p:txBody>
              <a:bodyPr wrap="square" lIns="0" tIns="0" rIns="0" bIns="0" rtlCol="0"/>
              <a:lstStyle/>
              <a:p>
                <a:endParaRPr>
                  <a:solidFill>
                    <a:prstClr val="black"/>
                  </a:solidFill>
                  <a:latin typeface="Calibri"/>
                </a:endParaRPr>
              </a:p>
            </p:txBody>
          </p:sp>
          <p:sp>
            <p:nvSpPr>
              <p:cNvPr id="279" name="object 9">
                <a:extLst>
                  <a:ext uri="{FF2B5EF4-FFF2-40B4-BE49-F238E27FC236}">
                    <a16:creationId xmlns:a16="http://schemas.microsoft.com/office/drawing/2014/main" id="{284DF639-C6A3-44C6-9787-C784113D7EC1}"/>
                  </a:ext>
                </a:extLst>
              </p:cNvPr>
              <p:cNvSpPr/>
              <p:nvPr/>
            </p:nvSpPr>
            <p:spPr>
              <a:xfrm>
                <a:off x="1886711" y="3577932"/>
                <a:ext cx="542925" cy="99060"/>
              </a:xfrm>
              <a:custGeom>
                <a:avLst/>
                <a:gdLst/>
                <a:ahLst/>
                <a:cxnLst/>
                <a:rect l="l" t="t" r="r" b="b"/>
                <a:pathLst>
                  <a:path w="542925" h="99060">
                    <a:moveTo>
                      <a:pt x="0" y="0"/>
                    </a:moveTo>
                    <a:lnTo>
                      <a:pt x="542378" y="0"/>
                    </a:lnTo>
                    <a:lnTo>
                      <a:pt x="542378" y="98628"/>
                    </a:lnTo>
                    <a:lnTo>
                      <a:pt x="0" y="98628"/>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80" name="object 10">
                <a:extLst>
                  <a:ext uri="{FF2B5EF4-FFF2-40B4-BE49-F238E27FC236}">
                    <a16:creationId xmlns:a16="http://schemas.microsoft.com/office/drawing/2014/main" id="{BE7D51B6-A8FC-4644-8B31-CABA8BBDFC2D}"/>
                  </a:ext>
                </a:extLst>
              </p:cNvPr>
              <p:cNvSpPr/>
              <p:nvPr/>
            </p:nvSpPr>
            <p:spPr>
              <a:xfrm>
                <a:off x="1886714" y="3577935"/>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81" name="object 11">
                <a:extLst>
                  <a:ext uri="{FF2B5EF4-FFF2-40B4-BE49-F238E27FC236}">
                    <a16:creationId xmlns:a16="http://schemas.microsoft.com/office/drawing/2014/main" id="{24E117D6-7B36-4ECE-8D4D-B192F1C11CAF}"/>
                  </a:ext>
                </a:extLst>
              </p:cNvPr>
              <p:cNvSpPr/>
              <p:nvPr/>
            </p:nvSpPr>
            <p:spPr>
              <a:xfrm>
                <a:off x="1886714" y="3676557"/>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82" name="object 12">
                <a:extLst>
                  <a:ext uri="{FF2B5EF4-FFF2-40B4-BE49-F238E27FC236}">
                    <a16:creationId xmlns:a16="http://schemas.microsoft.com/office/drawing/2014/main" id="{EA057F35-859A-4CC8-942E-F4C5940B7CE2}"/>
                  </a:ext>
                </a:extLst>
              </p:cNvPr>
              <p:cNvSpPr/>
              <p:nvPr/>
            </p:nvSpPr>
            <p:spPr>
              <a:xfrm>
                <a:off x="1886714" y="3643683"/>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83" name="object 13">
              <a:extLst>
                <a:ext uri="{FF2B5EF4-FFF2-40B4-BE49-F238E27FC236}">
                  <a16:creationId xmlns:a16="http://schemas.microsoft.com/office/drawing/2014/main" id="{D43F6536-9635-4B9D-AF14-D0834E6A0297}"/>
                </a:ext>
              </a:extLst>
            </p:cNvPr>
            <p:cNvGrpSpPr/>
            <p:nvPr/>
          </p:nvGrpSpPr>
          <p:grpSpPr>
            <a:xfrm>
              <a:off x="1774055" y="3607913"/>
              <a:ext cx="52069" cy="52069"/>
              <a:chOff x="2132131" y="3255910"/>
              <a:chExt cx="52069" cy="52069"/>
            </a:xfrm>
          </p:grpSpPr>
          <p:sp>
            <p:nvSpPr>
              <p:cNvPr id="284" name="object 14">
                <a:extLst>
                  <a:ext uri="{FF2B5EF4-FFF2-40B4-BE49-F238E27FC236}">
                    <a16:creationId xmlns:a16="http://schemas.microsoft.com/office/drawing/2014/main" id="{B6FF44DD-2CC3-4487-A159-89EDB84FEE90}"/>
                  </a:ext>
                </a:extLst>
              </p:cNvPr>
              <p:cNvSpPr/>
              <p:nvPr/>
            </p:nvSpPr>
            <p:spPr>
              <a:xfrm>
                <a:off x="2133843" y="3258750"/>
                <a:ext cx="48260" cy="48260"/>
              </a:xfrm>
              <a:custGeom>
                <a:avLst/>
                <a:gdLst/>
                <a:ahLst/>
                <a:cxnLst/>
                <a:rect l="l" t="t" r="r" b="b"/>
                <a:pathLst>
                  <a:path w="48260" h="48260">
                    <a:moveTo>
                      <a:pt x="24066" y="0"/>
                    </a:moveTo>
                    <a:lnTo>
                      <a:pt x="14696" y="1888"/>
                    </a:lnTo>
                    <a:lnTo>
                      <a:pt x="7046" y="7037"/>
                    </a:lnTo>
                    <a:lnTo>
                      <a:pt x="1890" y="14675"/>
                    </a:lnTo>
                    <a:lnTo>
                      <a:pt x="0" y="24028"/>
                    </a:lnTo>
                    <a:lnTo>
                      <a:pt x="1890" y="33381"/>
                    </a:lnTo>
                    <a:lnTo>
                      <a:pt x="7046" y="41019"/>
                    </a:lnTo>
                    <a:lnTo>
                      <a:pt x="14696" y="46168"/>
                    </a:lnTo>
                    <a:lnTo>
                      <a:pt x="24066" y="48056"/>
                    </a:lnTo>
                    <a:lnTo>
                      <a:pt x="33429" y="46168"/>
                    </a:lnTo>
                    <a:lnTo>
                      <a:pt x="41074" y="41019"/>
                    </a:lnTo>
                    <a:lnTo>
                      <a:pt x="46229" y="33381"/>
                    </a:lnTo>
                    <a:lnTo>
                      <a:pt x="48120" y="24028"/>
                    </a:lnTo>
                    <a:lnTo>
                      <a:pt x="46229" y="14675"/>
                    </a:lnTo>
                    <a:lnTo>
                      <a:pt x="41074" y="7037"/>
                    </a:lnTo>
                    <a:lnTo>
                      <a:pt x="33429" y="1888"/>
                    </a:lnTo>
                    <a:lnTo>
                      <a:pt x="24066" y="0"/>
                    </a:lnTo>
                    <a:close/>
                  </a:path>
                </a:pathLst>
              </a:custGeom>
              <a:solidFill>
                <a:srgbClr val="F2C81E"/>
              </a:solidFill>
            </p:spPr>
            <p:txBody>
              <a:bodyPr wrap="square" lIns="0" tIns="0" rIns="0" bIns="0" rtlCol="0"/>
              <a:lstStyle/>
              <a:p>
                <a:endParaRPr>
                  <a:solidFill>
                    <a:prstClr val="black"/>
                  </a:solidFill>
                  <a:latin typeface="Calibri"/>
                </a:endParaRPr>
              </a:p>
            </p:txBody>
          </p:sp>
          <p:sp>
            <p:nvSpPr>
              <p:cNvPr id="285" name="object 15">
                <a:extLst>
                  <a:ext uri="{FF2B5EF4-FFF2-40B4-BE49-F238E27FC236}">
                    <a16:creationId xmlns:a16="http://schemas.microsoft.com/office/drawing/2014/main" id="{A1DF26F4-5B1F-4CEA-91E9-5DC761E11C17}"/>
                  </a:ext>
                </a:extLst>
              </p:cNvPr>
              <p:cNvSpPr/>
              <p:nvPr/>
            </p:nvSpPr>
            <p:spPr>
              <a:xfrm>
                <a:off x="2133719" y="3257498"/>
                <a:ext cx="48895" cy="48895"/>
              </a:xfrm>
              <a:custGeom>
                <a:avLst/>
                <a:gdLst/>
                <a:ahLst/>
                <a:cxnLst/>
                <a:rect l="l" t="t" r="r" b="b"/>
                <a:pathLst>
                  <a:path w="48894" h="48895">
                    <a:moveTo>
                      <a:pt x="48374" y="24193"/>
                    </a:moveTo>
                    <a:lnTo>
                      <a:pt x="46472" y="33610"/>
                    </a:lnTo>
                    <a:lnTo>
                      <a:pt x="41287" y="41300"/>
                    </a:lnTo>
                    <a:lnTo>
                      <a:pt x="33597" y="46485"/>
                    </a:lnTo>
                    <a:lnTo>
                      <a:pt x="24180" y="48386"/>
                    </a:lnTo>
                    <a:lnTo>
                      <a:pt x="14771" y="46485"/>
                    </a:lnTo>
                    <a:lnTo>
                      <a:pt x="7085" y="41300"/>
                    </a:lnTo>
                    <a:lnTo>
                      <a:pt x="1901" y="33610"/>
                    </a:lnTo>
                    <a:lnTo>
                      <a:pt x="0" y="24193"/>
                    </a:lnTo>
                    <a:lnTo>
                      <a:pt x="1901" y="14776"/>
                    </a:lnTo>
                    <a:lnTo>
                      <a:pt x="7085" y="7086"/>
                    </a:lnTo>
                    <a:lnTo>
                      <a:pt x="14771" y="1901"/>
                    </a:lnTo>
                    <a:lnTo>
                      <a:pt x="24180" y="0"/>
                    </a:lnTo>
                    <a:lnTo>
                      <a:pt x="33597" y="1901"/>
                    </a:lnTo>
                    <a:lnTo>
                      <a:pt x="41287" y="7086"/>
                    </a:lnTo>
                    <a:lnTo>
                      <a:pt x="46472" y="14776"/>
                    </a:lnTo>
                    <a:lnTo>
                      <a:pt x="48374" y="24193"/>
                    </a:lnTo>
                    <a:close/>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86" name="object 16">
              <a:extLst>
                <a:ext uri="{FF2B5EF4-FFF2-40B4-BE49-F238E27FC236}">
                  <a16:creationId xmlns:a16="http://schemas.microsoft.com/office/drawing/2014/main" id="{1458A5A4-E7E9-4C49-B670-65BF276F167C}"/>
                </a:ext>
              </a:extLst>
            </p:cNvPr>
            <p:cNvGrpSpPr/>
            <p:nvPr/>
          </p:nvGrpSpPr>
          <p:grpSpPr>
            <a:xfrm>
              <a:off x="1761775" y="3914325"/>
              <a:ext cx="76200" cy="100330"/>
              <a:chOff x="2119851" y="3562322"/>
              <a:chExt cx="76200" cy="100330"/>
            </a:xfrm>
          </p:grpSpPr>
          <p:sp>
            <p:nvSpPr>
              <p:cNvPr id="287" name="object 17">
                <a:extLst>
                  <a:ext uri="{FF2B5EF4-FFF2-40B4-BE49-F238E27FC236}">
                    <a16:creationId xmlns:a16="http://schemas.microsoft.com/office/drawing/2014/main" id="{E010859A-807C-41B6-9B71-5DE604829F1F}"/>
                  </a:ext>
                </a:extLst>
              </p:cNvPr>
              <p:cNvSpPr/>
              <p:nvPr/>
            </p:nvSpPr>
            <p:spPr>
              <a:xfrm>
                <a:off x="2121438" y="3563909"/>
                <a:ext cx="73025" cy="97155"/>
              </a:xfrm>
              <a:custGeom>
                <a:avLst/>
                <a:gdLst/>
                <a:ahLst/>
                <a:cxnLst/>
                <a:rect l="l" t="t" r="r" b="b"/>
                <a:pathLst>
                  <a:path w="73025" h="97154">
                    <a:moveTo>
                      <a:pt x="0" y="96761"/>
                    </a:moveTo>
                    <a:lnTo>
                      <a:pt x="72936"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88" name="object 18">
                <a:extLst>
                  <a:ext uri="{FF2B5EF4-FFF2-40B4-BE49-F238E27FC236}">
                    <a16:creationId xmlns:a16="http://schemas.microsoft.com/office/drawing/2014/main" id="{EA171F77-C0E8-4113-A78F-6F19E61C00F9}"/>
                  </a:ext>
                </a:extLst>
              </p:cNvPr>
              <p:cNvSpPr/>
              <p:nvPr/>
            </p:nvSpPr>
            <p:spPr>
              <a:xfrm>
                <a:off x="2121438" y="3563909"/>
                <a:ext cx="73025" cy="97155"/>
              </a:xfrm>
              <a:custGeom>
                <a:avLst/>
                <a:gdLst/>
                <a:ahLst/>
                <a:cxnLst/>
                <a:rect l="l" t="t" r="r" b="b"/>
                <a:pathLst>
                  <a:path w="73025" h="97154">
                    <a:moveTo>
                      <a:pt x="0" y="0"/>
                    </a:moveTo>
                    <a:lnTo>
                      <a:pt x="72936" y="9676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89" name="object 19">
              <a:extLst>
                <a:ext uri="{FF2B5EF4-FFF2-40B4-BE49-F238E27FC236}">
                  <a16:creationId xmlns:a16="http://schemas.microsoft.com/office/drawing/2014/main" id="{A71A56DD-A2FA-4E9C-8C00-BC66772BFC55}"/>
                </a:ext>
              </a:extLst>
            </p:cNvPr>
            <p:cNvGrpSpPr/>
            <p:nvPr/>
          </p:nvGrpSpPr>
          <p:grpSpPr>
            <a:xfrm>
              <a:off x="2533463" y="3964043"/>
              <a:ext cx="160655" cy="82550"/>
              <a:chOff x="2891539" y="3612040"/>
              <a:chExt cx="160655" cy="82550"/>
            </a:xfrm>
          </p:grpSpPr>
          <p:sp>
            <p:nvSpPr>
              <p:cNvPr id="290" name="object 20">
                <a:extLst>
                  <a:ext uri="{FF2B5EF4-FFF2-40B4-BE49-F238E27FC236}">
                    <a16:creationId xmlns:a16="http://schemas.microsoft.com/office/drawing/2014/main" id="{113FEC34-8546-4ED2-B3BB-12362C94865D}"/>
                  </a:ext>
                </a:extLst>
              </p:cNvPr>
              <p:cNvSpPr/>
              <p:nvPr/>
            </p:nvSpPr>
            <p:spPr>
              <a:xfrm>
                <a:off x="2891539" y="3692578"/>
                <a:ext cx="160655" cy="0"/>
              </a:xfrm>
              <a:custGeom>
                <a:avLst/>
                <a:gdLst/>
                <a:ahLst/>
                <a:cxnLst/>
                <a:rect l="l" t="t" r="r" b="b"/>
                <a:pathLst>
                  <a:path w="160655">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91" name="object 21">
                <a:extLst>
                  <a:ext uri="{FF2B5EF4-FFF2-40B4-BE49-F238E27FC236}">
                    <a16:creationId xmlns:a16="http://schemas.microsoft.com/office/drawing/2014/main" id="{D9377F73-5F26-44AD-8B16-3E9FB4B6702D}"/>
                  </a:ext>
                </a:extLst>
              </p:cNvPr>
              <p:cNvSpPr/>
              <p:nvPr/>
            </p:nvSpPr>
            <p:spPr>
              <a:xfrm>
                <a:off x="2971705" y="3612040"/>
                <a:ext cx="0" cy="80645"/>
              </a:xfrm>
              <a:custGeom>
                <a:avLst/>
                <a:gdLst/>
                <a:ahLst/>
                <a:cxnLst/>
                <a:rect l="l" t="t" r="r" b="b"/>
                <a:pathLst>
                  <a:path h="80645">
                    <a:moveTo>
                      <a:pt x="0" y="0"/>
                    </a:moveTo>
                    <a:lnTo>
                      <a:pt x="0" y="80543"/>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92" name="object 22">
              <a:extLst>
                <a:ext uri="{FF2B5EF4-FFF2-40B4-BE49-F238E27FC236}">
                  <a16:creationId xmlns:a16="http://schemas.microsoft.com/office/drawing/2014/main" id="{F4DAFA8F-68D5-48F2-8EF1-AF91F2FC4619}"/>
                </a:ext>
              </a:extLst>
            </p:cNvPr>
            <p:cNvGrpSpPr/>
            <p:nvPr/>
          </p:nvGrpSpPr>
          <p:grpSpPr>
            <a:xfrm>
              <a:off x="2340851" y="3575872"/>
              <a:ext cx="546100" cy="390525"/>
              <a:chOff x="2698927" y="3223869"/>
              <a:chExt cx="546100" cy="390525"/>
            </a:xfrm>
          </p:grpSpPr>
          <p:sp>
            <p:nvSpPr>
              <p:cNvPr id="293" name="object 23">
                <a:extLst>
                  <a:ext uri="{FF2B5EF4-FFF2-40B4-BE49-F238E27FC236}">
                    <a16:creationId xmlns:a16="http://schemas.microsoft.com/office/drawing/2014/main" id="{ED9D7C9C-E577-4696-9B26-06DF09DC8894}"/>
                  </a:ext>
                </a:extLst>
              </p:cNvPr>
              <p:cNvSpPr/>
              <p:nvPr/>
            </p:nvSpPr>
            <p:spPr>
              <a:xfrm>
                <a:off x="2891539" y="3225457"/>
                <a:ext cx="160655" cy="0"/>
              </a:xfrm>
              <a:custGeom>
                <a:avLst/>
                <a:gdLst/>
                <a:ahLst/>
                <a:cxnLst/>
                <a:rect l="l" t="t" r="r" b="b"/>
                <a:pathLst>
                  <a:path w="160655">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94" name="object 24">
                <a:extLst>
                  <a:ext uri="{FF2B5EF4-FFF2-40B4-BE49-F238E27FC236}">
                    <a16:creationId xmlns:a16="http://schemas.microsoft.com/office/drawing/2014/main" id="{C8070BDC-03F2-4220-B3F4-F098D5D052E1}"/>
                  </a:ext>
                </a:extLst>
              </p:cNvPr>
              <p:cNvSpPr/>
              <p:nvPr/>
            </p:nvSpPr>
            <p:spPr>
              <a:xfrm>
                <a:off x="2971706" y="3225457"/>
                <a:ext cx="0" cy="226060"/>
              </a:xfrm>
              <a:custGeom>
                <a:avLst/>
                <a:gdLst/>
                <a:ahLst/>
                <a:cxnLst/>
                <a:rect l="l" t="t" r="r" b="b"/>
                <a:pathLst>
                  <a:path h="226060">
                    <a:moveTo>
                      <a:pt x="0" y="0"/>
                    </a:moveTo>
                    <a:lnTo>
                      <a:pt x="0" y="225501"/>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95" name="object 25">
                <a:extLst>
                  <a:ext uri="{FF2B5EF4-FFF2-40B4-BE49-F238E27FC236}">
                    <a16:creationId xmlns:a16="http://schemas.microsoft.com/office/drawing/2014/main" id="{469E9EEE-6A5F-4B30-B944-054ECA9A89B9}"/>
                  </a:ext>
                </a:extLst>
              </p:cNvPr>
              <p:cNvSpPr/>
              <p:nvPr/>
            </p:nvSpPr>
            <p:spPr>
              <a:xfrm>
                <a:off x="2700375" y="3451009"/>
                <a:ext cx="542925" cy="160655"/>
              </a:xfrm>
              <a:custGeom>
                <a:avLst/>
                <a:gdLst/>
                <a:ahLst/>
                <a:cxnLst/>
                <a:rect l="l" t="t" r="r" b="b"/>
                <a:pathLst>
                  <a:path w="542925" h="160654">
                    <a:moveTo>
                      <a:pt x="542658" y="0"/>
                    </a:moveTo>
                    <a:lnTo>
                      <a:pt x="0" y="0"/>
                    </a:lnTo>
                    <a:lnTo>
                      <a:pt x="0" y="160223"/>
                    </a:lnTo>
                    <a:lnTo>
                      <a:pt x="542658" y="160223"/>
                    </a:lnTo>
                    <a:lnTo>
                      <a:pt x="542658" y="0"/>
                    </a:lnTo>
                    <a:close/>
                  </a:path>
                </a:pathLst>
              </a:custGeom>
              <a:solidFill>
                <a:srgbClr val="C9D0BA"/>
              </a:solidFill>
            </p:spPr>
            <p:txBody>
              <a:bodyPr wrap="square" lIns="0" tIns="0" rIns="0" bIns="0" rtlCol="0"/>
              <a:lstStyle/>
              <a:p>
                <a:endParaRPr>
                  <a:solidFill>
                    <a:prstClr val="black"/>
                  </a:solidFill>
                  <a:latin typeface="Calibri"/>
                </a:endParaRPr>
              </a:p>
            </p:txBody>
          </p:sp>
          <p:sp>
            <p:nvSpPr>
              <p:cNvPr id="296" name="object 26">
                <a:extLst>
                  <a:ext uri="{FF2B5EF4-FFF2-40B4-BE49-F238E27FC236}">
                    <a16:creationId xmlns:a16="http://schemas.microsoft.com/office/drawing/2014/main" id="{64B94C1F-5357-4A20-B338-A81057E4DA51}"/>
                  </a:ext>
                </a:extLst>
              </p:cNvPr>
              <p:cNvSpPr/>
              <p:nvPr/>
            </p:nvSpPr>
            <p:spPr>
              <a:xfrm>
                <a:off x="2700515" y="3449764"/>
                <a:ext cx="542925" cy="163195"/>
              </a:xfrm>
              <a:custGeom>
                <a:avLst/>
                <a:gdLst/>
                <a:ahLst/>
                <a:cxnLst/>
                <a:rect l="l" t="t" r="r" b="b"/>
                <a:pathLst>
                  <a:path w="542925" h="163195">
                    <a:moveTo>
                      <a:pt x="0" y="0"/>
                    </a:moveTo>
                    <a:lnTo>
                      <a:pt x="542378" y="0"/>
                    </a:lnTo>
                    <a:lnTo>
                      <a:pt x="542378" y="162712"/>
                    </a:lnTo>
                    <a:lnTo>
                      <a:pt x="0" y="162712"/>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97" name="object 27">
                <a:extLst>
                  <a:ext uri="{FF2B5EF4-FFF2-40B4-BE49-F238E27FC236}">
                    <a16:creationId xmlns:a16="http://schemas.microsoft.com/office/drawing/2014/main" id="{5C2AB999-8C05-4F28-9370-D91B75DE85C7}"/>
                  </a:ext>
                </a:extLst>
              </p:cNvPr>
              <p:cNvSpPr/>
              <p:nvPr/>
            </p:nvSpPr>
            <p:spPr>
              <a:xfrm>
                <a:off x="2700514" y="3612470"/>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298" name="object 28">
                <a:extLst>
                  <a:ext uri="{FF2B5EF4-FFF2-40B4-BE49-F238E27FC236}">
                    <a16:creationId xmlns:a16="http://schemas.microsoft.com/office/drawing/2014/main" id="{2E324280-EDD1-4D6E-9CB4-0A428FEB6267}"/>
                  </a:ext>
                </a:extLst>
              </p:cNvPr>
              <p:cNvSpPr/>
              <p:nvPr/>
            </p:nvSpPr>
            <p:spPr>
              <a:xfrm>
                <a:off x="2700514" y="3547386"/>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299" name="object 29">
              <a:extLst>
                <a:ext uri="{FF2B5EF4-FFF2-40B4-BE49-F238E27FC236}">
                  <a16:creationId xmlns:a16="http://schemas.microsoft.com/office/drawing/2014/main" id="{1B15F618-076B-42E9-AF02-AB80B9C01281}"/>
                </a:ext>
              </a:extLst>
            </p:cNvPr>
            <p:cNvGrpSpPr/>
            <p:nvPr/>
          </p:nvGrpSpPr>
          <p:grpSpPr>
            <a:xfrm>
              <a:off x="2587875" y="3447704"/>
              <a:ext cx="52069" cy="52069"/>
              <a:chOff x="2945951" y="3095701"/>
              <a:chExt cx="52069" cy="52069"/>
            </a:xfrm>
          </p:grpSpPr>
          <p:sp>
            <p:nvSpPr>
              <p:cNvPr id="300" name="object 30">
                <a:extLst>
                  <a:ext uri="{FF2B5EF4-FFF2-40B4-BE49-F238E27FC236}">
                    <a16:creationId xmlns:a16="http://schemas.microsoft.com/office/drawing/2014/main" id="{C58BC931-F9FE-4044-B3C2-777C3B6DECCB}"/>
                  </a:ext>
                </a:extLst>
              </p:cNvPr>
              <p:cNvSpPr/>
              <p:nvPr/>
            </p:nvSpPr>
            <p:spPr>
              <a:xfrm>
                <a:off x="2947663" y="3098533"/>
                <a:ext cx="48260" cy="48260"/>
              </a:xfrm>
              <a:custGeom>
                <a:avLst/>
                <a:gdLst/>
                <a:ahLst/>
                <a:cxnLst/>
                <a:rect l="l" t="t" r="r" b="b"/>
                <a:pathLst>
                  <a:path w="48260" h="48260">
                    <a:moveTo>
                      <a:pt x="24041" y="0"/>
                    </a:moveTo>
                    <a:lnTo>
                      <a:pt x="14685" y="1888"/>
                    </a:lnTo>
                    <a:lnTo>
                      <a:pt x="7043" y="7037"/>
                    </a:lnTo>
                    <a:lnTo>
                      <a:pt x="1890" y="14675"/>
                    </a:lnTo>
                    <a:lnTo>
                      <a:pt x="0" y="24028"/>
                    </a:lnTo>
                    <a:lnTo>
                      <a:pt x="1890" y="33381"/>
                    </a:lnTo>
                    <a:lnTo>
                      <a:pt x="7043" y="41019"/>
                    </a:lnTo>
                    <a:lnTo>
                      <a:pt x="14685" y="46168"/>
                    </a:lnTo>
                    <a:lnTo>
                      <a:pt x="24041" y="48056"/>
                    </a:lnTo>
                    <a:lnTo>
                      <a:pt x="33396" y="46168"/>
                    </a:lnTo>
                    <a:lnTo>
                      <a:pt x="41038" y="41019"/>
                    </a:lnTo>
                    <a:lnTo>
                      <a:pt x="46192" y="33381"/>
                    </a:lnTo>
                    <a:lnTo>
                      <a:pt x="48082" y="24028"/>
                    </a:lnTo>
                    <a:lnTo>
                      <a:pt x="46192" y="14675"/>
                    </a:lnTo>
                    <a:lnTo>
                      <a:pt x="41038" y="7037"/>
                    </a:lnTo>
                    <a:lnTo>
                      <a:pt x="33396" y="1888"/>
                    </a:lnTo>
                    <a:lnTo>
                      <a:pt x="24041" y="0"/>
                    </a:lnTo>
                    <a:close/>
                  </a:path>
                </a:pathLst>
              </a:custGeom>
              <a:solidFill>
                <a:srgbClr val="DBDFD1"/>
              </a:solidFill>
            </p:spPr>
            <p:txBody>
              <a:bodyPr wrap="square" lIns="0" tIns="0" rIns="0" bIns="0" rtlCol="0"/>
              <a:lstStyle/>
              <a:p>
                <a:endParaRPr>
                  <a:solidFill>
                    <a:prstClr val="black"/>
                  </a:solidFill>
                  <a:latin typeface="Calibri"/>
                </a:endParaRPr>
              </a:p>
            </p:txBody>
          </p:sp>
          <p:sp>
            <p:nvSpPr>
              <p:cNvPr id="301" name="object 31">
                <a:extLst>
                  <a:ext uri="{FF2B5EF4-FFF2-40B4-BE49-F238E27FC236}">
                    <a16:creationId xmlns:a16="http://schemas.microsoft.com/office/drawing/2014/main" id="{9CCF2069-0DF1-4CBA-B4B3-9F5BE126C275}"/>
                  </a:ext>
                </a:extLst>
              </p:cNvPr>
              <p:cNvSpPr/>
              <p:nvPr/>
            </p:nvSpPr>
            <p:spPr>
              <a:xfrm>
                <a:off x="2947539" y="3097288"/>
                <a:ext cx="48895" cy="48895"/>
              </a:xfrm>
              <a:custGeom>
                <a:avLst/>
                <a:gdLst/>
                <a:ahLst/>
                <a:cxnLst/>
                <a:rect l="l" t="t" r="r" b="b"/>
                <a:pathLst>
                  <a:path w="48894" h="48894">
                    <a:moveTo>
                      <a:pt x="48336" y="24168"/>
                    </a:moveTo>
                    <a:lnTo>
                      <a:pt x="46436" y="33575"/>
                    </a:lnTo>
                    <a:lnTo>
                      <a:pt x="41257" y="41257"/>
                    </a:lnTo>
                    <a:lnTo>
                      <a:pt x="33575" y="46436"/>
                    </a:lnTo>
                    <a:lnTo>
                      <a:pt x="24168" y="48336"/>
                    </a:lnTo>
                    <a:lnTo>
                      <a:pt x="14760" y="46436"/>
                    </a:lnTo>
                    <a:lnTo>
                      <a:pt x="7078" y="41257"/>
                    </a:lnTo>
                    <a:lnTo>
                      <a:pt x="1899" y="33575"/>
                    </a:lnTo>
                    <a:lnTo>
                      <a:pt x="0" y="24168"/>
                    </a:lnTo>
                    <a:lnTo>
                      <a:pt x="1899" y="14760"/>
                    </a:lnTo>
                    <a:lnTo>
                      <a:pt x="7078" y="7078"/>
                    </a:lnTo>
                    <a:lnTo>
                      <a:pt x="14760" y="1899"/>
                    </a:lnTo>
                    <a:lnTo>
                      <a:pt x="24168" y="0"/>
                    </a:lnTo>
                    <a:lnTo>
                      <a:pt x="33575" y="1899"/>
                    </a:lnTo>
                    <a:lnTo>
                      <a:pt x="41257" y="7078"/>
                    </a:lnTo>
                    <a:lnTo>
                      <a:pt x="46436" y="14760"/>
                    </a:lnTo>
                    <a:lnTo>
                      <a:pt x="48336" y="24168"/>
                    </a:lnTo>
                    <a:close/>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02" name="object 32">
              <a:extLst>
                <a:ext uri="{FF2B5EF4-FFF2-40B4-BE49-F238E27FC236}">
                  <a16:creationId xmlns:a16="http://schemas.microsoft.com/office/drawing/2014/main" id="{D1DEF97A-5A79-4971-995D-C54613671FE8}"/>
                </a:ext>
              </a:extLst>
            </p:cNvPr>
            <p:cNvGrpSpPr/>
            <p:nvPr/>
          </p:nvGrpSpPr>
          <p:grpSpPr>
            <a:xfrm>
              <a:off x="2575574" y="3802236"/>
              <a:ext cx="76200" cy="100330"/>
              <a:chOff x="2933650" y="3450233"/>
              <a:chExt cx="76200" cy="100330"/>
            </a:xfrm>
          </p:grpSpPr>
          <p:sp>
            <p:nvSpPr>
              <p:cNvPr id="303" name="object 33">
                <a:extLst>
                  <a:ext uri="{FF2B5EF4-FFF2-40B4-BE49-F238E27FC236}">
                    <a16:creationId xmlns:a16="http://schemas.microsoft.com/office/drawing/2014/main" id="{04589F8C-F54F-460E-B675-2E1071B8492C}"/>
                  </a:ext>
                </a:extLst>
              </p:cNvPr>
              <p:cNvSpPr/>
              <p:nvPr/>
            </p:nvSpPr>
            <p:spPr>
              <a:xfrm>
                <a:off x="2935237" y="3451820"/>
                <a:ext cx="73025" cy="97155"/>
              </a:xfrm>
              <a:custGeom>
                <a:avLst/>
                <a:gdLst/>
                <a:ahLst/>
                <a:cxnLst/>
                <a:rect l="l" t="t" r="r" b="b"/>
                <a:pathLst>
                  <a:path w="73025" h="97154">
                    <a:moveTo>
                      <a:pt x="0" y="96697"/>
                    </a:moveTo>
                    <a:lnTo>
                      <a:pt x="72936"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04" name="object 34">
                <a:extLst>
                  <a:ext uri="{FF2B5EF4-FFF2-40B4-BE49-F238E27FC236}">
                    <a16:creationId xmlns:a16="http://schemas.microsoft.com/office/drawing/2014/main" id="{8FEF715F-270D-4A13-AB49-FFB4CF3E17CC}"/>
                  </a:ext>
                </a:extLst>
              </p:cNvPr>
              <p:cNvSpPr/>
              <p:nvPr/>
            </p:nvSpPr>
            <p:spPr>
              <a:xfrm>
                <a:off x="2935237" y="3451824"/>
                <a:ext cx="73025" cy="97155"/>
              </a:xfrm>
              <a:custGeom>
                <a:avLst/>
                <a:gdLst/>
                <a:ahLst/>
                <a:cxnLst/>
                <a:rect l="l" t="t" r="r" b="b"/>
                <a:pathLst>
                  <a:path w="73025" h="97154">
                    <a:moveTo>
                      <a:pt x="0" y="0"/>
                    </a:moveTo>
                    <a:lnTo>
                      <a:pt x="72936" y="96697"/>
                    </a:lnTo>
                  </a:path>
                </a:pathLst>
              </a:custGeom>
              <a:ln w="3175">
                <a:solidFill>
                  <a:srgbClr val="878787"/>
                </a:solidFill>
              </a:ln>
            </p:spPr>
            <p:txBody>
              <a:bodyPr wrap="square" lIns="0" tIns="0" rIns="0" bIns="0" rtlCol="0"/>
              <a:lstStyle/>
              <a:p>
                <a:endParaRPr>
                  <a:solidFill>
                    <a:prstClr val="black"/>
                  </a:solidFill>
                  <a:latin typeface="Calibri"/>
                </a:endParaRPr>
              </a:p>
            </p:txBody>
          </p:sp>
        </p:grpSp>
        <p:sp>
          <p:nvSpPr>
            <p:cNvPr id="305" name="object 35">
              <a:extLst>
                <a:ext uri="{FF2B5EF4-FFF2-40B4-BE49-F238E27FC236}">
                  <a16:creationId xmlns:a16="http://schemas.microsoft.com/office/drawing/2014/main" id="{A8CF43DF-DEE1-4CAC-BF42-D404704755EC}"/>
                </a:ext>
              </a:extLst>
            </p:cNvPr>
            <p:cNvSpPr/>
            <p:nvPr/>
          </p:nvSpPr>
          <p:spPr>
            <a:xfrm>
              <a:off x="3427429" y="3996302"/>
              <a:ext cx="0" cy="48895"/>
            </a:xfrm>
            <a:custGeom>
              <a:avLst/>
              <a:gdLst/>
              <a:ahLst/>
              <a:cxnLst/>
              <a:rect l="l" t="t" r="r" b="b"/>
              <a:pathLst>
                <a:path h="48895">
                  <a:moveTo>
                    <a:pt x="0" y="0"/>
                  </a:moveTo>
                  <a:lnTo>
                    <a:pt x="0" y="48272"/>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06" name="object 36">
              <a:extLst>
                <a:ext uri="{FF2B5EF4-FFF2-40B4-BE49-F238E27FC236}">
                  <a16:creationId xmlns:a16="http://schemas.microsoft.com/office/drawing/2014/main" id="{E27AC700-4AAC-4D67-AD9F-9C066B8ADCC8}"/>
                </a:ext>
              </a:extLst>
            </p:cNvPr>
            <p:cNvSpPr/>
            <p:nvPr/>
          </p:nvSpPr>
          <p:spPr>
            <a:xfrm>
              <a:off x="3427429" y="3481330"/>
              <a:ext cx="0" cy="145415"/>
            </a:xfrm>
            <a:custGeom>
              <a:avLst/>
              <a:gdLst/>
              <a:ahLst/>
              <a:cxnLst/>
              <a:rect l="l" t="t" r="r" b="b"/>
              <a:pathLst>
                <a:path h="145414">
                  <a:moveTo>
                    <a:pt x="0" y="0"/>
                  </a:moveTo>
                  <a:lnTo>
                    <a:pt x="0" y="14483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07" name="object 37">
              <a:extLst>
                <a:ext uri="{FF2B5EF4-FFF2-40B4-BE49-F238E27FC236}">
                  <a16:creationId xmlns:a16="http://schemas.microsoft.com/office/drawing/2014/main" id="{392B9BC0-4DB0-4314-A717-42925EAF5077}"/>
                </a:ext>
              </a:extLst>
            </p:cNvPr>
            <p:cNvSpPr/>
            <p:nvPr/>
          </p:nvSpPr>
          <p:spPr>
            <a:xfrm>
              <a:off x="3347263" y="4044581"/>
              <a:ext cx="160655" cy="0"/>
            </a:xfrm>
            <a:custGeom>
              <a:avLst/>
              <a:gdLst/>
              <a:ahLst/>
              <a:cxnLst/>
              <a:rect l="l" t="t" r="r" b="b"/>
              <a:pathLst>
                <a:path w="160654">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08" name="object 38">
              <a:extLst>
                <a:ext uri="{FF2B5EF4-FFF2-40B4-BE49-F238E27FC236}">
                  <a16:creationId xmlns:a16="http://schemas.microsoft.com/office/drawing/2014/main" id="{E6D0819F-ECF1-4931-8872-484FDFE50B0C}"/>
                </a:ext>
              </a:extLst>
            </p:cNvPr>
            <p:cNvSpPr/>
            <p:nvPr/>
          </p:nvSpPr>
          <p:spPr>
            <a:xfrm>
              <a:off x="3347263" y="3481330"/>
              <a:ext cx="160655" cy="0"/>
            </a:xfrm>
            <a:custGeom>
              <a:avLst/>
              <a:gdLst/>
              <a:ahLst/>
              <a:cxnLst/>
              <a:rect l="l" t="t" r="r" b="b"/>
              <a:pathLst>
                <a:path w="160654">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grpSp>
          <p:nvGrpSpPr>
            <p:cNvPr id="309" name="object 39">
              <a:extLst>
                <a:ext uri="{FF2B5EF4-FFF2-40B4-BE49-F238E27FC236}">
                  <a16:creationId xmlns:a16="http://schemas.microsoft.com/office/drawing/2014/main" id="{085BD425-38D8-4AFE-86A3-D3B782170563}"/>
                </a:ext>
              </a:extLst>
            </p:cNvPr>
            <p:cNvGrpSpPr/>
            <p:nvPr/>
          </p:nvGrpSpPr>
          <p:grpSpPr>
            <a:xfrm>
              <a:off x="3160814" y="3623938"/>
              <a:ext cx="533400" cy="374650"/>
              <a:chOff x="3518890" y="3271935"/>
              <a:chExt cx="533400" cy="374650"/>
            </a:xfrm>
          </p:grpSpPr>
          <p:sp>
            <p:nvSpPr>
              <p:cNvPr id="310" name="object 40">
                <a:extLst>
                  <a:ext uri="{FF2B5EF4-FFF2-40B4-BE49-F238E27FC236}">
                    <a16:creationId xmlns:a16="http://schemas.microsoft.com/office/drawing/2014/main" id="{DA8F03EF-C639-4418-AD80-C69B287AEDCF}"/>
                  </a:ext>
                </a:extLst>
              </p:cNvPr>
              <p:cNvSpPr/>
              <p:nvPr/>
            </p:nvSpPr>
            <p:spPr>
              <a:xfrm>
                <a:off x="3520338" y="3274771"/>
                <a:ext cx="530860" cy="368935"/>
              </a:xfrm>
              <a:custGeom>
                <a:avLst/>
                <a:gdLst/>
                <a:ahLst/>
                <a:cxnLst/>
                <a:rect l="l" t="t" r="r" b="b"/>
                <a:pathLst>
                  <a:path w="530860" h="368935">
                    <a:moveTo>
                      <a:pt x="530326" y="0"/>
                    </a:moveTo>
                    <a:lnTo>
                      <a:pt x="0" y="0"/>
                    </a:lnTo>
                    <a:lnTo>
                      <a:pt x="0" y="368503"/>
                    </a:lnTo>
                    <a:lnTo>
                      <a:pt x="530326" y="368503"/>
                    </a:lnTo>
                    <a:lnTo>
                      <a:pt x="530326" y="0"/>
                    </a:lnTo>
                    <a:close/>
                  </a:path>
                </a:pathLst>
              </a:custGeom>
              <a:solidFill>
                <a:srgbClr val="FCD5B9"/>
              </a:solidFill>
            </p:spPr>
            <p:txBody>
              <a:bodyPr wrap="square" lIns="0" tIns="0" rIns="0" bIns="0" rtlCol="0"/>
              <a:lstStyle/>
              <a:p>
                <a:endParaRPr>
                  <a:solidFill>
                    <a:prstClr val="black"/>
                  </a:solidFill>
                  <a:latin typeface="Calibri"/>
                </a:endParaRPr>
              </a:p>
            </p:txBody>
          </p:sp>
          <p:sp>
            <p:nvSpPr>
              <p:cNvPr id="311" name="object 41">
                <a:extLst>
                  <a:ext uri="{FF2B5EF4-FFF2-40B4-BE49-F238E27FC236}">
                    <a16:creationId xmlns:a16="http://schemas.microsoft.com/office/drawing/2014/main" id="{80B0F310-FDF6-44CC-9ACB-106810E795A4}"/>
                  </a:ext>
                </a:extLst>
              </p:cNvPr>
              <p:cNvSpPr/>
              <p:nvPr/>
            </p:nvSpPr>
            <p:spPr>
              <a:xfrm>
                <a:off x="3520478" y="3273526"/>
                <a:ext cx="530225" cy="371475"/>
              </a:xfrm>
              <a:custGeom>
                <a:avLst/>
                <a:gdLst/>
                <a:ahLst/>
                <a:cxnLst/>
                <a:rect l="l" t="t" r="r" b="b"/>
                <a:pathLst>
                  <a:path w="530225" h="371475">
                    <a:moveTo>
                      <a:pt x="0" y="0"/>
                    </a:moveTo>
                    <a:lnTo>
                      <a:pt x="530047" y="0"/>
                    </a:lnTo>
                    <a:lnTo>
                      <a:pt x="530047" y="370992"/>
                    </a:lnTo>
                    <a:lnTo>
                      <a:pt x="0" y="370992"/>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2" name="object 42">
                <a:extLst>
                  <a:ext uri="{FF2B5EF4-FFF2-40B4-BE49-F238E27FC236}">
                    <a16:creationId xmlns:a16="http://schemas.microsoft.com/office/drawing/2014/main" id="{D653F64A-E100-4938-8618-3AB0F4D85653}"/>
                  </a:ext>
                </a:extLst>
              </p:cNvPr>
              <p:cNvSpPr/>
              <p:nvPr/>
            </p:nvSpPr>
            <p:spPr>
              <a:xfrm>
                <a:off x="3520480" y="3273523"/>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3" name="object 43">
                <a:extLst>
                  <a:ext uri="{FF2B5EF4-FFF2-40B4-BE49-F238E27FC236}">
                    <a16:creationId xmlns:a16="http://schemas.microsoft.com/office/drawing/2014/main" id="{0FCDB1B8-E09E-4410-8D4C-61E6CC9C3279}"/>
                  </a:ext>
                </a:extLst>
              </p:cNvPr>
              <p:cNvSpPr/>
              <p:nvPr/>
            </p:nvSpPr>
            <p:spPr>
              <a:xfrm>
                <a:off x="3520480" y="3644512"/>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4" name="object 44">
                <a:extLst>
                  <a:ext uri="{FF2B5EF4-FFF2-40B4-BE49-F238E27FC236}">
                    <a16:creationId xmlns:a16="http://schemas.microsoft.com/office/drawing/2014/main" id="{FF37AA20-DDC5-464B-AAE4-A6ED35AC0B78}"/>
                  </a:ext>
                </a:extLst>
              </p:cNvPr>
              <p:cNvSpPr/>
              <p:nvPr/>
            </p:nvSpPr>
            <p:spPr>
              <a:xfrm>
                <a:off x="3520480" y="3434823"/>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5" name="object 45">
                <a:extLst>
                  <a:ext uri="{FF2B5EF4-FFF2-40B4-BE49-F238E27FC236}">
                    <a16:creationId xmlns:a16="http://schemas.microsoft.com/office/drawing/2014/main" id="{C0D015E6-867E-40DF-9B7A-EBECDE28F386}"/>
                  </a:ext>
                </a:extLst>
              </p:cNvPr>
              <p:cNvSpPr/>
              <p:nvPr/>
            </p:nvSpPr>
            <p:spPr>
              <a:xfrm>
                <a:off x="3748525" y="3386438"/>
                <a:ext cx="74295" cy="97155"/>
              </a:xfrm>
              <a:custGeom>
                <a:avLst/>
                <a:gdLst/>
                <a:ahLst/>
                <a:cxnLst/>
                <a:rect l="l" t="t" r="r" b="b"/>
                <a:pathLst>
                  <a:path w="74295" h="97154">
                    <a:moveTo>
                      <a:pt x="0" y="96774"/>
                    </a:moveTo>
                    <a:lnTo>
                      <a:pt x="7396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6" name="object 46">
                <a:extLst>
                  <a:ext uri="{FF2B5EF4-FFF2-40B4-BE49-F238E27FC236}">
                    <a16:creationId xmlns:a16="http://schemas.microsoft.com/office/drawing/2014/main" id="{6F9764C3-6650-4B93-9EC3-9A78D709B442}"/>
                  </a:ext>
                </a:extLst>
              </p:cNvPr>
              <p:cNvSpPr/>
              <p:nvPr/>
            </p:nvSpPr>
            <p:spPr>
              <a:xfrm>
                <a:off x="3748525" y="3386432"/>
                <a:ext cx="74295" cy="97155"/>
              </a:xfrm>
              <a:custGeom>
                <a:avLst/>
                <a:gdLst/>
                <a:ahLst/>
                <a:cxnLst/>
                <a:rect l="l" t="t" r="r" b="b"/>
                <a:pathLst>
                  <a:path w="74295" h="97154">
                    <a:moveTo>
                      <a:pt x="0" y="0"/>
                    </a:moveTo>
                    <a:lnTo>
                      <a:pt x="73964" y="96774"/>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17" name="object 47">
              <a:extLst>
                <a:ext uri="{FF2B5EF4-FFF2-40B4-BE49-F238E27FC236}">
                  <a16:creationId xmlns:a16="http://schemas.microsoft.com/office/drawing/2014/main" id="{F9D5994F-ED8D-4BFB-BD79-2D6586F560BC}"/>
                </a:ext>
              </a:extLst>
            </p:cNvPr>
            <p:cNvGrpSpPr/>
            <p:nvPr/>
          </p:nvGrpSpPr>
          <p:grpSpPr>
            <a:xfrm>
              <a:off x="4161062" y="4028434"/>
              <a:ext cx="160655" cy="17780"/>
              <a:chOff x="4519138" y="3676431"/>
              <a:chExt cx="160655" cy="17780"/>
            </a:xfrm>
          </p:grpSpPr>
          <p:sp>
            <p:nvSpPr>
              <p:cNvPr id="318" name="object 48">
                <a:extLst>
                  <a:ext uri="{FF2B5EF4-FFF2-40B4-BE49-F238E27FC236}">
                    <a16:creationId xmlns:a16="http://schemas.microsoft.com/office/drawing/2014/main" id="{E2E4FF28-90E8-4273-A61D-443AD8CF4661}"/>
                  </a:ext>
                </a:extLst>
              </p:cNvPr>
              <p:cNvSpPr/>
              <p:nvPr/>
            </p:nvSpPr>
            <p:spPr>
              <a:xfrm>
                <a:off x="4519138" y="3692578"/>
                <a:ext cx="160655" cy="0"/>
              </a:xfrm>
              <a:custGeom>
                <a:avLst/>
                <a:gdLst/>
                <a:ahLst/>
                <a:cxnLst/>
                <a:rect l="l" t="t" r="r" b="b"/>
                <a:pathLst>
                  <a:path w="160654">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19" name="object 49">
                <a:extLst>
                  <a:ext uri="{FF2B5EF4-FFF2-40B4-BE49-F238E27FC236}">
                    <a16:creationId xmlns:a16="http://schemas.microsoft.com/office/drawing/2014/main" id="{30FBEF21-7BDA-47F2-8EE3-71D1C35F4E16}"/>
                  </a:ext>
                </a:extLst>
              </p:cNvPr>
              <p:cNvSpPr/>
              <p:nvPr/>
            </p:nvSpPr>
            <p:spPr>
              <a:xfrm>
                <a:off x="4599303" y="3676431"/>
                <a:ext cx="0" cy="16510"/>
              </a:xfrm>
              <a:custGeom>
                <a:avLst/>
                <a:gdLst/>
                <a:ahLst/>
                <a:cxnLst/>
                <a:rect l="l" t="t" r="r" b="b"/>
                <a:pathLst>
                  <a:path h="16510">
                    <a:moveTo>
                      <a:pt x="0" y="0"/>
                    </a:moveTo>
                    <a:lnTo>
                      <a:pt x="0" y="16141"/>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20" name="object 50">
              <a:extLst>
                <a:ext uri="{FF2B5EF4-FFF2-40B4-BE49-F238E27FC236}">
                  <a16:creationId xmlns:a16="http://schemas.microsoft.com/office/drawing/2014/main" id="{D417FD1C-F70D-4261-9123-BCD918A888B0}"/>
                </a:ext>
              </a:extLst>
            </p:cNvPr>
            <p:cNvGrpSpPr/>
            <p:nvPr/>
          </p:nvGrpSpPr>
          <p:grpSpPr>
            <a:xfrm>
              <a:off x="3974618" y="3720068"/>
              <a:ext cx="533400" cy="310515"/>
              <a:chOff x="4332694" y="3368065"/>
              <a:chExt cx="533400" cy="310515"/>
            </a:xfrm>
          </p:grpSpPr>
          <p:sp>
            <p:nvSpPr>
              <p:cNvPr id="321" name="object 51">
                <a:extLst>
                  <a:ext uri="{FF2B5EF4-FFF2-40B4-BE49-F238E27FC236}">
                    <a16:creationId xmlns:a16="http://schemas.microsoft.com/office/drawing/2014/main" id="{5A63DC1F-DF3C-4BA2-BF31-A626E3851B84}"/>
                  </a:ext>
                </a:extLst>
              </p:cNvPr>
              <p:cNvSpPr/>
              <p:nvPr/>
            </p:nvSpPr>
            <p:spPr>
              <a:xfrm>
                <a:off x="4519138" y="3369653"/>
                <a:ext cx="160655" cy="0"/>
              </a:xfrm>
              <a:custGeom>
                <a:avLst/>
                <a:gdLst/>
                <a:ahLst/>
                <a:cxnLst/>
                <a:rect l="l" t="t" r="r" b="b"/>
                <a:pathLst>
                  <a:path w="160654">
                    <a:moveTo>
                      <a:pt x="0" y="0"/>
                    </a:moveTo>
                    <a:lnTo>
                      <a:pt x="16032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2" name="object 52">
                <a:extLst>
                  <a:ext uri="{FF2B5EF4-FFF2-40B4-BE49-F238E27FC236}">
                    <a16:creationId xmlns:a16="http://schemas.microsoft.com/office/drawing/2014/main" id="{6DBAC743-6986-4788-9197-9DB6C8B25F23}"/>
                  </a:ext>
                </a:extLst>
              </p:cNvPr>
              <p:cNvSpPr/>
              <p:nvPr/>
            </p:nvSpPr>
            <p:spPr>
              <a:xfrm>
                <a:off x="4599303" y="3369653"/>
                <a:ext cx="0" cy="32384"/>
              </a:xfrm>
              <a:custGeom>
                <a:avLst/>
                <a:gdLst/>
                <a:ahLst/>
                <a:cxnLst/>
                <a:rect l="l" t="t" r="r" b="b"/>
                <a:pathLst>
                  <a:path h="32385">
                    <a:moveTo>
                      <a:pt x="0" y="0"/>
                    </a:moveTo>
                    <a:lnTo>
                      <a:pt x="0" y="32296"/>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3" name="object 53">
                <a:extLst>
                  <a:ext uri="{FF2B5EF4-FFF2-40B4-BE49-F238E27FC236}">
                    <a16:creationId xmlns:a16="http://schemas.microsoft.com/office/drawing/2014/main" id="{EADD7134-FFFE-4B00-8D52-ED95F84351DB}"/>
                  </a:ext>
                </a:extLst>
              </p:cNvPr>
              <p:cNvSpPr/>
              <p:nvPr/>
            </p:nvSpPr>
            <p:spPr>
              <a:xfrm>
                <a:off x="4334141" y="3402939"/>
                <a:ext cx="530860" cy="272415"/>
              </a:xfrm>
              <a:custGeom>
                <a:avLst/>
                <a:gdLst/>
                <a:ahLst/>
                <a:cxnLst/>
                <a:rect l="l" t="t" r="r" b="b"/>
                <a:pathLst>
                  <a:path w="530860" h="272414">
                    <a:moveTo>
                      <a:pt x="530326" y="0"/>
                    </a:moveTo>
                    <a:lnTo>
                      <a:pt x="0" y="0"/>
                    </a:lnTo>
                    <a:lnTo>
                      <a:pt x="0" y="272364"/>
                    </a:lnTo>
                    <a:lnTo>
                      <a:pt x="530326" y="272364"/>
                    </a:lnTo>
                    <a:lnTo>
                      <a:pt x="530326" y="0"/>
                    </a:lnTo>
                    <a:close/>
                  </a:path>
                </a:pathLst>
              </a:custGeom>
              <a:solidFill>
                <a:srgbClr val="BFDEF2"/>
              </a:solidFill>
            </p:spPr>
            <p:txBody>
              <a:bodyPr wrap="square" lIns="0" tIns="0" rIns="0" bIns="0" rtlCol="0"/>
              <a:lstStyle/>
              <a:p>
                <a:endParaRPr>
                  <a:solidFill>
                    <a:prstClr val="black"/>
                  </a:solidFill>
                  <a:latin typeface="Calibri"/>
                </a:endParaRPr>
              </a:p>
            </p:txBody>
          </p:sp>
          <p:sp>
            <p:nvSpPr>
              <p:cNvPr id="324" name="object 54">
                <a:extLst>
                  <a:ext uri="{FF2B5EF4-FFF2-40B4-BE49-F238E27FC236}">
                    <a16:creationId xmlns:a16="http://schemas.microsoft.com/office/drawing/2014/main" id="{3C708BB6-6107-4EA7-946F-E50F25B00FF9}"/>
                  </a:ext>
                </a:extLst>
              </p:cNvPr>
              <p:cNvSpPr/>
              <p:nvPr/>
            </p:nvSpPr>
            <p:spPr>
              <a:xfrm>
                <a:off x="4334281" y="3401695"/>
                <a:ext cx="530225" cy="274955"/>
              </a:xfrm>
              <a:custGeom>
                <a:avLst/>
                <a:gdLst/>
                <a:ahLst/>
                <a:cxnLst/>
                <a:rect l="l" t="t" r="r" b="b"/>
                <a:pathLst>
                  <a:path w="530225" h="274954">
                    <a:moveTo>
                      <a:pt x="0" y="0"/>
                    </a:moveTo>
                    <a:lnTo>
                      <a:pt x="530047" y="0"/>
                    </a:lnTo>
                    <a:lnTo>
                      <a:pt x="530047" y="274866"/>
                    </a:lnTo>
                    <a:lnTo>
                      <a:pt x="0" y="274866"/>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5" name="object 55">
                <a:extLst>
                  <a:ext uri="{FF2B5EF4-FFF2-40B4-BE49-F238E27FC236}">
                    <a16:creationId xmlns:a16="http://schemas.microsoft.com/office/drawing/2014/main" id="{2CD97137-C3FF-4BF3-B54E-374AAD88784F}"/>
                  </a:ext>
                </a:extLst>
              </p:cNvPr>
              <p:cNvSpPr/>
              <p:nvPr/>
            </p:nvSpPr>
            <p:spPr>
              <a:xfrm>
                <a:off x="4334280" y="3401696"/>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6" name="object 56">
                <a:extLst>
                  <a:ext uri="{FF2B5EF4-FFF2-40B4-BE49-F238E27FC236}">
                    <a16:creationId xmlns:a16="http://schemas.microsoft.com/office/drawing/2014/main" id="{35B2D59A-32E7-4B26-AAD9-18BFEB5D4557}"/>
                  </a:ext>
                </a:extLst>
              </p:cNvPr>
              <p:cNvSpPr/>
              <p:nvPr/>
            </p:nvSpPr>
            <p:spPr>
              <a:xfrm>
                <a:off x="4334280" y="3676557"/>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7" name="object 57">
                <a:extLst>
                  <a:ext uri="{FF2B5EF4-FFF2-40B4-BE49-F238E27FC236}">
                    <a16:creationId xmlns:a16="http://schemas.microsoft.com/office/drawing/2014/main" id="{B18FE01E-4641-42CD-AA94-73B07EA16680}"/>
                  </a:ext>
                </a:extLst>
              </p:cNvPr>
              <p:cNvSpPr/>
              <p:nvPr/>
            </p:nvSpPr>
            <p:spPr>
              <a:xfrm>
                <a:off x="4334280" y="3547210"/>
                <a:ext cx="530225" cy="0"/>
              </a:xfrm>
              <a:custGeom>
                <a:avLst/>
                <a:gdLst/>
                <a:ahLst/>
                <a:cxnLst/>
                <a:rect l="l" t="t" r="r" b="b"/>
                <a:pathLst>
                  <a:path w="530225">
                    <a:moveTo>
                      <a:pt x="0" y="0"/>
                    </a:moveTo>
                    <a:lnTo>
                      <a:pt x="530047"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8" name="object 58">
                <a:extLst>
                  <a:ext uri="{FF2B5EF4-FFF2-40B4-BE49-F238E27FC236}">
                    <a16:creationId xmlns:a16="http://schemas.microsoft.com/office/drawing/2014/main" id="{52144236-93D0-442A-9237-1F03F9C6ACE9}"/>
                  </a:ext>
                </a:extLst>
              </p:cNvPr>
              <p:cNvSpPr/>
              <p:nvPr/>
            </p:nvSpPr>
            <p:spPr>
              <a:xfrm>
                <a:off x="4562325" y="3482532"/>
                <a:ext cx="74295" cy="97155"/>
              </a:xfrm>
              <a:custGeom>
                <a:avLst/>
                <a:gdLst/>
                <a:ahLst/>
                <a:cxnLst/>
                <a:rect l="l" t="t" r="r" b="b"/>
                <a:pathLst>
                  <a:path w="74295" h="97154">
                    <a:moveTo>
                      <a:pt x="0" y="97015"/>
                    </a:moveTo>
                    <a:lnTo>
                      <a:pt x="7396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29" name="object 59">
                <a:extLst>
                  <a:ext uri="{FF2B5EF4-FFF2-40B4-BE49-F238E27FC236}">
                    <a16:creationId xmlns:a16="http://schemas.microsoft.com/office/drawing/2014/main" id="{17C29373-F51B-4FCA-AA64-32204BD1BA48}"/>
                  </a:ext>
                </a:extLst>
              </p:cNvPr>
              <p:cNvSpPr/>
              <p:nvPr/>
            </p:nvSpPr>
            <p:spPr>
              <a:xfrm>
                <a:off x="4562325" y="3482538"/>
                <a:ext cx="74295" cy="97155"/>
              </a:xfrm>
              <a:custGeom>
                <a:avLst/>
                <a:gdLst/>
                <a:ahLst/>
                <a:cxnLst/>
                <a:rect l="l" t="t" r="r" b="b"/>
                <a:pathLst>
                  <a:path w="74295" h="97154">
                    <a:moveTo>
                      <a:pt x="0" y="0"/>
                    </a:moveTo>
                    <a:lnTo>
                      <a:pt x="73964" y="97015"/>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30" name="object 60">
              <a:extLst>
                <a:ext uri="{FF2B5EF4-FFF2-40B4-BE49-F238E27FC236}">
                  <a16:creationId xmlns:a16="http://schemas.microsoft.com/office/drawing/2014/main" id="{CF93957E-8514-45FC-8246-4436A749A4E0}"/>
                </a:ext>
              </a:extLst>
            </p:cNvPr>
            <p:cNvGrpSpPr/>
            <p:nvPr/>
          </p:nvGrpSpPr>
          <p:grpSpPr>
            <a:xfrm>
              <a:off x="4968696" y="4028247"/>
              <a:ext cx="172720" cy="18415"/>
              <a:chOff x="5326772" y="3676244"/>
              <a:chExt cx="172720" cy="18415"/>
            </a:xfrm>
          </p:grpSpPr>
          <p:sp>
            <p:nvSpPr>
              <p:cNvPr id="331" name="object 61">
                <a:extLst>
                  <a:ext uri="{FF2B5EF4-FFF2-40B4-BE49-F238E27FC236}">
                    <a16:creationId xmlns:a16="http://schemas.microsoft.com/office/drawing/2014/main" id="{8C2D4781-CC13-4457-BA3A-4AE4BE41883D}"/>
                  </a:ext>
                </a:extLst>
              </p:cNvPr>
              <p:cNvSpPr/>
              <p:nvPr/>
            </p:nvSpPr>
            <p:spPr>
              <a:xfrm>
                <a:off x="5326772" y="3692578"/>
                <a:ext cx="172720" cy="0"/>
              </a:xfrm>
              <a:custGeom>
                <a:avLst/>
                <a:gdLst/>
                <a:ahLst/>
                <a:cxnLst/>
                <a:rect l="l" t="t" r="r" b="b"/>
                <a:pathLst>
                  <a:path w="172720">
                    <a:moveTo>
                      <a:pt x="0" y="0"/>
                    </a:moveTo>
                    <a:lnTo>
                      <a:pt x="172669"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32" name="object 62">
                <a:extLst>
                  <a:ext uri="{FF2B5EF4-FFF2-40B4-BE49-F238E27FC236}">
                    <a16:creationId xmlns:a16="http://schemas.microsoft.com/office/drawing/2014/main" id="{85D2ADC7-D359-4570-B537-37B47C15C667}"/>
                  </a:ext>
                </a:extLst>
              </p:cNvPr>
              <p:cNvSpPr/>
              <p:nvPr/>
            </p:nvSpPr>
            <p:spPr>
              <a:xfrm>
                <a:off x="5413104" y="3676244"/>
                <a:ext cx="0" cy="16510"/>
              </a:xfrm>
              <a:custGeom>
                <a:avLst/>
                <a:gdLst/>
                <a:ahLst/>
                <a:cxnLst/>
                <a:rect l="l" t="t" r="r" b="b"/>
                <a:pathLst>
                  <a:path h="16510">
                    <a:moveTo>
                      <a:pt x="0" y="0"/>
                    </a:moveTo>
                    <a:lnTo>
                      <a:pt x="0" y="16332"/>
                    </a:lnTo>
                  </a:path>
                </a:pathLst>
              </a:custGeom>
              <a:ln w="3175">
                <a:solidFill>
                  <a:srgbClr val="878787"/>
                </a:solidFill>
              </a:ln>
            </p:spPr>
            <p:txBody>
              <a:bodyPr wrap="square" lIns="0" tIns="0" rIns="0" bIns="0" rtlCol="0"/>
              <a:lstStyle/>
              <a:p>
                <a:endParaRPr>
                  <a:solidFill>
                    <a:prstClr val="black"/>
                  </a:solidFill>
                  <a:latin typeface="Calibri"/>
                </a:endParaRPr>
              </a:p>
            </p:txBody>
          </p:sp>
        </p:grpSp>
        <p:grpSp>
          <p:nvGrpSpPr>
            <p:cNvPr id="333" name="object 63">
              <a:extLst>
                <a:ext uri="{FF2B5EF4-FFF2-40B4-BE49-F238E27FC236}">
                  <a16:creationId xmlns:a16="http://schemas.microsoft.com/office/drawing/2014/main" id="{59612DEB-8F39-494E-A0F3-9328DABAFB2E}"/>
                </a:ext>
              </a:extLst>
            </p:cNvPr>
            <p:cNvGrpSpPr/>
            <p:nvPr/>
          </p:nvGrpSpPr>
          <p:grpSpPr>
            <a:xfrm>
              <a:off x="4782249" y="3912328"/>
              <a:ext cx="546100" cy="150495"/>
              <a:chOff x="5140325" y="3560325"/>
              <a:chExt cx="546100" cy="150495"/>
            </a:xfrm>
          </p:grpSpPr>
          <p:sp>
            <p:nvSpPr>
              <p:cNvPr id="334" name="object 64">
                <a:extLst>
                  <a:ext uri="{FF2B5EF4-FFF2-40B4-BE49-F238E27FC236}">
                    <a16:creationId xmlns:a16="http://schemas.microsoft.com/office/drawing/2014/main" id="{A0EA61D4-C941-4497-81A0-DB2862E20440}"/>
                  </a:ext>
                </a:extLst>
              </p:cNvPr>
              <p:cNvSpPr/>
              <p:nvPr/>
            </p:nvSpPr>
            <p:spPr>
              <a:xfrm>
                <a:off x="5326772" y="3561913"/>
                <a:ext cx="172720" cy="0"/>
              </a:xfrm>
              <a:custGeom>
                <a:avLst/>
                <a:gdLst/>
                <a:ahLst/>
                <a:cxnLst/>
                <a:rect l="l" t="t" r="r" b="b"/>
                <a:pathLst>
                  <a:path w="172720">
                    <a:moveTo>
                      <a:pt x="0" y="0"/>
                    </a:moveTo>
                    <a:lnTo>
                      <a:pt x="172669"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35" name="object 65">
                <a:extLst>
                  <a:ext uri="{FF2B5EF4-FFF2-40B4-BE49-F238E27FC236}">
                    <a16:creationId xmlns:a16="http://schemas.microsoft.com/office/drawing/2014/main" id="{2A809537-9059-4A66-B2FD-C18F26F8748F}"/>
                  </a:ext>
                </a:extLst>
              </p:cNvPr>
              <p:cNvSpPr/>
              <p:nvPr/>
            </p:nvSpPr>
            <p:spPr>
              <a:xfrm>
                <a:off x="5413104" y="3561913"/>
                <a:ext cx="0" cy="65405"/>
              </a:xfrm>
              <a:custGeom>
                <a:avLst/>
                <a:gdLst/>
                <a:ahLst/>
                <a:cxnLst/>
                <a:rect l="l" t="t" r="r" b="b"/>
                <a:pathLst>
                  <a:path h="65404">
                    <a:moveTo>
                      <a:pt x="0" y="0"/>
                    </a:moveTo>
                    <a:lnTo>
                      <a:pt x="0" y="65328"/>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36" name="object 66">
                <a:extLst>
                  <a:ext uri="{FF2B5EF4-FFF2-40B4-BE49-F238E27FC236}">
                    <a16:creationId xmlns:a16="http://schemas.microsoft.com/office/drawing/2014/main" id="{03A8E738-BBE0-4A55-A7FF-79BB46579B64}"/>
                  </a:ext>
                </a:extLst>
              </p:cNvPr>
              <p:cNvSpPr/>
              <p:nvPr/>
            </p:nvSpPr>
            <p:spPr>
              <a:xfrm>
                <a:off x="5141772" y="3627247"/>
                <a:ext cx="542925" cy="48260"/>
              </a:xfrm>
              <a:custGeom>
                <a:avLst/>
                <a:gdLst/>
                <a:ahLst/>
                <a:cxnLst/>
                <a:rect l="l" t="t" r="r" b="b"/>
                <a:pathLst>
                  <a:path w="542925" h="48260">
                    <a:moveTo>
                      <a:pt x="542658" y="0"/>
                    </a:moveTo>
                    <a:lnTo>
                      <a:pt x="0" y="0"/>
                    </a:lnTo>
                    <a:lnTo>
                      <a:pt x="0" y="48069"/>
                    </a:lnTo>
                    <a:lnTo>
                      <a:pt x="542658" y="48069"/>
                    </a:lnTo>
                    <a:lnTo>
                      <a:pt x="542658" y="0"/>
                    </a:lnTo>
                    <a:close/>
                  </a:path>
                </a:pathLst>
              </a:custGeom>
              <a:solidFill>
                <a:srgbClr val="E1C2C1"/>
              </a:solidFill>
            </p:spPr>
            <p:txBody>
              <a:bodyPr wrap="square" lIns="0" tIns="0" rIns="0" bIns="0" rtlCol="0"/>
              <a:lstStyle/>
              <a:p>
                <a:endParaRPr>
                  <a:solidFill>
                    <a:prstClr val="black"/>
                  </a:solidFill>
                  <a:latin typeface="Calibri"/>
                </a:endParaRPr>
              </a:p>
            </p:txBody>
          </p:sp>
          <p:sp>
            <p:nvSpPr>
              <p:cNvPr id="337" name="object 67">
                <a:extLst>
                  <a:ext uri="{FF2B5EF4-FFF2-40B4-BE49-F238E27FC236}">
                    <a16:creationId xmlns:a16="http://schemas.microsoft.com/office/drawing/2014/main" id="{9DB573FC-6B3B-40E9-9B51-CC3CB85E054B}"/>
                  </a:ext>
                </a:extLst>
              </p:cNvPr>
              <p:cNvSpPr/>
              <p:nvPr/>
            </p:nvSpPr>
            <p:spPr>
              <a:xfrm>
                <a:off x="5141912" y="3626319"/>
                <a:ext cx="542925" cy="49530"/>
              </a:xfrm>
              <a:custGeom>
                <a:avLst/>
                <a:gdLst/>
                <a:ahLst/>
                <a:cxnLst/>
                <a:rect l="l" t="t" r="r" b="b"/>
                <a:pathLst>
                  <a:path w="542925" h="49529">
                    <a:moveTo>
                      <a:pt x="0" y="0"/>
                    </a:moveTo>
                    <a:lnTo>
                      <a:pt x="542378" y="0"/>
                    </a:lnTo>
                    <a:lnTo>
                      <a:pt x="542378" y="49466"/>
                    </a:lnTo>
                    <a:lnTo>
                      <a:pt x="0" y="49466"/>
                    </a:lnTo>
                    <a:lnTo>
                      <a:pt x="0" y="0"/>
                    </a:lnTo>
                    <a:close/>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38" name="object 68">
                <a:extLst>
                  <a:ext uri="{FF2B5EF4-FFF2-40B4-BE49-F238E27FC236}">
                    <a16:creationId xmlns:a16="http://schemas.microsoft.com/office/drawing/2014/main" id="{3485B970-5F55-4E8D-84CE-56B2D1461637}"/>
                  </a:ext>
                </a:extLst>
              </p:cNvPr>
              <p:cNvSpPr/>
              <p:nvPr/>
            </p:nvSpPr>
            <p:spPr>
              <a:xfrm>
                <a:off x="5141913" y="3626314"/>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39" name="object 69">
                <a:extLst>
                  <a:ext uri="{FF2B5EF4-FFF2-40B4-BE49-F238E27FC236}">
                    <a16:creationId xmlns:a16="http://schemas.microsoft.com/office/drawing/2014/main" id="{6934202F-75E4-4F4C-B81E-B5CC0DE74300}"/>
                  </a:ext>
                </a:extLst>
              </p:cNvPr>
              <p:cNvSpPr/>
              <p:nvPr/>
            </p:nvSpPr>
            <p:spPr>
              <a:xfrm>
                <a:off x="5141913" y="3675776"/>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0" name="object 70">
                <a:extLst>
                  <a:ext uri="{FF2B5EF4-FFF2-40B4-BE49-F238E27FC236}">
                    <a16:creationId xmlns:a16="http://schemas.microsoft.com/office/drawing/2014/main" id="{660FC55B-1681-489B-A2CA-5BD4A9037269}"/>
                  </a:ext>
                </a:extLst>
              </p:cNvPr>
              <p:cNvSpPr/>
              <p:nvPr/>
            </p:nvSpPr>
            <p:spPr>
              <a:xfrm>
                <a:off x="5141913" y="3659289"/>
                <a:ext cx="542925" cy="0"/>
              </a:xfrm>
              <a:custGeom>
                <a:avLst/>
                <a:gdLst/>
                <a:ahLst/>
                <a:cxnLst/>
                <a:rect l="l" t="t" r="r" b="b"/>
                <a:pathLst>
                  <a:path w="542925">
                    <a:moveTo>
                      <a:pt x="0" y="0"/>
                    </a:moveTo>
                    <a:lnTo>
                      <a:pt x="542378"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1" name="object 71">
                <a:extLst>
                  <a:ext uri="{FF2B5EF4-FFF2-40B4-BE49-F238E27FC236}">
                    <a16:creationId xmlns:a16="http://schemas.microsoft.com/office/drawing/2014/main" id="{4F992856-9E0C-4596-8438-AED783769CD1}"/>
                  </a:ext>
                </a:extLst>
              </p:cNvPr>
              <p:cNvSpPr/>
              <p:nvPr/>
            </p:nvSpPr>
            <p:spPr>
              <a:xfrm>
                <a:off x="5376124" y="3609830"/>
                <a:ext cx="74295" cy="99060"/>
              </a:xfrm>
              <a:custGeom>
                <a:avLst/>
                <a:gdLst/>
                <a:ahLst/>
                <a:cxnLst/>
                <a:rect l="l" t="t" r="r" b="b"/>
                <a:pathLst>
                  <a:path w="74295" h="99060">
                    <a:moveTo>
                      <a:pt x="0" y="98920"/>
                    </a:moveTo>
                    <a:lnTo>
                      <a:pt x="73964" y="0"/>
                    </a:lnTo>
                  </a:path>
                </a:pathLst>
              </a:custGeom>
              <a:ln w="3175">
                <a:solidFill>
                  <a:srgbClr val="878787"/>
                </a:solidFill>
              </a:ln>
            </p:spPr>
            <p:txBody>
              <a:bodyPr wrap="square" lIns="0" tIns="0" rIns="0" bIns="0" rtlCol="0"/>
              <a:lstStyle/>
              <a:p>
                <a:endParaRPr>
                  <a:solidFill>
                    <a:prstClr val="black"/>
                  </a:solidFill>
                  <a:latin typeface="Calibri"/>
                </a:endParaRPr>
              </a:p>
            </p:txBody>
          </p:sp>
          <p:sp>
            <p:nvSpPr>
              <p:cNvPr id="342" name="object 72">
                <a:extLst>
                  <a:ext uri="{FF2B5EF4-FFF2-40B4-BE49-F238E27FC236}">
                    <a16:creationId xmlns:a16="http://schemas.microsoft.com/office/drawing/2014/main" id="{09F46A5F-833E-4C12-A153-1BC960C733FF}"/>
                  </a:ext>
                </a:extLst>
              </p:cNvPr>
              <p:cNvSpPr/>
              <p:nvPr/>
            </p:nvSpPr>
            <p:spPr>
              <a:xfrm>
                <a:off x="5376124" y="3609827"/>
                <a:ext cx="74295" cy="99060"/>
              </a:xfrm>
              <a:custGeom>
                <a:avLst/>
                <a:gdLst/>
                <a:ahLst/>
                <a:cxnLst/>
                <a:rect l="l" t="t" r="r" b="b"/>
                <a:pathLst>
                  <a:path w="74295" h="99060">
                    <a:moveTo>
                      <a:pt x="0" y="0"/>
                    </a:moveTo>
                    <a:lnTo>
                      <a:pt x="73964" y="98920"/>
                    </a:lnTo>
                  </a:path>
                </a:pathLst>
              </a:custGeom>
              <a:ln w="3175">
                <a:solidFill>
                  <a:srgbClr val="878787"/>
                </a:solidFill>
              </a:ln>
            </p:spPr>
            <p:txBody>
              <a:bodyPr wrap="square" lIns="0" tIns="0" rIns="0" bIns="0" rtlCol="0"/>
              <a:lstStyle/>
              <a:p>
                <a:endParaRPr>
                  <a:solidFill>
                    <a:prstClr val="black"/>
                  </a:solidFill>
                  <a:latin typeface="Calibri"/>
                </a:endParaRPr>
              </a:p>
            </p:txBody>
          </p:sp>
        </p:grpSp>
        <p:sp>
          <p:nvSpPr>
            <p:cNvPr id="344" name="object 76">
              <a:extLst>
                <a:ext uri="{FF2B5EF4-FFF2-40B4-BE49-F238E27FC236}">
                  <a16:creationId xmlns:a16="http://schemas.microsoft.com/office/drawing/2014/main" id="{A6B9589E-376D-43F4-A6AC-192C97B07AB6}"/>
                </a:ext>
              </a:extLst>
            </p:cNvPr>
            <p:cNvSpPr txBox="1"/>
            <p:nvPr/>
          </p:nvSpPr>
          <p:spPr>
            <a:xfrm>
              <a:off x="1889881" y="3846443"/>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1.6</a:t>
              </a:r>
            </a:p>
          </p:txBody>
        </p:sp>
        <p:sp>
          <p:nvSpPr>
            <p:cNvPr id="345" name="object 77">
              <a:extLst>
                <a:ext uri="{FF2B5EF4-FFF2-40B4-BE49-F238E27FC236}">
                  <a16:creationId xmlns:a16="http://schemas.microsoft.com/office/drawing/2014/main" id="{9F4BE2E4-BDD1-49E5-80A1-4AC838654457}"/>
                </a:ext>
              </a:extLst>
            </p:cNvPr>
            <p:cNvSpPr txBox="1"/>
            <p:nvPr/>
          </p:nvSpPr>
          <p:spPr>
            <a:xfrm>
              <a:off x="2712083" y="3778387"/>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5.7</a:t>
              </a:r>
            </a:p>
          </p:txBody>
        </p:sp>
        <p:sp>
          <p:nvSpPr>
            <p:cNvPr id="346" name="object 78">
              <a:extLst>
                <a:ext uri="{FF2B5EF4-FFF2-40B4-BE49-F238E27FC236}">
                  <a16:creationId xmlns:a16="http://schemas.microsoft.com/office/drawing/2014/main" id="{BC38B4F7-CAFD-4B32-9A40-64B8D811B89E}"/>
                </a:ext>
              </a:extLst>
            </p:cNvPr>
            <p:cNvSpPr txBox="1"/>
            <p:nvPr/>
          </p:nvSpPr>
          <p:spPr>
            <a:xfrm>
              <a:off x="3463084" y="3647696"/>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12.7</a:t>
              </a:r>
            </a:p>
          </p:txBody>
        </p:sp>
        <p:sp>
          <p:nvSpPr>
            <p:cNvPr id="347" name="object 79">
              <a:extLst>
                <a:ext uri="{FF2B5EF4-FFF2-40B4-BE49-F238E27FC236}">
                  <a16:creationId xmlns:a16="http://schemas.microsoft.com/office/drawing/2014/main" id="{175ED6F4-2CD1-4AA9-A9E4-864D136380D4}"/>
                </a:ext>
              </a:extLst>
            </p:cNvPr>
            <p:cNvSpPr txBox="1"/>
            <p:nvPr/>
          </p:nvSpPr>
          <p:spPr>
            <a:xfrm>
              <a:off x="4321899" y="3754786"/>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5.5</a:t>
              </a:r>
            </a:p>
          </p:txBody>
        </p:sp>
        <p:sp>
          <p:nvSpPr>
            <p:cNvPr id="348" name="object 80">
              <a:extLst>
                <a:ext uri="{FF2B5EF4-FFF2-40B4-BE49-F238E27FC236}">
                  <a16:creationId xmlns:a16="http://schemas.microsoft.com/office/drawing/2014/main" id="{6DEFF122-EAE7-446A-9A3A-F838A07CCBC3}"/>
                </a:ext>
              </a:extLst>
            </p:cNvPr>
            <p:cNvSpPr txBox="1"/>
            <p:nvPr/>
          </p:nvSpPr>
          <p:spPr>
            <a:xfrm>
              <a:off x="5161208" y="3853578"/>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0.9</a:t>
              </a:r>
            </a:p>
          </p:txBody>
        </p:sp>
      </p:grpSp>
    </p:spTree>
    <p:extLst>
      <p:ext uri="{BB962C8B-B14F-4D97-AF65-F5344CB8AC3E}">
        <p14:creationId xmlns:p14="http://schemas.microsoft.com/office/powerpoint/2010/main" val="110505761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Asia and the Pacific,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46" name="Table 45">
            <a:extLst>
              <a:ext uri="{FF2B5EF4-FFF2-40B4-BE49-F238E27FC236}">
                <a16:creationId xmlns:a16="http://schemas.microsoft.com/office/drawing/2014/main" id="{8CA3CBA2-4B80-477B-873D-1224731F5279}"/>
              </a:ext>
            </a:extLst>
          </p:cNvPr>
          <p:cNvGraphicFramePr>
            <a:graphicFrameLocks noGrp="1"/>
          </p:cNvGraphicFramePr>
          <p:nvPr/>
        </p:nvGraphicFramePr>
        <p:xfrm>
          <a:off x="196290" y="3337560"/>
          <a:ext cx="9562404" cy="2709734"/>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R="38735" algn="r">
                        <a:lnSpc>
                          <a:spcPct val="100000"/>
                        </a:lnSpc>
                        <a:spcBef>
                          <a:spcPts val="229"/>
                        </a:spcBef>
                      </a:pPr>
                      <a:r>
                        <a:rPr sz="800" b="1" spc="0" baseline="0" dirty="0">
                          <a:solidFill>
                            <a:schemeClr val="tx1"/>
                          </a:solidFill>
                          <a:latin typeface="+mn-lt"/>
                          <a:cs typeface="Gill Sans MT"/>
                        </a:rPr>
                        <a:t>Afghanistan</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18 800 000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10 100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25 700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Bhutan</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440 000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0.14%</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380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0.09%</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Cambodia</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9 200 000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R="38735" algn="r">
                        <a:lnSpc>
                          <a:spcPct val="100000"/>
                        </a:lnSpc>
                        <a:spcBef>
                          <a:spcPts val="229"/>
                        </a:spcBef>
                      </a:pPr>
                      <a:r>
                        <a:rPr sz="800" b="1" spc="0" baseline="0" dirty="0">
                          <a:solidFill>
                            <a:schemeClr val="tx1"/>
                          </a:solidFill>
                          <a:latin typeface="+mn-lt"/>
                          <a:cs typeface="Gill Sans MT"/>
                        </a:rPr>
                        <a:t>India</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752 000 000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Indonesia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144 000 000</a:t>
                      </a:r>
                      <a:endParaRPr sz="700" spc="0" baseline="0">
                        <a:solidFill>
                          <a:schemeClr val="tx1"/>
                        </a:solidFill>
                        <a:latin typeface="+mn-lt"/>
                        <a:cs typeface="Gill Sans MT"/>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278 000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0.19%</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34 500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0.02%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34 700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0.02%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268 000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0.19%</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L="0" marR="38735" indent="0" algn="r">
                        <a:lnSpc>
                          <a:spcPts val="900"/>
                        </a:lnSpc>
                        <a:spcBef>
                          <a:spcPts val="0"/>
                        </a:spcBef>
                      </a:pPr>
                      <a:r>
                        <a:rPr sz="800" b="1" spc="-40" baseline="0" dirty="0">
                          <a:solidFill>
                            <a:schemeClr val="tx1"/>
                          </a:solidFill>
                          <a:latin typeface="+mn-lt"/>
                          <a:cs typeface="Gill Sans MT"/>
                        </a:rPr>
                        <a:t>Lao People’s Democratic</a:t>
                      </a:r>
                      <a:r>
                        <a:rPr lang="en-US" sz="800" b="1" spc="-40" baseline="0" dirty="0">
                          <a:solidFill>
                            <a:schemeClr val="tx1"/>
                          </a:solidFill>
                          <a:latin typeface="+mn-lt"/>
                          <a:cs typeface="Gill Sans MT"/>
                        </a:rPr>
                        <a:t> </a:t>
                      </a:r>
                      <a:r>
                        <a:rPr sz="800" b="1" spc="-40" baseline="0" dirty="0">
                          <a:solidFill>
                            <a:schemeClr val="tx1"/>
                          </a:solidFill>
                          <a:latin typeface="+mn-lt"/>
                          <a:cs typeface="Gill Sans MT"/>
                        </a:rPr>
                        <a:t>Republic</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pPr>
                      <a:r>
                        <a:rPr sz="700" spc="0" baseline="0" dirty="0">
                          <a:solidFill>
                            <a:schemeClr val="tx1"/>
                          </a:solidFill>
                          <a:latin typeface="+mn-lt"/>
                          <a:cs typeface="Gill Sans MT"/>
                        </a:rPr>
                        <a:t>3 800 000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Malaysia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18 200 000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37 000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0.20%</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75 000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0.41%</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Mongolia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1 700 000</a:t>
                      </a:r>
                      <a:endParaRPr sz="700" spc="0" baseline="0">
                        <a:solidFill>
                          <a:schemeClr val="tx1"/>
                        </a:solidFill>
                        <a:latin typeface="+mn-lt"/>
                        <a:cs typeface="Gill Sans MT"/>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6000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6500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955380"/>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Nepal</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15 000 000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22 000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0.15%</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1340146"/>
                  </a:ext>
                </a:extLst>
              </a:tr>
              <a:tr h="146497">
                <a:tc>
                  <a:txBody>
                    <a:bodyPr/>
                    <a:lstStyle/>
                    <a:p>
                      <a:pPr marR="38735" algn="r">
                        <a:lnSpc>
                          <a:spcPct val="100000"/>
                        </a:lnSpc>
                        <a:spcBef>
                          <a:spcPts val="229"/>
                        </a:spcBef>
                      </a:pPr>
                      <a:r>
                        <a:rPr sz="800" b="1" spc="0" baseline="0" dirty="0">
                          <a:solidFill>
                            <a:schemeClr val="tx1"/>
                          </a:solidFill>
                          <a:latin typeface="+mn-lt"/>
                          <a:cs typeface="Gill Sans MT"/>
                        </a:rPr>
                        <a:t>New Zealand</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2 200 000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10 000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0.46%</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9951145"/>
                  </a:ext>
                </a:extLst>
              </a:tr>
              <a:tr h="146499">
                <a:tc>
                  <a:txBody>
                    <a:bodyPr/>
                    <a:lstStyle/>
                    <a:p>
                      <a:pPr marR="38735" algn="r">
                        <a:lnSpc>
                          <a:spcPts val="930"/>
                        </a:lnSpc>
                        <a:spcBef>
                          <a:spcPts val="229"/>
                        </a:spcBef>
                      </a:pPr>
                      <a:r>
                        <a:rPr sz="800" b="1" spc="0" baseline="0" dirty="0">
                          <a:solidFill>
                            <a:schemeClr val="tx1"/>
                          </a:solidFill>
                          <a:latin typeface="+mn-lt"/>
                          <a:cs typeface="Gill Sans MT"/>
                        </a:rPr>
                        <a:t>Papua New</a:t>
                      </a:r>
                      <a:r>
                        <a:rPr lang="en-US" sz="800" b="1" spc="0" baseline="0" dirty="0">
                          <a:solidFill>
                            <a:schemeClr val="tx1"/>
                          </a:solidFill>
                          <a:latin typeface="+mn-lt"/>
                          <a:cs typeface="Gill Sans MT"/>
                        </a:rPr>
                        <a:t> </a:t>
                      </a:r>
                      <a:r>
                        <a:rPr sz="800" b="1" spc="0" baseline="0" dirty="0">
                          <a:solidFill>
                            <a:schemeClr val="tx1"/>
                          </a:solidFill>
                          <a:latin typeface="+mn-lt"/>
                          <a:cs typeface="Gill Sans MT"/>
                        </a:rPr>
                        <a:t>Guinea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pPr>
                      <a:r>
                        <a:rPr sz="700" spc="0" baseline="0" dirty="0">
                          <a:solidFill>
                            <a:schemeClr val="tx1"/>
                          </a:solidFill>
                          <a:latin typeface="+mn-lt"/>
                          <a:cs typeface="Gill Sans MT"/>
                        </a:rPr>
                        <a:t>4 600 000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spc="0" baseline="0" dirty="0">
                          <a:solidFill>
                            <a:schemeClr val="tx1"/>
                          </a:solidFill>
                          <a:latin typeface="+mn-lt"/>
                          <a:cs typeface="Gill Sans MT"/>
                        </a:rPr>
                        <a:t>48 000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0" baseline="0" dirty="0">
                          <a:solidFill>
                            <a:schemeClr val="tx1"/>
                          </a:solidFill>
                          <a:latin typeface="+mn-lt"/>
                          <a:cs typeface="Gill Sans MT"/>
                        </a:rPr>
                        <a:t>1.05%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spc="0" baseline="0" dirty="0">
                          <a:solidFill>
                            <a:schemeClr val="tx1"/>
                          </a:solidFill>
                          <a:latin typeface="+mn-lt"/>
                          <a:cs typeface="Gill Sans MT"/>
                        </a:rPr>
                        <a:t>36 000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0" baseline="0" dirty="0">
                          <a:solidFill>
                            <a:schemeClr val="tx1"/>
                          </a:solidFill>
                          <a:latin typeface="+mn-lt"/>
                          <a:cs typeface="Gill Sans MT"/>
                        </a:rPr>
                        <a:t>0.78%</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8265763"/>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Philippines</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58 200 000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228 000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0.39%</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681 000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1.17%</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10 800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0.02%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204 000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9370" algn="r">
                        <a:lnSpc>
                          <a:spcPct val="100000"/>
                        </a:lnSpc>
                        <a:spcBef>
                          <a:spcPts val="290"/>
                        </a:spcBef>
                      </a:pPr>
                      <a:r>
                        <a:rPr sz="700" spc="0" baseline="0" dirty="0">
                          <a:solidFill>
                            <a:schemeClr val="tx1"/>
                          </a:solidFill>
                          <a:latin typeface="+mn-lt"/>
                          <a:cs typeface="Gill Sans MT"/>
                        </a:rPr>
                        <a:t>0.35%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2001407"/>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Singapore</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11 900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0.66%</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5225052"/>
                  </a:ext>
                </a:extLst>
              </a:tr>
              <a:tr h="146497">
                <a:tc>
                  <a:txBody>
                    <a:bodyPr/>
                    <a:lstStyle/>
                    <a:p>
                      <a:pPr marR="38735" algn="r">
                        <a:lnSpc>
                          <a:spcPct val="100000"/>
                        </a:lnSpc>
                        <a:spcBef>
                          <a:spcPts val="229"/>
                        </a:spcBef>
                      </a:pPr>
                      <a:r>
                        <a:rPr sz="800" b="1" spc="0" baseline="0" dirty="0">
                          <a:solidFill>
                            <a:schemeClr val="tx1"/>
                          </a:solidFill>
                          <a:latin typeface="+mn-lt"/>
                          <a:cs typeface="Gill Sans MT"/>
                        </a:rPr>
                        <a:t>Sri Lanka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10 300 000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0.29%</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74 000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0.72%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0.03%</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9370" algn="r">
                        <a:lnSpc>
                          <a:spcPct val="100000"/>
                        </a:lnSpc>
                        <a:spcBef>
                          <a:spcPts val="290"/>
                        </a:spcBef>
                      </a:pPr>
                      <a:r>
                        <a:rPr sz="700" spc="0" baseline="0" dirty="0">
                          <a:solidFill>
                            <a:schemeClr val="tx1"/>
                          </a:solidFill>
                          <a:latin typeface="+mn-lt"/>
                          <a:cs typeface="Gill Sans MT"/>
                        </a:rPr>
                        <a:t>0.02%</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1746201"/>
                  </a:ext>
                </a:extLst>
              </a:tr>
              <a:tr h="146497">
                <a:tc>
                  <a:txBody>
                    <a:bodyPr/>
                    <a:lstStyle/>
                    <a:p>
                      <a:pPr marR="38735" algn="r">
                        <a:lnSpc>
                          <a:spcPct val="100000"/>
                        </a:lnSpc>
                        <a:spcBef>
                          <a:spcPts val="229"/>
                        </a:spcBef>
                      </a:pPr>
                      <a:r>
                        <a:rPr sz="800" b="1" spc="0" baseline="0" dirty="0">
                          <a:solidFill>
                            <a:schemeClr val="tx1"/>
                          </a:solidFill>
                          <a:latin typeface="+mn-lt"/>
                          <a:cs typeface="Gill Sans MT"/>
                        </a:rPr>
                        <a:t>Thailand</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34 200 000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358 000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1.05%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37261076"/>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Viet Nam</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spc="0" baseline="0" dirty="0">
                          <a:solidFill>
                            <a:schemeClr val="tx1"/>
                          </a:solidFill>
                          <a:latin typeface="+mn-lt"/>
                          <a:cs typeface="Gill Sans MT"/>
                        </a:rPr>
                        <a:t>51 600 000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spcBef>
                          <a:spcPts val="290"/>
                        </a:spcBef>
                      </a:pPr>
                      <a:r>
                        <a:rPr sz="700" spc="0" baseline="0" dirty="0">
                          <a:solidFill>
                            <a:schemeClr val="tx1"/>
                          </a:solidFill>
                          <a:latin typeface="+mn-lt"/>
                          <a:cs typeface="Gill Sans MT"/>
                        </a:rPr>
                        <a:t>256 000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0" baseline="0" dirty="0">
                          <a:solidFill>
                            <a:schemeClr val="tx1"/>
                          </a:solidFill>
                          <a:latin typeface="+mn-lt"/>
                          <a:cs typeface="Gill Sans MT"/>
                        </a:rPr>
                        <a:t>0.50%</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2C81E"/>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5956890"/>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0"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r>
                        <a:rPr sz="900" kern="1200" spc="35" dirty="0">
                          <a:solidFill>
                            <a:schemeClr val="tx1"/>
                          </a:solidFill>
                          <a:latin typeface="+mn-lt"/>
                          <a:ea typeface="+mn-ea"/>
                          <a:cs typeface="Gill Sans MT"/>
                        </a:rPr>
                        <a:t>0.18%</a:t>
                      </a: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endParaRPr sz="900" kern="1200" spc="35">
                        <a:solidFill>
                          <a:schemeClr val="tx1"/>
                        </a:solidFill>
                        <a:latin typeface="+mn-lt"/>
                        <a:ea typeface="+mn-ea"/>
                        <a:cs typeface="Times New Roman"/>
                      </a:endParaRP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r>
                        <a:rPr sz="900" kern="1200" spc="35" dirty="0">
                          <a:solidFill>
                            <a:schemeClr val="tx1"/>
                          </a:solidFill>
                          <a:latin typeface="+mn-lt"/>
                          <a:ea typeface="+mn-ea"/>
                          <a:cs typeface="Gill Sans MT"/>
                        </a:rPr>
                        <a:t>0.82%</a:t>
                      </a: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endParaRPr sz="900" kern="1200" spc="35" dirty="0">
                        <a:solidFill>
                          <a:schemeClr val="tx1"/>
                        </a:solidFill>
                        <a:latin typeface="+mn-lt"/>
                        <a:ea typeface="+mn-ea"/>
                        <a:cs typeface="Times New Roman"/>
                      </a:endParaRP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r>
                        <a:rPr sz="900" kern="1200" spc="35" dirty="0">
                          <a:solidFill>
                            <a:schemeClr val="tx1"/>
                          </a:solidFill>
                          <a:latin typeface="+mn-lt"/>
                          <a:ea typeface="+mn-ea"/>
                          <a:cs typeface="Gill Sans MT"/>
                        </a:rPr>
                        <a:t>0.03%</a:t>
                      </a: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endParaRPr sz="900" kern="1200" spc="35" dirty="0">
                        <a:solidFill>
                          <a:schemeClr val="tx1"/>
                        </a:solidFill>
                        <a:latin typeface="+mn-lt"/>
                        <a:ea typeface="+mn-ea"/>
                        <a:cs typeface="Times New Roman"/>
                      </a:endParaRPr>
                    </a:p>
                  </a:txBody>
                  <a:tcPr marL="0" marR="0" marT="0" marB="0" anchor="ctr">
                    <a:lnL w="6350">
                      <a:solidFill>
                        <a:srgbClr val="FFFFFF"/>
                      </a:solidFill>
                      <a:prstDash val="solid"/>
                    </a:lnL>
                    <a:lnR w="6350">
                      <a:solidFill>
                        <a:srgbClr val="FFFFFF"/>
                      </a:solidFill>
                      <a:prstDash val="soli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r>
                        <a:rPr sz="900" kern="1200" spc="35" dirty="0">
                          <a:solidFill>
                            <a:schemeClr val="tx1"/>
                          </a:solidFill>
                          <a:latin typeface="+mn-lt"/>
                          <a:ea typeface="+mn-ea"/>
                          <a:cs typeface="Gill Sans MT"/>
                        </a:rPr>
                        <a:t>0.01%</a:t>
                      </a:r>
                    </a:p>
                  </a:txBody>
                  <a:tcPr marL="0" marR="0"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endParaRPr sz="900" kern="1200" spc="35" dirty="0">
                        <a:solidFill>
                          <a:schemeClr val="tx1"/>
                        </a:solidFill>
                        <a:latin typeface="+mn-lt"/>
                        <a:ea typeface="+mn-ea"/>
                        <a:cs typeface="Times New Roman"/>
                      </a:endParaRPr>
                    </a:p>
                  </a:txBody>
                  <a:tcPr marL="0" marR="0"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0" marR="38735" algn="r" defTabSz="914400" rtl="0" eaLnBrk="1" latinLnBrk="0" hangingPunct="1">
                        <a:lnSpc>
                          <a:spcPct val="100000"/>
                        </a:lnSpc>
                        <a:spcBef>
                          <a:spcPts val="545"/>
                        </a:spcBef>
                      </a:pPr>
                      <a:r>
                        <a:rPr sz="900" kern="1200" spc="35" dirty="0">
                          <a:solidFill>
                            <a:schemeClr val="tx1"/>
                          </a:solidFill>
                          <a:latin typeface="+mn-lt"/>
                          <a:ea typeface="+mn-ea"/>
                          <a:cs typeface="Gill Sans MT"/>
                        </a:rPr>
                        <a:t>-</a:t>
                      </a:r>
                    </a:p>
                  </a:txBody>
                  <a:tcPr marL="0" marR="0" marT="0" marB="0" anchor="ctr">
                    <a:lnL w="6350">
                      <a:solidFill>
                        <a:srgbClr val="FFFFFF"/>
                      </a:solidFill>
                      <a:prstDash val="soli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3" name="Group 2">
            <a:extLst>
              <a:ext uri="{FF2B5EF4-FFF2-40B4-BE49-F238E27FC236}">
                <a16:creationId xmlns:a16="http://schemas.microsoft.com/office/drawing/2014/main" id="{0E8ED885-2A84-4CA4-93D3-0954C1B3FA81}"/>
              </a:ext>
            </a:extLst>
          </p:cNvPr>
          <p:cNvGrpSpPr/>
          <p:nvPr/>
        </p:nvGrpSpPr>
        <p:grpSpPr>
          <a:xfrm>
            <a:off x="1968008" y="1783080"/>
            <a:ext cx="10216849" cy="4958953"/>
            <a:chOff x="1968008" y="1783080"/>
            <a:chExt cx="10216849" cy="4958953"/>
          </a:xfrm>
        </p:grpSpPr>
        <p:sp>
          <p:nvSpPr>
            <p:cNvPr id="45" name="TextBox 44">
              <a:extLst>
                <a:ext uri="{FF2B5EF4-FFF2-40B4-BE49-F238E27FC236}">
                  <a16:creationId xmlns:a16="http://schemas.microsoft.com/office/drawing/2014/main" id="{53711186-1BAD-45D2-B266-D557964A5489}"/>
                </a:ext>
              </a:extLst>
            </p:cNvPr>
            <p:cNvSpPr txBox="1"/>
            <p:nvPr/>
          </p:nvSpPr>
          <p:spPr>
            <a:xfrm>
              <a:off x="9811512" y="6126480"/>
              <a:ext cx="1997762" cy="615553"/>
            </a:xfrm>
            <a:prstGeom prst="rect">
              <a:avLst/>
            </a:prstGeom>
          </p:spPr>
          <p:txBody>
            <a:bodyPr vert="horz" wrap="square" lIns="9144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 </a:t>
              </a:r>
            </a:p>
          </p:txBody>
        </p:sp>
        <p:grpSp>
          <p:nvGrpSpPr>
            <p:cNvPr id="47" name="Group 46">
              <a:extLst>
                <a:ext uri="{FF2B5EF4-FFF2-40B4-BE49-F238E27FC236}">
                  <a16:creationId xmlns:a16="http://schemas.microsoft.com/office/drawing/2014/main" id="{83E8E3B7-1068-4380-8932-D15290532F5C}"/>
                </a:ext>
              </a:extLst>
            </p:cNvPr>
            <p:cNvGrpSpPr/>
            <p:nvPr/>
          </p:nvGrpSpPr>
          <p:grpSpPr>
            <a:xfrm>
              <a:off x="1968008" y="1783080"/>
              <a:ext cx="7790688" cy="1582935"/>
              <a:chOff x="1968008" y="1810512"/>
              <a:chExt cx="7790688" cy="1582935"/>
            </a:xfrm>
          </p:grpSpPr>
          <p:sp>
            <p:nvSpPr>
              <p:cNvPr id="48" name="Rectangle 47">
                <a:extLst>
                  <a:ext uri="{FF2B5EF4-FFF2-40B4-BE49-F238E27FC236}">
                    <a16:creationId xmlns:a16="http://schemas.microsoft.com/office/drawing/2014/main" id="{D6EE52AF-F34C-4C26-86D8-81BC5A80C135}"/>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97D0A758-FDB2-44D1-80CE-D83DBF1462FA}"/>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0300695B-988A-4FDF-875A-0C26BEE10ACE}"/>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8A731B0-9EF7-4430-B434-69E576964E7D}"/>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B745145C-5514-4970-8867-3BBAC6A8663B}"/>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9F8E5AB2-1612-4EC1-95EA-2C07E6DD2F6A}"/>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FFA31398-CDC7-4362-BFD1-183CB58DA2F4}"/>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26C99EA-3B3C-4DD4-98E5-A0D023AB535D}"/>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F59F6C1-5062-42B3-B3E8-D9C31E5FEF82}"/>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E594BC7B-7E7C-48D2-890D-31AC3511539C}"/>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20A57A1E-FA7A-426F-AF7C-696DE102F08A}"/>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4E173C64-4A3A-424A-B847-516C5B67835C}"/>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D1F3781B-C9EC-47AD-8B1E-D15472EEB2AD}"/>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60A57E55-0838-4B8C-88DF-D9F58D51A8DA}"/>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D6E15857-6AD8-4C52-B4B5-6626F3D60845}"/>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40FF2982-A255-40C4-9C78-DB38B167185C}"/>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3D036375-9379-4714-A649-CB8AD9AB0616}"/>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B4B1A1C0-5149-437D-A193-BFB444ECC76A}"/>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C719D4DA-FB19-4962-BC93-2F7B9890E3D3}"/>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E63898E7-6027-4D33-8EDA-DE13CBD3077D}"/>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64172C61-BC42-41A0-BEC5-D07A1BD0DEE6}"/>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CC9350D1-570C-43DA-B19E-22B87B872AB7}"/>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2" name="TextBox 71">
              <a:extLst>
                <a:ext uri="{FF2B5EF4-FFF2-40B4-BE49-F238E27FC236}">
                  <a16:creationId xmlns:a16="http://schemas.microsoft.com/office/drawing/2014/main" id="{680047A4-7D41-4D23-AB7F-9AB79DC8A3CD}"/>
                </a:ext>
              </a:extLst>
            </p:cNvPr>
            <p:cNvSpPr txBox="1"/>
            <p:nvPr/>
          </p:nvSpPr>
          <p:spPr>
            <a:xfrm>
              <a:off x="9807417" y="3291840"/>
              <a:ext cx="2377440" cy="2777683"/>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regions covered by the local population size estimate are as follows: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Afghanistan: Herat, Jalalabad, Kabul, Kandahar, Kunduz and Mazar (gay men and other men who have sex with men); Faizabad, Herat, Jalalabad,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Kabul, Kandahar, Kunduz, Mazar and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Zaranj</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(people who inject drugs).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Mongolia: Darkhan,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Dornod</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Khövsgöl</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and Ulaanbaatar (sex workers); Darkhan,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Dornod</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Orkhon and Ulaanbaatar (gay men and other men who</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have sex with men).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3: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nvGrpSpPr>
            <p:cNvPr id="2" name="Group 1">
              <a:extLst>
                <a:ext uri="{FF2B5EF4-FFF2-40B4-BE49-F238E27FC236}">
                  <a16:creationId xmlns:a16="http://schemas.microsoft.com/office/drawing/2014/main" id="{796D6AEE-7E54-4056-9580-DFD6F13D7564}"/>
                </a:ext>
              </a:extLst>
            </p:cNvPr>
            <p:cNvGrpSpPr/>
            <p:nvPr/>
          </p:nvGrpSpPr>
          <p:grpSpPr>
            <a:xfrm>
              <a:off x="2681623" y="6318504"/>
              <a:ext cx="6380081" cy="153888"/>
              <a:chOff x="2681623" y="6146634"/>
              <a:chExt cx="6380081" cy="153888"/>
            </a:xfrm>
          </p:grpSpPr>
          <p:grpSp>
            <p:nvGrpSpPr>
              <p:cNvPr id="73" name="Group 72">
                <a:extLst>
                  <a:ext uri="{FF2B5EF4-FFF2-40B4-BE49-F238E27FC236}">
                    <a16:creationId xmlns:a16="http://schemas.microsoft.com/office/drawing/2014/main" id="{C36817C3-0040-4671-BD49-4528301511C4}"/>
                  </a:ext>
                </a:extLst>
              </p:cNvPr>
              <p:cNvGrpSpPr/>
              <p:nvPr/>
            </p:nvGrpSpPr>
            <p:grpSpPr>
              <a:xfrm>
                <a:off x="4995055" y="6146634"/>
                <a:ext cx="1875432" cy="153888"/>
                <a:chOff x="256032" y="6035040"/>
                <a:chExt cx="1875432" cy="153888"/>
              </a:xfrm>
            </p:grpSpPr>
            <p:sp>
              <p:nvSpPr>
                <p:cNvPr id="74" name="Rectangle 73">
                  <a:extLst>
                    <a:ext uri="{FF2B5EF4-FFF2-40B4-BE49-F238E27FC236}">
                      <a16:creationId xmlns:a16="http://schemas.microsoft.com/office/drawing/2014/main" id="{9DAECC2F-8648-410E-8709-035CEB1E1287}"/>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object 71">
                  <a:extLst>
                    <a:ext uri="{FF2B5EF4-FFF2-40B4-BE49-F238E27FC236}">
                      <a16:creationId xmlns:a16="http://schemas.microsoft.com/office/drawing/2014/main" id="{FD0861F7-F38E-433C-A2B4-6AE9B078442A}"/>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76" name="Group 75">
                <a:extLst>
                  <a:ext uri="{FF2B5EF4-FFF2-40B4-BE49-F238E27FC236}">
                    <a16:creationId xmlns:a16="http://schemas.microsoft.com/office/drawing/2014/main" id="{1A1BC1A3-4B29-4370-B347-04A18240486C}"/>
                  </a:ext>
                </a:extLst>
              </p:cNvPr>
              <p:cNvGrpSpPr/>
              <p:nvPr/>
            </p:nvGrpSpPr>
            <p:grpSpPr>
              <a:xfrm>
                <a:off x="2681623" y="6146634"/>
                <a:ext cx="2035297" cy="153888"/>
                <a:chOff x="256032" y="5852160"/>
                <a:chExt cx="2035297" cy="153888"/>
              </a:xfrm>
            </p:grpSpPr>
            <p:sp>
              <p:nvSpPr>
                <p:cNvPr id="77" name="object 71">
                  <a:extLst>
                    <a:ext uri="{FF2B5EF4-FFF2-40B4-BE49-F238E27FC236}">
                      <a16:creationId xmlns:a16="http://schemas.microsoft.com/office/drawing/2014/main" id="{D5FBA2E3-4325-4806-88DC-1735779A3F89}"/>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78" name="Rectangle 77">
                  <a:extLst>
                    <a:ext uri="{FF2B5EF4-FFF2-40B4-BE49-F238E27FC236}">
                      <a16:creationId xmlns:a16="http://schemas.microsoft.com/office/drawing/2014/main" id="{01D88F02-F87E-4A6C-B175-B39D27B8C4C8}"/>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9" name="Group 78">
                <a:extLst>
                  <a:ext uri="{FF2B5EF4-FFF2-40B4-BE49-F238E27FC236}">
                    <a16:creationId xmlns:a16="http://schemas.microsoft.com/office/drawing/2014/main" id="{E0C99C90-D707-423E-9958-25089C94E500}"/>
                  </a:ext>
                </a:extLst>
              </p:cNvPr>
              <p:cNvGrpSpPr/>
              <p:nvPr/>
            </p:nvGrpSpPr>
            <p:grpSpPr>
              <a:xfrm>
                <a:off x="7116463" y="6146634"/>
                <a:ext cx="1059064" cy="153888"/>
                <a:chOff x="256032" y="6035040"/>
                <a:chExt cx="1059064" cy="153888"/>
              </a:xfrm>
            </p:grpSpPr>
            <p:sp>
              <p:nvSpPr>
                <p:cNvPr id="80" name="Rectangle 79">
                  <a:extLst>
                    <a:ext uri="{FF2B5EF4-FFF2-40B4-BE49-F238E27FC236}">
                      <a16:creationId xmlns:a16="http://schemas.microsoft.com/office/drawing/2014/main" id="{0253E0F2-D935-4A5A-8FB8-040BEB6EE12F}"/>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object 71">
                  <a:extLst>
                    <a:ext uri="{FF2B5EF4-FFF2-40B4-BE49-F238E27FC236}">
                      <a16:creationId xmlns:a16="http://schemas.microsoft.com/office/drawing/2014/main" id="{0242642F-18DB-42D2-AEF7-555005CC14DD}"/>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82" name="Group 81">
                <a:extLst>
                  <a:ext uri="{FF2B5EF4-FFF2-40B4-BE49-F238E27FC236}">
                    <a16:creationId xmlns:a16="http://schemas.microsoft.com/office/drawing/2014/main" id="{1178C355-44B2-4C91-BF9D-BF9B662FC1A9}"/>
                  </a:ext>
                </a:extLst>
              </p:cNvPr>
              <p:cNvGrpSpPr/>
              <p:nvPr/>
            </p:nvGrpSpPr>
            <p:grpSpPr>
              <a:xfrm>
                <a:off x="8451487" y="6146634"/>
                <a:ext cx="610217" cy="153888"/>
                <a:chOff x="256032" y="6035040"/>
                <a:chExt cx="610217" cy="153888"/>
              </a:xfrm>
            </p:grpSpPr>
            <p:sp>
              <p:nvSpPr>
                <p:cNvPr id="83" name="Rectangle 82">
                  <a:extLst>
                    <a:ext uri="{FF2B5EF4-FFF2-40B4-BE49-F238E27FC236}">
                      <a16:creationId xmlns:a16="http://schemas.microsoft.com/office/drawing/2014/main" id="{6E748416-5182-40BD-BB34-0A129A07BC5E}"/>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object 71">
                  <a:extLst>
                    <a:ext uri="{FF2B5EF4-FFF2-40B4-BE49-F238E27FC236}">
                      <a16:creationId xmlns:a16="http://schemas.microsoft.com/office/drawing/2014/main" id="{F86EF16A-9351-48B4-994D-E190D9B9A93C}"/>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grpSp>
    </p:spTree>
    <p:extLst>
      <p:ext uri="{BB962C8B-B14F-4D97-AF65-F5344CB8AC3E}">
        <p14:creationId xmlns:p14="http://schemas.microsoft.com/office/powerpoint/2010/main" val="113666131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Asia and the Pacific,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D8327036-6D9E-4C27-9FF9-EFE184E1F768}"/>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C9870504-2822-436C-B646-5FA6003121EC}"/>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8EAB746E-B6DB-4DF5-990B-EA90D55C8F41}"/>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A424C52D-C741-47F4-9520-1BB884A5CEF1}"/>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A8582330-4E11-4054-AEA9-3A18609D17EE}"/>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18754E3F-2C82-4C58-927A-123F11CCD584}"/>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AEF65FCD-1CBB-4D14-8B92-67374531ED60}"/>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3457E251-A5C9-4271-BCCE-54BE95FCD6E7}"/>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DC5F8560-6A61-489E-A314-F422DC3E8409}"/>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4472CF23-B854-4892-A178-8E1587621740}"/>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CDC62631-508E-4583-81AB-51D5080F7571}"/>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D42D657C-7EDF-465F-8CA5-B4793B64FA83}"/>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1D8E9349-8211-4487-9A1A-CE886BD1F85D}"/>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6244E47F-A277-4648-A35B-71BF7D999BDD}"/>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6C98E577-1F95-4119-B71B-664CB1EDC114}"/>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87608220-5F29-4E0E-B4FE-6DDFA9D8F6AA}"/>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83CFFFB0-2565-4985-BEB1-5AE9E052C4FF}"/>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65AD8FB8-EFE2-4B88-9599-9806B3CA788F}"/>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46DB8708-5DBC-47A1-9EEC-644F97F78E19}"/>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AEB0F557-BEFB-4C89-9FD3-B33EC2810355}"/>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09185194-0735-433E-9FDA-15FC82556061}"/>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17B306D5-227C-4027-B613-D28B176EEFBB}"/>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21981F98-4D3F-46D0-B914-539FF89FDB16}"/>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75CE640E-9014-4EB2-B267-F830844EA0D5}"/>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C83F7BC7-1351-47DB-A168-100C29AB0DE3}"/>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6090D785-EB5D-46D4-85DC-944EDFE3CD5E}"/>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42BD0BD8-0413-40DE-B185-882EDB4CF183}"/>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97E43FB4-6771-4C0B-B635-531E64362BF7}"/>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5CF7F355-F8F0-4BF1-ACF3-74E13D3CCAA6}"/>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B404C51-6676-4A64-9FD3-B367C1B05DFC}"/>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1DC32A75-29A8-482A-82D5-03A73EB92A30}"/>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C87D8623-87D6-4193-90A2-B31B5A342708}"/>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763A7A17-A628-4D54-8BE0-5112E2EB6D03}"/>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21836893-D9B2-4E4F-BC19-7C500A8DE4FE}"/>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A7ED8204-969E-4540-9791-F3CFF2860D88}"/>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67B46E06-DCB2-401C-AC7B-4ADE091CD838}"/>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AE938513-39DC-486F-8288-CA91B98E164A}"/>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AD8432C6-EEB7-4A32-A4CF-1A5B1E4B1608}"/>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4C98B58F-3E89-466E-9A70-10E9A381F9A4}"/>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5997B342-757F-45E8-A6F5-6D2EE1D4D342}"/>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DFD25C12-2599-4F3E-9190-661AE397B610}"/>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D137358E-CD9F-48B2-B886-C819927BCC29}"/>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C6FA4F99-A061-4AE5-9ADF-1E8B8E9A4414}"/>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E2AC053E-0985-49F1-BFCD-770350227AB7}"/>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CA217F33-568C-41F1-B667-84F90641A21F}"/>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5D97C493-2ED6-4273-94FD-1DB1064EF9E2}"/>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DE71FD34-4819-4F61-A558-EF9F27B339AF}"/>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AB880B0E-9D19-4273-90AC-DE9537FF9238}"/>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DE065D0A-378B-4C3D-9FD4-9B48F7DFF2FC}"/>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5" name="object 54">
              <a:extLst>
                <a:ext uri="{FF2B5EF4-FFF2-40B4-BE49-F238E27FC236}">
                  <a16:creationId xmlns:a16="http://schemas.microsoft.com/office/drawing/2014/main" id="{D17D4770-54AB-4E9B-B632-CB87449FD55E}"/>
                </a:ext>
              </a:extLst>
            </p:cNvPr>
            <p:cNvSpPr/>
            <p:nvPr/>
          </p:nvSpPr>
          <p:spPr>
            <a:xfrm>
              <a:off x="1828800" y="2460890"/>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1730F741-06A3-44FE-B442-1FC0383E9E46}"/>
                </a:ext>
              </a:extLst>
            </p:cNvPr>
            <p:cNvSpPr/>
            <p:nvPr/>
          </p:nvSpPr>
          <p:spPr>
            <a:xfrm>
              <a:off x="2743200" y="2459736"/>
              <a:ext cx="54864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B8F88589-BF95-43D2-AD52-BBCA44FF5902}"/>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8A1A54CD-56C5-4879-91FB-0A3105B8B436}"/>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F5413C74-C557-4C47-95EC-6FA2DC0D165E}"/>
                </a:ext>
              </a:extLst>
            </p:cNvPr>
            <p:cNvSpPr/>
            <p:nvPr/>
          </p:nvSpPr>
          <p:spPr>
            <a:xfrm>
              <a:off x="54864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D7A43773-50CD-4C09-B4BE-0B9B0DC8CEE5}"/>
                </a:ext>
              </a:extLst>
            </p:cNvPr>
            <p:cNvSpPr/>
            <p:nvPr/>
          </p:nvSpPr>
          <p:spPr>
            <a:xfrm>
              <a:off x="3657600" y="2532888"/>
              <a:ext cx="548640" cy="7589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6C0C0D23-DA7E-417A-A6BB-9449856C9E3D}"/>
                </a:ext>
              </a:extLst>
            </p:cNvPr>
            <p:cNvSpPr/>
            <p:nvPr/>
          </p:nvSpPr>
          <p:spPr>
            <a:xfrm>
              <a:off x="5486400" y="2532888"/>
              <a:ext cx="548640" cy="61264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5623698B-37FE-4EF6-9F30-4341999FC402}"/>
                </a:ext>
              </a:extLst>
            </p:cNvPr>
            <p:cNvSpPr/>
            <p:nvPr/>
          </p:nvSpPr>
          <p:spPr>
            <a:xfrm>
              <a:off x="1828800" y="2536720"/>
              <a:ext cx="548640" cy="9692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D205034A-23D4-4DD4-B303-924F8A171A90}"/>
                </a:ext>
              </a:extLst>
            </p:cNvPr>
            <p:cNvSpPr/>
            <p:nvPr/>
          </p:nvSpPr>
          <p:spPr>
            <a:xfrm>
              <a:off x="4572000" y="2532000"/>
              <a:ext cx="548640" cy="66751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F4043C9E-3CA9-48CC-A8F9-19DD1362445E}"/>
                </a:ext>
              </a:extLst>
            </p:cNvPr>
            <p:cNvSpPr/>
            <p:nvPr/>
          </p:nvSpPr>
          <p:spPr>
            <a:xfrm>
              <a:off x="3657600" y="3288146"/>
              <a:ext cx="548640" cy="4937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7C632990-2D21-4E8A-B7F8-FB991056FD1B}"/>
                </a:ext>
              </a:extLst>
            </p:cNvPr>
            <p:cNvSpPr/>
            <p:nvPr/>
          </p:nvSpPr>
          <p:spPr>
            <a:xfrm>
              <a:off x="5486400" y="3140637"/>
              <a:ext cx="548640" cy="38404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4060EF70-6B7A-46D6-9527-C556BA8FE87F}"/>
                </a:ext>
              </a:extLst>
            </p:cNvPr>
            <p:cNvSpPr/>
            <p:nvPr/>
          </p:nvSpPr>
          <p:spPr>
            <a:xfrm>
              <a:off x="1828800" y="3505251"/>
              <a:ext cx="548640" cy="59436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1B8832A5-016F-4E07-8854-30C83C3686AD}"/>
                </a:ext>
              </a:extLst>
            </p:cNvPr>
            <p:cNvSpPr/>
            <p:nvPr/>
          </p:nvSpPr>
          <p:spPr>
            <a:xfrm>
              <a:off x="4572000" y="3193369"/>
              <a:ext cx="548640" cy="39319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7">
              <a:extLst>
                <a:ext uri="{FF2B5EF4-FFF2-40B4-BE49-F238E27FC236}">
                  <a16:creationId xmlns:a16="http://schemas.microsoft.com/office/drawing/2014/main" id="{4FAE2EA2-FBB1-400C-868F-10C6083F420E}"/>
                </a:ext>
              </a:extLst>
            </p:cNvPr>
            <p:cNvSpPr/>
            <p:nvPr/>
          </p:nvSpPr>
          <p:spPr>
            <a:xfrm>
              <a:off x="1828800" y="4098311"/>
              <a:ext cx="548640" cy="10972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E536E2AB-D499-4D15-8890-F3A36DF53268}"/>
                </a:ext>
              </a:extLst>
            </p:cNvPr>
            <p:cNvSpPr/>
            <p:nvPr/>
          </p:nvSpPr>
          <p:spPr>
            <a:xfrm>
              <a:off x="5486400" y="3523022"/>
              <a:ext cx="548640" cy="8229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200144B2-B02A-446F-AEC7-929C3DB01B04}"/>
                </a:ext>
              </a:extLst>
            </p:cNvPr>
            <p:cNvSpPr/>
            <p:nvPr/>
          </p:nvSpPr>
          <p:spPr>
            <a:xfrm>
              <a:off x="4572000" y="3585358"/>
              <a:ext cx="548640" cy="7315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6810F39B-513C-4C0D-AFEF-7420C5D60AFA}"/>
                </a:ext>
              </a:extLst>
            </p:cNvPr>
            <p:cNvSpPr/>
            <p:nvPr/>
          </p:nvSpPr>
          <p:spPr>
            <a:xfrm>
              <a:off x="3657600" y="3783021"/>
              <a:ext cx="548640" cy="6400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B0123C9F-3E56-43F5-9F3E-26257AF135B8}"/>
                </a:ext>
              </a:extLst>
            </p:cNvPr>
            <p:cNvSpPr/>
            <p:nvPr/>
          </p:nvSpPr>
          <p:spPr>
            <a:xfrm>
              <a:off x="1828800" y="4207952"/>
              <a:ext cx="548640" cy="115214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55C93577-C80B-49AE-8AFA-3C1CB6BE8884}"/>
                </a:ext>
              </a:extLst>
            </p:cNvPr>
            <p:cNvSpPr/>
            <p:nvPr/>
          </p:nvSpPr>
          <p:spPr>
            <a:xfrm>
              <a:off x="3657600" y="3847177"/>
              <a:ext cx="548640" cy="15087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12B66AE1-301F-42C0-BD94-7631659B178E}"/>
                </a:ext>
              </a:extLst>
            </p:cNvPr>
            <p:cNvSpPr/>
            <p:nvPr/>
          </p:nvSpPr>
          <p:spPr>
            <a:xfrm>
              <a:off x="4572000" y="3653329"/>
              <a:ext cx="548640" cy="170078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A5A2C6B8-6639-4076-B3D1-240F36352F27}"/>
                </a:ext>
              </a:extLst>
            </p:cNvPr>
            <p:cNvSpPr/>
            <p:nvPr/>
          </p:nvSpPr>
          <p:spPr>
            <a:xfrm>
              <a:off x="5486400" y="3597609"/>
              <a:ext cx="548640" cy="176175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55">
              <a:extLst>
                <a:ext uri="{FF2B5EF4-FFF2-40B4-BE49-F238E27FC236}">
                  <a16:creationId xmlns:a16="http://schemas.microsoft.com/office/drawing/2014/main" id="{AE7096E3-A32E-4FDF-921F-B5905312ECAB}"/>
                </a:ext>
              </a:extLst>
            </p:cNvPr>
            <p:cNvSpPr/>
            <p:nvPr/>
          </p:nvSpPr>
          <p:spPr>
            <a:xfrm>
              <a:off x="2743200" y="2534380"/>
              <a:ext cx="548640" cy="80467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6">
              <a:extLst>
                <a:ext uri="{FF2B5EF4-FFF2-40B4-BE49-F238E27FC236}">
                  <a16:creationId xmlns:a16="http://schemas.microsoft.com/office/drawing/2014/main" id="{710E357F-2053-430D-96F8-8CCA6F853EFE}"/>
                </a:ext>
              </a:extLst>
            </p:cNvPr>
            <p:cNvSpPr/>
            <p:nvPr/>
          </p:nvSpPr>
          <p:spPr>
            <a:xfrm>
              <a:off x="2743200" y="3336587"/>
              <a:ext cx="548640" cy="59436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E4D6AD44-5860-439E-A3E7-779014125F4D}"/>
                </a:ext>
              </a:extLst>
            </p:cNvPr>
            <p:cNvSpPr/>
            <p:nvPr/>
          </p:nvSpPr>
          <p:spPr>
            <a:xfrm>
              <a:off x="2743200" y="3931715"/>
              <a:ext cx="548640" cy="23774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29AA0E8D-E280-4689-801B-FF8187DF734D}"/>
                </a:ext>
              </a:extLst>
            </p:cNvPr>
            <p:cNvSpPr/>
            <p:nvPr/>
          </p:nvSpPr>
          <p:spPr>
            <a:xfrm>
              <a:off x="2743200" y="4172729"/>
              <a:ext cx="548640" cy="117735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9CBC0B4A-2D8F-4646-8106-BF02821682C0}"/>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0283613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coverage among key populations, Asia and the Pacific,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A341EC07-ECDB-4119-AA3E-F96F0812277B}"/>
              </a:ext>
            </a:extLst>
          </p:cNvPr>
          <p:cNvGrpSpPr/>
          <p:nvPr/>
        </p:nvGrpSpPr>
        <p:grpSpPr>
          <a:xfrm>
            <a:off x="457197" y="2334171"/>
            <a:ext cx="8229603" cy="4220517"/>
            <a:chOff x="457197" y="2334171"/>
            <a:chExt cx="8229603" cy="4220517"/>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736600"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Integrated biological and behavioral surveys, 2016–2020. </a:t>
              </a:r>
            </a:p>
          </p:txBody>
        </p:sp>
        <p:sp>
          <p:nvSpPr>
            <p:cNvPr id="16" name="object 42">
              <a:extLst>
                <a:ext uri="{FF2B5EF4-FFF2-40B4-BE49-F238E27FC236}">
                  <a16:creationId xmlns:a16="http://schemas.microsoft.com/office/drawing/2014/main" id="{E0F81E54-8B86-4C88-8DAE-46108F8D8E89}"/>
                </a:ext>
              </a:extLst>
            </p:cNvPr>
            <p:cNvSpPr txBox="1"/>
            <p:nvPr/>
          </p:nvSpPr>
          <p:spPr>
            <a:xfrm>
              <a:off x="457200" y="5943600"/>
              <a:ext cx="7001917" cy="276999"/>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r>
                <a:rPr sz="900" dirty="0"/>
                <a:t>Note: Data were calculated based on 15 reporting countries for female sex workers and gay men and other men who have sex with men, </a:t>
              </a:r>
              <a:endParaRPr lang="en-US" sz="900" dirty="0"/>
            </a:p>
            <a:p>
              <a:r>
                <a:rPr sz="900" dirty="0"/>
                <a:t>nine reporting countries for transgender people, and 13 reporting countries for people who inject drugs.</a:t>
              </a:r>
            </a:p>
          </p:txBody>
        </p:sp>
        <p:sp>
          <p:nvSpPr>
            <p:cNvPr id="17" name="object 43">
              <a:extLst>
                <a:ext uri="{FF2B5EF4-FFF2-40B4-BE49-F238E27FC236}">
                  <a16:creationId xmlns:a16="http://schemas.microsoft.com/office/drawing/2014/main" id="{5F33FB62-8CA0-4F9F-8AC0-558C071CA77D}"/>
                </a:ext>
              </a:extLst>
            </p:cNvPr>
            <p:cNvSpPr/>
            <p:nvPr/>
          </p:nvSpPr>
          <p:spPr>
            <a:xfrm>
              <a:off x="3029857" y="3604029"/>
              <a:ext cx="132715" cy="388620"/>
            </a:xfrm>
            <a:custGeom>
              <a:avLst/>
              <a:gdLst/>
              <a:ahLst/>
              <a:cxnLst/>
              <a:rect l="l" t="t" r="r" b="b"/>
              <a:pathLst>
                <a:path w="132714" h="388620">
                  <a:moveTo>
                    <a:pt x="132346" y="269113"/>
                  </a:moveTo>
                  <a:lnTo>
                    <a:pt x="127152" y="243344"/>
                  </a:lnTo>
                  <a:lnTo>
                    <a:pt x="112966" y="222313"/>
                  </a:lnTo>
                  <a:lnTo>
                    <a:pt x="103238" y="215773"/>
                  </a:lnTo>
                  <a:lnTo>
                    <a:pt x="109842" y="211315"/>
                  </a:lnTo>
                  <a:lnTo>
                    <a:pt x="123088" y="191681"/>
                  </a:lnTo>
                  <a:lnTo>
                    <a:pt x="127939" y="167640"/>
                  </a:lnTo>
                  <a:lnTo>
                    <a:pt x="123088" y="143598"/>
                  </a:lnTo>
                  <a:lnTo>
                    <a:pt x="115493" y="132359"/>
                  </a:lnTo>
                  <a:lnTo>
                    <a:pt x="123088" y="121094"/>
                  </a:lnTo>
                  <a:lnTo>
                    <a:pt x="127939" y="97053"/>
                  </a:lnTo>
                  <a:lnTo>
                    <a:pt x="127038" y="92646"/>
                  </a:lnTo>
                  <a:lnTo>
                    <a:pt x="127939" y="88239"/>
                  </a:lnTo>
                  <a:lnTo>
                    <a:pt x="125260" y="75006"/>
                  </a:lnTo>
                  <a:lnTo>
                    <a:pt x="127939" y="61760"/>
                  </a:lnTo>
                  <a:lnTo>
                    <a:pt x="123088" y="37719"/>
                  </a:lnTo>
                  <a:lnTo>
                    <a:pt x="109842" y="18097"/>
                  </a:lnTo>
                  <a:lnTo>
                    <a:pt x="90220" y="4864"/>
                  </a:lnTo>
                  <a:lnTo>
                    <a:pt x="66179" y="0"/>
                  </a:lnTo>
                  <a:lnTo>
                    <a:pt x="42138" y="4864"/>
                  </a:lnTo>
                  <a:lnTo>
                    <a:pt x="22504" y="18097"/>
                  </a:lnTo>
                  <a:lnTo>
                    <a:pt x="9271" y="37719"/>
                  </a:lnTo>
                  <a:lnTo>
                    <a:pt x="4419" y="61760"/>
                  </a:lnTo>
                  <a:lnTo>
                    <a:pt x="7086" y="75006"/>
                  </a:lnTo>
                  <a:lnTo>
                    <a:pt x="4419" y="88239"/>
                  </a:lnTo>
                  <a:lnTo>
                    <a:pt x="5308" y="92646"/>
                  </a:lnTo>
                  <a:lnTo>
                    <a:pt x="4419" y="97053"/>
                  </a:lnTo>
                  <a:lnTo>
                    <a:pt x="9271" y="121094"/>
                  </a:lnTo>
                  <a:lnTo>
                    <a:pt x="16852" y="132359"/>
                  </a:lnTo>
                  <a:lnTo>
                    <a:pt x="9271" y="143598"/>
                  </a:lnTo>
                  <a:lnTo>
                    <a:pt x="4419" y="167640"/>
                  </a:lnTo>
                  <a:lnTo>
                    <a:pt x="9271" y="191681"/>
                  </a:lnTo>
                  <a:lnTo>
                    <a:pt x="22504" y="211315"/>
                  </a:lnTo>
                  <a:lnTo>
                    <a:pt x="29095" y="215773"/>
                  </a:lnTo>
                  <a:lnTo>
                    <a:pt x="19380" y="222313"/>
                  </a:lnTo>
                  <a:lnTo>
                    <a:pt x="5207" y="243344"/>
                  </a:lnTo>
                  <a:lnTo>
                    <a:pt x="0" y="269113"/>
                  </a:lnTo>
                  <a:lnTo>
                    <a:pt x="5207" y="294868"/>
                  </a:lnTo>
                  <a:lnTo>
                    <a:pt x="7670" y="298551"/>
                  </a:lnTo>
                  <a:lnTo>
                    <a:pt x="8864" y="304406"/>
                  </a:lnTo>
                  <a:lnTo>
                    <a:pt x="9271" y="350494"/>
                  </a:lnTo>
                  <a:lnTo>
                    <a:pt x="42138" y="383362"/>
                  </a:lnTo>
                  <a:lnTo>
                    <a:pt x="66179" y="388213"/>
                  </a:lnTo>
                  <a:lnTo>
                    <a:pt x="90220" y="383362"/>
                  </a:lnTo>
                  <a:lnTo>
                    <a:pt x="109842" y="370128"/>
                  </a:lnTo>
                  <a:lnTo>
                    <a:pt x="123088" y="350494"/>
                  </a:lnTo>
                  <a:lnTo>
                    <a:pt x="127939" y="326453"/>
                  </a:lnTo>
                  <a:lnTo>
                    <a:pt x="123482" y="304406"/>
                  </a:lnTo>
                  <a:lnTo>
                    <a:pt x="124663" y="298564"/>
                  </a:lnTo>
                  <a:lnTo>
                    <a:pt x="127152" y="294868"/>
                  </a:lnTo>
                  <a:lnTo>
                    <a:pt x="132346" y="269113"/>
                  </a:lnTo>
                  <a:close/>
                </a:path>
              </a:pathLst>
            </a:custGeom>
            <a:solidFill>
              <a:srgbClr val="961833"/>
            </a:solidFill>
          </p:spPr>
          <p:txBody>
            <a:bodyPr wrap="square" lIns="0" tIns="0" rIns="0" bIns="0" rtlCol="0"/>
            <a:lstStyle/>
            <a:p>
              <a:endParaRPr/>
            </a:p>
          </p:txBody>
        </p:sp>
        <p:sp>
          <p:nvSpPr>
            <p:cNvPr id="25" name="object 51">
              <a:extLst>
                <a:ext uri="{FF2B5EF4-FFF2-40B4-BE49-F238E27FC236}">
                  <a16:creationId xmlns:a16="http://schemas.microsoft.com/office/drawing/2014/main" id="{346A0E3D-A556-457C-A51E-AE398AEDF3B1}"/>
                </a:ext>
              </a:extLst>
            </p:cNvPr>
            <p:cNvSpPr/>
            <p:nvPr/>
          </p:nvSpPr>
          <p:spPr>
            <a:xfrm>
              <a:off x="3034276" y="2977601"/>
              <a:ext cx="123825" cy="238760"/>
            </a:xfrm>
            <a:custGeom>
              <a:avLst/>
              <a:gdLst/>
              <a:ahLst/>
              <a:cxnLst/>
              <a:rect l="l" t="t" r="r" b="b"/>
              <a:pathLst>
                <a:path w="123825" h="238759">
                  <a:moveTo>
                    <a:pt x="123520" y="61760"/>
                  </a:moveTo>
                  <a:lnTo>
                    <a:pt x="118668" y="37719"/>
                  </a:lnTo>
                  <a:lnTo>
                    <a:pt x="105422" y="18084"/>
                  </a:lnTo>
                  <a:lnTo>
                    <a:pt x="85801" y="4851"/>
                  </a:lnTo>
                  <a:lnTo>
                    <a:pt x="61760" y="0"/>
                  </a:lnTo>
                  <a:lnTo>
                    <a:pt x="37719" y="4851"/>
                  </a:lnTo>
                  <a:lnTo>
                    <a:pt x="18084" y="18084"/>
                  </a:lnTo>
                  <a:lnTo>
                    <a:pt x="4851" y="37719"/>
                  </a:lnTo>
                  <a:lnTo>
                    <a:pt x="0" y="61760"/>
                  </a:lnTo>
                  <a:lnTo>
                    <a:pt x="4851" y="85801"/>
                  </a:lnTo>
                  <a:lnTo>
                    <a:pt x="9448" y="92646"/>
                  </a:lnTo>
                  <a:lnTo>
                    <a:pt x="4851" y="99479"/>
                  </a:lnTo>
                  <a:lnTo>
                    <a:pt x="0" y="123520"/>
                  </a:lnTo>
                  <a:lnTo>
                    <a:pt x="889" y="127939"/>
                  </a:lnTo>
                  <a:lnTo>
                    <a:pt x="0" y="132346"/>
                  </a:lnTo>
                  <a:lnTo>
                    <a:pt x="4445" y="154406"/>
                  </a:lnTo>
                  <a:lnTo>
                    <a:pt x="0" y="176453"/>
                  </a:lnTo>
                  <a:lnTo>
                    <a:pt x="4851" y="200494"/>
                  </a:lnTo>
                  <a:lnTo>
                    <a:pt x="18084" y="220129"/>
                  </a:lnTo>
                  <a:lnTo>
                    <a:pt x="37719" y="233362"/>
                  </a:lnTo>
                  <a:lnTo>
                    <a:pt x="61760" y="238213"/>
                  </a:lnTo>
                  <a:lnTo>
                    <a:pt x="85801" y="233362"/>
                  </a:lnTo>
                  <a:lnTo>
                    <a:pt x="105422" y="220129"/>
                  </a:lnTo>
                  <a:lnTo>
                    <a:pt x="118668" y="200494"/>
                  </a:lnTo>
                  <a:lnTo>
                    <a:pt x="123520" y="176453"/>
                  </a:lnTo>
                  <a:lnTo>
                    <a:pt x="119062" y="154406"/>
                  </a:lnTo>
                  <a:lnTo>
                    <a:pt x="123520" y="132346"/>
                  </a:lnTo>
                  <a:lnTo>
                    <a:pt x="122618" y="127939"/>
                  </a:lnTo>
                  <a:lnTo>
                    <a:pt x="123520" y="123520"/>
                  </a:lnTo>
                  <a:lnTo>
                    <a:pt x="118668" y="99479"/>
                  </a:lnTo>
                  <a:lnTo>
                    <a:pt x="114046" y="92646"/>
                  </a:lnTo>
                  <a:lnTo>
                    <a:pt x="118668" y="85801"/>
                  </a:lnTo>
                  <a:lnTo>
                    <a:pt x="123520" y="61760"/>
                  </a:lnTo>
                  <a:close/>
                </a:path>
              </a:pathLst>
            </a:custGeom>
            <a:solidFill>
              <a:srgbClr val="961833"/>
            </a:solidFill>
          </p:spPr>
          <p:txBody>
            <a:bodyPr wrap="square" lIns="0" tIns="0" rIns="0" bIns="0" rtlCol="0"/>
            <a:lstStyle/>
            <a:p>
              <a:endParaRPr/>
            </a:p>
          </p:txBody>
        </p:sp>
        <p:grpSp>
          <p:nvGrpSpPr>
            <p:cNvPr id="27" name="object 53">
              <a:extLst>
                <a:ext uri="{FF2B5EF4-FFF2-40B4-BE49-F238E27FC236}">
                  <a16:creationId xmlns:a16="http://schemas.microsoft.com/office/drawing/2014/main" id="{B9025B27-48CB-444A-819D-7035FCF12E76}"/>
                </a:ext>
              </a:extLst>
            </p:cNvPr>
            <p:cNvGrpSpPr/>
            <p:nvPr/>
          </p:nvGrpSpPr>
          <p:grpSpPr>
            <a:xfrm>
              <a:off x="2963691" y="3277575"/>
              <a:ext cx="264795" cy="264795"/>
              <a:chOff x="2402549" y="7705559"/>
              <a:chExt cx="264795" cy="264795"/>
            </a:xfrm>
          </p:grpSpPr>
          <p:sp>
            <p:nvSpPr>
              <p:cNvPr id="28" name="object 54">
                <a:extLst>
                  <a:ext uri="{FF2B5EF4-FFF2-40B4-BE49-F238E27FC236}">
                    <a16:creationId xmlns:a16="http://schemas.microsoft.com/office/drawing/2014/main" id="{40B9CBD5-78B3-4C30-A50B-640A89783DE5}"/>
                  </a:ext>
                </a:extLst>
              </p:cNvPr>
              <p:cNvSpPr/>
              <p:nvPr/>
            </p:nvSpPr>
            <p:spPr>
              <a:xfrm>
                <a:off x="2473134" y="7705572"/>
                <a:ext cx="123825" cy="194310"/>
              </a:xfrm>
              <a:custGeom>
                <a:avLst/>
                <a:gdLst/>
                <a:ahLst/>
                <a:cxnLst/>
                <a:rect l="l" t="t" r="r" b="b"/>
                <a:pathLst>
                  <a:path w="123825" h="194309">
                    <a:moveTo>
                      <a:pt x="123520" y="61760"/>
                    </a:moveTo>
                    <a:lnTo>
                      <a:pt x="118668" y="37719"/>
                    </a:lnTo>
                    <a:lnTo>
                      <a:pt x="105422" y="18084"/>
                    </a:lnTo>
                    <a:lnTo>
                      <a:pt x="85801" y="4851"/>
                    </a:lnTo>
                    <a:lnTo>
                      <a:pt x="61760" y="0"/>
                    </a:lnTo>
                    <a:lnTo>
                      <a:pt x="37719" y="4851"/>
                    </a:lnTo>
                    <a:lnTo>
                      <a:pt x="18084" y="18084"/>
                    </a:lnTo>
                    <a:lnTo>
                      <a:pt x="4851" y="37719"/>
                    </a:lnTo>
                    <a:lnTo>
                      <a:pt x="0" y="61760"/>
                    </a:lnTo>
                    <a:lnTo>
                      <a:pt x="4445" y="83820"/>
                    </a:lnTo>
                    <a:lnTo>
                      <a:pt x="0" y="105867"/>
                    </a:lnTo>
                    <a:lnTo>
                      <a:pt x="2667" y="119100"/>
                    </a:lnTo>
                    <a:lnTo>
                      <a:pt x="0" y="132334"/>
                    </a:lnTo>
                    <a:lnTo>
                      <a:pt x="4851" y="156375"/>
                    </a:lnTo>
                    <a:lnTo>
                      <a:pt x="18084" y="176009"/>
                    </a:lnTo>
                    <a:lnTo>
                      <a:pt x="37719" y="189242"/>
                    </a:lnTo>
                    <a:lnTo>
                      <a:pt x="61760" y="194094"/>
                    </a:lnTo>
                    <a:lnTo>
                      <a:pt x="85801" y="189242"/>
                    </a:lnTo>
                    <a:lnTo>
                      <a:pt x="105422" y="176009"/>
                    </a:lnTo>
                    <a:lnTo>
                      <a:pt x="118668" y="156375"/>
                    </a:lnTo>
                    <a:lnTo>
                      <a:pt x="123520" y="132334"/>
                    </a:lnTo>
                    <a:lnTo>
                      <a:pt x="120840" y="119100"/>
                    </a:lnTo>
                    <a:lnTo>
                      <a:pt x="123520" y="105867"/>
                    </a:lnTo>
                    <a:lnTo>
                      <a:pt x="119062" y="83820"/>
                    </a:lnTo>
                    <a:lnTo>
                      <a:pt x="123520" y="61760"/>
                    </a:lnTo>
                    <a:close/>
                  </a:path>
                </a:pathLst>
              </a:custGeom>
              <a:solidFill>
                <a:srgbClr val="961833"/>
              </a:solidFill>
            </p:spPr>
            <p:txBody>
              <a:bodyPr wrap="square" lIns="0" tIns="0" rIns="0" bIns="0" rtlCol="0"/>
              <a:lstStyle/>
              <a:p>
                <a:endParaRPr/>
              </a:p>
            </p:txBody>
          </p:sp>
          <p:sp>
            <p:nvSpPr>
              <p:cNvPr id="29" name="object 55">
                <a:extLst>
                  <a:ext uri="{FF2B5EF4-FFF2-40B4-BE49-F238E27FC236}">
                    <a16:creationId xmlns:a16="http://schemas.microsoft.com/office/drawing/2014/main" id="{9E9792B2-1302-4E76-8443-BADD9948DFF6}"/>
                  </a:ext>
                </a:extLst>
              </p:cNvPr>
              <p:cNvSpPr/>
              <p:nvPr/>
            </p:nvSpPr>
            <p:spPr>
              <a:xfrm>
                <a:off x="2402549" y="7705559"/>
                <a:ext cx="264795" cy="264795"/>
              </a:xfrm>
              <a:custGeom>
                <a:avLst/>
                <a:gdLst/>
                <a:ahLst/>
                <a:cxnLst/>
                <a:rect l="l" t="t" r="r" b="b"/>
                <a:pathLst>
                  <a:path w="264794" h="264795">
                    <a:moveTo>
                      <a:pt x="132346" y="0"/>
                    </a:moveTo>
                    <a:lnTo>
                      <a:pt x="90516" y="6747"/>
                    </a:lnTo>
                    <a:lnTo>
                      <a:pt x="54186" y="25536"/>
                    </a:lnTo>
                    <a:lnTo>
                      <a:pt x="25536" y="54186"/>
                    </a:lnTo>
                    <a:lnTo>
                      <a:pt x="6747" y="90516"/>
                    </a:lnTo>
                    <a:lnTo>
                      <a:pt x="0" y="132346"/>
                    </a:lnTo>
                    <a:lnTo>
                      <a:pt x="6747" y="174176"/>
                    </a:lnTo>
                    <a:lnTo>
                      <a:pt x="25536" y="210506"/>
                    </a:lnTo>
                    <a:lnTo>
                      <a:pt x="54186" y="239156"/>
                    </a:lnTo>
                    <a:lnTo>
                      <a:pt x="90516" y="257945"/>
                    </a:lnTo>
                    <a:lnTo>
                      <a:pt x="132346" y="264693"/>
                    </a:lnTo>
                    <a:lnTo>
                      <a:pt x="174176" y="257945"/>
                    </a:lnTo>
                    <a:lnTo>
                      <a:pt x="210506" y="239156"/>
                    </a:lnTo>
                    <a:lnTo>
                      <a:pt x="239156" y="210506"/>
                    </a:lnTo>
                    <a:lnTo>
                      <a:pt x="247638" y="194106"/>
                    </a:lnTo>
                    <a:lnTo>
                      <a:pt x="132346" y="194106"/>
                    </a:lnTo>
                    <a:lnTo>
                      <a:pt x="108305" y="189253"/>
                    </a:lnTo>
                    <a:lnTo>
                      <a:pt x="88674" y="176018"/>
                    </a:lnTo>
                    <a:lnTo>
                      <a:pt x="75439" y="156387"/>
                    </a:lnTo>
                    <a:lnTo>
                      <a:pt x="70586" y="132346"/>
                    </a:lnTo>
                    <a:lnTo>
                      <a:pt x="70586" y="127800"/>
                    </a:lnTo>
                    <a:lnTo>
                      <a:pt x="71069" y="123380"/>
                    </a:lnTo>
                    <a:lnTo>
                      <a:pt x="72009" y="119113"/>
                    </a:lnTo>
                    <a:lnTo>
                      <a:pt x="71069" y="114846"/>
                    </a:lnTo>
                    <a:lnTo>
                      <a:pt x="70586" y="110413"/>
                    </a:lnTo>
                    <a:lnTo>
                      <a:pt x="70586" y="98107"/>
                    </a:lnTo>
                    <a:lnTo>
                      <a:pt x="72021" y="90665"/>
                    </a:lnTo>
                    <a:lnTo>
                      <a:pt x="74637" y="83819"/>
                    </a:lnTo>
                    <a:lnTo>
                      <a:pt x="72021" y="76974"/>
                    </a:lnTo>
                    <a:lnTo>
                      <a:pt x="70586" y="69532"/>
                    </a:lnTo>
                    <a:lnTo>
                      <a:pt x="70586" y="61760"/>
                    </a:lnTo>
                    <a:lnTo>
                      <a:pt x="75439" y="37718"/>
                    </a:lnTo>
                    <a:lnTo>
                      <a:pt x="88674" y="18087"/>
                    </a:lnTo>
                    <a:lnTo>
                      <a:pt x="108305" y="4852"/>
                    </a:lnTo>
                    <a:lnTo>
                      <a:pt x="132346" y="0"/>
                    </a:lnTo>
                    <a:close/>
                  </a:path>
                  <a:path w="264794" h="264795">
                    <a:moveTo>
                      <a:pt x="132346" y="0"/>
                    </a:moveTo>
                    <a:lnTo>
                      <a:pt x="156387" y="4852"/>
                    </a:lnTo>
                    <a:lnTo>
                      <a:pt x="176018" y="18087"/>
                    </a:lnTo>
                    <a:lnTo>
                      <a:pt x="189253" y="37718"/>
                    </a:lnTo>
                    <a:lnTo>
                      <a:pt x="194106" y="61760"/>
                    </a:lnTo>
                    <a:lnTo>
                      <a:pt x="194106" y="69532"/>
                    </a:lnTo>
                    <a:lnTo>
                      <a:pt x="192671" y="76974"/>
                    </a:lnTo>
                    <a:lnTo>
                      <a:pt x="190055" y="83819"/>
                    </a:lnTo>
                    <a:lnTo>
                      <a:pt x="192671" y="90665"/>
                    </a:lnTo>
                    <a:lnTo>
                      <a:pt x="194106" y="98107"/>
                    </a:lnTo>
                    <a:lnTo>
                      <a:pt x="194106" y="110413"/>
                    </a:lnTo>
                    <a:lnTo>
                      <a:pt x="193611" y="114846"/>
                    </a:lnTo>
                    <a:lnTo>
                      <a:pt x="192684" y="119113"/>
                    </a:lnTo>
                    <a:lnTo>
                      <a:pt x="193611" y="123380"/>
                    </a:lnTo>
                    <a:lnTo>
                      <a:pt x="194106" y="127800"/>
                    </a:lnTo>
                    <a:lnTo>
                      <a:pt x="194106" y="132346"/>
                    </a:lnTo>
                    <a:lnTo>
                      <a:pt x="189253" y="156387"/>
                    </a:lnTo>
                    <a:lnTo>
                      <a:pt x="176018" y="176018"/>
                    </a:lnTo>
                    <a:lnTo>
                      <a:pt x="156387" y="189253"/>
                    </a:lnTo>
                    <a:lnTo>
                      <a:pt x="132346" y="194106"/>
                    </a:lnTo>
                    <a:lnTo>
                      <a:pt x="247638" y="194106"/>
                    </a:lnTo>
                    <a:lnTo>
                      <a:pt x="257945" y="174176"/>
                    </a:lnTo>
                    <a:lnTo>
                      <a:pt x="264693" y="132346"/>
                    </a:lnTo>
                    <a:lnTo>
                      <a:pt x="257945" y="90516"/>
                    </a:lnTo>
                    <a:lnTo>
                      <a:pt x="239156" y="54186"/>
                    </a:lnTo>
                    <a:lnTo>
                      <a:pt x="210506" y="25536"/>
                    </a:lnTo>
                    <a:lnTo>
                      <a:pt x="174176" y="6747"/>
                    </a:lnTo>
                    <a:lnTo>
                      <a:pt x="132346" y="0"/>
                    </a:lnTo>
                    <a:close/>
                  </a:path>
                </a:pathLst>
              </a:custGeom>
              <a:solidFill>
                <a:srgbClr val="E7CFCD"/>
              </a:solidFill>
            </p:spPr>
            <p:txBody>
              <a:bodyPr wrap="square" lIns="0" tIns="0" rIns="0" bIns="0" rtlCol="0"/>
              <a:lstStyle/>
              <a:p>
                <a:endParaRPr/>
              </a:p>
            </p:txBody>
          </p:sp>
          <p:pic>
            <p:nvPicPr>
              <p:cNvPr id="30" name="object 56">
                <a:extLst>
                  <a:ext uri="{FF2B5EF4-FFF2-40B4-BE49-F238E27FC236}">
                    <a16:creationId xmlns:a16="http://schemas.microsoft.com/office/drawing/2014/main" id="{703E2E8E-834E-4CB0-8293-0971FEE70913}"/>
                  </a:ext>
                </a:extLst>
              </p:cNvPr>
              <p:cNvPicPr/>
              <p:nvPr/>
            </p:nvPicPr>
            <p:blipFill>
              <a:blip r:embed="rId2" cstate="print"/>
              <a:stretch>
                <a:fillRect/>
              </a:stretch>
            </p:blipFill>
            <p:spPr>
              <a:xfrm>
                <a:off x="2473131" y="7705561"/>
                <a:ext cx="123524" cy="194102"/>
              </a:xfrm>
              <a:prstGeom prst="rect">
                <a:avLst/>
              </a:prstGeom>
            </p:spPr>
          </p:pic>
        </p:grpSp>
        <p:sp>
          <p:nvSpPr>
            <p:cNvPr id="41" name="object 67">
              <a:extLst>
                <a:ext uri="{FF2B5EF4-FFF2-40B4-BE49-F238E27FC236}">
                  <a16:creationId xmlns:a16="http://schemas.microsoft.com/office/drawing/2014/main" id="{64FE947E-CC1A-460B-BE96-60B51C4BCAFF}"/>
                </a:ext>
              </a:extLst>
            </p:cNvPr>
            <p:cNvSpPr txBox="1"/>
            <p:nvPr/>
          </p:nvSpPr>
          <p:spPr>
            <a:xfrm>
              <a:off x="3284441" y="3273552"/>
              <a:ext cx="274320" cy="228268"/>
            </a:xfrm>
            <a:prstGeom prst="rect">
              <a:avLst/>
            </a:prstGeom>
          </p:spPr>
          <p:txBody>
            <a:bodyPr vert="horz" wrap="square" lIns="0" tIns="12700" rIns="0" bIns="0" rtlCol="0">
              <a:spAutoFit/>
            </a:bodyPr>
            <a:lstStyle/>
            <a:p>
              <a:pPr marL="12700">
                <a:lnSpc>
                  <a:spcPct val="100000"/>
                </a:lnSpc>
                <a:spcBef>
                  <a:spcPts val="100"/>
                </a:spcBef>
              </a:pPr>
              <a:r>
                <a:rPr sz="1400" b="1" spc="5" dirty="0">
                  <a:solidFill>
                    <a:schemeClr val="tx1">
                      <a:lumMod val="65000"/>
                      <a:lumOff val="35000"/>
                    </a:schemeClr>
                  </a:solidFill>
                  <a:cs typeface="Trebuchet MS"/>
                </a:rPr>
                <a:t>54</a:t>
              </a:r>
              <a:endParaRPr sz="1400" dirty="0">
                <a:solidFill>
                  <a:schemeClr val="tx1">
                    <a:lumMod val="65000"/>
                    <a:lumOff val="35000"/>
                  </a:schemeClr>
                </a:solidFill>
                <a:cs typeface="Trebuchet MS"/>
              </a:endParaRPr>
            </a:p>
          </p:txBody>
        </p:sp>
        <p:sp>
          <p:nvSpPr>
            <p:cNvPr id="18" name="object 44">
              <a:extLst>
                <a:ext uri="{FF2B5EF4-FFF2-40B4-BE49-F238E27FC236}">
                  <a16:creationId xmlns:a16="http://schemas.microsoft.com/office/drawing/2014/main" id="{61C19723-648F-4C12-9840-E7BA2C6007D6}"/>
                </a:ext>
              </a:extLst>
            </p:cNvPr>
            <p:cNvSpPr/>
            <p:nvPr/>
          </p:nvSpPr>
          <p:spPr>
            <a:xfrm>
              <a:off x="4639179" y="4186362"/>
              <a:ext cx="123825" cy="141605"/>
            </a:xfrm>
            <a:custGeom>
              <a:avLst/>
              <a:gdLst/>
              <a:ahLst/>
              <a:cxnLst/>
              <a:rect l="l" t="t" r="r" b="b"/>
              <a:pathLst>
                <a:path w="123825" h="141604">
                  <a:moveTo>
                    <a:pt x="123520" y="61760"/>
                  </a:moveTo>
                  <a:lnTo>
                    <a:pt x="118656" y="37719"/>
                  </a:lnTo>
                  <a:lnTo>
                    <a:pt x="105422" y="18084"/>
                  </a:lnTo>
                  <a:lnTo>
                    <a:pt x="85801" y="4851"/>
                  </a:lnTo>
                  <a:lnTo>
                    <a:pt x="61760" y="0"/>
                  </a:lnTo>
                  <a:lnTo>
                    <a:pt x="37719" y="4851"/>
                  </a:lnTo>
                  <a:lnTo>
                    <a:pt x="18084" y="18084"/>
                  </a:lnTo>
                  <a:lnTo>
                    <a:pt x="4851" y="37719"/>
                  </a:lnTo>
                  <a:lnTo>
                    <a:pt x="0" y="61760"/>
                  </a:lnTo>
                  <a:lnTo>
                    <a:pt x="1778" y="70586"/>
                  </a:lnTo>
                  <a:lnTo>
                    <a:pt x="0" y="79400"/>
                  </a:lnTo>
                  <a:lnTo>
                    <a:pt x="4851" y="103441"/>
                  </a:lnTo>
                  <a:lnTo>
                    <a:pt x="18084" y="123075"/>
                  </a:lnTo>
                  <a:lnTo>
                    <a:pt x="37719" y="136309"/>
                  </a:lnTo>
                  <a:lnTo>
                    <a:pt x="61760" y="141160"/>
                  </a:lnTo>
                  <a:lnTo>
                    <a:pt x="85801" y="136309"/>
                  </a:lnTo>
                  <a:lnTo>
                    <a:pt x="105422" y="123075"/>
                  </a:lnTo>
                  <a:lnTo>
                    <a:pt x="118656" y="103441"/>
                  </a:lnTo>
                  <a:lnTo>
                    <a:pt x="123520" y="79400"/>
                  </a:lnTo>
                  <a:lnTo>
                    <a:pt x="121729" y="70586"/>
                  </a:lnTo>
                  <a:lnTo>
                    <a:pt x="123520" y="61760"/>
                  </a:lnTo>
                  <a:close/>
                </a:path>
              </a:pathLst>
            </a:custGeom>
            <a:solidFill>
              <a:srgbClr val="E86314"/>
            </a:solidFill>
          </p:spPr>
          <p:txBody>
            <a:bodyPr wrap="square" lIns="0" tIns="0" rIns="0" bIns="0" rtlCol="0"/>
            <a:lstStyle/>
            <a:p>
              <a:endParaRPr/>
            </a:p>
          </p:txBody>
        </p:sp>
        <p:pic>
          <p:nvPicPr>
            <p:cNvPr id="24" name="object 50">
              <a:extLst>
                <a:ext uri="{FF2B5EF4-FFF2-40B4-BE49-F238E27FC236}">
                  <a16:creationId xmlns:a16="http://schemas.microsoft.com/office/drawing/2014/main" id="{6FE13AED-9C51-41B6-8524-4EFF4C316168}"/>
                </a:ext>
              </a:extLst>
            </p:cNvPr>
            <p:cNvPicPr/>
            <p:nvPr/>
          </p:nvPicPr>
          <p:blipFill>
            <a:blip r:embed="rId3" cstate="print"/>
            <a:stretch>
              <a:fillRect/>
            </a:stretch>
          </p:blipFill>
          <p:spPr>
            <a:xfrm>
              <a:off x="4639180" y="2801134"/>
              <a:ext cx="123520" cy="123520"/>
            </a:xfrm>
            <a:prstGeom prst="rect">
              <a:avLst/>
            </a:prstGeom>
          </p:spPr>
        </p:pic>
        <p:grpSp>
          <p:nvGrpSpPr>
            <p:cNvPr id="31" name="object 57">
              <a:extLst>
                <a:ext uri="{FF2B5EF4-FFF2-40B4-BE49-F238E27FC236}">
                  <a16:creationId xmlns:a16="http://schemas.microsoft.com/office/drawing/2014/main" id="{FDA48254-D299-40E6-84A2-40AECB2257CF}"/>
                </a:ext>
              </a:extLst>
            </p:cNvPr>
            <p:cNvGrpSpPr/>
            <p:nvPr/>
          </p:nvGrpSpPr>
          <p:grpSpPr>
            <a:xfrm>
              <a:off x="4568596" y="3039357"/>
              <a:ext cx="264795" cy="697230"/>
              <a:chOff x="3699539" y="7467341"/>
              <a:chExt cx="264795" cy="697230"/>
            </a:xfrm>
          </p:grpSpPr>
          <p:sp>
            <p:nvSpPr>
              <p:cNvPr id="32" name="object 58">
                <a:extLst>
                  <a:ext uri="{FF2B5EF4-FFF2-40B4-BE49-F238E27FC236}">
                    <a16:creationId xmlns:a16="http://schemas.microsoft.com/office/drawing/2014/main" id="{55E9952C-F011-4589-B723-0065E93DB2A8}"/>
                  </a:ext>
                </a:extLst>
              </p:cNvPr>
              <p:cNvSpPr/>
              <p:nvPr/>
            </p:nvSpPr>
            <p:spPr>
              <a:xfrm>
                <a:off x="3770122" y="7467346"/>
                <a:ext cx="123825" cy="697230"/>
              </a:xfrm>
              <a:custGeom>
                <a:avLst/>
                <a:gdLst/>
                <a:ahLst/>
                <a:cxnLst/>
                <a:rect l="l" t="t" r="r" b="b"/>
                <a:pathLst>
                  <a:path w="123825" h="697229">
                    <a:moveTo>
                      <a:pt x="123520" y="573493"/>
                    </a:moveTo>
                    <a:lnTo>
                      <a:pt x="118656" y="549452"/>
                    </a:lnTo>
                    <a:lnTo>
                      <a:pt x="105422" y="529818"/>
                    </a:lnTo>
                    <a:lnTo>
                      <a:pt x="85801" y="516585"/>
                    </a:lnTo>
                    <a:lnTo>
                      <a:pt x="61760" y="511733"/>
                    </a:lnTo>
                    <a:lnTo>
                      <a:pt x="37719" y="516585"/>
                    </a:lnTo>
                    <a:lnTo>
                      <a:pt x="18084" y="529818"/>
                    </a:lnTo>
                    <a:lnTo>
                      <a:pt x="4851" y="549452"/>
                    </a:lnTo>
                    <a:lnTo>
                      <a:pt x="0" y="573493"/>
                    </a:lnTo>
                    <a:lnTo>
                      <a:pt x="4851" y="597535"/>
                    </a:lnTo>
                    <a:lnTo>
                      <a:pt x="9461" y="604380"/>
                    </a:lnTo>
                    <a:lnTo>
                      <a:pt x="4851" y="611212"/>
                    </a:lnTo>
                    <a:lnTo>
                      <a:pt x="0" y="635254"/>
                    </a:lnTo>
                    <a:lnTo>
                      <a:pt x="4851" y="659295"/>
                    </a:lnTo>
                    <a:lnTo>
                      <a:pt x="18084" y="678929"/>
                    </a:lnTo>
                    <a:lnTo>
                      <a:pt x="37719" y="692162"/>
                    </a:lnTo>
                    <a:lnTo>
                      <a:pt x="61760" y="697014"/>
                    </a:lnTo>
                    <a:lnTo>
                      <a:pt x="85801" y="692162"/>
                    </a:lnTo>
                    <a:lnTo>
                      <a:pt x="105422" y="678929"/>
                    </a:lnTo>
                    <a:lnTo>
                      <a:pt x="118656" y="659295"/>
                    </a:lnTo>
                    <a:lnTo>
                      <a:pt x="123520" y="635254"/>
                    </a:lnTo>
                    <a:lnTo>
                      <a:pt x="118656" y="611212"/>
                    </a:lnTo>
                    <a:lnTo>
                      <a:pt x="114033" y="604380"/>
                    </a:lnTo>
                    <a:lnTo>
                      <a:pt x="118656" y="597535"/>
                    </a:lnTo>
                    <a:lnTo>
                      <a:pt x="123520" y="573493"/>
                    </a:lnTo>
                    <a:close/>
                  </a:path>
                  <a:path w="123825" h="697229">
                    <a:moveTo>
                      <a:pt x="123520" y="61760"/>
                    </a:moveTo>
                    <a:lnTo>
                      <a:pt x="118656" y="37719"/>
                    </a:lnTo>
                    <a:lnTo>
                      <a:pt x="105422" y="18084"/>
                    </a:lnTo>
                    <a:lnTo>
                      <a:pt x="85801" y="4851"/>
                    </a:lnTo>
                    <a:lnTo>
                      <a:pt x="61760" y="0"/>
                    </a:lnTo>
                    <a:lnTo>
                      <a:pt x="37719" y="4851"/>
                    </a:lnTo>
                    <a:lnTo>
                      <a:pt x="18084" y="18084"/>
                    </a:lnTo>
                    <a:lnTo>
                      <a:pt x="4851" y="37719"/>
                    </a:lnTo>
                    <a:lnTo>
                      <a:pt x="0" y="61760"/>
                    </a:lnTo>
                    <a:lnTo>
                      <a:pt x="4851" y="85801"/>
                    </a:lnTo>
                    <a:lnTo>
                      <a:pt x="15405" y="101473"/>
                    </a:lnTo>
                    <a:lnTo>
                      <a:pt x="4851" y="117119"/>
                    </a:lnTo>
                    <a:lnTo>
                      <a:pt x="0" y="141160"/>
                    </a:lnTo>
                    <a:lnTo>
                      <a:pt x="1778" y="149987"/>
                    </a:lnTo>
                    <a:lnTo>
                      <a:pt x="0" y="158813"/>
                    </a:lnTo>
                    <a:lnTo>
                      <a:pt x="4445" y="180873"/>
                    </a:lnTo>
                    <a:lnTo>
                      <a:pt x="0" y="202933"/>
                    </a:lnTo>
                    <a:lnTo>
                      <a:pt x="4851" y="226974"/>
                    </a:lnTo>
                    <a:lnTo>
                      <a:pt x="6477" y="229400"/>
                    </a:lnTo>
                    <a:lnTo>
                      <a:pt x="4851" y="231825"/>
                    </a:lnTo>
                    <a:lnTo>
                      <a:pt x="0" y="255866"/>
                    </a:lnTo>
                    <a:lnTo>
                      <a:pt x="4851" y="279908"/>
                    </a:lnTo>
                    <a:lnTo>
                      <a:pt x="12433" y="291160"/>
                    </a:lnTo>
                    <a:lnTo>
                      <a:pt x="4851" y="302412"/>
                    </a:lnTo>
                    <a:lnTo>
                      <a:pt x="0" y="326453"/>
                    </a:lnTo>
                    <a:lnTo>
                      <a:pt x="4851" y="350494"/>
                    </a:lnTo>
                    <a:lnTo>
                      <a:pt x="6477" y="352933"/>
                    </a:lnTo>
                    <a:lnTo>
                      <a:pt x="4851" y="355346"/>
                    </a:lnTo>
                    <a:lnTo>
                      <a:pt x="0" y="379387"/>
                    </a:lnTo>
                    <a:lnTo>
                      <a:pt x="1778" y="388213"/>
                    </a:lnTo>
                    <a:lnTo>
                      <a:pt x="0" y="397040"/>
                    </a:lnTo>
                    <a:lnTo>
                      <a:pt x="4851" y="421081"/>
                    </a:lnTo>
                    <a:lnTo>
                      <a:pt x="18084" y="440702"/>
                    </a:lnTo>
                    <a:lnTo>
                      <a:pt x="37719" y="453948"/>
                    </a:lnTo>
                    <a:lnTo>
                      <a:pt x="61760" y="458800"/>
                    </a:lnTo>
                    <a:lnTo>
                      <a:pt x="85801" y="453948"/>
                    </a:lnTo>
                    <a:lnTo>
                      <a:pt x="105422" y="440702"/>
                    </a:lnTo>
                    <a:lnTo>
                      <a:pt x="118656" y="421081"/>
                    </a:lnTo>
                    <a:lnTo>
                      <a:pt x="123520" y="397040"/>
                    </a:lnTo>
                    <a:lnTo>
                      <a:pt x="121729" y="388213"/>
                    </a:lnTo>
                    <a:lnTo>
                      <a:pt x="123520" y="379387"/>
                    </a:lnTo>
                    <a:lnTo>
                      <a:pt x="118656" y="355346"/>
                    </a:lnTo>
                    <a:lnTo>
                      <a:pt x="117017" y="352920"/>
                    </a:lnTo>
                    <a:lnTo>
                      <a:pt x="118656" y="350494"/>
                    </a:lnTo>
                    <a:lnTo>
                      <a:pt x="123520" y="326453"/>
                    </a:lnTo>
                    <a:lnTo>
                      <a:pt x="118656" y="302412"/>
                    </a:lnTo>
                    <a:lnTo>
                      <a:pt x="111061" y="291160"/>
                    </a:lnTo>
                    <a:lnTo>
                      <a:pt x="118656" y="279908"/>
                    </a:lnTo>
                    <a:lnTo>
                      <a:pt x="123520" y="255866"/>
                    </a:lnTo>
                    <a:lnTo>
                      <a:pt x="118656" y="231825"/>
                    </a:lnTo>
                    <a:lnTo>
                      <a:pt x="117017" y="229400"/>
                    </a:lnTo>
                    <a:lnTo>
                      <a:pt x="118656" y="226974"/>
                    </a:lnTo>
                    <a:lnTo>
                      <a:pt x="123520" y="202933"/>
                    </a:lnTo>
                    <a:lnTo>
                      <a:pt x="119049" y="180873"/>
                    </a:lnTo>
                    <a:lnTo>
                      <a:pt x="123520" y="158813"/>
                    </a:lnTo>
                    <a:lnTo>
                      <a:pt x="121729" y="149987"/>
                    </a:lnTo>
                    <a:lnTo>
                      <a:pt x="123520" y="141160"/>
                    </a:lnTo>
                    <a:lnTo>
                      <a:pt x="118656" y="117119"/>
                    </a:lnTo>
                    <a:lnTo>
                      <a:pt x="108089" y="101473"/>
                    </a:lnTo>
                    <a:lnTo>
                      <a:pt x="118656" y="85801"/>
                    </a:lnTo>
                    <a:lnTo>
                      <a:pt x="123520" y="61760"/>
                    </a:lnTo>
                    <a:close/>
                  </a:path>
                </a:pathLst>
              </a:custGeom>
              <a:solidFill>
                <a:srgbClr val="E86314"/>
              </a:solidFill>
            </p:spPr>
            <p:txBody>
              <a:bodyPr wrap="square" lIns="0" tIns="0" rIns="0" bIns="0" rtlCol="0"/>
              <a:lstStyle/>
              <a:p>
                <a:endParaRPr/>
              </a:p>
            </p:txBody>
          </p:sp>
          <p:sp>
            <p:nvSpPr>
              <p:cNvPr id="33" name="object 59">
                <a:extLst>
                  <a:ext uri="{FF2B5EF4-FFF2-40B4-BE49-F238E27FC236}">
                    <a16:creationId xmlns:a16="http://schemas.microsoft.com/office/drawing/2014/main" id="{18E9C3A7-0573-460F-AA47-6D9D745419FC}"/>
                  </a:ext>
                </a:extLst>
              </p:cNvPr>
              <p:cNvSpPr/>
              <p:nvPr/>
            </p:nvSpPr>
            <p:spPr>
              <a:xfrm>
                <a:off x="3699539" y="7737597"/>
                <a:ext cx="264795" cy="247650"/>
              </a:xfrm>
              <a:custGeom>
                <a:avLst/>
                <a:gdLst/>
                <a:ahLst/>
                <a:cxnLst/>
                <a:rect l="l" t="t" r="r" b="b"/>
                <a:pathLst>
                  <a:path w="264795" h="247650">
                    <a:moveTo>
                      <a:pt x="192417" y="0"/>
                    </a:moveTo>
                    <a:lnTo>
                      <a:pt x="190601" y="7607"/>
                    </a:lnTo>
                    <a:lnTo>
                      <a:pt x="187375" y="14681"/>
                    </a:lnTo>
                    <a:lnTo>
                      <a:pt x="183032" y="20904"/>
                    </a:lnTo>
                    <a:lnTo>
                      <a:pt x="187704" y="28788"/>
                    </a:lnTo>
                    <a:lnTo>
                      <a:pt x="191184" y="37374"/>
                    </a:lnTo>
                    <a:lnTo>
                      <a:pt x="193356" y="46548"/>
                    </a:lnTo>
                    <a:lnTo>
                      <a:pt x="194106" y="56197"/>
                    </a:lnTo>
                    <a:lnTo>
                      <a:pt x="193713" y="63201"/>
                    </a:lnTo>
                    <a:lnTo>
                      <a:pt x="192563" y="69973"/>
                    </a:lnTo>
                    <a:lnTo>
                      <a:pt x="190699" y="76475"/>
                    </a:lnTo>
                    <a:lnTo>
                      <a:pt x="188163" y="82664"/>
                    </a:lnTo>
                    <a:lnTo>
                      <a:pt x="190699" y="88853"/>
                    </a:lnTo>
                    <a:lnTo>
                      <a:pt x="192563" y="95354"/>
                    </a:lnTo>
                    <a:lnTo>
                      <a:pt x="193713" y="102127"/>
                    </a:lnTo>
                    <a:lnTo>
                      <a:pt x="194106" y="112128"/>
                    </a:lnTo>
                    <a:lnTo>
                      <a:pt x="193471" y="117957"/>
                    </a:lnTo>
                    <a:lnTo>
                      <a:pt x="194106" y="123786"/>
                    </a:lnTo>
                    <a:lnTo>
                      <a:pt x="194106" y="126784"/>
                    </a:lnTo>
                    <a:lnTo>
                      <a:pt x="189253" y="150825"/>
                    </a:lnTo>
                    <a:lnTo>
                      <a:pt x="176018" y="170456"/>
                    </a:lnTo>
                    <a:lnTo>
                      <a:pt x="156387" y="183691"/>
                    </a:lnTo>
                    <a:lnTo>
                      <a:pt x="132346" y="188544"/>
                    </a:lnTo>
                    <a:lnTo>
                      <a:pt x="108305" y="183691"/>
                    </a:lnTo>
                    <a:lnTo>
                      <a:pt x="88674" y="170456"/>
                    </a:lnTo>
                    <a:lnTo>
                      <a:pt x="75439" y="150825"/>
                    </a:lnTo>
                    <a:lnTo>
                      <a:pt x="70586" y="126784"/>
                    </a:lnTo>
                    <a:lnTo>
                      <a:pt x="70789" y="120840"/>
                    </a:lnTo>
                    <a:lnTo>
                      <a:pt x="71208" y="117957"/>
                    </a:lnTo>
                    <a:lnTo>
                      <a:pt x="70586" y="112128"/>
                    </a:lnTo>
                    <a:lnTo>
                      <a:pt x="70977" y="102127"/>
                    </a:lnTo>
                    <a:lnTo>
                      <a:pt x="72124" y="95354"/>
                    </a:lnTo>
                    <a:lnTo>
                      <a:pt x="73988" y="88853"/>
                    </a:lnTo>
                    <a:lnTo>
                      <a:pt x="76530" y="82664"/>
                    </a:lnTo>
                    <a:lnTo>
                      <a:pt x="73988" y="76475"/>
                    </a:lnTo>
                    <a:lnTo>
                      <a:pt x="72124" y="69973"/>
                    </a:lnTo>
                    <a:lnTo>
                      <a:pt x="70977" y="63201"/>
                    </a:lnTo>
                    <a:lnTo>
                      <a:pt x="70586" y="56197"/>
                    </a:lnTo>
                    <a:lnTo>
                      <a:pt x="71334" y="46548"/>
                    </a:lnTo>
                    <a:lnTo>
                      <a:pt x="73502" y="37374"/>
                    </a:lnTo>
                    <a:lnTo>
                      <a:pt x="76978" y="28788"/>
                    </a:lnTo>
                    <a:lnTo>
                      <a:pt x="81648" y="20904"/>
                    </a:lnTo>
                    <a:lnTo>
                      <a:pt x="77304" y="14681"/>
                    </a:lnTo>
                    <a:lnTo>
                      <a:pt x="74079" y="7607"/>
                    </a:lnTo>
                    <a:lnTo>
                      <a:pt x="72263" y="0"/>
                    </a:lnTo>
                    <a:lnTo>
                      <a:pt x="42873" y="20431"/>
                    </a:lnTo>
                    <a:lnTo>
                      <a:pt x="20043" y="47891"/>
                    </a:lnTo>
                    <a:lnTo>
                      <a:pt x="5258" y="80895"/>
                    </a:lnTo>
                    <a:lnTo>
                      <a:pt x="0" y="117957"/>
                    </a:lnTo>
                    <a:lnTo>
                      <a:pt x="8019" y="163429"/>
                    </a:lnTo>
                    <a:lnTo>
                      <a:pt x="30179" y="202088"/>
                    </a:lnTo>
                    <a:lnTo>
                      <a:pt x="63634" y="231089"/>
                    </a:lnTo>
                    <a:lnTo>
                      <a:pt x="105537" y="247586"/>
                    </a:lnTo>
                    <a:lnTo>
                      <a:pt x="111792" y="244981"/>
                    </a:lnTo>
                    <a:lnTo>
                      <a:pt x="118375" y="243065"/>
                    </a:lnTo>
                    <a:lnTo>
                      <a:pt x="125241" y="241882"/>
                    </a:lnTo>
                    <a:lnTo>
                      <a:pt x="132346" y="241477"/>
                    </a:lnTo>
                    <a:lnTo>
                      <a:pt x="139445" y="241882"/>
                    </a:lnTo>
                    <a:lnTo>
                      <a:pt x="146308" y="243065"/>
                    </a:lnTo>
                    <a:lnTo>
                      <a:pt x="152893" y="244981"/>
                    </a:lnTo>
                    <a:lnTo>
                      <a:pt x="159156" y="247586"/>
                    </a:lnTo>
                    <a:lnTo>
                      <a:pt x="201058" y="231089"/>
                    </a:lnTo>
                    <a:lnTo>
                      <a:pt x="234513" y="202088"/>
                    </a:lnTo>
                    <a:lnTo>
                      <a:pt x="256673" y="163429"/>
                    </a:lnTo>
                    <a:lnTo>
                      <a:pt x="264693" y="117957"/>
                    </a:lnTo>
                    <a:lnTo>
                      <a:pt x="259433" y="80895"/>
                    </a:lnTo>
                    <a:lnTo>
                      <a:pt x="244643" y="47891"/>
                    </a:lnTo>
                    <a:lnTo>
                      <a:pt x="221809" y="20431"/>
                    </a:lnTo>
                    <a:lnTo>
                      <a:pt x="192417" y="0"/>
                    </a:lnTo>
                    <a:close/>
                  </a:path>
                </a:pathLst>
              </a:custGeom>
              <a:solidFill>
                <a:srgbClr val="FCE3D0"/>
              </a:solidFill>
            </p:spPr>
            <p:txBody>
              <a:bodyPr wrap="square" lIns="0" tIns="0" rIns="0" bIns="0" rtlCol="0"/>
              <a:lstStyle/>
              <a:p>
                <a:endParaRPr/>
              </a:p>
            </p:txBody>
          </p:sp>
          <p:sp>
            <p:nvSpPr>
              <p:cNvPr id="34" name="object 60">
                <a:extLst>
                  <a:ext uri="{FF2B5EF4-FFF2-40B4-BE49-F238E27FC236}">
                    <a16:creationId xmlns:a16="http://schemas.microsoft.com/office/drawing/2014/main" id="{04D6DF77-B1F8-40DA-A0BE-EA28DE5D4006}"/>
                  </a:ext>
                </a:extLst>
              </p:cNvPr>
              <p:cNvSpPr/>
              <p:nvPr/>
            </p:nvSpPr>
            <p:spPr>
              <a:xfrm>
                <a:off x="3770109" y="7723212"/>
                <a:ext cx="123825" cy="264795"/>
              </a:xfrm>
              <a:custGeom>
                <a:avLst/>
                <a:gdLst/>
                <a:ahLst/>
                <a:cxnLst/>
                <a:rect l="l" t="t" r="r" b="b"/>
                <a:pathLst>
                  <a:path w="123825" h="264795">
                    <a:moveTo>
                      <a:pt x="88582" y="261975"/>
                    </a:moveTo>
                    <a:lnTo>
                      <a:pt x="82308" y="259372"/>
                    </a:lnTo>
                    <a:lnTo>
                      <a:pt x="75730" y="257454"/>
                    </a:lnTo>
                    <a:lnTo>
                      <a:pt x="68859" y="256273"/>
                    </a:lnTo>
                    <a:lnTo>
                      <a:pt x="61772" y="255866"/>
                    </a:lnTo>
                    <a:lnTo>
                      <a:pt x="54673" y="256273"/>
                    </a:lnTo>
                    <a:lnTo>
                      <a:pt x="47802" y="257454"/>
                    </a:lnTo>
                    <a:lnTo>
                      <a:pt x="41224" y="259372"/>
                    </a:lnTo>
                    <a:lnTo>
                      <a:pt x="34963" y="261975"/>
                    </a:lnTo>
                    <a:lnTo>
                      <a:pt x="41503" y="263144"/>
                    </a:lnTo>
                    <a:lnTo>
                      <a:pt x="48171" y="263994"/>
                    </a:lnTo>
                    <a:lnTo>
                      <a:pt x="54927" y="264515"/>
                    </a:lnTo>
                    <a:lnTo>
                      <a:pt x="61772" y="264693"/>
                    </a:lnTo>
                    <a:lnTo>
                      <a:pt x="68605" y="264515"/>
                    </a:lnTo>
                    <a:lnTo>
                      <a:pt x="75361" y="263994"/>
                    </a:lnTo>
                    <a:lnTo>
                      <a:pt x="82029" y="263144"/>
                    </a:lnTo>
                    <a:lnTo>
                      <a:pt x="88582" y="261975"/>
                    </a:lnTo>
                    <a:close/>
                  </a:path>
                  <a:path w="123825" h="264795">
                    <a:moveTo>
                      <a:pt x="123532" y="126517"/>
                    </a:moveTo>
                    <a:lnTo>
                      <a:pt x="123139" y="116522"/>
                    </a:lnTo>
                    <a:lnTo>
                      <a:pt x="121983" y="109740"/>
                    </a:lnTo>
                    <a:lnTo>
                      <a:pt x="120116" y="103251"/>
                    </a:lnTo>
                    <a:lnTo>
                      <a:pt x="117589" y="97053"/>
                    </a:lnTo>
                    <a:lnTo>
                      <a:pt x="120116" y="90868"/>
                    </a:lnTo>
                    <a:lnTo>
                      <a:pt x="121983" y="84366"/>
                    </a:lnTo>
                    <a:lnTo>
                      <a:pt x="123126" y="77584"/>
                    </a:lnTo>
                    <a:lnTo>
                      <a:pt x="123520" y="70586"/>
                    </a:lnTo>
                    <a:lnTo>
                      <a:pt x="122770" y="60947"/>
                    </a:lnTo>
                    <a:lnTo>
                      <a:pt x="120611" y="51777"/>
                    </a:lnTo>
                    <a:lnTo>
                      <a:pt x="117132" y="43180"/>
                    </a:lnTo>
                    <a:lnTo>
                      <a:pt x="112458" y="35293"/>
                    </a:lnTo>
                    <a:lnTo>
                      <a:pt x="116801" y="29070"/>
                    </a:lnTo>
                    <a:lnTo>
                      <a:pt x="120027" y="21996"/>
                    </a:lnTo>
                    <a:lnTo>
                      <a:pt x="121843" y="14389"/>
                    </a:lnTo>
                    <a:lnTo>
                      <a:pt x="107886" y="8267"/>
                    </a:lnTo>
                    <a:lnTo>
                      <a:pt x="95199" y="4381"/>
                    </a:lnTo>
                    <a:lnTo>
                      <a:pt x="95199" y="71577"/>
                    </a:lnTo>
                    <a:lnTo>
                      <a:pt x="79489" y="64338"/>
                    </a:lnTo>
                    <a:lnTo>
                      <a:pt x="95199" y="71577"/>
                    </a:lnTo>
                    <a:lnTo>
                      <a:pt x="95199" y="4381"/>
                    </a:lnTo>
                    <a:lnTo>
                      <a:pt x="93154" y="3746"/>
                    </a:lnTo>
                    <a:lnTo>
                      <a:pt x="77736" y="952"/>
                    </a:lnTo>
                    <a:lnTo>
                      <a:pt x="61772" y="0"/>
                    </a:lnTo>
                    <a:lnTo>
                      <a:pt x="61760" y="61760"/>
                    </a:lnTo>
                    <a:lnTo>
                      <a:pt x="44043" y="64338"/>
                    </a:lnTo>
                    <a:lnTo>
                      <a:pt x="28333" y="71589"/>
                    </a:lnTo>
                    <a:lnTo>
                      <a:pt x="21374" y="77584"/>
                    </a:lnTo>
                    <a:lnTo>
                      <a:pt x="28333" y="71577"/>
                    </a:lnTo>
                    <a:lnTo>
                      <a:pt x="44043" y="64338"/>
                    </a:lnTo>
                    <a:lnTo>
                      <a:pt x="61760" y="61760"/>
                    </a:lnTo>
                    <a:lnTo>
                      <a:pt x="61760" y="12"/>
                    </a:lnTo>
                    <a:lnTo>
                      <a:pt x="45796" y="952"/>
                    </a:lnTo>
                    <a:lnTo>
                      <a:pt x="30378" y="3746"/>
                    </a:lnTo>
                    <a:lnTo>
                      <a:pt x="15646" y="8267"/>
                    </a:lnTo>
                    <a:lnTo>
                      <a:pt x="1701" y="14389"/>
                    </a:lnTo>
                    <a:lnTo>
                      <a:pt x="3517" y="21996"/>
                    </a:lnTo>
                    <a:lnTo>
                      <a:pt x="6743" y="29070"/>
                    </a:lnTo>
                    <a:lnTo>
                      <a:pt x="11074" y="35293"/>
                    </a:lnTo>
                    <a:lnTo>
                      <a:pt x="20751" y="46177"/>
                    </a:lnTo>
                    <a:lnTo>
                      <a:pt x="11074" y="35293"/>
                    </a:lnTo>
                    <a:lnTo>
                      <a:pt x="6400" y="43180"/>
                    </a:lnTo>
                    <a:lnTo>
                      <a:pt x="2921" y="51777"/>
                    </a:lnTo>
                    <a:lnTo>
                      <a:pt x="749" y="60947"/>
                    </a:lnTo>
                    <a:lnTo>
                      <a:pt x="0" y="70586"/>
                    </a:lnTo>
                    <a:lnTo>
                      <a:pt x="393" y="77584"/>
                    </a:lnTo>
                    <a:lnTo>
                      <a:pt x="1549" y="84366"/>
                    </a:lnTo>
                    <a:lnTo>
                      <a:pt x="3416" y="90868"/>
                    </a:lnTo>
                    <a:lnTo>
                      <a:pt x="5943" y="97053"/>
                    </a:lnTo>
                    <a:lnTo>
                      <a:pt x="10668" y="89903"/>
                    </a:lnTo>
                    <a:lnTo>
                      <a:pt x="5956" y="97053"/>
                    </a:lnTo>
                    <a:lnTo>
                      <a:pt x="3416" y="103251"/>
                    </a:lnTo>
                    <a:lnTo>
                      <a:pt x="1549" y="109740"/>
                    </a:lnTo>
                    <a:lnTo>
                      <a:pt x="393" y="116522"/>
                    </a:lnTo>
                    <a:lnTo>
                      <a:pt x="12" y="126517"/>
                    </a:lnTo>
                    <a:lnTo>
                      <a:pt x="622" y="132346"/>
                    </a:lnTo>
                    <a:lnTo>
                      <a:pt x="4813" y="144894"/>
                    </a:lnTo>
                    <a:lnTo>
                      <a:pt x="622" y="132346"/>
                    </a:lnTo>
                    <a:lnTo>
                      <a:pt x="0" y="138176"/>
                    </a:lnTo>
                    <a:lnTo>
                      <a:pt x="0" y="141173"/>
                    </a:lnTo>
                    <a:lnTo>
                      <a:pt x="4851" y="165214"/>
                    </a:lnTo>
                    <a:lnTo>
                      <a:pt x="18097" y="184848"/>
                    </a:lnTo>
                    <a:lnTo>
                      <a:pt x="37719" y="198081"/>
                    </a:lnTo>
                    <a:lnTo>
                      <a:pt x="61760" y="202933"/>
                    </a:lnTo>
                    <a:lnTo>
                      <a:pt x="85801" y="198081"/>
                    </a:lnTo>
                    <a:lnTo>
                      <a:pt x="105435" y="184848"/>
                    </a:lnTo>
                    <a:lnTo>
                      <a:pt x="118668" y="165214"/>
                    </a:lnTo>
                    <a:lnTo>
                      <a:pt x="123520" y="141173"/>
                    </a:lnTo>
                    <a:lnTo>
                      <a:pt x="123304" y="135229"/>
                    </a:lnTo>
                    <a:lnTo>
                      <a:pt x="122897" y="132384"/>
                    </a:lnTo>
                    <a:lnTo>
                      <a:pt x="123532" y="126517"/>
                    </a:lnTo>
                    <a:close/>
                  </a:path>
                </a:pathLst>
              </a:custGeom>
              <a:solidFill>
                <a:srgbClr val="E86314"/>
              </a:solidFill>
            </p:spPr>
            <p:txBody>
              <a:bodyPr wrap="square" lIns="0" tIns="0" rIns="0" bIns="0" rtlCol="0"/>
              <a:lstStyle/>
              <a:p>
                <a:endParaRPr/>
              </a:p>
            </p:txBody>
          </p:sp>
        </p:grpSp>
        <p:sp>
          <p:nvSpPr>
            <p:cNvPr id="39" name="object 65">
              <a:extLst>
                <a:ext uri="{FF2B5EF4-FFF2-40B4-BE49-F238E27FC236}">
                  <a16:creationId xmlns:a16="http://schemas.microsoft.com/office/drawing/2014/main" id="{84EE9C0C-0EC9-445C-A5E2-73035EA08C75}"/>
                </a:ext>
              </a:extLst>
            </p:cNvPr>
            <p:cNvSpPr/>
            <p:nvPr/>
          </p:nvSpPr>
          <p:spPr>
            <a:xfrm>
              <a:off x="4639179" y="3789322"/>
              <a:ext cx="123825" cy="309245"/>
            </a:xfrm>
            <a:custGeom>
              <a:avLst/>
              <a:gdLst/>
              <a:ahLst/>
              <a:cxnLst/>
              <a:rect l="l" t="t" r="r" b="b"/>
              <a:pathLst>
                <a:path w="123825" h="309245">
                  <a:moveTo>
                    <a:pt x="123520" y="247040"/>
                  </a:moveTo>
                  <a:lnTo>
                    <a:pt x="118656" y="222999"/>
                  </a:lnTo>
                  <a:lnTo>
                    <a:pt x="105422" y="203365"/>
                  </a:lnTo>
                  <a:lnTo>
                    <a:pt x="85801" y="190131"/>
                  </a:lnTo>
                  <a:lnTo>
                    <a:pt x="61760" y="185280"/>
                  </a:lnTo>
                  <a:lnTo>
                    <a:pt x="37719" y="190131"/>
                  </a:lnTo>
                  <a:lnTo>
                    <a:pt x="18084" y="203365"/>
                  </a:lnTo>
                  <a:lnTo>
                    <a:pt x="4851" y="222999"/>
                  </a:lnTo>
                  <a:lnTo>
                    <a:pt x="0" y="247040"/>
                  </a:lnTo>
                  <a:lnTo>
                    <a:pt x="4851" y="271081"/>
                  </a:lnTo>
                  <a:lnTo>
                    <a:pt x="18084" y="290715"/>
                  </a:lnTo>
                  <a:lnTo>
                    <a:pt x="37719" y="303949"/>
                  </a:lnTo>
                  <a:lnTo>
                    <a:pt x="61760" y="308800"/>
                  </a:lnTo>
                  <a:lnTo>
                    <a:pt x="85801" y="303949"/>
                  </a:lnTo>
                  <a:lnTo>
                    <a:pt x="105422" y="290715"/>
                  </a:lnTo>
                  <a:lnTo>
                    <a:pt x="118656" y="271081"/>
                  </a:lnTo>
                  <a:lnTo>
                    <a:pt x="123520" y="247040"/>
                  </a:lnTo>
                  <a:close/>
                </a:path>
                <a:path w="123825" h="309245">
                  <a:moveTo>
                    <a:pt x="123520" y="61760"/>
                  </a:moveTo>
                  <a:lnTo>
                    <a:pt x="118656" y="37719"/>
                  </a:lnTo>
                  <a:lnTo>
                    <a:pt x="105422" y="18084"/>
                  </a:lnTo>
                  <a:lnTo>
                    <a:pt x="85801" y="4851"/>
                  </a:lnTo>
                  <a:lnTo>
                    <a:pt x="61760" y="0"/>
                  </a:lnTo>
                  <a:lnTo>
                    <a:pt x="37719" y="4851"/>
                  </a:lnTo>
                  <a:lnTo>
                    <a:pt x="18084" y="18084"/>
                  </a:lnTo>
                  <a:lnTo>
                    <a:pt x="4851" y="37719"/>
                  </a:lnTo>
                  <a:lnTo>
                    <a:pt x="0" y="61760"/>
                  </a:lnTo>
                  <a:lnTo>
                    <a:pt x="4851" y="85801"/>
                  </a:lnTo>
                  <a:lnTo>
                    <a:pt x="9448" y="92646"/>
                  </a:lnTo>
                  <a:lnTo>
                    <a:pt x="4851" y="99479"/>
                  </a:lnTo>
                  <a:lnTo>
                    <a:pt x="0" y="123520"/>
                  </a:lnTo>
                  <a:lnTo>
                    <a:pt x="4851" y="147561"/>
                  </a:lnTo>
                  <a:lnTo>
                    <a:pt x="18084" y="167195"/>
                  </a:lnTo>
                  <a:lnTo>
                    <a:pt x="37719" y="180428"/>
                  </a:lnTo>
                  <a:lnTo>
                    <a:pt x="61760" y="185280"/>
                  </a:lnTo>
                  <a:lnTo>
                    <a:pt x="85801" y="180428"/>
                  </a:lnTo>
                  <a:lnTo>
                    <a:pt x="105422" y="167195"/>
                  </a:lnTo>
                  <a:lnTo>
                    <a:pt x="118656" y="147561"/>
                  </a:lnTo>
                  <a:lnTo>
                    <a:pt x="123520" y="123520"/>
                  </a:lnTo>
                  <a:lnTo>
                    <a:pt x="118656" y="99479"/>
                  </a:lnTo>
                  <a:lnTo>
                    <a:pt x="114046" y="92646"/>
                  </a:lnTo>
                  <a:lnTo>
                    <a:pt x="118656" y="85801"/>
                  </a:lnTo>
                  <a:lnTo>
                    <a:pt x="123520" y="61760"/>
                  </a:lnTo>
                  <a:close/>
                </a:path>
              </a:pathLst>
            </a:custGeom>
            <a:solidFill>
              <a:srgbClr val="E86314"/>
            </a:solidFill>
          </p:spPr>
          <p:txBody>
            <a:bodyPr wrap="square" lIns="0" tIns="0" rIns="0" bIns="0" rtlCol="0"/>
            <a:lstStyle/>
            <a:p>
              <a:endParaRPr/>
            </a:p>
          </p:txBody>
        </p:sp>
        <p:sp>
          <p:nvSpPr>
            <p:cNvPr id="42" name="object 68">
              <a:extLst>
                <a:ext uri="{FF2B5EF4-FFF2-40B4-BE49-F238E27FC236}">
                  <a16:creationId xmlns:a16="http://schemas.microsoft.com/office/drawing/2014/main" id="{E7A7192F-7972-42DA-9389-541472C0A8A4}"/>
                </a:ext>
              </a:extLst>
            </p:cNvPr>
            <p:cNvSpPr txBox="1"/>
            <p:nvPr/>
          </p:nvSpPr>
          <p:spPr>
            <a:xfrm>
              <a:off x="4870357" y="3291840"/>
              <a:ext cx="274320" cy="228600"/>
            </a:xfrm>
            <a:prstGeom prst="rect">
              <a:avLst/>
            </a:prstGeom>
          </p:spPr>
          <p:txBody>
            <a:bodyPr vert="horz" wrap="square" lIns="0" tIns="12700" rIns="0" bIns="0" rtlCol="0">
              <a:spAutoFit/>
            </a:bodyPr>
            <a:lstStyle>
              <a:defPPr>
                <a:defRPr lang="LID4096"/>
              </a:defPPr>
              <a:lvl1pPr marL="12700">
                <a:lnSpc>
                  <a:spcPct val="100000"/>
                </a:lnSpc>
                <a:spcBef>
                  <a:spcPts val="100"/>
                </a:spcBef>
                <a:defRPr sz="1400" b="1" spc="5">
                  <a:solidFill>
                    <a:schemeClr val="tx1">
                      <a:lumMod val="65000"/>
                      <a:lumOff val="35000"/>
                    </a:schemeClr>
                  </a:solidFill>
                  <a:cs typeface="Trebuchet MS"/>
                </a:defRPr>
              </a:lvl1pPr>
            </a:lstStyle>
            <a:p>
              <a:r>
                <a:rPr dirty="0"/>
                <a:t>52</a:t>
              </a:r>
            </a:p>
          </p:txBody>
        </p:sp>
        <p:grpSp>
          <p:nvGrpSpPr>
            <p:cNvPr id="19" name="object 45">
              <a:extLst>
                <a:ext uri="{FF2B5EF4-FFF2-40B4-BE49-F238E27FC236}">
                  <a16:creationId xmlns:a16="http://schemas.microsoft.com/office/drawing/2014/main" id="{B8666BF1-F048-4DE6-A848-9AAEB611D235}"/>
                </a:ext>
              </a:extLst>
            </p:cNvPr>
            <p:cNvGrpSpPr/>
            <p:nvPr/>
          </p:nvGrpSpPr>
          <p:grpSpPr>
            <a:xfrm>
              <a:off x="6164158" y="3489328"/>
              <a:ext cx="264795" cy="467995"/>
              <a:chOff x="4996524" y="7917312"/>
              <a:chExt cx="264795" cy="467995"/>
            </a:xfrm>
          </p:grpSpPr>
          <p:sp>
            <p:nvSpPr>
              <p:cNvPr id="20" name="object 46">
                <a:extLst>
                  <a:ext uri="{FF2B5EF4-FFF2-40B4-BE49-F238E27FC236}">
                    <a16:creationId xmlns:a16="http://schemas.microsoft.com/office/drawing/2014/main" id="{136C5F1A-FF77-4F73-BB07-F767FA301CBA}"/>
                  </a:ext>
                </a:extLst>
              </p:cNvPr>
              <p:cNvSpPr/>
              <p:nvPr/>
            </p:nvSpPr>
            <p:spPr>
              <a:xfrm>
                <a:off x="5067109" y="7987906"/>
                <a:ext cx="123825" cy="397510"/>
              </a:xfrm>
              <a:custGeom>
                <a:avLst/>
                <a:gdLst/>
                <a:ahLst/>
                <a:cxnLst/>
                <a:rect l="l" t="t" r="r" b="b"/>
                <a:pathLst>
                  <a:path w="123825" h="397509">
                    <a:moveTo>
                      <a:pt x="123520" y="185280"/>
                    </a:moveTo>
                    <a:lnTo>
                      <a:pt x="118668" y="161239"/>
                    </a:lnTo>
                    <a:lnTo>
                      <a:pt x="105422" y="141605"/>
                    </a:lnTo>
                    <a:lnTo>
                      <a:pt x="85801" y="128371"/>
                    </a:lnTo>
                    <a:lnTo>
                      <a:pt x="61760" y="123520"/>
                    </a:lnTo>
                    <a:lnTo>
                      <a:pt x="37719" y="128371"/>
                    </a:lnTo>
                    <a:lnTo>
                      <a:pt x="18084" y="141605"/>
                    </a:lnTo>
                    <a:lnTo>
                      <a:pt x="4851" y="161239"/>
                    </a:lnTo>
                    <a:lnTo>
                      <a:pt x="0" y="185280"/>
                    </a:lnTo>
                    <a:lnTo>
                      <a:pt x="889" y="189699"/>
                    </a:lnTo>
                    <a:lnTo>
                      <a:pt x="0" y="194106"/>
                    </a:lnTo>
                    <a:lnTo>
                      <a:pt x="2667" y="207340"/>
                    </a:lnTo>
                    <a:lnTo>
                      <a:pt x="0" y="220573"/>
                    </a:lnTo>
                    <a:lnTo>
                      <a:pt x="4851" y="244614"/>
                    </a:lnTo>
                    <a:lnTo>
                      <a:pt x="18084" y="264248"/>
                    </a:lnTo>
                    <a:lnTo>
                      <a:pt x="37719" y="277482"/>
                    </a:lnTo>
                    <a:lnTo>
                      <a:pt x="39916" y="277926"/>
                    </a:lnTo>
                    <a:lnTo>
                      <a:pt x="37719" y="278371"/>
                    </a:lnTo>
                    <a:lnTo>
                      <a:pt x="18084" y="291604"/>
                    </a:lnTo>
                    <a:lnTo>
                      <a:pt x="4851" y="311226"/>
                    </a:lnTo>
                    <a:lnTo>
                      <a:pt x="0" y="335267"/>
                    </a:lnTo>
                    <a:lnTo>
                      <a:pt x="4851" y="359308"/>
                    </a:lnTo>
                    <a:lnTo>
                      <a:pt x="18084" y="378942"/>
                    </a:lnTo>
                    <a:lnTo>
                      <a:pt x="37719" y="392176"/>
                    </a:lnTo>
                    <a:lnTo>
                      <a:pt x="61760" y="397027"/>
                    </a:lnTo>
                    <a:lnTo>
                      <a:pt x="85801" y="392176"/>
                    </a:lnTo>
                    <a:lnTo>
                      <a:pt x="105422" y="378942"/>
                    </a:lnTo>
                    <a:lnTo>
                      <a:pt x="118668" y="359308"/>
                    </a:lnTo>
                    <a:lnTo>
                      <a:pt x="123520" y="335267"/>
                    </a:lnTo>
                    <a:lnTo>
                      <a:pt x="118668" y="311226"/>
                    </a:lnTo>
                    <a:lnTo>
                      <a:pt x="105422" y="291604"/>
                    </a:lnTo>
                    <a:lnTo>
                      <a:pt x="85801" y="278371"/>
                    </a:lnTo>
                    <a:lnTo>
                      <a:pt x="83591" y="277926"/>
                    </a:lnTo>
                    <a:lnTo>
                      <a:pt x="85801" y="277482"/>
                    </a:lnTo>
                    <a:lnTo>
                      <a:pt x="105422" y="264248"/>
                    </a:lnTo>
                    <a:lnTo>
                      <a:pt x="118668" y="244614"/>
                    </a:lnTo>
                    <a:lnTo>
                      <a:pt x="123520" y="220573"/>
                    </a:lnTo>
                    <a:lnTo>
                      <a:pt x="120840" y="207340"/>
                    </a:lnTo>
                    <a:lnTo>
                      <a:pt x="123520" y="194106"/>
                    </a:lnTo>
                    <a:lnTo>
                      <a:pt x="122618" y="189699"/>
                    </a:lnTo>
                    <a:lnTo>
                      <a:pt x="123520" y="185280"/>
                    </a:lnTo>
                    <a:close/>
                  </a:path>
                  <a:path w="123825" h="397509">
                    <a:moveTo>
                      <a:pt x="123520" y="61760"/>
                    </a:moveTo>
                    <a:lnTo>
                      <a:pt x="118668" y="37719"/>
                    </a:lnTo>
                    <a:lnTo>
                      <a:pt x="105422" y="18084"/>
                    </a:lnTo>
                    <a:lnTo>
                      <a:pt x="85801" y="4851"/>
                    </a:lnTo>
                    <a:lnTo>
                      <a:pt x="61760" y="0"/>
                    </a:lnTo>
                    <a:lnTo>
                      <a:pt x="37719" y="4851"/>
                    </a:lnTo>
                    <a:lnTo>
                      <a:pt x="18084" y="18084"/>
                    </a:lnTo>
                    <a:lnTo>
                      <a:pt x="4851" y="37719"/>
                    </a:lnTo>
                    <a:lnTo>
                      <a:pt x="0" y="61760"/>
                    </a:lnTo>
                    <a:lnTo>
                      <a:pt x="4851" y="85801"/>
                    </a:lnTo>
                    <a:lnTo>
                      <a:pt x="18084" y="105435"/>
                    </a:lnTo>
                    <a:lnTo>
                      <a:pt x="37719" y="118668"/>
                    </a:lnTo>
                    <a:lnTo>
                      <a:pt x="61760" y="123520"/>
                    </a:lnTo>
                    <a:lnTo>
                      <a:pt x="85801" y="118668"/>
                    </a:lnTo>
                    <a:lnTo>
                      <a:pt x="105422" y="105435"/>
                    </a:lnTo>
                    <a:lnTo>
                      <a:pt x="118668" y="85801"/>
                    </a:lnTo>
                    <a:lnTo>
                      <a:pt x="123520" y="61760"/>
                    </a:lnTo>
                    <a:close/>
                  </a:path>
                </a:pathLst>
              </a:custGeom>
              <a:solidFill>
                <a:srgbClr val="D28D0E"/>
              </a:solidFill>
            </p:spPr>
            <p:txBody>
              <a:bodyPr wrap="square" lIns="0" tIns="0" rIns="0" bIns="0" rtlCol="0"/>
              <a:lstStyle/>
              <a:p>
                <a:endParaRPr/>
              </a:p>
            </p:txBody>
          </p:sp>
          <p:sp>
            <p:nvSpPr>
              <p:cNvPr id="21" name="object 47">
                <a:extLst>
                  <a:ext uri="{FF2B5EF4-FFF2-40B4-BE49-F238E27FC236}">
                    <a16:creationId xmlns:a16="http://schemas.microsoft.com/office/drawing/2014/main" id="{B1AD0ECD-94B8-4320-9946-62D229A8E15F}"/>
                  </a:ext>
                </a:extLst>
              </p:cNvPr>
              <p:cNvSpPr/>
              <p:nvPr/>
            </p:nvSpPr>
            <p:spPr>
              <a:xfrm>
                <a:off x="4996524" y="7917312"/>
                <a:ext cx="264795" cy="250825"/>
              </a:xfrm>
              <a:custGeom>
                <a:avLst/>
                <a:gdLst/>
                <a:ahLst/>
                <a:cxnLst/>
                <a:rect l="l" t="t" r="r" b="b"/>
                <a:pathLst>
                  <a:path w="264795" h="250825">
                    <a:moveTo>
                      <a:pt x="132346" y="0"/>
                    </a:moveTo>
                    <a:lnTo>
                      <a:pt x="90516" y="6747"/>
                    </a:lnTo>
                    <a:lnTo>
                      <a:pt x="54186" y="25536"/>
                    </a:lnTo>
                    <a:lnTo>
                      <a:pt x="25536" y="54186"/>
                    </a:lnTo>
                    <a:lnTo>
                      <a:pt x="6747" y="90516"/>
                    </a:lnTo>
                    <a:lnTo>
                      <a:pt x="0" y="132346"/>
                    </a:lnTo>
                    <a:lnTo>
                      <a:pt x="5260" y="169408"/>
                    </a:lnTo>
                    <a:lnTo>
                      <a:pt x="20050" y="202412"/>
                    </a:lnTo>
                    <a:lnTo>
                      <a:pt x="42883" y="229873"/>
                    </a:lnTo>
                    <a:lnTo>
                      <a:pt x="72275" y="250304"/>
                    </a:lnTo>
                    <a:lnTo>
                      <a:pt x="75210" y="241209"/>
                    </a:lnTo>
                    <a:lnTo>
                      <a:pt x="79455" y="232789"/>
                    </a:lnTo>
                    <a:lnTo>
                      <a:pt x="84889" y="225167"/>
                    </a:lnTo>
                    <a:lnTo>
                      <a:pt x="91389" y="218465"/>
                    </a:lnTo>
                    <a:lnTo>
                      <a:pt x="101011" y="208412"/>
                    </a:lnTo>
                    <a:lnTo>
                      <a:pt x="112677" y="200733"/>
                    </a:lnTo>
                    <a:lnTo>
                      <a:pt x="125986" y="195830"/>
                    </a:lnTo>
                    <a:lnTo>
                      <a:pt x="140538" y="194106"/>
                    </a:lnTo>
                    <a:lnTo>
                      <a:pt x="132346" y="194106"/>
                    </a:lnTo>
                    <a:lnTo>
                      <a:pt x="108305" y="189253"/>
                    </a:lnTo>
                    <a:lnTo>
                      <a:pt x="88674" y="176018"/>
                    </a:lnTo>
                    <a:lnTo>
                      <a:pt x="75439" y="156387"/>
                    </a:lnTo>
                    <a:lnTo>
                      <a:pt x="70586" y="132346"/>
                    </a:lnTo>
                    <a:lnTo>
                      <a:pt x="75439" y="108305"/>
                    </a:lnTo>
                    <a:lnTo>
                      <a:pt x="88674" y="88674"/>
                    </a:lnTo>
                    <a:lnTo>
                      <a:pt x="108305" y="75439"/>
                    </a:lnTo>
                    <a:lnTo>
                      <a:pt x="132346" y="70586"/>
                    </a:lnTo>
                    <a:lnTo>
                      <a:pt x="247638" y="70586"/>
                    </a:lnTo>
                    <a:lnTo>
                      <a:pt x="239156" y="54186"/>
                    </a:lnTo>
                    <a:lnTo>
                      <a:pt x="210506" y="25536"/>
                    </a:lnTo>
                    <a:lnTo>
                      <a:pt x="174176" y="6747"/>
                    </a:lnTo>
                    <a:lnTo>
                      <a:pt x="132346" y="0"/>
                    </a:lnTo>
                    <a:close/>
                  </a:path>
                  <a:path w="264795" h="250825">
                    <a:moveTo>
                      <a:pt x="247638" y="70586"/>
                    </a:moveTo>
                    <a:lnTo>
                      <a:pt x="132346" y="70586"/>
                    </a:lnTo>
                    <a:lnTo>
                      <a:pt x="156387" y="75439"/>
                    </a:lnTo>
                    <a:lnTo>
                      <a:pt x="176018" y="88674"/>
                    </a:lnTo>
                    <a:lnTo>
                      <a:pt x="189253" y="108305"/>
                    </a:lnTo>
                    <a:lnTo>
                      <a:pt x="194106" y="132346"/>
                    </a:lnTo>
                    <a:lnTo>
                      <a:pt x="189253" y="156387"/>
                    </a:lnTo>
                    <a:lnTo>
                      <a:pt x="176018" y="176018"/>
                    </a:lnTo>
                    <a:lnTo>
                      <a:pt x="156387" y="189253"/>
                    </a:lnTo>
                    <a:lnTo>
                      <a:pt x="132346" y="194106"/>
                    </a:lnTo>
                    <a:lnTo>
                      <a:pt x="140538" y="194106"/>
                    </a:lnTo>
                    <a:lnTo>
                      <a:pt x="162209" y="198015"/>
                    </a:lnTo>
                    <a:lnTo>
                      <a:pt x="180520" y="208794"/>
                    </a:lnTo>
                    <a:lnTo>
                      <a:pt x="194055" y="225021"/>
                    </a:lnTo>
                    <a:lnTo>
                      <a:pt x="201396" y="245275"/>
                    </a:lnTo>
                    <a:lnTo>
                      <a:pt x="227301" y="224535"/>
                    </a:lnTo>
                    <a:lnTo>
                      <a:pt x="247280" y="198007"/>
                    </a:lnTo>
                    <a:lnTo>
                      <a:pt x="260141" y="166881"/>
                    </a:lnTo>
                    <a:lnTo>
                      <a:pt x="264693" y="132346"/>
                    </a:lnTo>
                    <a:lnTo>
                      <a:pt x="257945" y="90516"/>
                    </a:lnTo>
                    <a:lnTo>
                      <a:pt x="247638" y="70586"/>
                    </a:lnTo>
                    <a:close/>
                  </a:path>
                </a:pathLst>
              </a:custGeom>
              <a:solidFill>
                <a:srgbClr val="F7E8D3"/>
              </a:solidFill>
            </p:spPr>
            <p:txBody>
              <a:bodyPr wrap="square" lIns="0" tIns="0" rIns="0" bIns="0" rtlCol="0"/>
              <a:lstStyle/>
              <a:p>
                <a:endParaRPr/>
              </a:p>
            </p:txBody>
          </p:sp>
          <p:pic>
            <p:nvPicPr>
              <p:cNvPr id="22" name="object 48">
                <a:extLst>
                  <a:ext uri="{FF2B5EF4-FFF2-40B4-BE49-F238E27FC236}">
                    <a16:creationId xmlns:a16="http://schemas.microsoft.com/office/drawing/2014/main" id="{83B9ACE8-4DC3-4E6F-90A0-4C833D641045}"/>
                  </a:ext>
                </a:extLst>
              </p:cNvPr>
              <p:cNvPicPr/>
              <p:nvPr/>
            </p:nvPicPr>
            <p:blipFill>
              <a:blip r:embed="rId4" cstate="print"/>
              <a:stretch>
                <a:fillRect/>
              </a:stretch>
            </p:blipFill>
            <p:spPr>
              <a:xfrm>
                <a:off x="5067110" y="7987897"/>
                <a:ext cx="123520" cy="194108"/>
              </a:xfrm>
              <a:prstGeom prst="rect">
                <a:avLst/>
              </a:prstGeom>
            </p:spPr>
          </p:pic>
        </p:grpSp>
        <p:sp>
          <p:nvSpPr>
            <p:cNvPr id="26" name="object 52">
              <a:extLst>
                <a:ext uri="{FF2B5EF4-FFF2-40B4-BE49-F238E27FC236}">
                  <a16:creationId xmlns:a16="http://schemas.microsoft.com/office/drawing/2014/main" id="{B09006E3-3EF1-4A38-9BE8-DF1400CF8A75}"/>
                </a:ext>
              </a:extLst>
            </p:cNvPr>
            <p:cNvSpPr/>
            <p:nvPr/>
          </p:nvSpPr>
          <p:spPr>
            <a:xfrm>
              <a:off x="6234743" y="3057002"/>
              <a:ext cx="123825" cy="185420"/>
            </a:xfrm>
            <a:custGeom>
              <a:avLst/>
              <a:gdLst/>
              <a:ahLst/>
              <a:cxnLst/>
              <a:rect l="l" t="t" r="r" b="b"/>
              <a:pathLst>
                <a:path w="123825" h="185420">
                  <a:moveTo>
                    <a:pt x="123520" y="61760"/>
                  </a:moveTo>
                  <a:lnTo>
                    <a:pt x="118668" y="37719"/>
                  </a:lnTo>
                  <a:lnTo>
                    <a:pt x="105422" y="18097"/>
                  </a:lnTo>
                  <a:lnTo>
                    <a:pt x="85801" y="4864"/>
                  </a:lnTo>
                  <a:lnTo>
                    <a:pt x="61760" y="0"/>
                  </a:lnTo>
                  <a:lnTo>
                    <a:pt x="37719" y="4864"/>
                  </a:lnTo>
                  <a:lnTo>
                    <a:pt x="18084" y="18097"/>
                  </a:lnTo>
                  <a:lnTo>
                    <a:pt x="4851" y="37719"/>
                  </a:lnTo>
                  <a:lnTo>
                    <a:pt x="0" y="61760"/>
                  </a:lnTo>
                  <a:lnTo>
                    <a:pt x="889" y="66179"/>
                  </a:lnTo>
                  <a:lnTo>
                    <a:pt x="0" y="70586"/>
                  </a:lnTo>
                  <a:lnTo>
                    <a:pt x="1778" y="79413"/>
                  </a:lnTo>
                  <a:lnTo>
                    <a:pt x="0" y="88239"/>
                  </a:lnTo>
                  <a:lnTo>
                    <a:pt x="3556" y="105879"/>
                  </a:lnTo>
                  <a:lnTo>
                    <a:pt x="4851" y="147561"/>
                  </a:lnTo>
                  <a:lnTo>
                    <a:pt x="37719" y="180428"/>
                  </a:lnTo>
                  <a:lnTo>
                    <a:pt x="61760" y="185280"/>
                  </a:lnTo>
                  <a:lnTo>
                    <a:pt x="85801" y="180428"/>
                  </a:lnTo>
                  <a:lnTo>
                    <a:pt x="105422" y="167195"/>
                  </a:lnTo>
                  <a:lnTo>
                    <a:pt x="118668" y="147561"/>
                  </a:lnTo>
                  <a:lnTo>
                    <a:pt x="123520" y="123520"/>
                  </a:lnTo>
                  <a:lnTo>
                    <a:pt x="119951" y="105879"/>
                  </a:lnTo>
                  <a:lnTo>
                    <a:pt x="123520" y="88239"/>
                  </a:lnTo>
                  <a:lnTo>
                    <a:pt x="121729" y="79413"/>
                  </a:lnTo>
                  <a:lnTo>
                    <a:pt x="123520" y="70586"/>
                  </a:lnTo>
                  <a:lnTo>
                    <a:pt x="122618" y="66179"/>
                  </a:lnTo>
                  <a:lnTo>
                    <a:pt x="123520" y="61760"/>
                  </a:lnTo>
                  <a:close/>
                </a:path>
              </a:pathLst>
            </a:custGeom>
            <a:solidFill>
              <a:srgbClr val="D28D0E"/>
            </a:solidFill>
          </p:spPr>
          <p:txBody>
            <a:bodyPr wrap="square" lIns="0" tIns="0" rIns="0" bIns="0" rtlCol="0"/>
            <a:lstStyle/>
            <a:p>
              <a:endParaRPr/>
            </a:p>
          </p:txBody>
        </p:sp>
        <p:sp>
          <p:nvSpPr>
            <p:cNvPr id="43" name="object 69">
              <a:extLst>
                <a:ext uri="{FF2B5EF4-FFF2-40B4-BE49-F238E27FC236}">
                  <a16:creationId xmlns:a16="http://schemas.microsoft.com/office/drawing/2014/main" id="{634475E8-ED38-47FB-ADFA-A874B210EA31}"/>
                </a:ext>
              </a:extLst>
            </p:cNvPr>
            <p:cNvSpPr txBox="1"/>
            <p:nvPr/>
          </p:nvSpPr>
          <p:spPr>
            <a:xfrm>
              <a:off x="6482876" y="3474720"/>
              <a:ext cx="274320" cy="228600"/>
            </a:xfrm>
            <a:prstGeom prst="rect">
              <a:avLst/>
            </a:prstGeom>
          </p:spPr>
          <p:txBody>
            <a:bodyPr vert="horz" wrap="square" lIns="0" tIns="12700" rIns="0" bIns="0" rtlCol="0">
              <a:spAutoFit/>
            </a:bodyPr>
            <a:lstStyle>
              <a:defPPr>
                <a:defRPr lang="LID4096"/>
              </a:defPPr>
              <a:lvl1pPr marL="12700">
                <a:lnSpc>
                  <a:spcPct val="100000"/>
                </a:lnSpc>
                <a:spcBef>
                  <a:spcPts val="100"/>
                </a:spcBef>
                <a:defRPr sz="1400" b="1" spc="5">
                  <a:solidFill>
                    <a:schemeClr val="tx1">
                      <a:lumMod val="65000"/>
                      <a:lumOff val="35000"/>
                    </a:schemeClr>
                  </a:solidFill>
                  <a:cs typeface="Trebuchet MS"/>
                </a:defRPr>
              </a:lvl1pPr>
            </a:lstStyle>
            <a:p>
              <a:r>
                <a:rPr dirty="0"/>
                <a:t>43</a:t>
              </a:r>
            </a:p>
          </p:txBody>
        </p:sp>
        <p:grpSp>
          <p:nvGrpSpPr>
            <p:cNvPr id="87" name="Group 86">
              <a:extLst>
                <a:ext uri="{FF2B5EF4-FFF2-40B4-BE49-F238E27FC236}">
                  <a16:creationId xmlns:a16="http://schemas.microsoft.com/office/drawing/2014/main" id="{FDC1CE9D-846C-4F2A-8B98-1C97D88B3A09}"/>
                </a:ext>
              </a:extLst>
            </p:cNvPr>
            <p:cNvGrpSpPr/>
            <p:nvPr/>
          </p:nvGrpSpPr>
          <p:grpSpPr>
            <a:xfrm>
              <a:off x="7768549" y="2915834"/>
              <a:ext cx="264795" cy="1464622"/>
              <a:chOff x="6667536" y="2915834"/>
              <a:chExt cx="264795" cy="1464622"/>
            </a:xfrm>
          </p:grpSpPr>
          <p:pic>
            <p:nvPicPr>
              <p:cNvPr id="23" name="object 49">
                <a:extLst>
                  <a:ext uri="{FF2B5EF4-FFF2-40B4-BE49-F238E27FC236}">
                    <a16:creationId xmlns:a16="http://schemas.microsoft.com/office/drawing/2014/main" id="{55251C3C-1EBF-4188-9C3F-E696AAAD01CA}"/>
                  </a:ext>
                </a:extLst>
              </p:cNvPr>
              <p:cNvPicPr/>
              <p:nvPr/>
            </p:nvPicPr>
            <p:blipFill>
              <a:blip r:embed="rId5" cstate="print"/>
              <a:stretch>
                <a:fillRect/>
              </a:stretch>
            </p:blipFill>
            <p:spPr>
              <a:xfrm>
                <a:off x="6738122" y="2915834"/>
                <a:ext cx="123520" cy="123520"/>
              </a:xfrm>
              <a:prstGeom prst="rect">
                <a:avLst/>
              </a:prstGeom>
            </p:spPr>
          </p:pic>
          <p:grpSp>
            <p:nvGrpSpPr>
              <p:cNvPr id="35" name="object 61">
                <a:extLst>
                  <a:ext uri="{FF2B5EF4-FFF2-40B4-BE49-F238E27FC236}">
                    <a16:creationId xmlns:a16="http://schemas.microsoft.com/office/drawing/2014/main" id="{28A34070-EEE2-4B5F-8BE5-E8AD4E91BA11}"/>
                  </a:ext>
                </a:extLst>
              </p:cNvPr>
              <p:cNvGrpSpPr/>
              <p:nvPr/>
            </p:nvGrpSpPr>
            <p:grpSpPr>
              <a:xfrm>
                <a:off x="6667536" y="3268754"/>
                <a:ext cx="264795" cy="732790"/>
                <a:chOff x="6302337" y="7696738"/>
                <a:chExt cx="264795" cy="732790"/>
              </a:xfrm>
            </p:grpSpPr>
            <p:sp>
              <p:nvSpPr>
                <p:cNvPr id="36" name="object 62">
                  <a:extLst>
                    <a:ext uri="{FF2B5EF4-FFF2-40B4-BE49-F238E27FC236}">
                      <a16:creationId xmlns:a16="http://schemas.microsoft.com/office/drawing/2014/main" id="{380BF4E5-23D1-466A-8134-7FF400374612}"/>
                    </a:ext>
                  </a:extLst>
                </p:cNvPr>
                <p:cNvSpPr/>
                <p:nvPr/>
              </p:nvSpPr>
              <p:spPr>
                <a:xfrm>
                  <a:off x="6372923" y="7696746"/>
                  <a:ext cx="123825" cy="732790"/>
                </a:xfrm>
                <a:custGeom>
                  <a:avLst/>
                  <a:gdLst/>
                  <a:ahLst/>
                  <a:cxnLst/>
                  <a:rect l="l" t="t" r="r" b="b"/>
                  <a:pathLst>
                    <a:path w="123825" h="732790">
                      <a:moveTo>
                        <a:pt x="123520" y="652907"/>
                      </a:moveTo>
                      <a:lnTo>
                        <a:pt x="118656" y="628865"/>
                      </a:lnTo>
                      <a:lnTo>
                        <a:pt x="105422" y="609231"/>
                      </a:lnTo>
                      <a:lnTo>
                        <a:pt x="85801" y="595998"/>
                      </a:lnTo>
                      <a:lnTo>
                        <a:pt x="61760" y="591146"/>
                      </a:lnTo>
                      <a:lnTo>
                        <a:pt x="37719" y="595998"/>
                      </a:lnTo>
                      <a:lnTo>
                        <a:pt x="18084" y="609231"/>
                      </a:lnTo>
                      <a:lnTo>
                        <a:pt x="4851" y="628865"/>
                      </a:lnTo>
                      <a:lnTo>
                        <a:pt x="0" y="652907"/>
                      </a:lnTo>
                      <a:lnTo>
                        <a:pt x="1778" y="661733"/>
                      </a:lnTo>
                      <a:lnTo>
                        <a:pt x="0" y="670547"/>
                      </a:lnTo>
                      <a:lnTo>
                        <a:pt x="4851" y="694588"/>
                      </a:lnTo>
                      <a:lnTo>
                        <a:pt x="18084" y="714222"/>
                      </a:lnTo>
                      <a:lnTo>
                        <a:pt x="37719" y="727456"/>
                      </a:lnTo>
                      <a:lnTo>
                        <a:pt x="61760" y="732307"/>
                      </a:lnTo>
                      <a:lnTo>
                        <a:pt x="85801" y="727456"/>
                      </a:lnTo>
                      <a:lnTo>
                        <a:pt x="105422" y="714222"/>
                      </a:lnTo>
                      <a:lnTo>
                        <a:pt x="118656" y="694588"/>
                      </a:lnTo>
                      <a:lnTo>
                        <a:pt x="123520" y="670547"/>
                      </a:lnTo>
                      <a:lnTo>
                        <a:pt x="121729" y="661733"/>
                      </a:lnTo>
                      <a:lnTo>
                        <a:pt x="123520" y="652907"/>
                      </a:lnTo>
                      <a:close/>
                    </a:path>
                    <a:path w="123825" h="732790">
                      <a:moveTo>
                        <a:pt x="123520" y="423506"/>
                      </a:moveTo>
                      <a:lnTo>
                        <a:pt x="118656" y="399465"/>
                      </a:lnTo>
                      <a:lnTo>
                        <a:pt x="105422" y="379831"/>
                      </a:lnTo>
                      <a:lnTo>
                        <a:pt x="85801" y="366598"/>
                      </a:lnTo>
                      <a:lnTo>
                        <a:pt x="61760" y="361746"/>
                      </a:lnTo>
                      <a:lnTo>
                        <a:pt x="37719" y="366598"/>
                      </a:lnTo>
                      <a:lnTo>
                        <a:pt x="18084" y="379831"/>
                      </a:lnTo>
                      <a:lnTo>
                        <a:pt x="4851" y="399465"/>
                      </a:lnTo>
                      <a:lnTo>
                        <a:pt x="0" y="423506"/>
                      </a:lnTo>
                      <a:lnTo>
                        <a:pt x="889" y="427913"/>
                      </a:lnTo>
                      <a:lnTo>
                        <a:pt x="0" y="432320"/>
                      </a:lnTo>
                      <a:lnTo>
                        <a:pt x="1778" y="441147"/>
                      </a:lnTo>
                      <a:lnTo>
                        <a:pt x="0" y="449973"/>
                      </a:lnTo>
                      <a:lnTo>
                        <a:pt x="4851" y="474014"/>
                      </a:lnTo>
                      <a:lnTo>
                        <a:pt x="18084" y="493649"/>
                      </a:lnTo>
                      <a:lnTo>
                        <a:pt x="37719" y="506882"/>
                      </a:lnTo>
                      <a:lnTo>
                        <a:pt x="61760" y="511733"/>
                      </a:lnTo>
                      <a:lnTo>
                        <a:pt x="85801" y="506882"/>
                      </a:lnTo>
                      <a:lnTo>
                        <a:pt x="105422" y="493649"/>
                      </a:lnTo>
                      <a:lnTo>
                        <a:pt x="118656" y="474014"/>
                      </a:lnTo>
                      <a:lnTo>
                        <a:pt x="123520" y="449973"/>
                      </a:lnTo>
                      <a:lnTo>
                        <a:pt x="121729" y="441147"/>
                      </a:lnTo>
                      <a:lnTo>
                        <a:pt x="123520" y="432320"/>
                      </a:lnTo>
                      <a:lnTo>
                        <a:pt x="122618" y="427913"/>
                      </a:lnTo>
                      <a:lnTo>
                        <a:pt x="123520" y="423506"/>
                      </a:lnTo>
                      <a:close/>
                    </a:path>
                    <a:path w="123825" h="732790">
                      <a:moveTo>
                        <a:pt x="123520" y="61760"/>
                      </a:moveTo>
                      <a:lnTo>
                        <a:pt x="118656" y="37719"/>
                      </a:lnTo>
                      <a:lnTo>
                        <a:pt x="105422" y="18084"/>
                      </a:lnTo>
                      <a:lnTo>
                        <a:pt x="85801" y="4851"/>
                      </a:lnTo>
                      <a:lnTo>
                        <a:pt x="61760" y="0"/>
                      </a:lnTo>
                      <a:lnTo>
                        <a:pt x="37719" y="4851"/>
                      </a:lnTo>
                      <a:lnTo>
                        <a:pt x="18084" y="18084"/>
                      </a:lnTo>
                      <a:lnTo>
                        <a:pt x="4851" y="37719"/>
                      </a:lnTo>
                      <a:lnTo>
                        <a:pt x="0" y="61760"/>
                      </a:lnTo>
                      <a:lnTo>
                        <a:pt x="1778" y="70586"/>
                      </a:lnTo>
                      <a:lnTo>
                        <a:pt x="0" y="79400"/>
                      </a:lnTo>
                      <a:lnTo>
                        <a:pt x="3556" y="97053"/>
                      </a:lnTo>
                      <a:lnTo>
                        <a:pt x="0" y="114693"/>
                      </a:lnTo>
                      <a:lnTo>
                        <a:pt x="4851" y="138734"/>
                      </a:lnTo>
                      <a:lnTo>
                        <a:pt x="18084" y="158369"/>
                      </a:lnTo>
                      <a:lnTo>
                        <a:pt x="31826" y="167640"/>
                      </a:lnTo>
                      <a:lnTo>
                        <a:pt x="18084" y="176898"/>
                      </a:lnTo>
                      <a:lnTo>
                        <a:pt x="4851" y="196532"/>
                      </a:lnTo>
                      <a:lnTo>
                        <a:pt x="0" y="220573"/>
                      </a:lnTo>
                      <a:lnTo>
                        <a:pt x="1778" y="229400"/>
                      </a:lnTo>
                      <a:lnTo>
                        <a:pt x="0" y="238213"/>
                      </a:lnTo>
                      <a:lnTo>
                        <a:pt x="4851" y="262255"/>
                      </a:lnTo>
                      <a:lnTo>
                        <a:pt x="18084" y="281889"/>
                      </a:lnTo>
                      <a:lnTo>
                        <a:pt x="37719" y="295122"/>
                      </a:lnTo>
                      <a:lnTo>
                        <a:pt x="61760" y="299974"/>
                      </a:lnTo>
                      <a:lnTo>
                        <a:pt x="85801" y="295122"/>
                      </a:lnTo>
                      <a:lnTo>
                        <a:pt x="105422" y="281889"/>
                      </a:lnTo>
                      <a:lnTo>
                        <a:pt x="118656" y="262255"/>
                      </a:lnTo>
                      <a:lnTo>
                        <a:pt x="123520" y="238213"/>
                      </a:lnTo>
                      <a:lnTo>
                        <a:pt x="121729" y="229400"/>
                      </a:lnTo>
                      <a:lnTo>
                        <a:pt x="123520" y="220573"/>
                      </a:lnTo>
                      <a:lnTo>
                        <a:pt x="118656" y="196532"/>
                      </a:lnTo>
                      <a:lnTo>
                        <a:pt x="105422" y="176898"/>
                      </a:lnTo>
                      <a:lnTo>
                        <a:pt x="91681" y="167640"/>
                      </a:lnTo>
                      <a:lnTo>
                        <a:pt x="105422" y="158369"/>
                      </a:lnTo>
                      <a:lnTo>
                        <a:pt x="118656" y="138734"/>
                      </a:lnTo>
                      <a:lnTo>
                        <a:pt x="123520" y="114693"/>
                      </a:lnTo>
                      <a:lnTo>
                        <a:pt x="119938" y="97053"/>
                      </a:lnTo>
                      <a:lnTo>
                        <a:pt x="123520" y="79400"/>
                      </a:lnTo>
                      <a:lnTo>
                        <a:pt x="121729" y="70586"/>
                      </a:lnTo>
                      <a:lnTo>
                        <a:pt x="123520" y="61760"/>
                      </a:lnTo>
                      <a:close/>
                    </a:path>
                  </a:pathLst>
                </a:custGeom>
                <a:solidFill>
                  <a:srgbClr val="17ABD9"/>
                </a:solidFill>
              </p:spPr>
              <p:txBody>
                <a:bodyPr wrap="square" lIns="0" tIns="0" rIns="0" bIns="0" rtlCol="0"/>
                <a:lstStyle/>
                <a:p>
                  <a:endParaRPr/>
                </a:p>
              </p:txBody>
            </p:sp>
            <p:sp>
              <p:nvSpPr>
                <p:cNvPr id="37" name="object 63">
                  <a:extLst>
                    <a:ext uri="{FF2B5EF4-FFF2-40B4-BE49-F238E27FC236}">
                      <a16:creationId xmlns:a16="http://schemas.microsoft.com/office/drawing/2014/main" id="{F037541B-C6E8-4676-A274-F46E8B519572}"/>
                    </a:ext>
                  </a:extLst>
                </p:cNvPr>
                <p:cNvSpPr/>
                <p:nvPr/>
              </p:nvSpPr>
              <p:spPr>
                <a:xfrm>
                  <a:off x="6302337" y="7990529"/>
                  <a:ext cx="264795" cy="262255"/>
                </a:xfrm>
                <a:custGeom>
                  <a:avLst/>
                  <a:gdLst/>
                  <a:ahLst/>
                  <a:cxnLst/>
                  <a:rect l="l" t="t" r="r" b="b"/>
                  <a:pathLst>
                    <a:path w="264795" h="262254">
                      <a:moveTo>
                        <a:pt x="105092" y="177"/>
                      </a:moveTo>
                      <a:lnTo>
                        <a:pt x="63350" y="16751"/>
                      </a:lnTo>
                      <a:lnTo>
                        <a:pt x="30038" y="45750"/>
                      </a:lnTo>
                      <a:lnTo>
                        <a:pt x="7980" y="84347"/>
                      </a:lnTo>
                      <a:lnTo>
                        <a:pt x="0" y="129717"/>
                      </a:lnTo>
                      <a:lnTo>
                        <a:pt x="6747" y="171547"/>
                      </a:lnTo>
                      <a:lnTo>
                        <a:pt x="25536" y="207878"/>
                      </a:lnTo>
                      <a:lnTo>
                        <a:pt x="54186" y="236527"/>
                      </a:lnTo>
                      <a:lnTo>
                        <a:pt x="90516" y="255316"/>
                      </a:lnTo>
                      <a:lnTo>
                        <a:pt x="132346" y="262064"/>
                      </a:lnTo>
                      <a:lnTo>
                        <a:pt x="174176" y="255316"/>
                      </a:lnTo>
                      <a:lnTo>
                        <a:pt x="210506" y="236527"/>
                      </a:lnTo>
                      <a:lnTo>
                        <a:pt x="229090" y="217944"/>
                      </a:lnTo>
                      <a:lnTo>
                        <a:pt x="132346" y="217944"/>
                      </a:lnTo>
                      <a:lnTo>
                        <a:pt x="108305" y="213091"/>
                      </a:lnTo>
                      <a:lnTo>
                        <a:pt x="88674" y="199856"/>
                      </a:lnTo>
                      <a:lnTo>
                        <a:pt x="75439" y="180225"/>
                      </a:lnTo>
                      <a:lnTo>
                        <a:pt x="70586" y="156184"/>
                      </a:lnTo>
                      <a:lnTo>
                        <a:pt x="70586" y="153187"/>
                      </a:lnTo>
                      <a:lnTo>
                        <a:pt x="70802" y="150241"/>
                      </a:lnTo>
                      <a:lnTo>
                        <a:pt x="71208" y="147358"/>
                      </a:lnTo>
                      <a:lnTo>
                        <a:pt x="70802" y="144475"/>
                      </a:lnTo>
                      <a:lnTo>
                        <a:pt x="70586" y="141528"/>
                      </a:lnTo>
                      <a:lnTo>
                        <a:pt x="70637" y="135585"/>
                      </a:lnTo>
                      <a:lnTo>
                        <a:pt x="70586" y="129717"/>
                      </a:lnTo>
                      <a:lnTo>
                        <a:pt x="75439" y="105676"/>
                      </a:lnTo>
                      <a:lnTo>
                        <a:pt x="88674" y="86045"/>
                      </a:lnTo>
                      <a:lnTo>
                        <a:pt x="108305" y="72810"/>
                      </a:lnTo>
                      <a:lnTo>
                        <a:pt x="132346" y="67957"/>
                      </a:lnTo>
                      <a:lnTo>
                        <a:pt x="247336" y="67957"/>
                      </a:lnTo>
                      <a:lnTo>
                        <a:pt x="234376" y="45413"/>
                      </a:lnTo>
                      <a:lnTo>
                        <a:pt x="200780" y="16412"/>
                      </a:lnTo>
                      <a:lnTo>
                        <a:pt x="174597" y="6197"/>
                      </a:lnTo>
                      <a:lnTo>
                        <a:pt x="131711" y="6197"/>
                      </a:lnTo>
                      <a:lnTo>
                        <a:pt x="124589" y="5786"/>
                      </a:lnTo>
                      <a:lnTo>
                        <a:pt x="117854" y="4635"/>
                      </a:lnTo>
                      <a:lnTo>
                        <a:pt x="111314" y="2747"/>
                      </a:lnTo>
                      <a:lnTo>
                        <a:pt x="105092" y="177"/>
                      </a:lnTo>
                      <a:close/>
                    </a:path>
                    <a:path w="264795" h="262254">
                      <a:moveTo>
                        <a:pt x="247336" y="67957"/>
                      </a:moveTo>
                      <a:lnTo>
                        <a:pt x="132346" y="67957"/>
                      </a:lnTo>
                      <a:lnTo>
                        <a:pt x="156387" y="72810"/>
                      </a:lnTo>
                      <a:lnTo>
                        <a:pt x="176018" y="86045"/>
                      </a:lnTo>
                      <a:lnTo>
                        <a:pt x="189253" y="105676"/>
                      </a:lnTo>
                      <a:lnTo>
                        <a:pt x="194106" y="129717"/>
                      </a:lnTo>
                      <a:lnTo>
                        <a:pt x="194055" y="135585"/>
                      </a:lnTo>
                      <a:lnTo>
                        <a:pt x="194106" y="141528"/>
                      </a:lnTo>
                      <a:lnTo>
                        <a:pt x="193890" y="144475"/>
                      </a:lnTo>
                      <a:lnTo>
                        <a:pt x="193484" y="147358"/>
                      </a:lnTo>
                      <a:lnTo>
                        <a:pt x="193890" y="150241"/>
                      </a:lnTo>
                      <a:lnTo>
                        <a:pt x="194106" y="153187"/>
                      </a:lnTo>
                      <a:lnTo>
                        <a:pt x="194106" y="156184"/>
                      </a:lnTo>
                      <a:lnTo>
                        <a:pt x="189253" y="180225"/>
                      </a:lnTo>
                      <a:lnTo>
                        <a:pt x="176018" y="199856"/>
                      </a:lnTo>
                      <a:lnTo>
                        <a:pt x="156387" y="213091"/>
                      </a:lnTo>
                      <a:lnTo>
                        <a:pt x="132346" y="217944"/>
                      </a:lnTo>
                      <a:lnTo>
                        <a:pt x="229090" y="217944"/>
                      </a:lnTo>
                      <a:lnTo>
                        <a:pt x="239156" y="207878"/>
                      </a:lnTo>
                      <a:lnTo>
                        <a:pt x="257945" y="171547"/>
                      </a:lnTo>
                      <a:lnTo>
                        <a:pt x="264693" y="129717"/>
                      </a:lnTo>
                      <a:lnTo>
                        <a:pt x="256636" y="84137"/>
                      </a:lnTo>
                      <a:lnTo>
                        <a:pt x="247336" y="67957"/>
                      </a:lnTo>
                      <a:close/>
                    </a:path>
                    <a:path w="264795" h="262254">
                      <a:moveTo>
                        <a:pt x="158711" y="0"/>
                      </a:moveTo>
                      <a:lnTo>
                        <a:pt x="152416" y="2640"/>
                      </a:lnTo>
                      <a:lnTo>
                        <a:pt x="145788" y="4584"/>
                      </a:lnTo>
                      <a:lnTo>
                        <a:pt x="138871" y="5786"/>
                      </a:lnTo>
                      <a:lnTo>
                        <a:pt x="131711" y="6197"/>
                      </a:lnTo>
                      <a:lnTo>
                        <a:pt x="174597" y="6197"/>
                      </a:lnTo>
                      <a:lnTo>
                        <a:pt x="158711" y="0"/>
                      </a:lnTo>
                      <a:close/>
                    </a:path>
                  </a:pathLst>
                </a:custGeom>
                <a:solidFill>
                  <a:srgbClr val="E0EFF9"/>
                </a:solidFill>
              </p:spPr>
              <p:txBody>
                <a:bodyPr wrap="square" lIns="0" tIns="0" rIns="0" bIns="0" rtlCol="0"/>
                <a:lstStyle/>
                <a:p>
                  <a:endParaRPr/>
                </a:p>
              </p:txBody>
            </p:sp>
            <p:sp>
              <p:nvSpPr>
                <p:cNvPr id="38" name="object 64">
                  <a:extLst>
                    <a:ext uri="{FF2B5EF4-FFF2-40B4-BE49-F238E27FC236}">
                      <a16:creationId xmlns:a16="http://schemas.microsoft.com/office/drawing/2014/main" id="{C5920264-60A7-43AC-8CDE-FE555087FB67}"/>
                    </a:ext>
                  </a:extLst>
                </p:cNvPr>
                <p:cNvSpPr/>
                <p:nvPr/>
              </p:nvSpPr>
              <p:spPr>
                <a:xfrm>
                  <a:off x="6372923" y="7987906"/>
                  <a:ext cx="123825" cy="220979"/>
                </a:xfrm>
                <a:custGeom>
                  <a:avLst/>
                  <a:gdLst/>
                  <a:ahLst/>
                  <a:cxnLst/>
                  <a:rect l="l" t="t" r="r" b="b"/>
                  <a:pathLst>
                    <a:path w="123825" h="220979">
                      <a:moveTo>
                        <a:pt x="1422" y="145580"/>
                      </a:moveTo>
                      <a:lnTo>
                        <a:pt x="787" y="142709"/>
                      </a:lnTo>
                      <a:lnTo>
                        <a:pt x="368" y="139763"/>
                      </a:lnTo>
                      <a:lnTo>
                        <a:pt x="152" y="136753"/>
                      </a:lnTo>
                      <a:lnTo>
                        <a:pt x="101" y="145580"/>
                      </a:lnTo>
                      <a:lnTo>
                        <a:pt x="215" y="147104"/>
                      </a:lnTo>
                      <a:lnTo>
                        <a:pt x="622" y="149987"/>
                      </a:lnTo>
                      <a:lnTo>
                        <a:pt x="838" y="148501"/>
                      </a:lnTo>
                      <a:lnTo>
                        <a:pt x="1104" y="147027"/>
                      </a:lnTo>
                      <a:lnTo>
                        <a:pt x="1422" y="145580"/>
                      </a:lnTo>
                      <a:close/>
                    </a:path>
                    <a:path w="123825" h="220979">
                      <a:moveTo>
                        <a:pt x="88557" y="2628"/>
                      </a:moveTo>
                      <a:lnTo>
                        <a:pt x="82118" y="1485"/>
                      </a:lnTo>
                      <a:lnTo>
                        <a:pt x="75565" y="660"/>
                      </a:lnTo>
                      <a:lnTo>
                        <a:pt x="68922" y="165"/>
                      </a:lnTo>
                      <a:lnTo>
                        <a:pt x="62191" y="0"/>
                      </a:lnTo>
                      <a:lnTo>
                        <a:pt x="55232" y="177"/>
                      </a:lnTo>
                      <a:lnTo>
                        <a:pt x="48361" y="711"/>
                      </a:lnTo>
                      <a:lnTo>
                        <a:pt x="41592" y="1587"/>
                      </a:lnTo>
                      <a:lnTo>
                        <a:pt x="34937" y="2806"/>
                      </a:lnTo>
                      <a:lnTo>
                        <a:pt x="41160" y="5372"/>
                      </a:lnTo>
                      <a:lnTo>
                        <a:pt x="47701" y="7264"/>
                      </a:lnTo>
                      <a:lnTo>
                        <a:pt x="54521" y="8420"/>
                      </a:lnTo>
                      <a:lnTo>
                        <a:pt x="61556" y="8826"/>
                      </a:lnTo>
                      <a:lnTo>
                        <a:pt x="68719" y="8407"/>
                      </a:lnTo>
                      <a:lnTo>
                        <a:pt x="75641" y="7213"/>
                      </a:lnTo>
                      <a:lnTo>
                        <a:pt x="82270" y="5270"/>
                      </a:lnTo>
                      <a:lnTo>
                        <a:pt x="88557" y="2628"/>
                      </a:lnTo>
                      <a:close/>
                    </a:path>
                    <a:path w="123825" h="220979">
                      <a:moveTo>
                        <a:pt x="123405" y="145580"/>
                      </a:moveTo>
                      <a:lnTo>
                        <a:pt x="123367" y="136753"/>
                      </a:lnTo>
                      <a:lnTo>
                        <a:pt x="123151" y="139763"/>
                      </a:lnTo>
                      <a:lnTo>
                        <a:pt x="122732" y="142709"/>
                      </a:lnTo>
                      <a:lnTo>
                        <a:pt x="122097" y="145580"/>
                      </a:lnTo>
                      <a:lnTo>
                        <a:pt x="122428" y="147104"/>
                      </a:lnTo>
                      <a:lnTo>
                        <a:pt x="122682" y="148501"/>
                      </a:lnTo>
                      <a:lnTo>
                        <a:pt x="122897" y="149987"/>
                      </a:lnTo>
                      <a:lnTo>
                        <a:pt x="123304" y="147104"/>
                      </a:lnTo>
                      <a:lnTo>
                        <a:pt x="123405" y="145580"/>
                      </a:lnTo>
                      <a:close/>
                    </a:path>
                    <a:path w="123825" h="220979">
                      <a:moveTo>
                        <a:pt x="123520" y="132346"/>
                      </a:moveTo>
                      <a:lnTo>
                        <a:pt x="118656" y="108305"/>
                      </a:lnTo>
                      <a:lnTo>
                        <a:pt x="105422" y="88671"/>
                      </a:lnTo>
                      <a:lnTo>
                        <a:pt x="85801" y="75438"/>
                      </a:lnTo>
                      <a:lnTo>
                        <a:pt x="82804" y="74841"/>
                      </a:lnTo>
                      <a:lnTo>
                        <a:pt x="82804" y="100723"/>
                      </a:lnTo>
                      <a:lnTo>
                        <a:pt x="61760" y="97053"/>
                      </a:lnTo>
                      <a:lnTo>
                        <a:pt x="40703" y="100736"/>
                      </a:lnTo>
                      <a:lnTo>
                        <a:pt x="22771" y="110909"/>
                      </a:lnTo>
                      <a:lnTo>
                        <a:pt x="40703" y="100723"/>
                      </a:lnTo>
                      <a:lnTo>
                        <a:pt x="61760" y="97053"/>
                      </a:lnTo>
                      <a:lnTo>
                        <a:pt x="82804" y="100723"/>
                      </a:lnTo>
                      <a:lnTo>
                        <a:pt x="82804" y="74841"/>
                      </a:lnTo>
                      <a:lnTo>
                        <a:pt x="37719" y="75438"/>
                      </a:lnTo>
                      <a:lnTo>
                        <a:pt x="4851" y="108305"/>
                      </a:lnTo>
                      <a:lnTo>
                        <a:pt x="0" y="132346"/>
                      </a:lnTo>
                      <a:lnTo>
                        <a:pt x="368" y="139763"/>
                      </a:lnTo>
                      <a:lnTo>
                        <a:pt x="1422" y="145580"/>
                      </a:lnTo>
                      <a:lnTo>
                        <a:pt x="215" y="152869"/>
                      </a:lnTo>
                      <a:lnTo>
                        <a:pt x="18084" y="202488"/>
                      </a:lnTo>
                      <a:lnTo>
                        <a:pt x="61760" y="220573"/>
                      </a:lnTo>
                      <a:lnTo>
                        <a:pt x="85801" y="215722"/>
                      </a:lnTo>
                      <a:lnTo>
                        <a:pt x="105422" y="202488"/>
                      </a:lnTo>
                      <a:lnTo>
                        <a:pt x="118656" y="182854"/>
                      </a:lnTo>
                      <a:lnTo>
                        <a:pt x="123520" y="158813"/>
                      </a:lnTo>
                      <a:lnTo>
                        <a:pt x="123304" y="152869"/>
                      </a:lnTo>
                      <a:lnTo>
                        <a:pt x="122097" y="145580"/>
                      </a:lnTo>
                      <a:lnTo>
                        <a:pt x="123151" y="139763"/>
                      </a:lnTo>
                      <a:lnTo>
                        <a:pt x="123520" y="132346"/>
                      </a:lnTo>
                      <a:close/>
                    </a:path>
                  </a:pathLst>
                </a:custGeom>
                <a:solidFill>
                  <a:srgbClr val="17ABD9"/>
                </a:solidFill>
              </p:spPr>
              <p:txBody>
                <a:bodyPr wrap="square" lIns="0" tIns="0" rIns="0" bIns="0" rtlCol="0"/>
                <a:lstStyle/>
                <a:p>
                  <a:endParaRPr/>
                </a:p>
              </p:txBody>
            </p:sp>
          </p:grpSp>
          <p:pic>
            <p:nvPicPr>
              <p:cNvPr id="40" name="object 66">
                <a:extLst>
                  <a:ext uri="{FF2B5EF4-FFF2-40B4-BE49-F238E27FC236}">
                    <a16:creationId xmlns:a16="http://schemas.microsoft.com/office/drawing/2014/main" id="{033D8CE6-99E2-4DCD-BB8F-260876817D21}"/>
                  </a:ext>
                </a:extLst>
              </p:cNvPr>
              <p:cNvPicPr/>
              <p:nvPr/>
            </p:nvPicPr>
            <p:blipFill>
              <a:blip r:embed="rId5" cstate="print"/>
              <a:stretch>
                <a:fillRect/>
              </a:stretch>
            </p:blipFill>
            <p:spPr>
              <a:xfrm>
                <a:off x="6738122" y="4256936"/>
                <a:ext cx="123520" cy="123520"/>
              </a:xfrm>
              <a:prstGeom prst="rect">
                <a:avLst/>
              </a:prstGeom>
            </p:spPr>
          </p:pic>
        </p:grpSp>
        <p:sp>
          <p:nvSpPr>
            <p:cNvPr id="44" name="object 70">
              <a:extLst>
                <a:ext uri="{FF2B5EF4-FFF2-40B4-BE49-F238E27FC236}">
                  <a16:creationId xmlns:a16="http://schemas.microsoft.com/office/drawing/2014/main" id="{30031A7B-2F4B-4A9E-8892-C7AB47616A47}"/>
                </a:ext>
              </a:extLst>
            </p:cNvPr>
            <p:cNvSpPr txBox="1"/>
            <p:nvPr/>
          </p:nvSpPr>
          <p:spPr>
            <a:xfrm>
              <a:off x="8077489" y="3529584"/>
              <a:ext cx="274320" cy="228600"/>
            </a:xfrm>
            <a:prstGeom prst="rect">
              <a:avLst/>
            </a:prstGeom>
          </p:spPr>
          <p:txBody>
            <a:bodyPr vert="horz" wrap="square" lIns="0" tIns="12700" rIns="0" bIns="0" rtlCol="0">
              <a:spAutoFit/>
            </a:bodyPr>
            <a:lstStyle>
              <a:defPPr>
                <a:defRPr lang="LID4096"/>
              </a:defPPr>
              <a:lvl1pPr marL="12700">
                <a:lnSpc>
                  <a:spcPct val="100000"/>
                </a:lnSpc>
                <a:spcBef>
                  <a:spcPts val="100"/>
                </a:spcBef>
                <a:defRPr sz="1400" b="1" spc="5">
                  <a:solidFill>
                    <a:schemeClr val="tx1">
                      <a:lumMod val="65000"/>
                      <a:lumOff val="35000"/>
                    </a:schemeClr>
                  </a:solidFill>
                  <a:cs typeface="Trebuchet MS"/>
                </a:defRPr>
              </a:lvl1pPr>
            </a:lstStyle>
            <a:p>
              <a:r>
                <a:rPr dirty="0"/>
                <a:t>39</a:t>
              </a:r>
            </a:p>
          </p:txBody>
        </p:sp>
        <p:sp>
          <p:nvSpPr>
            <p:cNvPr id="63" name="object 10">
              <a:extLst>
                <a:ext uri="{FF2B5EF4-FFF2-40B4-BE49-F238E27FC236}">
                  <a16:creationId xmlns:a16="http://schemas.microsoft.com/office/drawing/2014/main" id="{D4B908E3-E4CC-4A40-B630-EA48DEC1D02A}"/>
                </a:ext>
              </a:extLst>
            </p:cNvPr>
            <p:cNvSpPr txBox="1"/>
            <p:nvPr/>
          </p:nvSpPr>
          <p:spPr>
            <a:xfrm>
              <a:off x="1490472" y="3205849"/>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64" name="Group 63">
              <a:extLst>
                <a:ext uri="{FF2B5EF4-FFF2-40B4-BE49-F238E27FC236}">
                  <a16:creationId xmlns:a16="http://schemas.microsoft.com/office/drawing/2014/main" id="{B3765EB4-366C-4F3D-A3A7-918B925EEB1D}"/>
                </a:ext>
              </a:extLst>
            </p:cNvPr>
            <p:cNvGrpSpPr/>
            <p:nvPr/>
          </p:nvGrpSpPr>
          <p:grpSpPr>
            <a:xfrm>
              <a:off x="1628849" y="3530542"/>
              <a:ext cx="498449" cy="271869"/>
              <a:chOff x="1412647" y="3736802"/>
              <a:chExt cx="498449" cy="271869"/>
            </a:xfrm>
          </p:grpSpPr>
          <p:sp>
            <p:nvSpPr>
              <p:cNvPr id="65" name="TextBox 64">
                <a:extLst>
                  <a:ext uri="{FF2B5EF4-FFF2-40B4-BE49-F238E27FC236}">
                    <a16:creationId xmlns:a16="http://schemas.microsoft.com/office/drawing/2014/main" id="{9446D7B8-2E46-47E5-9BC2-7E7397BB8928}"/>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874421F4-DDFF-4C05-BC7F-4E58A4E5A7D5}"/>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F138C634-E572-4D15-8867-2BEE104BBBAB}"/>
                </a:ext>
              </a:extLst>
            </p:cNvPr>
            <p:cNvGrpSpPr/>
            <p:nvPr/>
          </p:nvGrpSpPr>
          <p:grpSpPr>
            <a:xfrm>
              <a:off x="1672130" y="3929327"/>
              <a:ext cx="455168" cy="271869"/>
              <a:chOff x="1093510" y="4892040"/>
              <a:chExt cx="455168" cy="271869"/>
            </a:xfrm>
          </p:grpSpPr>
          <p:sp>
            <p:nvSpPr>
              <p:cNvPr id="68" name="TextBox 67">
                <a:extLst>
                  <a:ext uri="{FF2B5EF4-FFF2-40B4-BE49-F238E27FC236}">
                    <a16:creationId xmlns:a16="http://schemas.microsoft.com/office/drawing/2014/main" id="{5FC419AA-BB09-40AE-87DC-7A007E3BBAED}"/>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9" name="Straight Connector 68">
                <a:extLst>
                  <a:ext uri="{FF2B5EF4-FFF2-40B4-BE49-F238E27FC236}">
                    <a16:creationId xmlns:a16="http://schemas.microsoft.com/office/drawing/2014/main" id="{11D02EB4-D7B9-43B6-BC36-FE5776A56C92}"/>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0CE26B4E-7747-4713-BEFF-09F4D59737AE}"/>
                </a:ext>
              </a:extLst>
            </p:cNvPr>
            <p:cNvGrpSpPr/>
            <p:nvPr/>
          </p:nvGrpSpPr>
          <p:grpSpPr>
            <a:xfrm>
              <a:off x="1672130" y="2732957"/>
              <a:ext cx="455168" cy="271869"/>
              <a:chOff x="1455928" y="2840019"/>
              <a:chExt cx="455168" cy="271869"/>
            </a:xfrm>
          </p:grpSpPr>
          <p:cxnSp>
            <p:nvCxnSpPr>
              <p:cNvPr id="71" name="Straight Connector 70">
                <a:extLst>
                  <a:ext uri="{FF2B5EF4-FFF2-40B4-BE49-F238E27FC236}">
                    <a16:creationId xmlns:a16="http://schemas.microsoft.com/office/drawing/2014/main" id="{5634EBB2-2494-4C46-A497-44635F96C766}"/>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2C844C99-7FDE-4265-BBE3-B78A90EC2806}"/>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A4F25079-3491-4ED9-9E98-3DA0EDA72669}"/>
                </a:ext>
              </a:extLst>
            </p:cNvPr>
            <p:cNvGrpSpPr/>
            <p:nvPr/>
          </p:nvGrpSpPr>
          <p:grpSpPr>
            <a:xfrm>
              <a:off x="1672130" y="3141078"/>
              <a:ext cx="455168" cy="271869"/>
              <a:chOff x="1455928" y="3295025"/>
              <a:chExt cx="455168" cy="271869"/>
            </a:xfrm>
          </p:grpSpPr>
          <p:sp>
            <p:nvSpPr>
              <p:cNvPr id="74" name="TextBox 73">
                <a:extLst>
                  <a:ext uri="{FF2B5EF4-FFF2-40B4-BE49-F238E27FC236}">
                    <a16:creationId xmlns:a16="http://schemas.microsoft.com/office/drawing/2014/main" id="{F5F0D170-50F2-44DB-89F6-B6D5B87E9AFA}"/>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5" name="Straight Connector 74">
                <a:extLst>
                  <a:ext uri="{FF2B5EF4-FFF2-40B4-BE49-F238E27FC236}">
                    <a16:creationId xmlns:a16="http://schemas.microsoft.com/office/drawing/2014/main" id="{C5EB9F6C-DD4E-4335-9E0E-81C384410DCC}"/>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6C73448C-B76F-40F1-9452-7259806961EB}"/>
                </a:ext>
              </a:extLst>
            </p:cNvPr>
            <p:cNvGrpSpPr/>
            <p:nvPr/>
          </p:nvGrpSpPr>
          <p:grpSpPr>
            <a:xfrm>
              <a:off x="1587801" y="2334171"/>
              <a:ext cx="539497" cy="271869"/>
              <a:chOff x="1371599" y="2407324"/>
              <a:chExt cx="539497" cy="271869"/>
            </a:xfrm>
          </p:grpSpPr>
          <p:sp>
            <p:nvSpPr>
              <p:cNvPr id="77" name="TextBox 76">
                <a:extLst>
                  <a:ext uri="{FF2B5EF4-FFF2-40B4-BE49-F238E27FC236}">
                    <a16:creationId xmlns:a16="http://schemas.microsoft.com/office/drawing/2014/main" id="{FB6E83B6-FA14-4AF1-8F15-1FF062966B1C}"/>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8" name="Straight Connector 77">
                <a:extLst>
                  <a:ext uri="{FF2B5EF4-FFF2-40B4-BE49-F238E27FC236}">
                    <a16:creationId xmlns:a16="http://schemas.microsoft.com/office/drawing/2014/main" id="{6B8BC458-CAF8-4110-87C9-2D4F50F5DECD}"/>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2" name="TextBox 61">
              <a:extLst>
                <a:ext uri="{FF2B5EF4-FFF2-40B4-BE49-F238E27FC236}">
                  <a16:creationId xmlns:a16="http://schemas.microsoft.com/office/drawing/2014/main" id="{F94A038A-59B5-431B-9092-61CBB948A89E}"/>
                </a:ext>
              </a:extLst>
            </p:cNvPr>
            <p:cNvSpPr txBox="1"/>
            <p:nvPr/>
          </p:nvSpPr>
          <p:spPr>
            <a:xfrm>
              <a:off x="1757089" y="4346782"/>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BE92EE5F-5450-4D6F-871C-8DA0C2E97890}"/>
                </a:ext>
              </a:extLst>
            </p:cNvPr>
            <p:cNvCxnSpPr/>
            <p:nvPr/>
          </p:nvCxnSpPr>
          <p:spPr>
            <a:xfrm>
              <a:off x="2017570" y="4483942"/>
              <a:ext cx="66659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609D5965-50AE-4E2C-AE8B-3C352A1CFCC1}"/>
                </a:ext>
              </a:extLst>
            </p:cNvPr>
            <p:cNvSpPr txBox="1"/>
            <p:nvPr/>
          </p:nvSpPr>
          <p:spPr>
            <a:xfrm>
              <a:off x="2286000" y="4572000"/>
              <a:ext cx="16002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Female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sex workers</a:t>
              </a:r>
            </a:p>
          </p:txBody>
        </p:sp>
        <p:sp>
          <p:nvSpPr>
            <p:cNvPr id="81" name="TextBox 80">
              <a:extLst>
                <a:ext uri="{FF2B5EF4-FFF2-40B4-BE49-F238E27FC236}">
                  <a16:creationId xmlns:a16="http://schemas.microsoft.com/office/drawing/2014/main" id="{52706798-20EB-4D47-A713-39F443F0375F}"/>
                </a:ext>
              </a:extLst>
            </p:cNvPr>
            <p:cNvSpPr txBox="1"/>
            <p:nvPr/>
          </p:nvSpPr>
          <p:spPr>
            <a:xfrm>
              <a:off x="3886200" y="4572000"/>
              <a:ext cx="160020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Gay men and other men who have sex with men</a:t>
              </a:r>
            </a:p>
          </p:txBody>
        </p:sp>
        <p:sp>
          <p:nvSpPr>
            <p:cNvPr id="82" name="TextBox 81">
              <a:extLst>
                <a:ext uri="{FF2B5EF4-FFF2-40B4-BE49-F238E27FC236}">
                  <a16:creationId xmlns:a16="http://schemas.microsoft.com/office/drawing/2014/main" id="{0EFCF3C7-EF0D-4BBF-AF9B-B4FB722E8DC8}"/>
                </a:ext>
              </a:extLst>
            </p:cNvPr>
            <p:cNvSpPr txBox="1"/>
            <p:nvPr/>
          </p:nvSpPr>
          <p:spPr>
            <a:xfrm>
              <a:off x="5486400" y="4572000"/>
              <a:ext cx="16002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Transgender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people</a:t>
              </a:r>
            </a:p>
          </p:txBody>
        </p:sp>
        <p:sp>
          <p:nvSpPr>
            <p:cNvPr id="83" name="TextBox 82">
              <a:extLst>
                <a:ext uri="{FF2B5EF4-FFF2-40B4-BE49-F238E27FC236}">
                  <a16:creationId xmlns:a16="http://schemas.microsoft.com/office/drawing/2014/main" id="{49588515-7684-4B61-B7AC-CB567ED90A61}"/>
                </a:ext>
              </a:extLst>
            </p:cNvPr>
            <p:cNvSpPr txBox="1"/>
            <p:nvPr/>
          </p:nvSpPr>
          <p:spPr>
            <a:xfrm>
              <a:off x="7086600" y="4572000"/>
              <a:ext cx="16002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People who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inject drugs</a:t>
              </a:r>
            </a:p>
          </p:txBody>
        </p:sp>
      </p:grpSp>
    </p:spTree>
    <p:extLst>
      <p:ext uri="{BB962C8B-B14F-4D97-AF65-F5344CB8AC3E}">
        <p14:creationId xmlns:p14="http://schemas.microsoft.com/office/powerpoint/2010/main" val="323044014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Asia and the Pacific,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4CDD510-4857-4224-B1F8-E0BE605DB50E}"/>
              </a:ext>
            </a:extLst>
          </p:cNvPr>
          <p:cNvGrpSpPr/>
          <p:nvPr/>
        </p:nvGrpSpPr>
        <p:grpSpPr>
          <a:xfrm>
            <a:off x="411480" y="2240280"/>
            <a:ext cx="11567160" cy="4314408"/>
            <a:chOff x="411480" y="2240280"/>
            <a:chExt cx="11567160" cy="4314408"/>
          </a:xfrm>
        </p:grpSpPr>
        <p:grpSp>
          <p:nvGrpSpPr>
            <p:cNvPr id="3" name="Group 2">
              <a:extLst>
                <a:ext uri="{FF2B5EF4-FFF2-40B4-BE49-F238E27FC236}">
                  <a16:creationId xmlns:a16="http://schemas.microsoft.com/office/drawing/2014/main" id="{F428CEA6-C392-4E62-B97D-E6D3F2DC7487}"/>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D5BCC467-55E6-4369-963A-00592AFE87A2}"/>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5495CCF5-10C1-4B9E-AECE-59923786B747}"/>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FDD83063-E6A8-489D-B1C9-A773D5F8F36A}"/>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521C37DD-2FB8-4703-8564-3CA4220B897E}"/>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D59B9D66-E6F2-4762-B53C-9FF0E35DF846}"/>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118" name="object 27">
              <a:extLst>
                <a:ext uri="{FF2B5EF4-FFF2-40B4-BE49-F238E27FC236}">
                  <a16:creationId xmlns:a16="http://schemas.microsoft.com/office/drawing/2014/main" id="{45E23E8E-B20E-4C76-BA7F-770F53383AA1}"/>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19" name="object 31">
              <a:extLst>
                <a:ext uri="{FF2B5EF4-FFF2-40B4-BE49-F238E27FC236}">
                  <a16:creationId xmlns:a16="http://schemas.microsoft.com/office/drawing/2014/main" id="{428CBAED-23D5-4C24-BF16-495E2580AB4B}"/>
                </a:ext>
              </a:extLst>
            </p:cNvPr>
            <p:cNvSpPr txBox="1"/>
            <p:nvPr/>
          </p:nvSpPr>
          <p:spPr>
            <a:xfrm>
              <a:off x="2214331" y="3221004"/>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15 000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0" name="object 34">
              <a:extLst>
                <a:ext uri="{FF2B5EF4-FFF2-40B4-BE49-F238E27FC236}">
                  <a16:creationId xmlns:a16="http://schemas.microsoft.com/office/drawing/2014/main" id="{7FE4E6B8-A6AA-4F56-916D-48F108FC18F8}"/>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52</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&gt;98%]</a:t>
              </a:r>
              <a:endPar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1" name="Rectangle 120">
              <a:extLst>
                <a:ext uri="{FF2B5EF4-FFF2-40B4-BE49-F238E27FC236}">
                  <a16:creationId xmlns:a16="http://schemas.microsoft.com/office/drawing/2014/main" id="{049BA9FF-831E-4BA5-BC36-97F559AE37E9}"/>
                </a:ext>
              </a:extLst>
            </p:cNvPr>
            <p:cNvSpPr/>
            <p:nvPr/>
          </p:nvSpPr>
          <p:spPr>
            <a:xfrm>
              <a:off x="1874520" y="3078956"/>
              <a:ext cx="274320" cy="23084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E543643D-35BC-485F-84C7-46FA41F53FAB}"/>
                </a:ext>
              </a:extLst>
            </p:cNvPr>
            <p:cNvSpPr/>
            <p:nvPr/>
          </p:nvSpPr>
          <p:spPr>
            <a:xfrm>
              <a:off x="1874520" y="3310609"/>
              <a:ext cx="274320" cy="25911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D45697FA-F2D8-4CE1-B7EF-BB9D8B6E76D4}"/>
                </a:ext>
              </a:extLst>
            </p:cNvPr>
            <p:cNvSpPr/>
            <p:nvPr/>
          </p:nvSpPr>
          <p:spPr>
            <a:xfrm>
              <a:off x="1874520" y="3569719"/>
              <a:ext cx="274320" cy="173380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9">
              <a:extLst>
                <a:ext uri="{FF2B5EF4-FFF2-40B4-BE49-F238E27FC236}">
                  <a16:creationId xmlns:a16="http://schemas.microsoft.com/office/drawing/2014/main" id="{A6B3FAE6-758B-4BDC-A955-833E6F7C7FEA}"/>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26" name="object 31">
              <a:extLst>
                <a:ext uri="{FF2B5EF4-FFF2-40B4-BE49-F238E27FC236}">
                  <a16:creationId xmlns:a16="http://schemas.microsoft.com/office/drawing/2014/main" id="{5E2CEA1F-90E1-452F-B680-1A1FA4F2782F}"/>
                </a:ext>
              </a:extLst>
            </p:cNvPr>
            <p:cNvSpPr txBox="1"/>
            <p:nvPr/>
          </p:nvSpPr>
          <p:spPr>
            <a:xfrm>
              <a:off x="5140411" y="3606058"/>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7" name="object 34">
              <a:extLst>
                <a:ext uri="{FF2B5EF4-FFF2-40B4-BE49-F238E27FC236}">
                  <a16:creationId xmlns:a16="http://schemas.microsoft.com/office/drawing/2014/main" id="{2E70F273-CE97-4267-8D08-B2D47AF2F59F}"/>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8" name="Rectangle 127">
              <a:extLst>
                <a:ext uri="{FF2B5EF4-FFF2-40B4-BE49-F238E27FC236}">
                  <a16:creationId xmlns:a16="http://schemas.microsoft.com/office/drawing/2014/main" id="{E40126E1-FD07-4830-9D44-9129D304E505}"/>
                </a:ext>
              </a:extLst>
            </p:cNvPr>
            <p:cNvSpPr/>
            <p:nvPr/>
          </p:nvSpPr>
          <p:spPr>
            <a:xfrm>
              <a:off x="4800600" y="3078953"/>
              <a:ext cx="274320" cy="61264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bject 28">
              <a:extLst>
                <a:ext uri="{FF2B5EF4-FFF2-40B4-BE49-F238E27FC236}">
                  <a16:creationId xmlns:a16="http://schemas.microsoft.com/office/drawing/2014/main" id="{B8B5DFBA-B6A1-4210-8858-8A79BE34B5B8}"/>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33" name="object 31">
              <a:extLst>
                <a:ext uri="{FF2B5EF4-FFF2-40B4-BE49-F238E27FC236}">
                  <a16:creationId xmlns:a16="http://schemas.microsoft.com/office/drawing/2014/main" id="{CC990DA1-F5F1-4FF3-947D-3175463A831A}"/>
                </a:ext>
              </a:extLst>
            </p:cNvPr>
            <p:cNvSpPr txBox="1"/>
            <p:nvPr/>
          </p:nvSpPr>
          <p:spPr>
            <a:xfrm>
              <a:off x="9529531" y="3241924"/>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4" name="object 34">
              <a:extLst>
                <a:ext uri="{FF2B5EF4-FFF2-40B4-BE49-F238E27FC236}">
                  <a16:creationId xmlns:a16="http://schemas.microsoft.com/office/drawing/2014/main" id="{FD933318-21A9-4950-A115-3B05C34C07E5}"/>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5" name="Rectangle 134">
              <a:extLst>
                <a:ext uri="{FF2B5EF4-FFF2-40B4-BE49-F238E27FC236}">
                  <a16:creationId xmlns:a16="http://schemas.microsoft.com/office/drawing/2014/main" id="{ED43B13B-BBDE-4BBE-B832-A1F717C23943}"/>
                </a:ext>
              </a:extLst>
            </p:cNvPr>
            <p:cNvSpPr/>
            <p:nvPr/>
          </p:nvSpPr>
          <p:spPr>
            <a:xfrm>
              <a:off x="9189720" y="2878346"/>
              <a:ext cx="274320" cy="4572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a:extLst>
                <a:ext uri="{FF2B5EF4-FFF2-40B4-BE49-F238E27FC236}">
                  <a16:creationId xmlns:a16="http://schemas.microsoft.com/office/drawing/2014/main" id="{60C2BADE-AF71-4117-8617-022FEB859111}"/>
                </a:ext>
              </a:extLst>
            </p:cNvPr>
            <p:cNvSpPr/>
            <p:nvPr/>
          </p:nvSpPr>
          <p:spPr>
            <a:xfrm>
              <a:off x="9189720" y="3337560"/>
              <a:ext cx="274320" cy="42159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Rectangle 136">
              <a:extLst>
                <a:ext uri="{FF2B5EF4-FFF2-40B4-BE49-F238E27FC236}">
                  <a16:creationId xmlns:a16="http://schemas.microsoft.com/office/drawing/2014/main" id="{EA5EE3D6-E030-4E95-A227-F0A13BF70CFE}"/>
                </a:ext>
              </a:extLst>
            </p:cNvPr>
            <p:cNvSpPr/>
            <p:nvPr/>
          </p:nvSpPr>
          <p:spPr>
            <a:xfrm>
              <a:off x="9189720" y="3759157"/>
              <a:ext cx="274320" cy="154533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bject 10">
              <a:extLst>
                <a:ext uri="{FF2B5EF4-FFF2-40B4-BE49-F238E27FC236}">
                  <a16:creationId xmlns:a16="http://schemas.microsoft.com/office/drawing/2014/main" id="{EAACB1ED-8188-43D7-91A2-A0F428DD28DD}"/>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455F838E-C59B-4DB7-BC67-8DA5CFF46ECA}"/>
                </a:ext>
              </a:extLst>
            </p:cNvPr>
            <p:cNvSpPr txBox="1"/>
            <p:nvPr/>
          </p:nvSpPr>
          <p:spPr>
            <a:xfrm>
              <a:off x="834799" y="443484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5880E1A7-BFA1-480B-BCE7-961601E03E6B}"/>
                </a:ext>
              </a:extLst>
            </p:cNvPr>
            <p:cNvCxnSpPr/>
            <p:nvPr/>
          </p:nvCxnSpPr>
          <p:spPr>
            <a:xfrm>
              <a:off x="1429089" y="45668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2" name="TextBox 141">
              <a:extLst>
                <a:ext uri="{FF2B5EF4-FFF2-40B4-BE49-F238E27FC236}">
                  <a16:creationId xmlns:a16="http://schemas.microsoft.com/office/drawing/2014/main" id="{52E5F1C8-7A31-45E4-8E0F-5ABEEE0996B9}"/>
                </a:ext>
              </a:extLst>
            </p:cNvPr>
            <p:cNvSpPr txBox="1"/>
            <p:nvPr/>
          </p:nvSpPr>
          <p:spPr>
            <a:xfrm>
              <a:off x="834799" y="480060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F2B4AD88-A18F-4BCA-901A-2DB2AD595BF4}"/>
                </a:ext>
              </a:extLst>
            </p:cNvPr>
            <p:cNvCxnSpPr/>
            <p:nvPr/>
          </p:nvCxnSpPr>
          <p:spPr>
            <a:xfrm>
              <a:off x="1429089" y="49326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6B173DB2-5528-4E44-B146-595A8C1E3BE8}"/>
                </a:ext>
              </a:extLst>
            </p:cNvPr>
            <p:cNvSpPr txBox="1"/>
            <p:nvPr/>
          </p:nvSpPr>
          <p:spPr>
            <a:xfrm>
              <a:off x="834799" y="370332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FEF22108-559C-4D93-A0B8-5D65CEB33808}"/>
                </a:ext>
              </a:extLst>
            </p:cNvPr>
            <p:cNvCxnSpPr/>
            <p:nvPr/>
          </p:nvCxnSpPr>
          <p:spPr>
            <a:xfrm>
              <a:off x="142908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D7428369-1E68-43E7-B4DB-9AF0FC99FD77}"/>
                </a:ext>
              </a:extLst>
            </p:cNvPr>
            <p:cNvSpPr txBox="1"/>
            <p:nvPr/>
          </p:nvSpPr>
          <p:spPr>
            <a:xfrm>
              <a:off x="834799" y="406908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B02CA4B3-9FFD-41E6-8248-DE36A8C1AA8D}"/>
                </a:ext>
              </a:extLst>
            </p:cNvPr>
            <p:cNvCxnSpPr/>
            <p:nvPr/>
          </p:nvCxnSpPr>
          <p:spPr>
            <a:xfrm>
              <a:off x="1429089" y="420109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77BDE15E-BE21-409D-9496-C66F9C8E19EE}"/>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616081FE-F802-45C2-983C-3A424B184DD6}"/>
                </a:ext>
              </a:extLst>
            </p:cNvPr>
            <p:cNvSpPr txBox="1"/>
            <p:nvPr/>
          </p:nvSpPr>
          <p:spPr>
            <a:xfrm>
              <a:off x="75625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3" name="Straight Connector 152">
              <a:extLst>
                <a:ext uri="{FF2B5EF4-FFF2-40B4-BE49-F238E27FC236}">
                  <a16:creationId xmlns:a16="http://schemas.microsoft.com/office/drawing/2014/main" id="{EAD4AC11-5380-44F6-9D46-254E2EBD5F75}"/>
                </a:ext>
              </a:extLst>
            </p:cNvPr>
            <p:cNvCxnSpPr/>
            <p:nvPr/>
          </p:nvCxnSpPr>
          <p:spPr>
            <a:xfrm>
              <a:off x="1430221" y="30998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EE4A6900-FD53-4874-8F40-B132328084A9}"/>
                </a:ext>
              </a:extLst>
            </p:cNvPr>
            <p:cNvSpPr txBox="1"/>
            <p:nvPr/>
          </p:nvSpPr>
          <p:spPr>
            <a:xfrm>
              <a:off x="757383" y="29718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5" name="Straight Connector 154">
              <a:extLst>
                <a:ext uri="{FF2B5EF4-FFF2-40B4-BE49-F238E27FC236}">
                  <a16:creationId xmlns:a16="http://schemas.microsoft.com/office/drawing/2014/main" id="{90252746-2D2C-4FB7-9FAF-0FCF5752882B}"/>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TextBox 155">
              <a:extLst>
                <a:ext uri="{FF2B5EF4-FFF2-40B4-BE49-F238E27FC236}">
                  <a16:creationId xmlns:a16="http://schemas.microsoft.com/office/drawing/2014/main" id="{8C066E13-2C47-4B59-A1CA-AAF709C96411}"/>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7" name="object 10">
              <a:extLst>
                <a:ext uri="{FF2B5EF4-FFF2-40B4-BE49-F238E27FC236}">
                  <a16:creationId xmlns:a16="http://schemas.microsoft.com/office/drawing/2014/main" id="{5D035481-D770-491C-8F08-8248F1E74DC2}"/>
                </a:ext>
              </a:extLst>
            </p:cNvPr>
            <p:cNvSpPr txBox="1"/>
            <p:nvPr/>
          </p:nvSpPr>
          <p:spPr>
            <a:xfrm>
              <a:off x="626364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61" name="Group 160">
              <a:extLst>
                <a:ext uri="{FF2B5EF4-FFF2-40B4-BE49-F238E27FC236}">
                  <a16:creationId xmlns:a16="http://schemas.microsoft.com/office/drawing/2014/main" id="{2C64C1FE-9288-48B2-AA36-923EF9115397}"/>
                </a:ext>
              </a:extLst>
            </p:cNvPr>
            <p:cNvGrpSpPr/>
            <p:nvPr/>
          </p:nvGrpSpPr>
          <p:grpSpPr>
            <a:xfrm>
              <a:off x="6492653" y="3886200"/>
              <a:ext cx="844722" cy="259110"/>
              <a:chOff x="6213451" y="3703320"/>
              <a:chExt cx="844722" cy="259110"/>
            </a:xfrm>
          </p:grpSpPr>
          <p:sp>
            <p:nvSpPr>
              <p:cNvPr id="162" name="TextBox 161">
                <a:extLst>
                  <a:ext uri="{FF2B5EF4-FFF2-40B4-BE49-F238E27FC236}">
                    <a16:creationId xmlns:a16="http://schemas.microsoft.com/office/drawing/2014/main" id="{9F2D4A84-1CDF-4A28-9559-525E00E22D77}"/>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3" name="Straight Connector 162">
                <a:extLst>
                  <a:ext uri="{FF2B5EF4-FFF2-40B4-BE49-F238E27FC236}">
                    <a16:creationId xmlns:a16="http://schemas.microsoft.com/office/drawing/2014/main" id="{FA03FE99-9C6C-409A-BD71-8D4ABEA71F8B}"/>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9C3C4D62-5CA7-4309-90F0-739463FD8A52}"/>
                </a:ext>
              </a:extLst>
            </p:cNvPr>
            <p:cNvGrpSpPr/>
            <p:nvPr/>
          </p:nvGrpSpPr>
          <p:grpSpPr>
            <a:xfrm>
              <a:off x="6492653" y="4315968"/>
              <a:ext cx="844722" cy="259110"/>
              <a:chOff x="6213451" y="4343400"/>
              <a:chExt cx="844722" cy="259110"/>
            </a:xfrm>
          </p:grpSpPr>
          <p:sp>
            <p:nvSpPr>
              <p:cNvPr id="165" name="TextBox 164">
                <a:extLst>
                  <a:ext uri="{FF2B5EF4-FFF2-40B4-BE49-F238E27FC236}">
                    <a16:creationId xmlns:a16="http://schemas.microsoft.com/office/drawing/2014/main" id="{921A02B5-2012-422D-9782-F0CEA1468C43}"/>
                  </a:ext>
                </a:extLst>
              </p:cNvPr>
              <p:cNvSpPr txBox="1"/>
              <p:nvPr/>
            </p:nvSpPr>
            <p:spPr>
              <a:xfrm>
                <a:off x="6213451" y="43434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6" name="Straight Connector 165">
                <a:extLst>
                  <a:ext uri="{FF2B5EF4-FFF2-40B4-BE49-F238E27FC236}">
                    <a16:creationId xmlns:a16="http://schemas.microsoft.com/office/drawing/2014/main" id="{E9FD35A3-35EB-4767-9B96-CFFEA70E6091}"/>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6F6BE6EA-9E33-4601-9D42-91BCC1270386}"/>
                </a:ext>
              </a:extLst>
            </p:cNvPr>
            <p:cNvGrpSpPr/>
            <p:nvPr/>
          </p:nvGrpSpPr>
          <p:grpSpPr>
            <a:xfrm>
              <a:off x="6492653" y="4736592"/>
              <a:ext cx="844722" cy="259110"/>
              <a:chOff x="6213451" y="4663440"/>
              <a:chExt cx="844722" cy="259110"/>
            </a:xfrm>
          </p:grpSpPr>
          <p:sp>
            <p:nvSpPr>
              <p:cNvPr id="168" name="TextBox 167">
                <a:extLst>
                  <a:ext uri="{FF2B5EF4-FFF2-40B4-BE49-F238E27FC236}">
                    <a16:creationId xmlns:a16="http://schemas.microsoft.com/office/drawing/2014/main" id="{069EB848-6DAA-48E0-86C6-7190B63BC9AB}"/>
                  </a:ext>
                </a:extLst>
              </p:cNvPr>
              <p:cNvSpPr txBox="1"/>
              <p:nvPr/>
            </p:nvSpPr>
            <p:spPr>
              <a:xfrm>
                <a:off x="6213451" y="46634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13F3F0FA-DD8F-4DCF-852F-C90DEB4D0B81}"/>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8AC7FBBB-9812-44C8-8939-34FDE9FFC76E}"/>
                </a:ext>
              </a:extLst>
            </p:cNvPr>
            <p:cNvGrpSpPr/>
            <p:nvPr/>
          </p:nvGrpSpPr>
          <p:grpSpPr>
            <a:xfrm>
              <a:off x="6495765" y="3456432"/>
              <a:ext cx="841610" cy="259110"/>
              <a:chOff x="6216563" y="3063240"/>
              <a:chExt cx="841610" cy="259110"/>
            </a:xfrm>
          </p:grpSpPr>
          <p:sp>
            <p:nvSpPr>
              <p:cNvPr id="177" name="TextBox 176">
                <a:extLst>
                  <a:ext uri="{FF2B5EF4-FFF2-40B4-BE49-F238E27FC236}">
                    <a16:creationId xmlns:a16="http://schemas.microsoft.com/office/drawing/2014/main" id="{5BC8F885-95CE-43E8-AC5C-ABDBAA17BD92}"/>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9599AFF5-F2BF-4299-A518-C17DB33F0271}"/>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9" name="Straight Connector 178">
              <a:extLst>
                <a:ext uri="{FF2B5EF4-FFF2-40B4-BE49-F238E27FC236}">
                  <a16:creationId xmlns:a16="http://schemas.microsoft.com/office/drawing/2014/main" id="{56702D94-65D8-4989-B17F-60D0F2383630}"/>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BD93A31D-F653-4A93-9C7F-B91D983955BF}"/>
                </a:ext>
              </a:extLst>
            </p:cNvPr>
            <p:cNvSpPr txBox="1"/>
            <p:nvPr/>
          </p:nvSpPr>
          <p:spPr>
            <a:xfrm>
              <a:off x="6492653"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DC06DAC9-FD44-4938-B737-451083611911}"/>
                </a:ext>
              </a:extLst>
            </p:cNvPr>
            <p:cNvGrpSpPr/>
            <p:nvPr/>
          </p:nvGrpSpPr>
          <p:grpSpPr>
            <a:xfrm>
              <a:off x="6496292" y="3035808"/>
              <a:ext cx="844722" cy="259110"/>
              <a:chOff x="6213451" y="2423160"/>
              <a:chExt cx="844722" cy="259110"/>
            </a:xfrm>
          </p:grpSpPr>
          <p:cxnSp>
            <p:nvCxnSpPr>
              <p:cNvPr id="182" name="Straight Connector 181">
                <a:extLst>
                  <a:ext uri="{FF2B5EF4-FFF2-40B4-BE49-F238E27FC236}">
                    <a16:creationId xmlns:a16="http://schemas.microsoft.com/office/drawing/2014/main" id="{8715F223-BF65-465F-8D51-AC2DD84075FA}"/>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19767F66-4975-4145-A932-E9B9ED449103}"/>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84" name="TextBox 183">
              <a:extLst>
                <a:ext uri="{FF2B5EF4-FFF2-40B4-BE49-F238E27FC236}">
                  <a16:creationId xmlns:a16="http://schemas.microsoft.com/office/drawing/2014/main" id="{1A8DA7F7-088D-4AE5-AA04-926DE065C469}"/>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9" name="object 28">
              <a:extLst>
                <a:ext uri="{FF2B5EF4-FFF2-40B4-BE49-F238E27FC236}">
                  <a16:creationId xmlns:a16="http://schemas.microsoft.com/office/drawing/2014/main" id="{B7AC8A1B-8E2F-420F-8262-7C66E1A9D63C}"/>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91" name="object 34">
              <a:extLst>
                <a:ext uri="{FF2B5EF4-FFF2-40B4-BE49-F238E27FC236}">
                  <a16:creationId xmlns:a16="http://schemas.microsoft.com/office/drawing/2014/main" id="{3D840F89-89E2-4F0B-AB11-491DD9CABA04}"/>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&gt;98%]</a:t>
              </a:r>
              <a:endPar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2" name="Rectangle 191">
              <a:extLst>
                <a:ext uri="{FF2B5EF4-FFF2-40B4-BE49-F238E27FC236}">
                  <a16:creationId xmlns:a16="http://schemas.microsoft.com/office/drawing/2014/main" id="{AE04E8A8-A1CF-4B73-A959-AF6D7C88BC66}"/>
                </a:ext>
              </a:extLst>
            </p:cNvPr>
            <p:cNvSpPr/>
            <p:nvPr/>
          </p:nvSpPr>
          <p:spPr>
            <a:xfrm>
              <a:off x="3337560" y="3078954"/>
              <a:ext cx="274320" cy="4206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a:extLst>
                <a:ext uri="{FF2B5EF4-FFF2-40B4-BE49-F238E27FC236}">
                  <a16:creationId xmlns:a16="http://schemas.microsoft.com/office/drawing/2014/main" id="{233BA288-6E07-4271-A47B-A21D2226216F}"/>
                </a:ext>
              </a:extLst>
            </p:cNvPr>
            <p:cNvSpPr/>
            <p:nvPr/>
          </p:nvSpPr>
          <p:spPr>
            <a:xfrm>
              <a:off x="3337560" y="3497039"/>
              <a:ext cx="274320" cy="180695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object 29">
              <a:extLst>
                <a:ext uri="{FF2B5EF4-FFF2-40B4-BE49-F238E27FC236}">
                  <a16:creationId xmlns:a16="http://schemas.microsoft.com/office/drawing/2014/main" id="{F7980CE8-4363-4421-B803-BAACA454FBF0}"/>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97" name="object 31">
              <a:extLst>
                <a:ext uri="{FF2B5EF4-FFF2-40B4-BE49-F238E27FC236}">
                  <a16:creationId xmlns:a16="http://schemas.microsoft.com/office/drawing/2014/main" id="{AE461F51-3D93-43BC-A002-D06A630FDA8D}"/>
                </a:ext>
              </a:extLst>
            </p:cNvPr>
            <p:cNvSpPr txBox="1"/>
            <p:nvPr/>
          </p:nvSpPr>
          <p:spPr>
            <a:xfrm>
              <a:off x="10992571" y="3444292"/>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690 000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8" name="object 34">
              <a:extLst>
                <a:ext uri="{FF2B5EF4-FFF2-40B4-BE49-F238E27FC236}">
                  <a16:creationId xmlns:a16="http://schemas.microsoft.com/office/drawing/2014/main" id="{409314A8-700A-40D2-85E7-E6081CCD1501}"/>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9" name="Rectangle 198">
              <a:extLst>
                <a:ext uri="{FF2B5EF4-FFF2-40B4-BE49-F238E27FC236}">
                  <a16:creationId xmlns:a16="http://schemas.microsoft.com/office/drawing/2014/main" id="{85C671F3-2270-44D3-90DC-4FDF5B058CC5}"/>
                </a:ext>
              </a:extLst>
            </p:cNvPr>
            <p:cNvSpPr/>
            <p:nvPr/>
          </p:nvSpPr>
          <p:spPr>
            <a:xfrm>
              <a:off x="10652760" y="2878346"/>
              <a:ext cx="274320" cy="65123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a:extLst>
                <a:ext uri="{FF2B5EF4-FFF2-40B4-BE49-F238E27FC236}">
                  <a16:creationId xmlns:a16="http://schemas.microsoft.com/office/drawing/2014/main" id="{ABC922C5-117F-411F-AE58-6F12096D62FF}"/>
                </a:ext>
              </a:extLst>
            </p:cNvPr>
            <p:cNvSpPr/>
            <p:nvPr/>
          </p:nvSpPr>
          <p:spPr>
            <a:xfrm>
              <a:off x="10652760" y="3531965"/>
              <a:ext cx="274320" cy="294607"/>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Rectangle 200">
              <a:extLst>
                <a:ext uri="{FF2B5EF4-FFF2-40B4-BE49-F238E27FC236}">
                  <a16:creationId xmlns:a16="http://schemas.microsoft.com/office/drawing/2014/main" id="{FE40F902-4A20-4590-BFD1-60E00E6B5A9D}"/>
                </a:ext>
              </a:extLst>
            </p:cNvPr>
            <p:cNvSpPr/>
            <p:nvPr/>
          </p:nvSpPr>
          <p:spPr>
            <a:xfrm>
              <a:off x="10652760" y="3824193"/>
              <a:ext cx="274320" cy="14813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2" name="Straight Connector 201">
              <a:extLst>
                <a:ext uri="{FF2B5EF4-FFF2-40B4-BE49-F238E27FC236}">
                  <a16:creationId xmlns:a16="http://schemas.microsoft.com/office/drawing/2014/main" id="{ED9ED819-D63A-45AD-A4E2-FA0A347DBD20}"/>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object 27">
              <a:extLst>
                <a:ext uri="{FF2B5EF4-FFF2-40B4-BE49-F238E27FC236}">
                  <a16:creationId xmlns:a16="http://schemas.microsoft.com/office/drawing/2014/main" id="{DEC16E3F-2848-49F7-AC2E-3789639C72AC}"/>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05" name="object 34">
              <a:extLst>
                <a:ext uri="{FF2B5EF4-FFF2-40B4-BE49-F238E27FC236}">
                  <a16:creationId xmlns:a16="http://schemas.microsoft.com/office/drawing/2014/main" id="{3980386A-D8C4-4E18-A4A9-7D08533E1190}"/>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06" name="Rectangle 205">
              <a:extLst>
                <a:ext uri="{FF2B5EF4-FFF2-40B4-BE49-F238E27FC236}">
                  <a16:creationId xmlns:a16="http://schemas.microsoft.com/office/drawing/2014/main" id="{5F7F25F6-3EE6-4498-97F4-BA75397A0684}"/>
                </a:ext>
              </a:extLst>
            </p:cNvPr>
            <p:cNvSpPr/>
            <p:nvPr/>
          </p:nvSpPr>
          <p:spPr>
            <a:xfrm>
              <a:off x="7726680" y="2878348"/>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Rectangle 206">
              <a:extLst>
                <a:ext uri="{FF2B5EF4-FFF2-40B4-BE49-F238E27FC236}">
                  <a16:creationId xmlns:a16="http://schemas.microsoft.com/office/drawing/2014/main" id="{6775A649-B497-49DC-82A0-58B27B0562E4}"/>
                </a:ext>
              </a:extLst>
            </p:cNvPr>
            <p:cNvSpPr/>
            <p:nvPr/>
          </p:nvSpPr>
          <p:spPr>
            <a:xfrm>
              <a:off x="7726680" y="3407568"/>
              <a:ext cx="274320" cy="189595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object 31">
              <a:extLst>
                <a:ext uri="{FF2B5EF4-FFF2-40B4-BE49-F238E27FC236}">
                  <a16:creationId xmlns:a16="http://schemas.microsoft.com/office/drawing/2014/main" id="{4BF68605-F273-4BDA-B6CB-799AE17D8ACC}"/>
                </a:ext>
              </a:extLst>
            </p:cNvPr>
            <p:cNvSpPr txBox="1"/>
            <p:nvPr/>
          </p:nvSpPr>
          <p:spPr>
            <a:xfrm>
              <a:off x="8066491" y="3037694"/>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680 000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17B905D3-7067-43D5-B52B-1A833D8855FB}"/>
                </a:ext>
              </a:extLst>
            </p:cNvPr>
            <p:cNvSpPr/>
            <p:nvPr/>
          </p:nvSpPr>
          <p:spPr>
            <a:xfrm>
              <a:off x="7726680" y="3120124"/>
              <a:ext cx="274320" cy="29182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11" name="Straight Connector 210">
              <a:extLst>
                <a:ext uri="{FF2B5EF4-FFF2-40B4-BE49-F238E27FC236}">
                  <a16:creationId xmlns:a16="http://schemas.microsoft.com/office/drawing/2014/main" id="{BDBE0CC0-98B3-46C1-BD2D-F62183A23561}"/>
                </a:ext>
              </a:extLst>
            </p:cNvPr>
            <p:cNvCxnSpPr/>
            <p:nvPr/>
          </p:nvCxnSpPr>
          <p:spPr>
            <a:xfrm>
              <a:off x="1429938" y="34655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2" name="TextBox 211">
              <a:extLst>
                <a:ext uri="{FF2B5EF4-FFF2-40B4-BE49-F238E27FC236}">
                  <a16:creationId xmlns:a16="http://schemas.microsoft.com/office/drawing/2014/main" id="{50740BDA-A6F8-4DB9-9E01-52F7C03278E0}"/>
                </a:ext>
              </a:extLst>
            </p:cNvPr>
            <p:cNvSpPr txBox="1"/>
            <p:nvPr/>
          </p:nvSpPr>
          <p:spPr>
            <a:xfrm>
              <a:off x="757100" y="33375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699352CB-D46B-44A4-9DBF-AE11A073CB09}"/>
                </a:ext>
              </a:extLst>
            </p:cNvPr>
            <p:cNvSpPr/>
            <p:nvPr/>
          </p:nvSpPr>
          <p:spPr>
            <a:xfrm>
              <a:off x="4800600" y="3686387"/>
              <a:ext cx="274320" cy="8229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a:extLst>
                <a:ext uri="{FF2B5EF4-FFF2-40B4-BE49-F238E27FC236}">
                  <a16:creationId xmlns:a16="http://schemas.microsoft.com/office/drawing/2014/main" id="{4B4A5E03-93DB-4322-9D64-B96B412502AE}"/>
                </a:ext>
              </a:extLst>
            </p:cNvPr>
            <p:cNvSpPr/>
            <p:nvPr/>
          </p:nvSpPr>
          <p:spPr>
            <a:xfrm>
              <a:off x="4800600" y="3770685"/>
              <a:ext cx="274320" cy="152135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61553800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Asia and the Pacific,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9C8D5FE1-A6E0-4B96-9984-0C265DDA9129}"/>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6AD3427D-D4BE-496C-9A13-505F16834A33}"/>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8629B9C8-4492-4A3D-AE64-BFC8DB639E27}"/>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31B307BD-E1F8-43D9-AF1C-F8E09E26CC60}"/>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C94253FC-C55A-4105-8054-67A6E3868D17}"/>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1D737ED9-5A9B-4A54-A20A-51F4A14F4049}"/>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BF157106-1EC3-48F4-93D7-F17A80556BC9}"/>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83F02042-AD03-4B81-95F8-FFECAF665C86}"/>
                </a:ext>
              </a:extLst>
            </p:cNvPr>
            <p:cNvSpPr txBox="1"/>
            <p:nvPr/>
          </p:nvSpPr>
          <p:spPr>
            <a:xfrm>
              <a:off x="411480" y="3511296"/>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831B7BC2-BF04-4EE6-ACFB-A733FD8DF6EC}"/>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810DDC33-D4D1-4121-91DA-6896541034E6}"/>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34C2E8D6-01AF-4561-B7C5-69A4A8248FCD}"/>
                </a:ext>
              </a:extLst>
            </p:cNvPr>
            <p:cNvSpPr/>
            <p:nvPr/>
          </p:nvSpPr>
          <p:spPr>
            <a:xfrm>
              <a:off x="1874520" y="3120485"/>
              <a:ext cx="274320" cy="21211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D5B05CA8-5971-491E-9B3A-A77EA5E28320}"/>
                </a:ext>
              </a:extLst>
            </p:cNvPr>
            <p:cNvSpPr/>
            <p:nvPr/>
          </p:nvSpPr>
          <p:spPr>
            <a:xfrm>
              <a:off x="1874520" y="3331022"/>
              <a:ext cx="274320" cy="28346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0DCFFE18-2E97-4228-9BBA-4BE0D50CA30E}"/>
                </a:ext>
              </a:extLst>
            </p:cNvPr>
            <p:cNvSpPr/>
            <p:nvPr/>
          </p:nvSpPr>
          <p:spPr>
            <a:xfrm>
              <a:off x="1874520" y="3612355"/>
              <a:ext cx="274320" cy="1693545"/>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E27775C3-2C21-4DB9-AD98-FFB4C79A063F}"/>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BD257811-07BD-48E8-B662-E9433A1AA783}"/>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18F3E1F7-E1CA-4AE0-997A-65BCD825D39D}"/>
                </a:ext>
              </a:extLst>
            </p:cNvPr>
            <p:cNvSpPr/>
            <p:nvPr/>
          </p:nvSpPr>
          <p:spPr>
            <a:xfrm>
              <a:off x="3337560" y="3120485"/>
              <a:ext cx="274320" cy="41621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FA3F2EFB-8AA2-4575-981B-C4AF1A419FEC}"/>
                </a:ext>
              </a:extLst>
            </p:cNvPr>
            <p:cNvSpPr/>
            <p:nvPr/>
          </p:nvSpPr>
          <p:spPr>
            <a:xfrm>
              <a:off x="3337560" y="3535128"/>
              <a:ext cx="274320" cy="299125"/>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9BA4FA0F-80D9-45D8-88E2-E3B679DFB688}"/>
                </a:ext>
              </a:extLst>
            </p:cNvPr>
            <p:cNvSpPr/>
            <p:nvPr/>
          </p:nvSpPr>
          <p:spPr>
            <a:xfrm>
              <a:off x="3337560" y="3832681"/>
              <a:ext cx="274320" cy="147218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8EA2B69F-9B67-45F9-8720-77506A787484}"/>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3DB63431-8F42-4812-93FF-5B5A8EC8EA1B}"/>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001F9338-8AB8-4DFD-BD2B-A1ABBCDE2A48}"/>
                </a:ext>
              </a:extLst>
            </p:cNvPr>
            <p:cNvSpPr/>
            <p:nvPr/>
          </p:nvSpPr>
          <p:spPr>
            <a:xfrm>
              <a:off x="4800600" y="3121497"/>
              <a:ext cx="274320" cy="5943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2B3E62C6-57B3-4045-A920-64E99CE60E4B}"/>
                </a:ext>
              </a:extLst>
            </p:cNvPr>
            <p:cNvSpPr/>
            <p:nvPr/>
          </p:nvSpPr>
          <p:spPr>
            <a:xfrm>
              <a:off x="4800600" y="3710485"/>
              <a:ext cx="274320" cy="19202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B2C329AE-7089-432C-9706-E5303E0124FF}"/>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E2A714F0-C5E9-4F6D-B497-E61A6002317D}"/>
                </a:ext>
              </a:extLst>
            </p:cNvPr>
            <p:cNvSpPr txBox="1"/>
            <p:nvPr/>
          </p:nvSpPr>
          <p:spPr>
            <a:xfrm>
              <a:off x="8066491" y="3167003"/>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0173056D-5444-4BA7-B5CB-A75D33B930DB}"/>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ADA11549-3744-4DA0-9861-ACE5D0F08638}"/>
                </a:ext>
              </a:extLst>
            </p:cNvPr>
            <p:cNvSpPr/>
            <p:nvPr/>
          </p:nvSpPr>
          <p:spPr>
            <a:xfrm>
              <a:off x="7726680" y="3025031"/>
              <a:ext cx="274320" cy="2377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60F76217-1716-45B7-9FB3-770620B8F949}"/>
                </a:ext>
              </a:extLst>
            </p:cNvPr>
            <p:cNvSpPr/>
            <p:nvPr/>
          </p:nvSpPr>
          <p:spPr>
            <a:xfrm>
              <a:off x="7726680" y="3258826"/>
              <a:ext cx="274320" cy="3017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DE97AE02-F128-43D8-9536-3F27850A1919}"/>
                </a:ext>
              </a:extLst>
            </p:cNvPr>
            <p:cNvSpPr/>
            <p:nvPr/>
          </p:nvSpPr>
          <p:spPr>
            <a:xfrm>
              <a:off x="7726680" y="3561110"/>
              <a:ext cx="274320" cy="174360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B97150D7-3C53-4884-8408-4FE29EA2E6FC}"/>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3D14C625-5ECE-49C3-B5B9-57DB8C147FE5}"/>
                </a:ext>
              </a:extLst>
            </p:cNvPr>
            <p:cNvSpPr txBox="1"/>
            <p:nvPr/>
          </p:nvSpPr>
          <p:spPr>
            <a:xfrm>
              <a:off x="9529531" y="3369952"/>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690 000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CFB0FCE3-7B52-4885-89A6-18EF599905EA}"/>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a:t>
              </a:r>
              <a:r>
                <a:rPr lang="en-GB" sz="1100" dirty="0">
                  <a:solidFill>
                    <a:prstClr val="black">
                      <a:lumMod val="75000"/>
                      <a:lumOff val="25000"/>
                    </a:prstClr>
                  </a:solidFill>
                </a:rPr>
                <a:t>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06CB2BDC-DD18-4DB5-9278-4875577465C1}"/>
                </a:ext>
              </a:extLst>
            </p:cNvPr>
            <p:cNvSpPr/>
            <p:nvPr/>
          </p:nvSpPr>
          <p:spPr>
            <a:xfrm>
              <a:off x="9189720" y="3025031"/>
              <a:ext cx="274320" cy="438647"/>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a:extLst>
                <a:ext uri="{FF2B5EF4-FFF2-40B4-BE49-F238E27FC236}">
                  <a16:creationId xmlns:a16="http://schemas.microsoft.com/office/drawing/2014/main" id="{E289DE2A-1905-4BAF-BFF9-115D3E6A2013}"/>
                </a:ext>
              </a:extLst>
            </p:cNvPr>
            <p:cNvSpPr/>
            <p:nvPr/>
          </p:nvSpPr>
          <p:spPr>
            <a:xfrm>
              <a:off x="9189720" y="3462907"/>
              <a:ext cx="274320" cy="43325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0E5F3741-A4C1-45B6-84CC-207D9520C373}"/>
                </a:ext>
              </a:extLst>
            </p:cNvPr>
            <p:cNvSpPr/>
            <p:nvPr/>
          </p:nvSpPr>
          <p:spPr>
            <a:xfrm>
              <a:off x="9189720" y="3898127"/>
              <a:ext cx="274320" cy="140459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CA83BDDE-E2CB-44ED-A88A-2BBF41912A61}"/>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04E8FF3A-3892-4994-81F4-FCA97C935B9C}"/>
                </a:ext>
              </a:extLst>
            </p:cNvPr>
            <p:cNvSpPr txBox="1"/>
            <p:nvPr/>
          </p:nvSpPr>
          <p:spPr>
            <a:xfrm>
              <a:off x="10992571" y="3553663"/>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2A182491-92B2-4A22-9EC8-E25B44092519}"/>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CB6287A4-5035-42B2-B318-43E6750EC113}"/>
                </a:ext>
              </a:extLst>
            </p:cNvPr>
            <p:cNvSpPr/>
            <p:nvPr/>
          </p:nvSpPr>
          <p:spPr>
            <a:xfrm>
              <a:off x="10652760" y="3025031"/>
              <a:ext cx="274320" cy="63093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D04170CF-D4EF-469F-B275-37789983849C}"/>
                </a:ext>
              </a:extLst>
            </p:cNvPr>
            <p:cNvSpPr/>
            <p:nvPr/>
          </p:nvSpPr>
          <p:spPr>
            <a:xfrm>
              <a:off x="10652760" y="3647646"/>
              <a:ext cx="274320" cy="3017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FADAA083-6CAE-4FCE-81E9-90620DB8B948}"/>
                </a:ext>
              </a:extLst>
            </p:cNvPr>
            <p:cNvSpPr/>
            <p:nvPr/>
          </p:nvSpPr>
          <p:spPr>
            <a:xfrm>
              <a:off x="10652760" y="3952874"/>
              <a:ext cx="274320" cy="135331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B10EFFDE-5810-4D4A-89D3-252B0AE384D5}"/>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60" name="Group 159">
              <a:extLst>
                <a:ext uri="{FF2B5EF4-FFF2-40B4-BE49-F238E27FC236}">
                  <a16:creationId xmlns:a16="http://schemas.microsoft.com/office/drawing/2014/main" id="{70D86EDA-460D-40DE-B60E-587AF1FA6B47}"/>
                </a:ext>
              </a:extLst>
            </p:cNvPr>
            <p:cNvGrpSpPr/>
            <p:nvPr/>
          </p:nvGrpSpPr>
          <p:grpSpPr>
            <a:xfrm>
              <a:off x="6487771" y="3886200"/>
              <a:ext cx="844722" cy="259110"/>
              <a:chOff x="6213451" y="3703320"/>
              <a:chExt cx="844722" cy="259110"/>
            </a:xfrm>
          </p:grpSpPr>
          <p:sp>
            <p:nvSpPr>
              <p:cNvPr id="183" name="TextBox 182">
                <a:extLst>
                  <a:ext uri="{FF2B5EF4-FFF2-40B4-BE49-F238E27FC236}">
                    <a16:creationId xmlns:a16="http://schemas.microsoft.com/office/drawing/2014/main" id="{9B1109A3-A066-4511-A7F8-DCE2A356626B}"/>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3BD52158-A99B-49D6-ACFC-4C21C5E402BF}"/>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7CDE848E-610D-459D-8EF9-EFE52747179D}"/>
                </a:ext>
              </a:extLst>
            </p:cNvPr>
            <p:cNvGrpSpPr/>
            <p:nvPr/>
          </p:nvGrpSpPr>
          <p:grpSpPr>
            <a:xfrm>
              <a:off x="6487771" y="4526280"/>
              <a:ext cx="844722" cy="259110"/>
              <a:chOff x="6213451" y="4270248"/>
              <a:chExt cx="844722" cy="259110"/>
            </a:xfrm>
          </p:grpSpPr>
          <p:sp>
            <p:nvSpPr>
              <p:cNvPr id="181" name="TextBox 180">
                <a:extLst>
                  <a:ext uri="{FF2B5EF4-FFF2-40B4-BE49-F238E27FC236}">
                    <a16:creationId xmlns:a16="http://schemas.microsoft.com/office/drawing/2014/main" id="{72ED9A4F-9A38-4FA2-8FCA-12F50B52CEA0}"/>
                  </a:ext>
                </a:extLst>
              </p:cNvPr>
              <p:cNvSpPr txBox="1"/>
              <p:nvPr/>
            </p:nvSpPr>
            <p:spPr>
              <a:xfrm>
                <a:off x="6213451" y="4270248"/>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6E6AA87C-8882-4F8E-9119-C85DB018E5D1}"/>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DEAEF15B-07A6-4DF3-B65B-9E1AC81F7EC9}"/>
                </a:ext>
              </a:extLst>
            </p:cNvPr>
            <p:cNvGrpSpPr/>
            <p:nvPr/>
          </p:nvGrpSpPr>
          <p:grpSpPr>
            <a:xfrm>
              <a:off x="6604791" y="4846320"/>
              <a:ext cx="727702" cy="259110"/>
              <a:chOff x="6330471" y="4663440"/>
              <a:chExt cx="727702" cy="259110"/>
            </a:xfrm>
          </p:grpSpPr>
          <p:sp>
            <p:nvSpPr>
              <p:cNvPr id="179" name="TextBox 178">
                <a:extLst>
                  <a:ext uri="{FF2B5EF4-FFF2-40B4-BE49-F238E27FC236}">
                    <a16:creationId xmlns:a16="http://schemas.microsoft.com/office/drawing/2014/main" id="{E517B66F-70BC-42A9-9CCA-434B70629518}"/>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D07EA5F5-19FC-4D4C-AA65-7EE76EEAC884}"/>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D6E911A6-7807-49ED-ACD6-C4D20BE71A30}"/>
                </a:ext>
              </a:extLst>
            </p:cNvPr>
            <p:cNvGrpSpPr/>
            <p:nvPr/>
          </p:nvGrpSpPr>
          <p:grpSpPr>
            <a:xfrm>
              <a:off x="6487771" y="3246120"/>
              <a:ext cx="844722" cy="259110"/>
              <a:chOff x="6213451" y="2743200"/>
              <a:chExt cx="844722" cy="259110"/>
            </a:xfrm>
          </p:grpSpPr>
          <p:sp>
            <p:nvSpPr>
              <p:cNvPr id="177" name="TextBox 176">
                <a:extLst>
                  <a:ext uri="{FF2B5EF4-FFF2-40B4-BE49-F238E27FC236}">
                    <a16:creationId xmlns:a16="http://schemas.microsoft.com/office/drawing/2014/main" id="{87C910BD-D2A0-472A-A93A-D33FF2A18D0F}"/>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65FB34A3-9D4A-4593-806E-EA681209CB9C}"/>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9984AEA2-6DD9-420A-AA98-573BBDD359A2}"/>
                </a:ext>
              </a:extLst>
            </p:cNvPr>
            <p:cNvGrpSpPr/>
            <p:nvPr/>
          </p:nvGrpSpPr>
          <p:grpSpPr>
            <a:xfrm>
              <a:off x="6487771" y="4206240"/>
              <a:ext cx="844722" cy="259110"/>
              <a:chOff x="6213451" y="4023360"/>
              <a:chExt cx="844722" cy="259110"/>
            </a:xfrm>
          </p:grpSpPr>
          <p:sp>
            <p:nvSpPr>
              <p:cNvPr id="175" name="TextBox 174">
                <a:extLst>
                  <a:ext uri="{FF2B5EF4-FFF2-40B4-BE49-F238E27FC236}">
                    <a16:creationId xmlns:a16="http://schemas.microsoft.com/office/drawing/2014/main" id="{074E6A37-CC5E-4772-B91D-6733EAAC79FC}"/>
                  </a:ext>
                </a:extLst>
              </p:cNvPr>
              <p:cNvSpPr txBox="1"/>
              <p:nvPr/>
            </p:nvSpPr>
            <p:spPr>
              <a:xfrm>
                <a:off x="6213451" y="40233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F6A45D94-46CC-47BD-841E-798828761C64}"/>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B74F6FBF-C043-4666-8BA3-3DCAFF9DAB69}"/>
                </a:ext>
              </a:extLst>
            </p:cNvPr>
            <p:cNvGrpSpPr/>
            <p:nvPr/>
          </p:nvGrpSpPr>
          <p:grpSpPr>
            <a:xfrm>
              <a:off x="6490883" y="3566160"/>
              <a:ext cx="841610" cy="259110"/>
              <a:chOff x="6216563" y="3063240"/>
              <a:chExt cx="841610" cy="259110"/>
            </a:xfrm>
          </p:grpSpPr>
          <p:sp>
            <p:nvSpPr>
              <p:cNvPr id="173" name="TextBox 172">
                <a:extLst>
                  <a:ext uri="{FF2B5EF4-FFF2-40B4-BE49-F238E27FC236}">
                    <a16:creationId xmlns:a16="http://schemas.microsoft.com/office/drawing/2014/main" id="{C2F3B142-4EA2-45D6-B342-0E1D7BB1466E}"/>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44CA11C7-BBF3-4E46-9E81-64C08E71B8F2}"/>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A27B8868-C503-4D42-B566-20BA86056B28}"/>
                </a:ext>
              </a:extLst>
            </p:cNvPr>
            <p:cNvGrpSpPr/>
            <p:nvPr/>
          </p:nvGrpSpPr>
          <p:grpSpPr>
            <a:xfrm>
              <a:off x="6487771" y="2606040"/>
              <a:ext cx="844722" cy="259110"/>
              <a:chOff x="6213451" y="2606040"/>
              <a:chExt cx="844722" cy="259110"/>
            </a:xfrm>
          </p:grpSpPr>
          <p:cxnSp>
            <p:nvCxnSpPr>
              <p:cNvPr id="171" name="Straight Connector 170">
                <a:extLst>
                  <a:ext uri="{FF2B5EF4-FFF2-40B4-BE49-F238E27FC236}">
                    <a16:creationId xmlns:a16="http://schemas.microsoft.com/office/drawing/2014/main" id="{8A88ECC4-C881-4D8B-BA33-36E4D2B4C5DC}"/>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EC25D492-C1BA-457C-BB9D-2F0BFF73E692}"/>
                  </a:ext>
                </a:extLst>
              </p:cNvPr>
              <p:cNvSpPr txBox="1"/>
              <p:nvPr/>
            </p:nvSpPr>
            <p:spPr>
              <a:xfrm>
                <a:off x="6213451"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766980E1-7B76-4414-9BE8-7C01ADE60134}"/>
                </a:ext>
              </a:extLst>
            </p:cNvPr>
            <p:cNvGrpSpPr/>
            <p:nvPr/>
          </p:nvGrpSpPr>
          <p:grpSpPr>
            <a:xfrm>
              <a:off x="6491410" y="2926080"/>
              <a:ext cx="844722" cy="259110"/>
              <a:chOff x="6213451" y="2423160"/>
              <a:chExt cx="844722" cy="259110"/>
            </a:xfrm>
          </p:grpSpPr>
          <p:cxnSp>
            <p:nvCxnSpPr>
              <p:cNvPr id="169" name="Straight Connector 168">
                <a:extLst>
                  <a:ext uri="{FF2B5EF4-FFF2-40B4-BE49-F238E27FC236}">
                    <a16:creationId xmlns:a16="http://schemas.microsoft.com/office/drawing/2014/main" id="{8911A2EB-14EF-4AA0-9BF1-A73170A8C17A}"/>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FC3E3225-19FB-41AF-9C8E-F2BC115A4077}"/>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32BB1E1B-FDF8-4BC4-BB30-ECC6211CC317}"/>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16" name="TextBox 215">
              <a:extLst>
                <a:ext uri="{FF2B5EF4-FFF2-40B4-BE49-F238E27FC236}">
                  <a16:creationId xmlns:a16="http://schemas.microsoft.com/office/drawing/2014/main" id="{1A8643DF-645A-4A08-A29D-CC3F791E8BB4}"/>
                </a:ext>
              </a:extLst>
            </p:cNvPr>
            <p:cNvSpPr txBox="1"/>
            <p:nvPr/>
          </p:nvSpPr>
          <p:spPr>
            <a:xfrm>
              <a:off x="636743" y="4142232"/>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7C1DD38F-4914-4D9B-B82A-2DC5EC04D63B}"/>
                </a:ext>
              </a:extLst>
            </p:cNvPr>
            <p:cNvCxnSpPr/>
            <p:nvPr/>
          </p:nvCxnSpPr>
          <p:spPr>
            <a:xfrm>
              <a:off x="1426601" y="427024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4" name="TextBox 213">
              <a:extLst>
                <a:ext uri="{FF2B5EF4-FFF2-40B4-BE49-F238E27FC236}">
                  <a16:creationId xmlns:a16="http://schemas.microsoft.com/office/drawing/2014/main" id="{A3E163CC-CD6D-4236-A1E1-BFB042DEFA69}"/>
                </a:ext>
              </a:extLst>
            </p:cNvPr>
            <p:cNvSpPr txBox="1"/>
            <p:nvPr/>
          </p:nvSpPr>
          <p:spPr>
            <a:xfrm>
              <a:off x="753763" y="4654296"/>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5D393419-F797-4EE4-9918-ADCF7CDEF3CA}"/>
                </a:ext>
              </a:extLst>
            </p:cNvPr>
            <p:cNvCxnSpPr/>
            <p:nvPr/>
          </p:nvCxnSpPr>
          <p:spPr>
            <a:xfrm>
              <a:off x="1426601" y="478631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97879416-D11C-4CD0-9114-654336352506}"/>
                </a:ext>
              </a:extLst>
            </p:cNvPr>
            <p:cNvSpPr txBox="1"/>
            <p:nvPr/>
          </p:nvSpPr>
          <p:spPr>
            <a:xfrm>
              <a:off x="636743" y="3118104"/>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DFCED075-69C2-490B-8567-08B31B9F5DD2}"/>
                </a:ext>
              </a:extLst>
            </p:cNvPr>
            <p:cNvCxnSpPr/>
            <p:nvPr/>
          </p:nvCxnSpPr>
          <p:spPr>
            <a:xfrm>
              <a:off x="1426601" y="324612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6" name="TextBox 205">
              <a:extLst>
                <a:ext uri="{FF2B5EF4-FFF2-40B4-BE49-F238E27FC236}">
                  <a16:creationId xmlns:a16="http://schemas.microsoft.com/office/drawing/2014/main" id="{C74CD4B7-ACCC-42EF-8399-24AF31F10149}"/>
                </a:ext>
              </a:extLst>
            </p:cNvPr>
            <p:cNvSpPr txBox="1"/>
            <p:nvPr/>
          </p:nvSpPr>
          <p:spPr>
            <a:xfrm>
              <a:off x="639855" y="3630168"/>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615EE587-3E0A-4B6F-99C1-FC7FC9F41A4A}"/>
                </a:ext>
              </a:extLst>
            </p:cNvPr>
            <p:cNvCxnSpPr/>
            <p:nvPr/>
          </p:nvCxnSpPr>
          <p:spPr>
            <a:xfrm>
              <a:off x="1426601" y="375570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346BD913-F2A2-46EC-917D-6454A30577B7}"/>
                </a:ext>
              </a:extLst>
            </p:cNvPr>
            <p:cNvGrpSpPr/>
            <p:nvPr/>
          </p:nvGrpSpPr>
          <p:grpSpPr>
            <a:xfrm>
              <a:off x="636743" y="2606040"/>
              <a:ext cx="844722" cy="259110"/>
              <a:chOff x="636743" y="2606040"/>
              <a:chExt cx="844722" cy="259110"/>
            </a:xfrm>
          </p:grpSpPr>
          <p:cxnSp>
            <p:nvCxnSpPr>
              <p:cNvPr id="204" name="Straight Connector 203">
                <a:extLst>
                  <a:ext uri="{FF2B5EF4-FFF2-40B4-BE49-F238E27FC236}">
                    <a16:creationId xmlns:a16="http://schemas.microsoft.com/office/drawing/2014/main" id="{B42C7DDF-F98A-4D65-85E7-96B4B37DB003}"/>
                  </a:ext>
                </a:extLst>
              </p:cNvPr>
              <p:cNvCxnSpPr/>
              <p:nvPr/>
            </p:nvCxnSpPr>
            <p:spPr>
              <a:xfrm>
                <a:off x="142660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29B34A84-79C9-4227-ACA4-D40B0607F77A}"/>
                  </a:ext>
                </a:extLst>
              </p:cNvPr>
              <p:cNvSpPr txBox="1"/>
              <p:nvPr/>
            </p:nvSpPr>
            <p:spPr>
              <a:xfrm>
                <a:off x="636743"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2 500 00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9" name="TextBox 198">
              <a:extLst>
                <a:ext uri="{FF2B5EF4-FFF2-40B4-BE49-F238E27FC236}">
                  <a16:creationId xmlns:a16="http://schemas.microsoft.com/office/drawing/2014/main" id="{772A7ECB-D18C-4B54-8BE1-0096CC62FFDE}"/>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1" name="object 31">
              <a:extLst>
                <a:ext uri="{FF2B5EF4-FFF2-40B4-BE49-F238E27FC236}">
                  <a16:creationId xmlns:a16="http://schemas.microsoft.com/office/drawing/2014/main" id="{5B72D5E3-8580-472D-9C63-A57FF0B06F31}"/>
                </a:ext>
              </a:extLst>
            </p:cNvPr>
            <p:cNvSpPr txBox="1"/>
            <p:nvPr/>
          </p:nvSpPr>
          <p:spPr>
            <a:xfrm>
              <a:off x="2214331" y="3239474"/>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4794A7A6-A857-401A-98CC-335CC58EE7BC}"/>
                </a:ext>
              </a:extLst>
            </p:cNvPr>
            <p:cNvSpPr txBox="1"/>
            <p:nvPr/>
          </p:nvSpPr>
          <p:spPr>
            <a:xfrm>
              <a:off x="5140411" y="3615292"/>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3" name="object 31">
              <a:extLst>
                <a:ext uri="{FF2B5EF4-FFF2-40B4-BE49-F238E27FC236}">
                  <a16:creationId xmlns:a16="http://schemas.microsoft.com/office/drawing/2014/main" id="{D7EC2785-1EDB-4CBA-9D78-29245EF37250}"/>
                </a:ext>
              </a:extLst>
            </p:cNvPr>
            <p:cNvSpPr txBox="1"/>
            <p:nvPr/>
          </p:nvSpPr>
          <p:spPr>
            <a:xfrm>
              <a:off x="3677371" y="3449635"/>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300 000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5" name="Rectangle 134">
              <a:extLst>
                <a:ext uri="{FF2B5EF4-FFF2-40B4-BE49-F238E27FC236}">
                  <a16:creationId xmlns:a16="http://schemas.microsoft.com/office/drawing/2014/main" id="{4A12E350-7078-4653-8E76-0CE8E5C592D6}"/>
                </a:ext>
              </a:extLst>
            </p:cNvPr>
            <p:cNvSpPr/>
            <p:nvPr/>
          </p:nvSpPr>
          <p:spPr>
            <a:xfrm>
              <a:off x="4800600" y="3898105"/>
              <a:ext cx="274320" cy="14081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0" name="Straight Connector 219">
              <a:extLst>
                <a:ext uri="{FF2B5EF4-FFF2-40B4-BE49-F238E27FC236}">
                  <a16:creationId xmlns:a16="http://schemas.microsoft.com/office/drawing/2014/main" id="{8C2D8957-1D0D-4AB2-9847-FDAB22A2E588}"/>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7BA883F-4D45-4124-B7B5-7AD4520F9263}"/>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12610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Innovative online-to-offline model to improve the HIV testing service cascade, </a:t>
            </a:r>
          </a:p>
          <a:p>
            <a:pPr>
              <a:lnSpc>
                <a:spcPct val="100000"/>
              </a:lnSpc>
              <a:spcBef>
                <a:spcPts val="0"/>
              </a:spcBef>
            </a:pPr>
            <a:r>
              <a:rPr lang="en-US" dirty="0"/>
              <a:t>by selected population group, Viet Nam, October 2018 to March 2021</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A34AD091-EB80-49E3-A0B9-FBAD229E5DA5}"/>
              </a:ext>
            </a:extLst>
          </p:cNvPr>
          <p:cNvGrpSpPr/>
          <p:nvPr/>
        </p:nvGrpSpPr>
        <p:grpSpPr>
          <a:xfrm>
            <a:off x="411480" y="2240280"/>
            <a:ext cx="11527451" cy="4314408"/>
            <a:chOff x="411480" y="2240280"/>
            <a:chExt cx="11527451" cy="4314408"/>
          </a:xfrm>
        </p:grpSpPr>
        <p:sp>
          <p:nvSpPr>
            <p:cNvPr id="71" name="Rectangle 70">
              <a:extLst>
                <a:ext uri="{FF2B5EF4-FFF2-40B4-BE49-F238E27FC236}">
                  <a16:creationId xmlns:a16="http://schemas.microsoft.com/office/drawing/2014/main" id="{F5C7204E-5D62-498B-B3F9-E7370EB7CDE4}"/>
                </a:ext>
              </a:extLst>
            </p:cNvPr>
            <p:cNvSpPr/>
            <p:nvPr/>
          </p:nvSpPr>
          <p:spPr>
            <a:xfrm>
              <a:off x="457200" y="251460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7F1F299B-9ED3-4209-9D24-A0B798AEA183}"/>
                </a:ext>
              </a:extLst>
            </p:cNvPr>
            <p:cNvSpPr/>
            <p:nvPr/>
          </p:nvSpPr>
          <p:spPr>
            <a:xfrm>
              <a:off x="6309360" y="251460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object 71">
              <a:extLst>
                <a:ext uri="{FF2B5EF4-FFF2-40B4-BE49-F238E27FC236}">
                  <a16:creationId xmlns:a16="http://schemas.microsoft.com/office/drawing/2014/main" id="{B2922015-EAF0-4060-AA4F-B27D977E8D53}"/>
                </a:ext>
              </a:extLst>
            </p:cNvPr>
            <p:cNvSpPr txBox="1"/>
            <p:nvPr/>
          </p:nvSpPr>
          <p:spPr>
            <a:xfrm>
              <a:off x="873324" y="2240280"/>
              <a:ext cx="4791313"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Online-to-offline HIV testing through online outreach workers</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74" name="object 71">
              <a:extLst>
                <a:ext uri="{FF2B5EF4-FFF2-40B4-BE49-F238E27FC236}">
                  <a16:creationId xmlns:a16="http://schemas.microsoft.com/office/drawing/2014/main" id="{24B01AA9-B753-4963-95B4-50AACA216505}"/>
                </a:ext>
              </a:extLst>
            </p:cNvPr>
            <p:cNvSpPr txBox="1"/>
            <p:nvPr/>
          </p:nvSpPr>
          <p:spPr>
            <a:xfrm>
              <a:off x="6670982" y="2240280"/>
              <a:ext cx="490031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Online-to-offline HIV testing through appointment booking app</a:t>
              </a:r>
              <a:endParaRPr dirty="0"/>
            </a:p>
          </p:txBody>
        </p:sp>
        <p:sp>
          <p:nvSpPr>
            <p:cNvPr id="147" name="TextBox 146">
              <a:extLst>
                <a:ext uri="{FF2B5EF4-FFF2-40B4-BE49-F238E27FC236}">
                  <a16:creationId xmlns:a16="http://schemas.microsoft.com/office/drawing/2014/main" id="{70EF6657-A2C5-4F62-BFC8-A87BC7590EC8}"/>
                </a:ext>
              </a:extLst>
            </p:cNvPr>
            <p:cNvSpPr txBox="1"/>
            <p:nvPr/>
          </p:nvSpPr>
          <p:spPr>
            <a:xfrm>
              <a:off x="4572000" y="6400800"/>
              <a:ext cx="4193456"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Data are for transgender people and gay men and other men who have sex with men.</a:t>
              </a:r>
            </a:p>
          </p:txBody>
        </p:sp>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07936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USAID/PATH Healthy Markets Program data. </a:t>
              </a:r>
            </a:p>
          </p:txBody>
        </p:sp>
        <p:grpSp>
          <p:nvGrpSpPr>
            <p:cNvPr id="248" name="Group 247">
              <a:extLst>
                <a:ext uri="{FF2B5EF4-FFF2-40B4-BE49-F238E27FC236}">
                  <a16:creationId xmlns:a16="http://schemas.microsoft.com/office/drawing/2014/main" id="{9E20646A-58C6-4913-9DE3-9F82D4DDBE70}"/>
                </a:ext>
              </a:extLst>
            </p:cNvPr>
            <p:cNvGrpSpPr/>
            <p:nvPr/>
          </p:nvGrpSpPr>
          <p:grpSpPr>
            <a:xfrm>
              <a:off x="411480" y="2660904"/>
              <a:ext cx="11527451" cy="3416436"/>
              <a:chOff x="411480" y="2565420"/>
              <a:chExt cx="11527451" cy="3416436"/>
            </a:xfrm>
          </p:grpSpPr>
          <p:grpSp>
            <p:nvGrpSpPr>
              <p:cNvPr id="107" name="Group 106">
                <a:extLst>
                  <a:ext uri="{FF2B5EF4-FFF2-40B4-BE49-F238E27FC236}">
                    <a16:creationId xmlns:a16="http://schemas.microsoft.com/office/drawing/2014/main" id="{23D5A2E3-3CA7-4F90-9834-51E06C856BA5}"/>
                  </a:ext>
                </a:extLst>
              </p:cNvPr>
              <p:cNvGrpSpPr/>
              <p:nvPr/>
            </p:nvGrpSpPr>
            <p:grpSpPr>
              <a:xfrm>
                <a:off x="6561644" y="3886200"/>
                <a:ext cx="453589" cy="259110"/>
                <a:chOff x="6604584" y="3703320"/>
                <a:chExt cx="453589" cy="259110"/>
              </a:xfrm>
            </p:grpSpPr>
            <p:sp>
              <p:nvSpPr>
                <p:cNvPr id="108" name="TextBox 107">
                  <a:extLst>
                    <a:ext uri="{FF2B5EF4-FFF2-40B4-BE49-F238E27FC236}">
                      <a16:creationId xmlns:a16="http://schemas.microsoft.com/office/drawing/2014/main" id="{29221AFF-553C-49B5-8F18-B47533E0D624}"/>
                    </a:ext>
                  </a:extLst>
                </p:cNvPr>
                <p:cNvSpPr txBox="1"/>
                <p:nvPr/>
              </p:nvSpPr>
              <p:spPr>
                <a:xfrm>
                  <a:off x="6604584" y="370332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9" name="Straight Connector 108">
                  <a:extLst>
                    <a:ext uri="{FF2B5EF4-FFF2-40B4-BE49-F238E27FC236}">
                      <a16:creationId xmlns:a16="http://schemas.microsoft.com/office/drawing/2014/main" id="{94452E83-6DD9-46F9-8970-D0CDD2A58290}"/>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oup 109">
                <a:extLst>
                  <a:ext uri="{FF2B5EF4-FFF2-40B4-BE49-F238E27FC236}">
                    <a16:creationId xmlns:a16="http://schemas.microsoft.com/office/drawing/2014/main" id="{4B4F4737-9C17-45FD-911B-AFDD66E7DA5B}"/>
                  </a:ext>
                </a:extLst>
              </p:cNvPr>
              <p:cNvGrpSpPr/>
              <p:nvPr/>
            </p:nvGrpSpPr>
            <p:grpSpPr>
              <a:xfrm>
                <a:off x="6561644" y="4315968"/>
                <a:ext cx="453589" cy="259110"/>
                <a:chOff x="6604584" y="4343400"/>
                <a:chExt cx="453589" cy="259110"/>
              </a:xfrm>
            </p:grpSpPr>
            <p:sp>
              <p:nvSpPr>
                <p:cNvPr id="111" name="TextBox 110">
                  <a:extLst>
                    <a:ext uri="{FF2B5EF4-FFF2-40B4-BE49-F238E27FC236}">
                      <a16:creationId xmlns:a16="http://schemas.microsoft.com/office/drawing/2014/main" id="{137EA4DD-ECD3-4DFF-9A2E-56C95BCF24DA}"/>
                    </a:ext>
                  </a:extLst>
                </p:cNvPr>
                <p:cNvSpPr txBox="1"/>
                <p:nvPr/>
              </p:nvSpPr>
              <p:spPr>
                <a:xfrm>
                  <a:off x="6604584" y="434340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EFDDD9D0-9C33-4B93-8988-F11B344D1B19}"/>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3" name="Group 112">
                <a:extLst>
                  <a:ext uri="{FF2B5EF4-FFF2-40B4-BE49-F238E27FC236}">
                    <a16:creationId xmlns:a16="http://schemas.microsoft.com/office/drawing/2014/main" id="{528389CA-3076-4146-A1AC-46A8261576C0}"/>
                  </a:ext>
                </a:extLst>
              </p:cNvPr>
              <p:cNvGrpSpPr/>
              <p:nvPr/>
            </p:nvGrpSpPr>
            <p:grpSpPr>
              <a:xfrm>
                <a:off x="6561644" y="4736592"/>
                <a:ext cx="453589" cy="259110"/>
                <a:chOff x="6604584" y="4663440"/>
                <a:chExt cx="453589" cy="259110"/>
              </a:xfrm>
            </p:grpSpPr>
            <p:sp>
              <p:nvSpPr>
                <p:cNvPr id="114" name="TextBox 113">
                  <a:extLst>
                    <a:ext uri="{FF2B5EF4-FFF2-40B4-BE49-F238E27FC236}">
                      <a16:creationId xmlns:a16="http://schemas.microsoft.com/office/drawing/2014/main" id="{EDA32C9A-463B-4764-9E0B-A974C7A5D92A}"/>
                    </a:ext>
                  </a:extLst>
                </p:cNvPr>
                <p:cNvSpPr txBox="1"/>
                <p:nvPr/>
              </p:nvSpPr>
              <p:spPr>
                <a:xfrm>
                  <a:off x="6604584" y="466344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5" name="Straight Connector 114">
                  <a:extLst>
                    <a:ext uri="{FF2B5EF4-FFF2-40B4-BE49-F238E27FC236}">
                      <a16:creationId xmlns:a16="http://schemas.microsoft.com/office/drawing/2014/main" id="{88FA31A7-BD82-4064-A05B-82808E5C9355}"/>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AF52268-423F-423E-A26D-A0C17A67FC30}"/>
                  </a:ext>
                </a:extLst>
              </p:cNvPr>
              <p:cNvGrpSpPr/>
              <p:nvPr/>
            </p:nvGrpSpPr>
            <p:grpSpPr>
              <a:xfrm>
                <a:off x="6564756" y="3456432"/>
                <a:ext cx="450477" cy="259110"/>
                <a:chOff x="6607696" y="3063240"/>
                <a:chExt cx="450477" cy="259110"/>
              </a:xfrm>
            </p:grpSpPr>
            <p:sp>
              <p:nvSpPr>
                <p:cNvPr id="117" name="TextBox 116">
                  <a:extLst>
                    <a:ext uri="{FF2B5EF4-FFF2-40B4-BE49-F238E27FC236}">
                      <a16:creationId xmlns:a16="http://schemas.microsoft.com/office/drawing/2014/main" id="{A4EC0E97-7EFB-4E98-8FC9-BD626E375189}"/>
                    </a:ext>
                  </a:extLst>
                </p:cNvPr>
                <p:cNvSpPr txBox="1"/>
                <p:nvPr/>
              </p:nvSpPr>
              <p:spPr>
                <a:xfrm>
                  <a:off x="6607696" y="3063240"/>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8" name="Straight Connector 117">
                  <a:extLst>
                    <a:ext uri="{FF2B5EF4-FFF2-40B4-BE49-F238E27FC236}">
                      <a16:creationId xmlns:a16="http://schemas.microsoft.com/office/drawing/2014/main" id="{60F8B768-FF8F-46ED-8D18-AB1E4BC252CF}"/>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9" name="Straight Connector 118">
                <a:extLst>
                  <a:ext uri="{FF2B5EF4-FFF2-40B4-BE49-F238E27FC236}">
                    <a16:creationId xmlns:a16="http://schemas.microsoft.com/office/drawing/2014/main" id="{4BC8AC24-BD62-448D-8A01-5655B2F2FDE7}"/>
                  </a:ext>
                </a:extLst>
              </p:cNvPr>
              <p:cNvCxnSpPr/>
              <p:nvPr/>
            </p:nvCxnSpPr>
            <p:spPr>
              <a:xfrm>
                <a:off x="696036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A8C9FD67-6CD2-415B-A21B-874F89D16DF5}"/>
                  </a:ext>
                </a:extLst>
              </p:cNvPr>
              <p:cNvSpPr txBox="1"/>
              <p:nvPr/>
            </p:nvSpPr>
            <p:spPr>
              <a:xfrm>
                <a:off x="6483096" y="2606040"/>
                <a:ext cx="49885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21" name="Group 120">
                <a:extLst>
                  <a:ext uri="{FF2B5EF4-FFF2-40B4-BE49-F238E27FC236}">
                    <a16:creationId xmlns:a16="http://schemas.microsoft.com/office/drawing/2014/main" id="{15D0FE8B-D4A0-461E-8CB4-A84733558FD0}"/>
                  </a:ext>
                </a:extLst>
              </p:cNvPr>
              <p:cNvGrpSpPr/>
              <p:nvPr/>
            </p:nvGrpSpPr>
            <p:grpSpPr>
              <a:xfrm>
                <a:off x="6486735" y="3035808"/>
                <a:ext cx="532137" cy="259110"/>
                <a:chOff x="6526036" y="2423160"/>
                <a:chExt cx="532137" cy="259110"/>
              </a:xfrm>
            </p:grpSpPr>
            <p:cxnSp>
              <p:nvCxnSpPr>
                <p:cNvPr id="122" name="Straight Connector 121">
                  <a:extLst>
                    <a:ext uri="{FF2B5EF4-FFF2-40B4-BE49-F238E27FC236}">
                      <a16:creationId xmlns:a16="http://schemas.microsoft.com/office/drawing/2014/main" id="{5CC2EA38-D4C1-48C1-B805-1A6E3A3DF6EB}"/>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90132AB3-55E1-442E-90CC-F3E4E98F941D}"/>
                    </a:ext>
                  </a:extLst>
                </p:cNvPr>
                <p:cNvSpPr txBox="1"/>
                <p:nvPr/>
              </p:nvSpPr>
              <p:spPr>
                <a:xfrm>
                  <a:off x="6526036" y="2423160"/>
                  <a:ext cx="49885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24" name="TextBox 123">
                <a:extLst>
                  <a:ext uri="{FF2B5EF4-FFF2-40B4-BE49-F238E27FC236}">
                    <a16:creationId xmlns:a16="http://schemas.microsoft.com/office/drawing/2014/main" id="{CA2B7368-4A5C-4120-A4E0-84E3C6B10A31}"/>
                  </a:ext>
                </a:extLst>
              </p:cNvPr>
              <p:cNvSpPr txBox="1"/>
              <p:nvPr/>
            </p:nvSpPr>
            <p:spPr>
              <a:xfrm>
                <a:off x="671873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1" name="object 10">
                <a:extLst>
                  <a:ext uri="{FF2B5EF4-FFF2-40B4-BE49-F238E27FC236}">
                    <a16:creationId xmlns:a16="http://schemas.microsoft.com/office/drawing/2014/main" id="{4962111D-B27D-43CC-B0E6-9C60C68A3819}"/>
                  </a:ext>
                </a:extLst>
              </p:cNvPr>
              <p:cNvSpPr txBox="1"/>
              <p:nvPr/>
            </p:nvSpPr>
            <p:spPr>
              <a:xfrm>
                <a:off x="411480" y="3524807"/>
                <a:ext cx="345544" cy="990015"/>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clients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3" name="Straight Connector 92">
                <a:extLst>
                  <a:ext uri="{FF2B5EF4-FFF2-40B4-BE49-F238E27FC236}">
                    <a16:creationId xmlns:a16="http://schemas.microsoft.com/office/drawing/2014/main" id="{A9486AEB-49A7-420C-AAA8-86BFB3BB8545}"/>
                  </a:ext>
                </a:extLst>
              </p:cNvPr>
              <p:cNvCxnSpPr/>
              <p:nvPr/>
            </p:nvCxnSpPr>
            <p:spPr>
              <a:xfrm>
                <a:off x="1109049" y="45668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56DC6981-9A76-4A73-AF6B-BBD9678681E6}"/>
                  </a:ext>
                </a:extLst>
              </p:cNvPr>
              <p:cNvCxnSpPr/>
              <p:nvPr/>
            </p:nvCxnSpPr>
            <p:spPr>
              <a:xfrm>
                <a:off x="1109049" y="49326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2FECB2BA-2BAC-4661-961F-8FCD94E3BF2E}"/>
                  </a:ext>
                </a:extLst>
              </p:cNvPr>
              <p:cNvCxnSpPr/>
              <p:nvPr/>
            </p:nvCxnSpPr>
            <p:spPr>
              <a:xfrm>
                <a:off x="11090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CDABBBC-7AFA-45D3-88B4-21D117FD11B4}"/>
                  </a:ext>
                </a:extLst>
              </p:cNvPr>
              <p:cNvCxnSpPr/>
              <p:nvPr/>
            </p:nvCxnSpPr>
            <p:spPr>
              <a:xfrm>
                <a:off x="1109049" y="420109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D607045-1D9D-4A57-9EE9-E0AAD5A4D284}"/>
                  </a:ext>
                </a:extLst>
              </p:cNvPr>
              <p:cNvCxnSpPr/>
              <p:nvPr/>
            </p:nvCxnSpPr>
            <p:spPr>
              <a:xfrm>
                <a:off x="110904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E0939420-0898-4A01-A416-845E2E8A6FA0}"/>
                  </a:ext>
                </a:extLst>
              </p:cNvPr>
              <p:cNvCxnSpPr/>
              <p:nvPr/>
            </p:nvCxnSpPr>
            <p:spPr>
              <a:xfrm>
                <a:off x="1110181" y="30998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51A67D2-0E7D-4C76-A335-35D938A8CBA0}"/>
                  </a:ext>
                </a:extLst>
              </p:cNvPr>
              <p:cNvCxnSpPr/>
              <p:nvPr/>
            </p:nvCxnSpPr>
            <p:spPr>
              <a:xfrm>
                <a:off x="1109898" y="34655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05F10758-9561-45A5-B473-97CFD5FDDBCE}"/>
                  </a:ext>
                </a:extLst>
              </p:cNvPr>
              <p:cNvSpPr txBox="1"/>
              <p:nvPr/>
            </p:nvSpPr>
            <p:spPr>
              <a:xfrm>
                <a:off x="685800" y="443631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D9D4FCC9-6B24-4F1D-922A-03AB417180E4}"/>
                  </a:ext>
                </a:extLst>
              </p:cNvPr>
              <p:cNvSpPr txBox="1"/>
              <p:nvPr/>
            </p:nvSpPr>
            <p:spPr>
              <a:xfrm>
                <a:off x="685800" y="480207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F3DEB3BA-0A60-42FB-A3BC-047C8CAD16FD}"/>
                  </a:ext>
                </a:extLst>
              </p:cNvPr>
              <p:cNvSpPr txBox="1"/>
              <p:nvPr/>
            </p:nvSpPr>
            <p:spPr>
              <a:xfrm>
                <a:off x="685800" y="370479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4</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D067E4CF-4066-4644-A6E7-C38FF299C0A0}"/>
                  </a:ext>
                </a:extLst>
              </p:cNvPr>
              <p:cNvSpPr txBox="1"/>
              <p:nvPr/>
            </p:nvSpPr>
            <p:spPr>
              <a:xfrm>
                <a:off x="685800" y="407055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3000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4FD6BEC4-005B-4AAD-943D-E196328EA6F1}"/>
                  </a:ext>
                </a:extLst>
              </p:cNvPr>
              <p:cNvSpPr txBox="1"/>
              <p:nvPr/>
            </p:nvSpPr>
            <p:spPr>
              <a:xfrm>
                <a:off x="685800" y="260751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700</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47141AFA-1650-442C-BE2F-B72B17ACF37B}"/>
                  </a:ext>
                </a:extLst>
              </p:cNvPr>
              <p:cNvSpPr txBox="1"/>
              <p:nvPr/>
            </p:nvSpPr>
            <p:spPr>
              <a:xfrm>
                <a:off x="686932" y="297327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6000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596282ED-A27B-4AFF-A054-F8B3E06B505D}"/>
                  </a:ext>
                </a:extLst>
              </p:cNvPr>
              <p:cNvSpPr txBox="1"/>
              <p:nvPr/>
            </p:nvSpPr>
            <p:spPr>
              <a:xfrm>
                <a:off x="890642" y="5166360"/>
                <a:ext cx="263213" cy="25911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3" name="TextBox 142">
                <a:extLst>
                  <a:ext uri="{FF2B5EF4-FFF2-40B4-BE49-F238E27FC236}">
                    <a16:creationId xmlns:a16="http://schemas.microsoft.com/office/drawing/2014/main" id="{8A35815E-1717-4479-8DD8-320AA423F201}"/>
                  </a:ext>
                </a:extLst>
              </p:cNvPr>
              <p:cNvSpPr txBox="1"/>
              <p:nvPr/>
            </p:nvSpPr>
            <p:spPr>
              <a:xfrm>
                <a:off x="686649" y="3339035"/>
                <a:ext cx="466794" cy="256160"/>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5000</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22" name="Group 221">
                <a:extLst>
                  <a:ext uri="{FF2B5EF4-FFF2-40B4-BE49-F238E27FC236}">
                    <a16:creationId xmlns:a16="http://schemas.microsoft.com/office/drawing/2014/main" id="{412D2CE8-A86C-473C-889C-703958198E95}"/>
                  </a:ext>
                </a:extLst>
              </p:cNvPr>
              <p:cNvGrpSpPr/>
              <p:nvPr/>
            </p:nvGrpSpPr>
            <p:grpSpPr>
              <a:xfrm>
                <a:off x="1325880" y="2565420"/>
                <a:ext cx="4762089" cy="3412392"/>
                <a:chOff x="1325880" y="2565420"/>
                <a:chExt cx="4762089" cy="3412392"/>
              </a:xfrm>
            </p:grpSpPr>
            <p:sp>
              <p:nvSpPr>
                <p:cNvPr id="75" name="object 27">
                  <a:extLst>
                    <a:ext uri="{FF2B5EF4-FFF2-40B4-BE49-F238E27FC236}">
                      <a16:creationId xmlns:a16="http://schemas.microsoft.com/office/drawing/2014/main" id="{32CD7FE5-5991-43A3-8E9C-D7455991A802}"/>
                    </a:ext>
                  </a:extLst>
                </p:cNvPr>
                <p:cNvSpPr txBox="1"/>
                <p:nvPr/>
              </p:nvSpPr>
              <p:spPr>
                <a:xfrm>
                  <a:off x="1325880" y="5398380"/>
                  <a:ext cx="1143000" cy="441788"/>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counselled</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77" name="object 34">
                  <a:extLst>
                    <a:ext uri="{FF2B5EF4-FFF2-40B4-BE49-F238E27FC236}">
                      <a16:creationId xmlns:a16="http://schemas.microsoft.com/office/drawing/2014/main" id="{B310F973-D690-41EA-A7B2-93F9C279AE5E}"/>
                    </a:ext>
                  </a:extLst>
                </p:cNvPr>
                <p:cNvSpPr txBox="1"/>
                <p:nvPr/>
              </p:nvSpPr>
              <p:spPr>
                <a:xfrm>
                  <a:off x="2130552" y="2565420"/>
                  <a:ext cx="1670650"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received an HIV test</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1" name="object 29">
                  <a:extLst>
                    <a:ext uri="{FF2B5EF4-FFF2-40B4-BE49-F238E27FC236}">
                      <a16:creationId xmlns:a16="http://schemas.microsoft.com/office/drawing/2014/main" id="{65591A17-0F01-4AE3-9E67-B76FF3C9CD54}"/>
                    </a:ext>
                  </a:extLst>
                </p:cNvPr>
                <p:cNvSpPr txBox="1"/>
                <p:nvPr/>
              </p:nvSpPr>
              <p:spPr>
                <a:xfrm>
                  <a:off x="3611880" y="5393321"/>
                  <a:ext cx="1143000" cy="582852"/>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confirmed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HIV-positive</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5" name="object 28">
                  <a:extLst>
                    <a:ext uri="{FF2B5EF4-FFF2-40B4-BE49-F238E27FC236}">
                      <a16:creationId xmlns:a16="http://schemas.microsoft.com/office/drawing/2014/main" id="{89FEE349-E716-41BE-BF9A-30151044A2E7}"/>
                    </a:ext>
                  </a:extLst>
                </p:cNvPr>
                <p:cNvSpPr txBox="1"/>
                <p:nvPr/>
              </p:nvSpPr>
              <p:spPr>
                <a:xfrm>
                  <a:off x="2468880" y="5394960"/>
                  <a:ext cx="1143000" cy="441788"/>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tested for HIV</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46" name="object 29">
                  <a:extLst>
                    <a:ext uri="{FF2B5EF4-FFF2-40B4-BE49-F238E27FC236}">
                      <a16:creationId xmlns:a16="http://schemas.microsoft.com/office/drawing/2014/main" id="{A432F506-E6C5-4471-B9AE-2607B20F3331}"/>
                    </a:ext>
                  </a:extLst>
                </p:cNvPr>
                <p:cNvSpPr txBox="1"/>
                <p:nvPr/>
              </p:nvSpPr>
              <p:spPr>
                <a:xfrm>
                  <a:off x="4754880" y="5394960"/>
                  <a:ext cx="1143000" cy="582852"/>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enrolled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on treatment</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80" name="Rectangle 79">
                  <a:extLst>
                    <a:ext uri="{FF2B5EF4-FFF2-40B4-BE49-F238E27FC236}">
                      <a16:creationId xmlns:a16="http://schemas.microsoft.com/office/drawing/2014/main" id="{EB9B9266-8A8C-4F8E-AFDA-AC8B687EC59F}"/>
                    </a:ext>
                  </a:extLst>
                </p:cNvPr>
                <p:cNvSpPr/>
                <p:nvPr/>
              </p:nvSpPr>
              <p:spPr>
                <a:xfrm>
                  <a:off x="1737360" y="3211779"/>
                  <a:ext cx="320040" cy="209397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59E50CC1-B08F-47B9-8822-17E199AA2E98}"/>
                    </a:ext>
                  </a:extLst>
                </p:cNvPr>
                <p:cNvSpPr/>
                <p:nvPr/>
              </p:nvSpPr>
              <p:spPr>
                <a:xfrm>
                  <a:off x="4023360" y="5189836"/>
                  <a:ext cx="320040"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Rectangle 144">
                  <a:extLst>
                    <a:ext uri="{FF2B5EF4-FFF2-40B4-BE49-F238E27FC236}">
                      <a16:creationId xmlns:a16="http://schemas.microsoft.com/office/drawing/2014/main" id="{C49515A1-8C3E-475C-912A-DB52CD217867}"/>
                    </a:ext>
                  </a:extLst>
                </p:cNvPr>
                <p:cNvSpPr/>
                <p:nvPr/>
              </p:nvSpPr>
              <p:spPr>
                <a:xfrm>
                  <a:off x="5166360" y="5191992"/>
                  <a:ext cx="320040"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8F3507F3-BEF6-47E8-BDCF-09A47F900DA7}"/>
                    </a:ext>
                  </a:extLst>
                </p:cNvPr>
                <p:cNvSpPr/>
                <p:nvPr/>
              </p:nvSpPr>
              <p:spPr>
                <a:xfrm>
                  <a:off x="2880360" y="3570953"/>
                  <a:ext cx="320040" cy="172821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Rectangle 158">
                  <a:extLst>
                    <a:ext uri="{FF2B5EF4-FFF2-40B4-BE49-F238E27FC236}">
                      <a16:creationId xmlns:a16="http://schemas.microsoft.com/office/drawing/2014/main" id="{836F5B25-A9E0-4728-996E-FB5742072DC1}"/>
                    </a:ext>
                  </a:extLst>
                </p:cNvPr>
                <p:cNvSpPr/>
                <p:nvPr/>
              </p:nvSpPr>
              <p:spPr>
                <a:xfrm>
                  <a:off x="1731123" y="2980944"/>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5725</a:t>
                  </a:r>
                </a:p>
              </p:txBody>
            </p:sp>
            <p:sp>
              <p:nvSpPr>
                <p:cNvPr id="160" name="Rectangle 159">
                  <a:extLst>
                    <a:ext uri="{FF2B5EF4-FFF2-40B4-BE49-F238E27FC236}">
                      <a16:creationId xmlns:a16="http://schemas.microsoft.com/office/drawing/2014/main" id="{D33EBC4A-9325-4D6F-B278-9BE71BA15D2E}"/>
                    </a:ext>
                  </a:extLst>
                </p:cNvPr>
                <p:cNvSpPr/>
                <p:nvPr/>
              </p:nvSpPr>
              <p:spPr>
                <a:xfrm>
                  <a:off x="4017123" y="4965192"/>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334</a:t>
                  </a:r>
                </a:p>
              </p:txBody>
            </p:sp>
            <p:sp>
              <p:nvSpPr>
                <p:cNvPr id="161" name="Rectangle 160">
                  <a:extLst>
                    <a:ext uri="{FF2B5EF4-FFF2-40B4-BE49-F238E27FC236}">
                      <a16:creationId xmlns:a16="http://schemas.microsoft.com/office/drawing/2014/main" id="{F38EB48A-4408-44FB-AC8C-1A95CB2CE114}"/>
                    </a:ext>
                  </a:extLst>
                </p:cNvPr>
                <p:cNvSpPr/>
                <p:nvPr/>
              </p:nvSpPr>
              <p:spPr>
                <a:xfrm>
                  <a:off x="5160123" y="4965192"/>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330</a:t>
                  </a:r>
                </a:p>
              </p:txBody>
            </p:sp>
            <p:sp>
              <p:nvSpPr>
                <p:cNvPr id="162" name="Rectangle 161">
                  <a:extLst>
                    <a:ext uri="{FF2B5EF4-FFF2-40B4-BE49-F238E27FC236}">
                      <a16:creationId xmlns:a16="http://schemas.microsoft.com/office/drawing/2014/main" id="{F098F35E-AC32-44E9-BFAD-7C18A8CA01C9}"/>
                    </a:ext>
                  </a:extLst>
                </p:cNvPr>
                <p:cNvSpPr/>
                <p:nvPr/>
              </p:nvSpPr>
              <p:spPr>
                <a:xfrm>
                  <a:off x="2874123" y="3346704"/>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4724</a:t>
                  </a:r>
                </a:p>
              </p:txBody>
            </p:sp>
            <p:grpSp>
              <p:nvGrpSpPr>
                <p:cNvPr id="164" name="Group 163">
                  <a:extLst>
                    <a:ext uri="{FF2B5EF4-FFF2-40B4-BE49-F238E27FC236}">
                      <a16:creationId xmlns:a16="http://schemas.microsoft.com/office/drawing/2014/main" id="{8E49DE42-A0E2-4205-99A3-59DCC966BD9C}"/>
                    </a:ext>
                  </a:extLst>
                </p:cNvPr>
                <p:cNvGrpSpPr/>
                <p:nvPr/>
              </p:nvGrpSpPr>
              <p:grpSpPr>
                <a:xfrm>
                  <a:off x="2148840" y="2820618"/>
                  <a:ext cx="896112" cy="274320"/>
                  <a:chOff x="2148840" y="2820618"/>
                  <a:chExt cx="896112" cy="274320"/>
                </a:xfrm>
              </p:grpSpPr>
              <p:cxnSp>
                <p:nvCxnSpPr>
                  <p:cNvPr id="165" name="Straight Connector 164">
                    <a:extLst>
                      <a:ext uri="{FF2B5EF4-FFF2-40B4-BE49-F238E27FC236}">
                        <a16:creationId xmlns:a16="http://schemas.microsoft.com/office/drawing/2014/main" id="{ED1BF924-8322-41DF-9EDF-0BFD347AEB83}"/>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AA15F1E4-ADE5-4B61-BF94-5EFB90015EC5}"/>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A9187528-BDD0-4FDA-9AB0-DF4606D8B287}"/>
                    </a:ext>
                  </a:extLst>
                </p:cNvPr>
                <p:cNvGrpSpPr/>
                <p:nvPr/>
              </p:nvGrpSpPr>
              <p:grpSpPr>
                <a:xfrm>
                  <a:off x="3246120" y="4206240"/>
                  <a:ext cx="896112" cy="274320"/>
                  <a:chOff x="2148840" y="2820618"/>
                  <a:chExt cx="896112" cy="274320"/>
                </a:xfrm>
              </p:grpSpPr>
              <p:cxnSp>
                <p:nvCxnSpPr>
                  <p:cNvPr id="169" name="Straight Connector 168">
                    <a:extLst>
                      <a:ext uri="{FF2B5EF4-FFF2-40B4-BE49-F238E27FC236}">
                        <a16:creationId xmlns:a16="http://schemas.microsoft.com/office/drawing/2014/main" id="{CC2B624D-2067-4173-A968-F911623FFF51}"/>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E9B7581D-A78C-461D-A369-ACF213C81F15}"/>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D6378214-91C0-4526-A2CE-DB2D1FA58CC7}"/>
                    </a:ext>
                  </a:extLst>
                </p:cNvPr>
                <p:cNvGrpSpPr/>
                <p:nvPr/>
              </p:nvGrpSpPr>
              <p:grpSpPr>
                <a:xfrm>
                  <a:off x="4389120" y="4663440"/>
                  <a:ext cx="896112" cy="274320"/>
                  <a:chOff x="2148840" y="2820618"/>
                  <a:chExt cx="896112" cy="274320"/>
                </a:xfrm>
              </p:grpSpPr>
              <p:cxnSp>
                <p:nvCxnSpPr>
                  <p:cNvPr id="172" name="Straight Connector 171">
                    <a:extLst>
                      <a:ext uri="{FF2B5EF4-FFF2-40B4-BE49-F238E27FC236}">
                        <a16:creationId xmlns:a16="http://schemas.microsoft.com/office/drawing/2014/main" id="{524F61E8-9503-42E8-8044-4F2A4F8E347D}"/>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1718E34F-87A0-42DB-95B0-B31E77143555}"/>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4" name="object 34">
                  <a:extLst>
                    <a:ext uri="{FF2B5EF4-FFF2-40B4-BE49-F238E27FC236}">
                      <a16:creationId xmlns:a16="http://schemas.microsoft.com/office/drawing/2014/main" id="{DAE04867-CCAA-42E1-8945-2833548AB647}"/>
                    </a:ext>
                  </a:extLst>
                </p:cNvPr>
                <p:cNvSpPr txBox="1"/>
                <p:nvPr/>
              </p:nvSpPr>
              <p:spPr>
                <a:xfrm>
                  <a:off x="3243321" y="3950208"/>
                  <a:ext cx="1204176"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tested positive</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75" name="object 34">
                  <a:extLst>
                    <a:ext uri="{FF2B5EF4-FFF2-40B4-BE49-F238E27FC236}">
                      <a16:creationId xmlns:a16="http://schemas.microsoft.com/office/drawing/2014/main" id="{DB7B13DB-5F37-4340-8DA6-BE9177A48DE4}"/>
                    </a:ext>
                  </a:extLst>
                </p:cNvPr>
                <p:cNvSpPr txBox="1"/>
                <p:nvPr/>
              </p:nvSpPr>
              <p:spPr>
                <a:xfrm>
                  <a:off x="4370832" y="4407408"/>
                  <a:ext cx="1717137"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99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initiated on treatment</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grpSp>
          <p:cxnSp>
            <p:nvCxnSpPr>
              <p:cNvPr id="135" name="Straight Connector 134">
                <a:extLst>
                  <a:ext uri="{FF2B5EF4-FFF2-40B4-BE49-F238E27FC236}">
                    <a16:creationId xmlns:a16="http://schemas.microsoft.com/office/drawing/2014/main" id="{516CDB44-955B-4C04-BE3D-ED4C9FC61C05}"/>
                  </a:ext>
                </a:extLst>
              </p:cNvPr>
              <p:cNvCxnSpPr/>
              <p:nvPr/>
            </p:nvCxnSpPr>
            <p:spPr>
              <a:xfrm>
                <a:off x="1106424" y="5298376"/>
                <a:ext cx="4791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7" name="object 10">
                <a:extLst>
                  <a:ext uri="{FF2B5EF4-FFF2-40B4-BE49-F238E27FC236}">
                    <a16:creationId xmlns:a16="http://schemas.microsoft.com/office/drawing/2014/main" id="{7B0212F5-9BC6-4945-AFEB-5C38C17643C7}"/>
                  </a:ext>
                </a:extLst>
              </p:cNvPr>
              <p:cNvSpPr txBox="1"/>
              <p:nvPr/>
            </p:nvSpPr>
            <p:spPr>
              <a:xfrm>
                <a:off x="6263640" y="3529584"/>
                <a:ext cx="345544" cy="990015"/>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clients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4" name="object 27">
                <a:extLst>
                  <a:ext uri="{FF2B5EF4-FFF2-40B4-BE49-F238E27FC236}">
                    <a16:creationId xmlns:a16="http://schemas.microsoft.com/office/drawing/2014/main" id="{E3835860-5721-491A-9970-69C02A6B089F}"/>
                  </a:ext>
                </a:extLst>
              </p:cNvPr>
              <p:cNvSpPr txBox="1"/>
              <p:nvPr/>
            </p:nvSpPr>
            <p:spPr>
              <a:xfrm>
                <a:off x="7178040" y="5402424"/>
                <a:ext cx="1143000" cy="441788"/>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counselled</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5" name="object 34">
                <a:extLst>
                  <a:ext uri="{FF2B5EF4-FFF2-40B4-BE49-F238E27FC236}">
                    <a16:creationId xmlns:a16="http://schemas.microsoft.com/office/drawing/2014/main" id="{ED152E99-6A48-4A99-9B32-7FCEE7406F11}"/>
                  </a:ext>
                </a:extLst>
              </p:cNvPr>
              <p:cNvSpPr txBox="1"/>
              <p:nvPr/>
            </p:nvSpPr>
            <p:spPr>
              <a:xfrm>
                <a:off x="7982712" y="2569464"/>
                <a:ext cx="1670650"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received an HIV test</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6" name="object 29">
                <a:extLst>
                  <a:ext uri="{FF2B5EF4-FFF2-40B4-BE49-F238E27FC236}">
                    <a16:creationId xmlns:a16="http://schemas.microsoft.com/office/drawing/2014/main" id="{8F623F10-30EB-4B6D-832E-1E3F6580C207}"/>
                  </a:ext>
                </a:extLst>
              </p:cNvPr>
              <p:cNvSpPr txBox="1"/>
              <p:nvPr/>
            </p:nvSpPr>
            <p:spPr>
              <a:xfrm>
                <a:off x="9464040" y="5397365"/>
                <a:ext cx="1143000" cy="582852"/>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confirmed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HIV-positive</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7" name="object 28">
                <a:extLst>
                  <a:ext uri="{FF2B5EF4-FFF2-40B4-BE49-F238E27FC236}">
                    <a16:creationId xmlns:a16="http://schemas.microsoft.com/office/drawing/2014/main" id="{5ABFFCD1-69A5-4471-B643-4676C38EE4E9}"/>
                  </a:ext>
                </a:extLst>
              </p:cNvPr>
              <p:cNvSpPr txBox="1"/>
              <p:nvPr/>
            </p:nvSpPr>
            <p:spPr>
              <a:xfrm>
                <a:off x="8321040" y="5399004"/>
                <a:ext cx="1143000" cy="441788"/>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tested for HIV</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8" name="object 29">
                <a:extLst>
                  <a:ext uri="{FF2B5EF4-FFF2-40B4-BE49-F238E27FC236}">
                    <a16:creationId xmlns:a16="http://schemas.microsoft.com/office/drawing/2014/main" id="{D28077A6-A535-4990-A96F-FC7DA5B6737A}"/>
                  </a:ext>
                </a:extLst>
              </p:cNvPr>
              <p:cNvSpPr txBox="1"/>
              <p:nvPr/>
            </p:nvSpPr>
            <p:spPr>
              <a:xfrm>
                <a:off x="10607040" y="5399004"/>
                <a:ext cx="1143000" cy="582852"/>
              </a:xfrm>
              <a:prstGeom prst="rect">
                <a:avLst/>
              </a:prstGeom>
            </p:spPr>
            <p:txBody>
              <a:bodyPr vert="horz" wrap="square" lIns="0" tIns="18415" rIns="0" bIns="0" rtlCol="0">
                <a:spAutoFit/>
              </a:bodyPr>
              <a:lstStyle/>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Total number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of people</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enrolled </a:t>
                </a:r>
              </a:p>
              <a:p>
                <a:pPr marL="0" marR="5080" lvl="0" indent="0" algn="ctr" defTabSz="914400" rtl="0" eaLnBrk="1" fontAlgn="base" latinLnBrk="0" hangingPunct="1">
                  <a:lnSpc>
                    <a:spcPts val="1100"/>
                  </a:lnSpc>
                  <a:spcBef>
                    <a:spcPts val="0"/>
                  </a:spcBef>
                  <a:spcAft>
                    <a:spcPct val="0"/>
                  </a:spcAft>
                  <a:buClrTx/>
                  <a:buSzTx/>
                  <a:buFontTx/>
                  <a:buNone/>
                  <a:tabLst/>
                  <a:defRPr/>
                </a:pPr>
                <a:r>
                  <a:rPr lang="en-US" sz="1000" dirty="0">
                    <a:solidFill>
                      <a:prstClr val="black"/>
                    </a:solidFill>
                    <a:latin typeface="Arial" panose="020B0604020202020204" pitchFamily="34" charset="0"/>
                    <a:ea typeface="ＭＳ Ｐゴシック" pitchFamily="34" charset="-128"/>
                    <a:cs typeface="Arial" panose="020B0604020202020204" pitchFamily="34" charset="0"/>
                  </a:rPr>
                  <a:t>on treatment</a:t>
                </a:r>
                <a:endParaRPr kumimoji="0" sz="10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29" name="Rectangle 228">
                <a:extLst>
                  <a:ext uri="{FF2B5EF4-FFF2-40B4-BE49-F238E27FC236}">
                    <a16:creationId xmlns:a16="http://schemas.microsoft.com/office/drawing/2014/main" id="{3A945E30-FD13-4F60-8B67-199D9C1122D5}"/>
                  </a:ext>
                </a:extLst>
              </p:cNvPr>
              <p:cNvSpPr/>
              <p:nvPr/>
            </p:nvSpPr>
            <p:spPr>
              <a:xfrm>
                <a:off x="7589520" y="3073111"/>
                <a:ext cx="320040" cy="2221992"/>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Rectangle 229">
                <a:extLst>
                  <a:ext uri="{FF2B5EF4-FFF2-40B4-BE49-F238E27FC236}">
                    <a16:creationId xmlns:a16="http://schemas.microsoft.com/office/drawing/2014/main" id="{684AC91A-B1FF-4CF1-855C-72328F5C4C65}"/>
                  </a:ext>
                </a:extLst>
              </p:cNvPr>
              <p:cNvSpPr/>
              <p:nvPr/>
            </p:nvSpPr>
            <p:spPr>
              <a:xfrm>
                <a:off x="9875520" y="5148072"/>
                <a:ext cx="320040" cy="15553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Rectangle 230">
                <a:extLst>
                  <a:ext uri="{FF2B5EF4-FFF2-40B4-BE49-F238E27FC236}">
                    <a16:creationId xmlns:a16="http://schemas.microsoft.com/office/drawing/2014/main" id="{87F8C38A-CD76-4A92-B89B-C47525934728}"/>
                  </a:ext>
                </a:extLst>
              </p:cNvPr>
              <p:cNvSpPr/>
              <p:nvPr/>
            </p:nvSpPr>
            <p:spPr>
              <a:xfrm>
                <a:off x="11018520" y="5148072"/>
                <a:ext cx="320040" cy="1576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Rectangle 231">
                <a:extLst>
                  <a:ext uri="{FF2B5EF4-FFF2-40B4-BE49-F238E27FC236}">
                    <a16:creationId xmlns:a16="http://schemas.microsoft.com/office/drawing/2014/main" id="{BB1473E3-FFE7-4208-85AD-D81B91937355}"/>
                  </a:ext>
                </a:extLst>
              </p:cNvPr>
              <p:cNvSpPr/>
              <p:nvPr/>
            </p:nvSpPr>
            <p:spPr>
              <a:xfrm>
                <a:off x="8732520" y="3457583"/>
                <a:ext cx="320040" cy="183767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Rectangle 232">
                <a:extLst>
                  <a:ext uri="{FF2B5EF4-FFF2-40B4-BE49-F238E27FC236}">
                    <a16:creationId xmlns:a16="http://schemas.microsoft.com/office/drawing/2014/main" id="{94A2DD9C-7C42-4329-947E-F1A7B24C7D85}"/>
                  </a:ext>
                </a:extLst>
              </p:cNvPr>
              <p:cNvSpPr/>
              <p:nvPr/>
            </p:nvSpPr>
            <p:spPr>
              <a:xfrm>
                <a:off x="7583283" y="2848884"/>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1032</a:t>
                </a:r>
              </a:p>
            </p:txBody>
          </p:sp>
          <p:sp>
            <p:nvSpPr>
              <p:cNvPr id="234" name="Rectangle 233">
                <a:extLst>
                  <a:ext uri="{FF2B5EF4-FFF2-40B4-BE49-F238E27FC236}">
                    <a16:creationId xmlns:a16="http://schemas.microsoft.com/office/drawing/2014/main" id="{A1FAA93E-8EC9-48C6-89F5-83051FBE9176}"/>
                  </a:ext>
                </a:extLst>
              </p:cNvPr>
              <p:cNvSpPr/>
              <p:nvPr/>
            </p:nvSpPr>
            <p:spPr>
              <a:xfrm>
                <a:off x="9869283" y="4969236"/>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72</a:t>
                </a:r>
              </a:p>
            </p:txBody>
          </p:sp>
          <p:sp>
            <p:nvSpPr>
              <p:cNvPr id="235" name="Rectangle 234">
                <a:extLst>
                  <a:ext uri="{FF2B5EF4-FFF2-40B4-BE49-F238E27FC236}">
                    <a16:creationId xmlns:a16="http://schemas.microsoft.com/office/drawing/2014/main" id="{B0B352C8-2DE6-48D0-876A-6F5906DF4D6F}"/>
                  </a:ext>
                </a:extLst>
              </p:cNvPr>
              <p:cNvSpPr/>
              <p:nvPr/>
            </p:nvSpPr>
            <p:spPr>
              <a:xfrm>
                <a:off x="11012283" y="4969236"/>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72</a:t>
                </a:r>
              </a:p>
            </p:txBody>
          </p:sp>
          <p:sp>
            <p:nvSpPr>
              <p:cNvPr id="236" name="Rectangle 235">
                <a:extLst>
                  <a:ext uri="{FF2B5EF4-FFF2-40B4-BE49-F238E27FC236}">
                    <a16:creationId xmlns:a16="http://schemas.microsoft.com/office/drawing/2014/main" id="{DE9D525A-693F-4739-B1B5-C9160C1075D9}"/>
                  </a:ext>
                </a:extLst>
              </p:cNvPr>
              <p:cNvSpPr/>
              <p:nvPr/>
            </p:nvSpPr>
            <p:spPr>
              <a:xfrm>
                <a:off x="8726283" y="3232932"/>
                <a:ext cx="32004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1000" dirty="0">
                    <a:solidFill>
                      <a:schemeClr val="tx1">
                        <a:lumMod val="65000"/>
                        <a:lumOff val="35000"/>
                      </a:schemeClr>
                    </a:solidFill>
                  </a:rPr>
                  <a:t>858</a:t>
                </a:r>
              </a:p>
            </p:txBody>
          </p:sp>
          <p:grpSp>
            <p:nvGrpSpPr>
              <p:cNvPr id="237" name="Group 236">
                <a:extLst>
                  <a:ext uri="{FF2B5EF4-FFF2-40B4-BE49-F238E27FC236}">
                    <a16:creationId xmlns:a16="http://schemas.microsoft.com/office/drawing/2014/main" id="{ABB26079-EB48-4371-814D-91B6C8D20869}"/>
                  </a:ext>
                </a:extLst>
              </p:cNvPr>
              <p:cNvGrpSpPr/>
              <p:nvPr/>
            </p:nvGrpSpPr>
            <p:grpSpPr>
              <a:xfrm>
                <a:off x="8001000" y="2824662"/>
                <a:ext cx="896112" cy="274320"/>
                <a:chOff x="2148840" y="2820618"/>
                <a:chExt cx="896112" cy="274320"/>
              </a:xfrm>
            </p:grpSpPr>
            <p:cxnSp>
              <p:nvCxnSpPr>
                <p:cNvPr id="246" name="Straight Connector 245">
                  <a:extLst>
                    <a:ext uri="{FF2B5EF4-FFF2-40B4-BE49-F238E27FC236}">
                      <a16:creationId xmlns:a16="http://schemas.microsoft.com/office/drawing/2014/main" id="{25CD6738-37CD-421F-844A-F0AA06CF6356}"/>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180FD647-3B9B-4C75-9612-F03081A8D9D4}"/>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8" name="Group 237">
                <a:extLst>
                  <a:ext uri="{FF2B5EF4-FFF2-40B4-BE49-F238E27FC236}">
                    <a16:creationId xmlns:a16="http://schemas.microsoft.com/office/drawing/2014/main" id="{62D60DE7-E202-49BF-BC4B-A0F91C252ECC}"/>
                  </a:ext>
                </a:extLst>
              </p:cNvPr>
              <p:cNvGrpSpPr/>
              <p:nvPr/>
            </p:nvGrpSpPr>
            <p:grpSpPr>
              <a:xfrm>
                <a:off x="9098280" y="4210284"/>
                <a:ext cx="896112" cy="274320"/>
                <a:chOff x="2148840" y="2820618"/>
                <a:chExt cx="896112" cy="274320"/>
              </a:xfrm>
            </p:grpSpPr>
            <p:cxnSp>
              <p:nvCxnSpPr>
                <p:cNvPr id="244" name="Straight Connector 243">
                  <a:extLst>
                    <a:ext uri="{FF2B5EF4-FFF2-40B4-BE49-F238E27FC236}">
                      <a16:creationId xmlns:a16="http://schemas.microsoft.com/office/drawing/2014/main" id="{E29EAEF7-97B0-4A2E-982F-0D92E61614D5}"/>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7F8D3A0C-CB65-466E-8010-BDBC6CF9EA5D}"/>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9" name="Group 238">
                <a:extLst>
                  <a:ext uri="{FF2B5EF4-FFF2-40B4-BE49-F238E27FC236}">
                    <a16:creationId xmlns:a16="http://schemas.microsoft.com/office/drawing/2014/main" id="{99C20956-3ECF-410C-B94E-9FF3685EA06B}"/>
                  </a:ext>
                </a:extLst>
              </p:cNvPr>
              <p:cNvGrpSpPr/>
              <p:nvPr/>
            </p:nvGrpSpPr>
            <p:grpSpPr>
              <a:xfrm>
                <a:off x="10241280" y="4667484"/>
                <a:ext cx="896112" cy="274320"/>
                <a:chOff x="2148840" y="2820618"/>
                <a:chExt cx="896112" cy="274320"/>
              </a:xfrm>
            </p:grpSpPr>
            <p:cxnSp>
              <p:nvCxnSpPr>
                <p:cNvPr id="242" name="Straight Connector 241">
                  <a:extLst>
                    <a:ext uri="{FF2B5EF4-FFF2-40B4-BE49-F238E27FC236}">
                      <a16:creationId xmlns:a16="http://schemas.microsoft.com/office/drawing/2014/main" id="{7D036AC7-15F2-4005-BA7C-AF6395F17F11}"/>
                    </a:ext>
                  </a:extLst>
                </p:cNvPr>
                <p:cNvCxnSpPr/>
                <p:nvPr/>
              </p:nvCxnSpPr>
              <p:spPr>
                <a:xfrm>
                  <a:off x="2148840" y="2821410"/>
                  <a:ext cx="896112"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05A438D-A410-4582-A68F-8C0DB2AD57E8}"/>
                    </a:ext>
                  </a:extLst>
                </p:cNvPr>
                <p:cNvCxnSpPr>
                  <a:cxnSpLocks/>
                </p:cNvCxnSpPr>
                <p:nvPr/>
              </p:nvCxnSpPr>
              <p:spPr>
                <a:xfrm>
                  <a:off x="3044825" y="2820618"/>
                  <a:ext cx="127" cy="274320"/>
                </a:xfrm>
                <a:prstGeom prst="line">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40" name="object 34">
                <a:extLst>
                  <a:ext uri="{FF2B5EF4-FFF2-40B4-BE49-F238E27FC236}">
                    <a16:creationId xmlns:a16="http://schemas.microsoft.com/office/drawing/2014/main" id="{E223AFEC-3714-46A2-A0A2-387F99CBF441}"/>
                  </a:ext>
                </a:extLst>
              </p:cNvPr>
              <p:cNvSpPr txBox="1"/>
              <p:nvPr/>
            </p:nvSpPr>
            <p:spPr>
              <a:xfrm>
                <a:off x="9095481" y="3954252"/>
                <a:ext cx="1204176"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tested positive</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41" name="object 34">
                <a:extLst>
                  <a:ext uri="{FF2B5EF4-FFF2-40B4-BE49-F238E27FC236}">
                    <a16:creationId xmlns:a16="http://schemas.microsoft.com/office/drawing/2014/main" id="{7CF7532F-6A90-4AE1-8C7F-9BBC17AAF2EA}"/>
                  </a:ext>
                </a:extLst>
              </p:cNvPr>
              <p:cNvSpPr txBox="1"/>
              <p:nvPr/>
            </p:nvSpPr>
            <p:spPr>
              <a:xfrm>
                <a:off x="10122408" y="4411452"/>
                <a:ext cx="1816523" cy="215444"/>
              </a:xfrm>
              <a:prstGeom prst="rect">
                <a:avLst/>
              </a:prstGeom>
            </p:spPr>
            <p:txBody>
              <a:bodyPr vert="horz" wrap="none" lIns="0" tIns="0"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100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 initiated on treatment</a:t>
                </a:r>
                <a:endPar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endParaRPr>
              </a:p>
            </p:txBody>
          </p:sp>
          <p:cxnSp>
            <p:nvCxnSpPr>
              <p:cNvPr id="104" name="Straight Connector 103">
                <a:extLst>
                  <a:ext uri="{FF2B5EF4-FFF2-40B4-BE49-F238E27FC236}">
                    <a16:creationId xmlns:a16="http://schemas.microsoft.com/office/drawing/2014/main" id="{0743381F-7C33-44C3-8835-F64862BFA85C}"/>
                  </a:ext>
                </a:extLst>
              </p:cNvPr>
              <p:cNvCxnSpPr/>
              <p:nvPr/>
            </p:nvCxnSpPr>
            <p:spPr>
              <a:xfrm>
                <a:off x="6956482" y="5298376"/>
                <a:ext cx="4791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4292885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Proportion of new antiretroviral therapy initiations, people on antiretroviral therapy and treatment gap among people living with HIV, Asia and the Pacific,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8B8395A-6672-4B21-A24B-40A5C79784A0}"/>
              </a:ext>
            </a:extLst>
          </p:cNvPr>
          <p:cNvGrpSpPr/>
          <p:nvPr/>
        </p:nvGrpSpPr>
        <p:grpSpPr>
          <a:xfrm>
            <a:off x="457197" y="2194560"/>
            <a:ext cx="11097719" cy="4358569"/>
            <a:chOff x="457197" y="2194560"/>
            <a:chExt cx="11097719" cy="4358569"/>
          </a:xfrm>
        </p:grpSpPr>
        <p:grpSp>
          <p:nvGrpSpPr>
            <p:cNvPr id="388" name="Group 387">
              <a:extLst>
                <a:ext uri="{FF2B5EF4-FFF2-40B4-BE49-F238E27FC236}">
                  <a16:creationId xmlns:a16="http://schemas.microsoft.com/office/drawing/2014/main" id="{C307197B-E6A7-4A90-9165-81C43D111BA4}"/>
                </a:ext>
              </a:extLst>
            </p:cNvPr>
            <p:cNvGrpSpPr/>
            <p:nvPr/>
          </p:nvGrpSpPr>
          <p:grpSpPr>
            <a:xfrm>
              <a:off x="1554480" y="5760720"/>
              <a:ext cx="2377392" cy="153888"/>
              <a:chOff x="466344" y="5849148"/>
              <a:chExt cx="2377392" cy="153888"/>
            </a:xfrm>
          </p:grpSpPr>
          <p:sp>
            <p:nvSpPr>
              <p:cNvPr id="307" name="Rectangle 306">
                <a:extLst>
                  <a:ext uri="{FF2B5EF4-FFF2-40B4-BE49-F238E27FC236}">
                    <a16:creationId xmlns:a16="http://schemas.microsoft.com/office/drawing/2014/main" id="{8884FF40-403B-4410-8470-9B5713512E76}"/>
                  </a:ext>
                </a:extLst>
              </p:cNvPr>
              <p:cNvSpPr/>
              <p:nvPr/>
            </p:nvSpPr>
            <p:spPr>
              <a:xfrm>
                <a:off x="466344" y="5867322"/>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object 71">
                <a:extLst>
                  <a:ext uri="{FF2B5EF4-FFF2-40B4-BE49-F238E27FC236}">
                    <a16:creationId xmlns:a16="http://schemas.microsoft.com/office/drawing/2014/main" id="{1F74E60E-BD37-442C-B040-BF0AB578D050}"/>
                  </a:ext>
                </a:extLst>
              </p:cNvPr>
              <p:cNvSpPr txBox="1"/>
              <p:nvPr/>
            </p:nvSpPr>
            <p:spPr>
              <a:xfrm>
                <a:off x="649224" y="5849148"/>
                <a:ext cx="2194512"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newly initiated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387" name="Group 386">
              <a:extLst>
                <a:ext uri="{FF2B5EF4-FFF2-40B4-BE49-F238E27FC236}">
                  <a16:creationId xmlns:a16="http://schemas.microsoft.com/office/drawing/2014/main" id="{3245067D-FC5E-441B-AB66-C41852588CD1}"/>
                </a:ext>
              </a:extLst>
            </p:cNvPr>
            <p:cNvGrpSpPr/>
            <p:nvPr/>
          </p:nvGrpSpPr>
          <p:grpSpPr>
            <a:xfrm>
              <a:off x="1554480" y="5943600"/>
              <a:ext cx="1098195" cy="153888"/>
              <a:chOff x="466344" y="6032028"/>
              <a:chExt cx="1098195" cy="153888"/>
            </a:xfrm>
          </p:grpSpPr>
          <p:sp>
            <p:nvSpPr>
              <p:cNvPr id="305" name="Rectangle 304">
                <a:extLst>
                  <a:ext uri="{FF2B5EF4-FFF2-40B4-BE49-F238E27FC236}">
                    <a16:creationId xmlns:a16="http://schemas.microsoft.com/office/drawing/2014/main" id="{B3CE8269-EA02-4118-A56E-9B330F12D730}"/>
                  </a:ext>
                </a:extLst>
              </p:cNvPr>
              <p:cNvSpPr/>
              <p:nvPr/>
            </p:nvSpPr>
            <p:spPr>
              <a:xfrm>
                <a:off x="466344" y="6050202"/>
                <a:ext cx="109728" cy="10972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object 71">
                <a:extLst>
                  <a:ext uri="{FF2B5EF4-FFF2-40B4-BE49-F238E27FC236}">
                    <a16:creationId xmlns:a16="http://schemas.microsoft.com/office/drawing/2014/main" id="{A4F461F6-E20A-4238-99E9-FB237A69E9AF}"/>
                  </a:ext>
                </a:extLst>
              </p:cNvPr>
              <p:cNvSpPr txBox="1"/>
              <p:nvPr/>
            </p:nvSpPr>
            <p:spPr>
              <a:xfrm>
                <a:off x="649224" y="6032028"/>
                <a:ext cx="91531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Treatment gap</a:t>
                </a:r>
              </a:p>
            </p:txBody>
          </p:sp>
        </p:grpSp>
        <p:grpSp>
          <p:nvGrpSpPr>
            <p:cNvPr id="389" name="Group 388">
              <a:extLst>
                <a:ext uri="{FF2B5EF4-FFF2-40B4-BE49-F238E27FC236}">
                  <a16:creationId xmlns:a16="http://schemas.microsoft.com/office/drawing/2014/main" id="{79C51BD1-844F-42B0-874B-C3D0FC1E1E1F}"/>
                </a:ext>
              </a:extLst>
            </p:cNvPr>
            <p:cNvGrpSpPr/>
            <p:nvPr/>
          </p:nvGrpSpPr>
          <p:grpSpPr>
            <a:xfrm>
              <a:off x="1554480" y="5577840"/>
              <a:ext cx="1528643" cy="153888"/>
              <a:chOff x="467103" y="5666268"/>
              <a:chExt cx="1528643" cy="153888"/>
            </a:xfrm>
          </p:grpSpPr>
          <p:sp>
            <p:nvSpPr>
              <p:cNvPr id="299" name="object 71">
                <a:extLst>
                  <a:ext uri="{FF2B5EF4-FFF2-40B4-BE49-F238E27FC236}">
                    <a16:creationId xmlns:a16="http://schemas.microsoft.com/office/drawing/2014/main" id="{EA0B1EAB-685A-4849-BF88-26E6404326C4}"/>
                  </a:ext>
                </a:extLst>
              </p:cNvPr>
              <p:cNvSpPr txBox="1"/>
              <p:nvPr/>
            </p:nvSpPr>
            <p:spPr>
              <a:xfrm>
                <a:off x="649224" y="5666268"/>
                <a:ext cx="1346522"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on </a:t>
                </a: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treatment</a:t>
                </a:r>
                <a:r>
                  <a:rPr kumimoji="0" lang="en-US" sz="1100" b="0" i="0"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a:t>
                </a:r>
                <a:endParaRPr kumimoji="0" lang="en-US" sz="1100" b="0" i="0"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300" name="Rectangle 299">
                <a:extLst>
                  <a:ext uri="{FF2B5EF4-FFF2-40B4-BE49-F238E27FC236}">
                    <a16:creationId xmlns:a16="http://schemas.microsoft.com/office/drawing/2014/main" id="{796092E0-3B49-4509-AA4D-E4BD54A3F968}"/>
                  </a:ext>
                </a:extLst>
              </p:cNvPr>
              <p:cNvSpPr/>
              <p:nvPr/>
            </p:nvSpPr>
            <p:spPr>
              <a:xfrm>
                <a:off x="467103" y="568149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09" name="TextBox 308">
              <a:extLst>
                <a:ext uri="{FF2B5EF4-FFF2-40B4-BE49-F238E27FC236}">
                  <a16:creationId xmlns:a16="http://schemas.microsoft.com/office/drawing/2014/main" id="{5820E15A-1E98-4377-8357-2407C770A2DD}"/>
                </a:ext>
              </a:extLst>
            </p:cNvPr>
            <p:cNvSpPr txBox="1"/>
            <p:nvPr/>
          </p:nvSpPr>
          <p:spPr>
            <a:xfrm>
              <a:off x="457197" y="6245352"/>
              <a:ext cx="7979749"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UNAIDS Global AIDS Monitoring, 2021; and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Sankalak</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Status of National AIDS Response.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Second ed. New Delhi: NACO, Ministry of Health and Family Welfare [India]; 2020.</a:t>
              </a:r>
            </a:p>
          </p:txBody>
        </p:sp>
        <p:sp>
          <p:nvSpPr>
            <p:cNvPr id="365" name="TextBox 364">
              <a:extLst>
                <a:ext uri="{FF2B5EF4-FFF2-40B4-BE49-F238E27FC236}">
                  <a16:creationId xmlns:a16="http://schemas.microsoft.com/office/drawing/2014/main" id="{C5FF00BC-7F5B-4699-AA50-20344B1CD322}"/>
                </a:ext>
              </a:extLst>
            </p:cNvPr>
            <p:cNvSpPr txBox="1"/>
            <p:nvPr/>
          </p:nvSpPr>
          <p:spPr>
            <a:xfrm>
              <a:off x="9144000" y="5577840"/>
              <a:ext cx="2410916" cy="256480"/>
            </a:xfrm>
            <a:prstGeom prst="rect">
              <a:avLst/>
            </a:prstGeom>
          </p:spPr>
          <p:txBody>
            <a:bodyPr vert="horz" wrap="none" lIns="0" tIns="0" rIns="0" bIns="0" rtlCol="0" anchor="ctr">
              <a:spAutoFit/>
            </a:bodyPr>
            <a:lstStyle>
              <a:defPPr>
                <a:defRPr lang="LID4096"/>
              </a:defPPr>
              <a:lvl1pPr marR="0" lvl="0" indent="0" fontAlgn="base">
                <a:lnSpc>
                  <a:spcPts val="12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pPr>
                <a:lnSpc>
                  <a:spcPts val="1000"/>
                </a:lnSpc>
              </a:pPr>
              <a:r>
                <a:rPr lang="en-US" sz="900" baseline="30000" dirty="0"/>
                <a:t>a</a:t>
              </a:r>
              <a:r>
                <a:rPr lang="en-US" sz="900" dirty="0"/>
                <a:t> Excluding new antiretroviral therapy initiation.</a:t>
              </a:r>
            </a:p>
            <a:p>
              <a:pPr>
                <a:lnSpc>
                  <a:spcPts val="1000"/>
                </a:lnSpc>
              </a:pPr>
              <a:r>
                <a:rPr lang="en-US" sz="900" baseline="30000" dirty="0"/>
                <a:t>b</a:t>
              </a:r>
              <a:r>
                <a:rPr lang="en-US" sz="900" dirty="0"/>
                <a:t> Country published estimates.</a:t>
              </a:r>
            </a:p>
          </p:txBody>
        </p:sp>
        <p:sp>
          <p:nvSpPr>
            <p:cNvPr id="117" name="TextBox 116">
              <a:extLst>
                <a:ext uri="{FF2B5EF4-FFF2-40B4-BE49-F238E27FC236}">
                  <a16:creationId xmlns:a16="http://schemas.microsoft.com/office/drawing/2014/main" id="{D376BB82-113E-4FE1-91ED-35BEFF96B46C}"/>
                </a:ext>
              </a:extLst>
            </p:cNvPr>
            <p:cNvSpPr txBox="1"/>
            <p:nvPr/>
          </p:nvSpPr>
          <p:spPr>
            <a:xfrm>
              <a:off x="783026" y="21945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19" name="Straight Connector 118">
              <a:extLst>
                <a:ext uri="{FF2B5EF4-FFF2-40B4-BE49-F238E27FC236}">
                  <a16:creationId xmlns:a16="http://schemas.microsoft.com/office/drawing/2014/main" id="{97E5B988-4E86-4951-B670-2AA4B750D60A}"/>
                </a:ext>
              </a:extLst>
            </p:cNvPr>
            <p:cNvCxnSpPr/>
            <p:nvPr/>
          </p:nvCxnSpPr>
          <p:spPr>
            <a:xfrm>
              <a:off x="1191812" y="305598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0F7E4E3-8368-4EE7-AA31-CA576C3D20EE}"/>
                </a:ext>
              </a:extLst>
            </p:cNvPr>
            <p:cNvCxnSpPr/>
            <p:nvPr/>
          </p:nvCxnSpPr>
          <p:spPr>
            <a:xfrm>
              <a:off x="1191812" y="341067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40651655-3421-4E90-A873-B75D486AC6D8}"/>
                </a:ext>
              </a:extLst>
            </p:cNvPr>
            <p:cNvSpPr txBox="1"/>
            <p:nvPr/>
          </p:nvSpPr>
          <p:spPr>
            <a:xfrm>
              <a:off x="824704" y="291882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5" name="TextBox 124">
              <a:extLst>
                <a:ext uri="{FF2B5EF4-FFF2-40B4-BE49-F238E27FC236}">
                  <a16:creationId xmlns:a16="http://schemas.microsoft.com/office/drawing/2014/main" id="{E4B7C236-38C0-4ED9-8FCF-245A527072A2}"/>
                </a:ext>
              </a:extLst>
            </p:cNvPr>
            <p:cNvSpPr txBox="1"/>
            <p:nvPr/>
          </p:nvSpPr>
          <p:spPr>
            <a:xfrm>
              <a:off x="867986" y="327351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6" name="TextBox 125">
              <a:extLst>
                <a:ext uri="{FF2B5EF4-FFF2-40B4-BE49-F238E27FC236}">
                  <a16:creationId xmlns:a16="http://schemas.microsoft.com/office/drawing/2014/main" id="{A5F67A83-5EA3-4405-BFF4-F41BF034FD7F}"/>
                </a:ext>
              </a:extLst>
            </p:cNvPr>
            <p:cNvSpPr txBox="1"/>
            <p:nvPr/>
          </p:nvSpPr>
          <p:spPr>
            <a:xfrm>
              <a:off x="952944" y="399473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4EF828E9-3B30-43D7-925B-C3662E735A22}"/>
                </a:ext>
              </a:extLst>
            </p:cNvPr>
            <p:cNvSpPr txBox="1"/>
            <p:nvPr/>
          </p:nvSpPr>
          <p:spPr>
            <a:xfrm>
              <a:off x="867986" y="255788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29" name="Straight Connector 128">
              <a:extLst>
                <a:ext uri="{FF2B5EF4-FFF2-40B4-BE49-F238E27FC236}">
                  <a16:creationId xmlns:a16="http://schemas.microsoft.com/office/drawing/2014/main" id="{29FFD833-8D73-4AFD-8B6D-97B5669C2E8A}"/>
                </a:ext>
              </a:extLst>
            </p:cNvPr>
            <p:cNvCxnSpPr/>
            <p:nvPr/>
          </p:nvCxnSpPr>
          <p:spPr>
            <a:xfrm>
              <a:off x="1191812" y="269504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BEE00B7-1E5F-46D0-A04E-473E47B1FF27}"/>
                </a:ext>
              </a:extLst>
            </p:cNvPr>
            <p:cNvCxnSpPr/>
            <p:nvPr/>
          </p:nvCxnSpPr>
          <p:spPr>
            <a:xfrm>
              <a:off x="1191812" y="2331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D8F241C9-D4D4-4E0B-9863-2F53D06AC413}"/>
                </a:ext>
              </a:extLst>
            </p:cNvPr>
            <p:cNvCxnSpPr/>
            <p:nvPr/>
          </p:nvCxnSpPr>
          <p:spPr>
            <a:xfrm>
              <a:off x="1191812" y="3769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9CC462E-3A32-4336-98C6-5CDE0268EEFF}"/>
                </a:ext>
              </a:extLst>
            </p:cNvPr>
            <p:cNvSpPr txBox="1"/>
            <p:nvPr/>
          </p:nvSpPr>
          <p:spPr>
            <a:xfrm>
              <a:off x="867986" y="363241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4" name="object 10">
              <a:extLst>
                <a:ext uri="{FF2B5EF4-FFF2-40B4-BE49-F238E27FC236}">
                  <a16:creationId xmlns:a16="http://schemas.microsoft.com/office/drawing/2014/main" id="{A45C960B-8262-46A8-91B9-805E8B98569C}"/>
                </a:ext>
              </a:extLst>
            </p:cNvPr>
            <p:cNvSpPr txBox="1"/>
            <p:nvPr/>
          </p:nvSpPr>
          <p:spPr>
            <a:xfrm>
              <a:off x="649224" y="302873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2A76F284-E282-4447-88DF-C0D6EB908455}"/>
                </a:ext>
              </a:extLst>
            </p:cNvPr>
            <p:cNvSpPr txBox="1"/>
            <p:nvPr/>
          </p:nvSpPr>
          <p:spPr>
            <a:xfrm>
              <a:off x="1591836" y="4262262"/>
              <a:ext cx="153888" cy="581891"/>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Cambodia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6" name="TextBox 225">
              <a:extLst>
                <a:ext uri="{FF2B5EF4-FFF2-40B4-BE49-F238E27FC236}">
                  <a16:creationId xmlns:a16="http://schemas.microsoft.com/office/drawing/2014/main" id="{34F853FB-35CE-4F1B-A4BD-E0ACD133DC53}"/>
                </a:ext>
              </a:extLst>
            </p:cNvPr>
            <p:cNvSpPr txBox="1"/>
            <p:nvPr/>
          </p:nvSpPr>
          <p:spPr>
            <a:xfrm>
              <a:off x="2003316" y="4262262"/>
              <a:ext cx="153888" cy="48891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9" name="TextBox 228">
              <a:extLst>
                <a:ext uri="{FF2B5EF4-FFF2-40B4-BE49-F238E27FC236}">
                  <a16:creationId xmlns:a16="http://schemas.microsoft.com/office/drawing/2014/main" id="{C6446A20-5192-48EE-A72D-3088893B5131}"/>
                </a:ext>
              </a:extLst>
            </p:cNvPr>
            <p:cNvSpPr txBox="1"/>
            <p:nvPr/>
          </p:nvSpPr>
          <p:spPr>
            <a:xfrm>
              <a:off x="2414796" y="4262262"/>
              <a:ext cx="153888" cy="381515"/>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China</a:t>
              </a:r>
              <a:r>
                <a:rPr kumimoji="0" lang="fr-CH" sz="1000" b="0" i="0" u="none" strike="noStrike" kern="1200" cap="none" spc="0" normalizeH="0" baseline="30000" noProof="0" dirty="0" err="1">
                  <a:ln>
                    <a:noFill/>
                  </a:ln>
                  <a:solidFill>
                    <a:prstClr val="black"/>
                  </a:solidFill>
                  <a:effectLst/>
                  <a:uLnTx/>
                  <a:uFillTx/>
                  <a:latin typeface="Arial" panose="020B0604020202020204"/>
                  <a:ea typeface="+mn-ea"/>
                  <a:cs typeface="+mn-cs"/>
                </a:rPr>
                <a:t>b</a:t>
              </a:r>
              <a:endParaRPr kumimoji="0" lang="en-GB" sz="10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232" name="TextBox 231">
              <a:extLst>
                <a:ext uri="{FF2B5EF4-FFF2-40B4-BE49-F238E27FC236}">
                  <a16:creationId xmlns:a16="http://schemas.microsoft.com/office/drawing/2014/main" id="{F40BC081-8280-40A7-BAB2-AF340A9DCBCE}"/>
                </a:ext>
              </a:extLst>
            </p:cNvPr>
            <p:cNvSpPr txBox="1"/>
            <p:nvPr/>
          </p:nvSpPr>
          <p:spPr>
            <a:xfrm>
              <a:off x="3237756" y="4262262"/>
              <a:ext cx="153888" cy="33342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5" name="TextBox 234">
              <a:extLst>
                <a:ext uri="{FF2B5EF4-FFF2-40B4-BE49-F238E27FC236}">
                  <a16:creationId xmlns:a16="http://schemas.microsoft.com/office/drawing/2014/main" id="{C24EA1ED-8CC0-4435-811B-4A9F584C30AA}"/>
                </a:ext>
              </a:extLst>
            </p:cNvPr>
            <p:cNvSpPr txBox="1"/>
            <p:nvPr/>
          </p:nvSpPr>
          <p:spPr>
            <a:xfrm>
              <a:off x="4060716" y="4262262"/>
              <a:ext cx="153888" cy="323807"/>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India</a:t>
              </a:r>
              <a:r>
                <a:rPr kumimoji="0" lang="fr-CH" sz="1000" b="0" i="0" u="none" strike="noStrike" kern="1200" cap="none" spc="0" normalizeH="0" baseline="30000" noProof="0" dirty="0" err="1">
                  <a:ln>
                    <a:noFill/>
                  </a:ln>
                  <a:solidFill>
                    <a:prstClr val="black"/>
                  </a:solidFill>
                  <a:effectLst/>
                  <a:uLnTx/>
                  <a:uFillTx/>
                  <a:latin typeface="Arial" panose="020B0604020202020204"/>
                  <a:ea typeface="+mn-ea"/>
                  <a:cs typeface="+mn-cs"/>
                </a:rPr>
                <a:t>b</a:t>
              </a:r>
              <a:endParaRPr kumimoji="0" lang="en-GB" sz="10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238" name="TextBox 237">
              <a:extLst>
                <a:ext uri="{FF2B5EF4-FFF2-40B4-BE49-F238E27FC236}">
                  <a16:creationId xmlns:a16="http://schemas.microsoft.com/office/drawing/2014/main" id="{40227F24-FCEE-4EDA-8E41-155C32173D71}"/>
                </a:ext>
              </a:extLst>
            </p:cNvPr>
            <p:cNvSpPr txBox="1"/>
            <p:nvPr/>
          </p:nvSpPr>
          <p:spPr>
            <a:xfrm>
              <a:off x="4806731" y="4262262"/>
              <a:ext cx="307777" cy="1269858"/>
            </a:xfrm>
            <a:prstGeom prst="rect">
              <a:avLst/>
            </a:prstGeom>
            <a:noFill/>
          </p:spPr>
          <p:txBody>
            <a:bodyPr vert="vert270"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Lao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People’s</a:t>
              </a: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Democratic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1" name="TextBox 240">
              <a:extLst>
                <a:ext uri="{FF2B5EF4-FFF2-40B4-BE49-F238E27FC236}">
                  <a16:creationId xmlns:a16="http://schemas.microsoft.com/office/drawing/2014/main" id="{68AF917F-F69D-4B83-8A09-ACE57BC27EAE}"/>
                </a:ext>
              </a:extLst>
            </p:cNvPr>
            <p:cNvSpPr txBox="1"/>
            <p:nvPr/>
          </p:nvSpPr>
          <p:spPr>
            <a:xfrm>
              <a:off x="5295156" y="4262262"/>
              <a:ext cx="153888" cy="50494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Malaysia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4" name="TextBox 243">
              <a:extLst>
                <a:ext uri="{FF2B5EF4-FFF2-40B4-BE49-F238E27FC236}">
                  <a16:creationId xmlns:a16="http://schemas.microsoft.com/office/drawing/2014/main" id="{F53F1553-629F-4D06-9BAD-644529929F06}"/>
                </a:ext>
              </a:extLst>
            </p:cNvPr>
            <p:cNvSpPr txBox="1"/>
            <p:nvPr/>
          </p:nvSpPr>
          <p:spPr>
            <a:xfrm>
              <a:off x="4472196" y="4262262"/>
              <a:ext cx="153888" cy="53861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7" name="TextBox 246">
              <a:extLst>
                <a:ext uri="{FF2B5EF4-FFF2-40B4-BE49-F238E27FC236}">
                  <a16:creationId xmlns:a16="http://schemas.microsoft.com/office/drawing/2014/main" id="{4CF2507F-D994-4B3C-BA4A-67C82FE5EB70}"/>
                </a:ext>
              </a:extLst>
            </p:cNvPr>
            <p:cNvSpPr txBox="1"/>
            <p:nvPr/>
          </p:nvSpPr>
          <p:spPr>
            <a:xfrm>
              <a:off x="3649236" y="4262262"/>
              <a:ext cx="153888" cy="110447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1D0E9CE9-F8A7-4682-9157-5B0F56B7DCAD}"/>
                </a:ext>
              </a:extLst>
            </p:cNvPr>
            <p:cNvSpPr txBox="1"/>
            <p:nvPr/>
          </p:nvSpPr>
          <p:spPr>
            <a:xfrm>
              <a:off x="2826276" y="4262262"/>
              <a:ext cx="153888" cy="52578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Viet Nam</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5" name="TextBox 284">
              <a:extLst>
                <a:ext uri="{FF2B5EF4-FFF2-40B4-BE49-F238E27FC236}">
                  <a16:creationId xmlns:a16="http://schemas.microsoft.com/office/drawing/2014/main" id="{E012695F-66A6-45A7-9AC1-9F48152F10A0}"/>
                </a:ext>
              </a:extLst>
            </p:cNvPr>
            <p:cNvSpPr txBox="1"/>
            <p:nvPr/>
          </p:nvSpPr>
          <p:spPr>
            <a:xfrm>
              <a:off x="5706636" y="4262262"/>
              <a:ext cx="153888" cy="68288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Timor-Leste</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3" name="TextBox 282">
              <a:extLst>
                <a:ext uri="{FF2B5EF4-FFF2-40B4-BE49-F238E27FC236}">
                  <a16:creationId xmlns:a16="http://schemas.microsoft.com/office/drawing/2014/main" id="{68D2B317-4E67-47A1-9372-640F17633114}"/>
                </a:ext>
              </a:extLst>
            </p:cNvPr>
            <p:cNvSpPr txBox="1"/>
            <p:nvPr/>
          </p:nvSpPr>
          <p:spPr>
            <a:xfrm>
              <a:off x="6118116" y="4262262"/>
              <a:ext cx="153888" cy="402354"/>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Bhutan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1" name="TextBox 280">
              <a:extLst>
                <a:ext uri="{FF2B5EF4-FFF2-40B4-BE49-F238E27FC236}">
                  <a16:creationId xmlns:a16="http://schemas.microsoft.com/office/drawing/2014/main" id="{CE07B247-F90A-4962-95CB-6C4510A26182}"/>
                </a:ext>
              </a:extLst>
            </p:cNvPr>
            <p:cNvSpPr txBox="1"/>
            <p:nvPr/>
          </p:nvSpPr>
          <p:spPr>
            <a:xfrm>
              <a:off x="6529596" y="4262262"/>
              <a:ext cx="153888" cy="617157"/>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B7F89FDD-9562-44B3-ACDC-15E85A4E8DBF}"/>
                </a:ext>
              </a:extLst>
            </p:cNvPr>
            <p:cNvSpPr txBox="1"/>
            <p:nvPr/>
          </p:nvSpPr>
          <p:spPr>
            <a:xfrm>
              <a:off x="7352556" y="4262262"/>
              <a:ext cx="153888" cy="51777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Mongolia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7" name="TextBox 276">
              <a:extLst>
                <a:ext uri="{FF2B5EF4-FFF2-40B4-BE49-F238E27FC236}">
                  <a16:creationId xmlns:a16="http://schemas.microsoft.com/office/drawing/2014/main" id="{63E78D39-086E-4EC4-9CB4-2B47D7903EF2}"/>
                </a:ext>
              </a:extLst>
            </p:cNvPr>
            <p:cNvSpPr txBox="1"/>
            <p:nvPr/>
          </p:nvSpPr>
          <p:spPr>
            <a:xfrm>
              <a:off x="8175516" y="4262262"/>
              <a:ext cx="153888" cy="48891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Pakistan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1" name="TextBox 270">
              <a:extLst>
                <a:ext uri="{FF2B5EF4-FFF2-40B4-BE49-F238E27FC236}">
                  <a16:creationId xmlns:a16="http://schemas.microsoft.com/office/drawing/2014/main" id="{8755E3A5-CFF1-4CFE-9368-5F4B0A400CFE}"/>
                </a:ext>
              </a:extLst>
            </p:cNvPr>
            <p:cNvSpPr txBox="1"/>
            <p:nvPr/>
          </p:nvSpPr>
          <p:spPr>
            <a:xfrm>
              <a:off x="8586996" y="4262262"/>
              <a:ext cx="153888" cy="671659"/>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Afghanistan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9" name="TextBox 268">
              <a:extLst>
                <a:ext uri="{FF2B5EF4-FFF2-40B4-BE49-F238E27FC236}">
                  <a16:creationId xmlns:a16="http://schemas.microsoft.com/office/drawing/2014/main" id="{DF0CE9AF-98D9-4FBF-85D7-FA5C2604F14F}"/>
                </a:ext>
              </a:extLst>
            </p:cNvPr>
            <p:cNvSpPr txBox="1"/>
            <p:nvPr/>
          </p:nvSpPr>
          <p:spPr>
            <a:xfrm>
              <a:off x="7764036" y="4262262"/>
              <a:ext cx="153888" cy="551434"/>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25AD5C85-FFCC-43CA-B43B-9880747F91A7}"/>
                </a:ext>
              </a:extLst>
            </p:cNvPr>
            <p:cNvSpPr txBox="1"/>
            <p:nvPr/>
          </p:nvSpPr>
          <p:spPr>
            <a:xfrm>
              <a:off x="6941076" y="4262262"/>
              <a:ext cx="153888" cy="16511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Fiji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385" name="Group 384">
              <a:extLst>
                <a:ext uri="{FF2B5EF4-FFF2-40B4-BE49-F238E27FC236}">
                  <a16:creationId xmlns:a16="http://schemas.microsoft.com/office/drawing/2014/main" id="{B1C8C924-2EA0-4934-9015-60EB1357AEBD}"/>
                </a:ext>
              </a:extLst>
            </p:cNvPr>
            <p:cNvGrpSpPr/>
            <p:nvPr/>
          </p:nvGrpSpPr>
          <p:grpSpPr>
            <a:xfrm>
              <a:off x="1554480" y="2322575"/>
              <a:ext cx="7223760" cy="1636776"/>
              <a:chOff x="1554480" y="2276855"/>
              <a:chExt cx="7223760" cy="1636776"/>
            </a:xfrm>
          </p:grpSpPr>
          <p:sp>
            <p:nvSpPr>
              <p:cNvPr id="310" name="Rectangle 309">
                <a:extLst>
                  <a:ext uri="{FF2B5EF4-FFF2-40B4-BE49-F238E27FC236}">
                    <a16:creationId xmlns:a16="http://schemas.microsoft.com/office/drawing/2014/main" id="{5EE4AC7F-8FD5-495F-AEB0-3C0C6D739BE8}"/>
                  </a:ext>
                </a:extLst>
              </p:cNvPr>
              <p:cNvSpPr/>
              <p:nvPr/>
            </p:nvSpPr>
            <p:spPr>
              <a:xfrm>
                <a:off x="1554480" y="2276856"/>
                <a:ext cx="228600" cy="31089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Rectangle 310">
                <a:extLst>
                  <a:ext uri="{FF2B5EF4-FFF2-40B4-BE49-F238E27FC236}">
                    <a16:creationId xmlns:a16="http://schemas.microsoft.com/office/drawing/2014/main" id="{3CA0DCDD-2C70-4293-B0EF-C85F05D9A3A8}"/>
                  </a:ext>
                </a:extLst>
              </p:cNvPr>
              <p:cNvSpPr/>
              <p:nvPr/>
            </p:nvSpPr>
            <p:spPr>
              <a:xfrm>
                <a:off x="1965960" y="2276856"/>
                <a:ext cx="228600" cy="40233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Rectangle 311">
                <a:extLst>
                  <a:ext uri="{FF2B5EF4-FFF2-40B4-BE49-F238E27FC236}">
                    <a16:creationId xmlns:a16="http://schemas.microsoft.com/office/drawing/2014/main" id="{DDD507E7-63FA-4DFF-A8F5-39E030904A4D}"/>
                  </a:ext>
                </a:extLst>
              </p:cNvPr>
              <p:cNvSpPr/>
              <p:nvPr/>
            </p:nvSpPr>
            <p:spPr>
              <a:xfrm>
                <a:off x="2377440" y="2276856"/>
                <a:ext cx="228600" cy="40233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Rectangle 312">
                <a:extLst>
                  <a:ext uri="{FF2B5EF4-FFF2-40B4-BE49-F238E27FC236}">
                    <a16:creationId xmlns:a16="http://schemas.microsoft.com/office/drawing/2014/main" id="{59A8CB12-5C73-4466-9558-C41421E3152F}"/>
                  </a:ext>
                </a:extLst>
              </p:cNvPr>
              <p:cNvSpPr/>
              <p:nvPr/>
            </p:nvSpPr>
            <p:spPr>
              <a:xfrm>
                <a:off x="3200400" y="2276855"/>
                <a:ext cx="228600" cy="63093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Rectangle 313">
                <a:extLst>
                  <a:ext uri="{FF2B5EF4-FFF2-40B4-BE49-F238E27FC236}">
                    <a16:creationId xmlns:a16="http://schemas.microsoft.com/office/drawing/2014/main" id="{21CBA1E8-C8E8-468A-A08C-F53538FF6F25}"/>
                  </a:ext>
                </a:extLst>
              </p:cNvPr>
              <p:cNvSpPr/>
              <p:nvPr/>
            </p:nvSpPr>
            <p:spPr>
              <a:xfrm>
                <a:off x="4023360" y="2276856"/>
                <a:ext cx="228600" cy="67665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Rectangle 314">
                <a:extLst>
                  <a:ext uri="{FF2B5EF4-FFF2-40B4-BE49-F238E27FC236}">
                    <a16:creationId xmlns:a16="http://schemas.microsoft.com/office/drawing/2014/main" id="{BFB7FE13-03A2-4EAC-84A9-7B5F9D5D4F92}"/>
                  </a:ext>
                </a:extLst>
              </p:cNvPr>
              <p:cNvSpPr/>
              <p:nvPr/>
            </p:nvSpPr>
            <p:spPr>
              <a:xfrm>
                <a:off x="4846320" y="2276855"/>
                <a:ext cx="228600" cy="832104"/>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Rectangle 315">
                <a:extLst>
                  <a:ext uri="{FF2B5EF4-FFF2-40B4-BE49-F238E27FC236}">
                    <a16:creationId xmlns:a16="http://schemas.microsoft.com/office/drawing/2014/main" id="{45103A99-ABEF-4A63-8F02-656FBCEF1890}"/>
                  </a:ext>
                </a:extLst>
              </p:cNvPr>
              <p:cNvSpPr/>
              <p:nvPr/>
            </p:nvSpPr>
            <p:spPr>
              <a:xfrm>
                <a:off x="5257800" y="2276855"/>
                <a:ext cx="228600" cy="88696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Rectangle 316">
                <a:extLst>
                  <a:ext uri="{FF2B5EF4-FFF2-40B4-BE49-F238E27FC236}">
                    <a16:creationId xmlns:a16="http://schemas.microsoft.com/office/drawing/2014/main" id="{3C4FD772-DC53-4FB6-9DAE-6155431FE25A}"/>
                  </a:ext>
                </a:extLst>
              </p:cNvPr>
              <p:cNvSpPr/>
              <p:nvPr/>
            </p:nvSpPr>
            <p:spPr>
              <a:xfrm>
                <a:off x="4434840" y="2276856"/>
                <a:ext cx="228600" cy="766067"/>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Rectangle 317">
                <a:extLst>
                  <a:ext uri="{FF2B5EF4-FFF2-40B4-BE49-F238E27FC236}">
                    <a16:creationId xmlns:a16="http://schemas.microsoft.com/office/drawing/2014/main" id="{E231BAB5-63FE-48BF-B4BC-5A0D25EA84CF}"/>
                  </a:ext>
                </a:extLst>
              </p:cNvPr>
              <p:cNvSpPr/>
              <p:nvPr/>
            </p:nvSpPr>
            <p:spPr>
              <a:xfrm>
                <a:off x="3611880" y="2276856"/>
                <a:ext cx="228600" cy="63093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Rectangle 318">
                <a:extLst>
                  <a:ext uri="{FF2B5EF4-FFF2-40B4-BE49-F238E27FC236}">
                    <a16:creationId xmlns:a16="http://schemas.microsoft.com/office/drawing/2014/main" id="{C7F6BF53-D732-4DD4-AA29-5827BF2733DB}"/>
                  </a:ext>
                </a:extLst>
              </p:cNvPr>
              <p:cNvSpPr/>
              <p:nvPr/>
            </p:nvSpPr>
            <p:spPr>
              <a:xfrm>
                <a:off x="2788920" y="2276856"/>
                <a:ext cx="228600" cy="56692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Rectangle 319">
                <a:extLst>
                  <a:ext uri="{FF2B5EF4-FFF2-40B4-BE49-F238E27FC236}">
                    <a16:creationId xmlns:a16="http://schemas.microsoft.com/office/drawing/2014/main" id="{7EEBDE71-82B3-4893-9EB6-5029EF5968C8}"/>
                  </a:ext>
                </a:extLst>
              </p:cNvPr>
              <p:cNvSpPr/>
              <p:nvPr/>
            </p:nvSpPr>
            <p:spPr>
              <a:xfrm>
                <a:off x="5669280" y="2276855"/>
                <a:ext cx="228600" cy="88696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Rectangle 320">
                <a:extLst>
                  <a:ext uri="{FF2B5EF4-FFF2-40B4-BE49-F238E27FC236}">
                    <a16:creationId xmlns:a16="http://schemas.microsoft.com/office/drawing/2014/main" id="{6AB2C6D7-CC9D-4E78-8969-EF3D6628A9C5}"/>
                  </a:ext>
                </a:extLst>
              </p:cNvPr>
              <p:cNvSpPr/>
              <p:nvPr/>
            </p:nvSpPr>
            <p:spPr>
              <a:xfrm>
                <a:off x="6080760" y="2276855"/>
                <a:ext cx="228600" cy="99669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Rectangle 321">
                <a:extLst>
                  <a:ext uri="{FF2B5EF4-FFF2-40B4-BE49-F238E27FC236}">
                    <a16:creationId xmlns:a16="http://schemas.microsoft.com/office/drawing/2014/main" id="{CB7E98BD-107F-42CC-8486-6F33A66610C6}"/>
                  </a:ext>
                </a:extLst>
              </p:cNvPr>
              <p:cNvSpPr/>
              <p:nvPr/>
            </p:nvSpPr>
            <p:spPr>
              <a:xfrm>
                <a:off x="6492240" y="2276855"/>
                <a:ext cx="228600" cy="105156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Rectangle 322">
                <a:extLst>
                  <a:ext uri="{FF2B5EF4-FFF2-40B4-BE49-F238E27FC236}">
                    <a16:creationId xmlns:a16="http://schemas.microsoft.com/office/drawing/2014/main" id="{8EAA9B2A-68CA-4A4F-A45C-209B13461175}"/>
                  </a:ext>
                </a:extLst>
              </p:cNvPr>
              <p:cNvSpPr/>
              <p:nvPr/>
            </p:nvSpPr>
            <p:spPr>
              <a:xfrm>
                <a:off x="7315200" y="2276855"/>
                <a:ext cx="228600" cy="118872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Rectangle 323">
                <a:extLst>
                  <a:ext uri="{FF2B5EF4-FFF2-40B4-BE49-F238E27FC236}">
                    <a16:creationId xmlns:a16="http://schemas.microsoft.com/office/drawing/2014/main" id="{7B7B412E-6AA5-4563-84FE-A3C6226DA9D3}"/>
                  </a:ext>
                </a:extLst>
              </p:cNvPr>
              <p:cNvSpPr/>
              <p:nvPr/>
            </p:nvSpPr>
            <p:spPr>
              <a:xfrm>
                <a:off x="8138160" y="2276856"/>
                <a:ext cx="228600" cy="159105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Rectangle 324">
                <a:extLst>
                  <a:ext uri="{FF2B5EF4-FFF2-40B4-BE49-F238E27FC236}">
                    <a16:creationId xmlns:a16="http://schemas.microsoft.com/office/drawing/2014/main" id="{D47CB4FC-DC50-4840-BF86-8B77F20CA129}"/>
                  </a:ext>
                </a:extLst>
              </p:cNvPr>
              <p:cNvSpPr/>
              <p:nvPr/>
            </p:nvSpPr>
            <p:spPr>
              <a:xfrm>
                <a:off x="8549640" y="2276855"/>
                <a:ext cx="228600" cy="163677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Rectangle 325">
                <a:extLst>
                  <a:ext uri="{FF2B5EF4-FFF2-40B4-BE49-F238E27FC236}">
                    <a16:creationId xmlns:a16="http://schemas.microsoft.com/office/drawing/2014/main" id="{CC3ADCF6-95B4-4197-B540-2415CB1DAC91}"/>
                  </a:ext>
                </a:extLst>
              </p:cNvPr>
              <p:cNvSpPr/>
              <p:nvPr/>
            </p:nvSpPr>
            <p:spPr>
              <a:xfrm>
                <a:off x="7726680" y="2276855"/>
                <a:ext cx="228600" cy="1335024"/>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Rectangle 326">
                <a:extLst>
                  <a:ext uri="{FF2B5EF4-FFF2-40B4-BE49-F238E27FC236}">
                    <a16:creationId xmlns:a16="http://schemas.microsoft.com/office/drawing/2014/main" id="{123F9AA1-E4EB-491C-A890-CF207DFC99FC}"/>
                  </a:ext>
                </a:extLst>
              </p:cNvPr>
              <p:cNvSpPr/>
              <p:nvPr/>
            </p:nvSpPr>
            <p:spPr>
              <a:xfrm>
                <a:off x="6903720" y="2276855"/>
                <a:ext cx="228600" cy="109728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72" name="Straight Connector 371">
              <a:extLst>
                <a:ext uri="{FF2B5EF4-FFF2-40B4-BE49-F238E27FC236}">
                  <a16:creationId xmlns:a16="http://schemas.microsoft.com/office/drawing/2014/main" id="{DDE8E285-7079-4942-B7B4-DDCEAC901845}"/>
                </a:ext>
              </a:extLst>
            </p:cNvPr>
            <p:cNvCxnSpPr/>
            <p:nvPr/>
          </p:nvCxnSpPr>
          <p:spPr>
            <a:xfrm>
              <a:off x="1352416" y="2606016"/>
              <a:ext cx="7680960" cy="0"/>
            </a:xfrm>
            <a:prstGeom prst="line">
              <a:avLst/>
            </a:prstGeom>
            <a:ln w="9525">
              <a:solidFill>
                <a:srgbClr val="E23E8E"/>
              </a:solidFill>
            </a:ln>
          </p:spPr>
          <p:style>
            <a:lnRef idx="1">
              <a:schemeClr val="accent1"/>
            </a:lnRef>
            <a:fillRef idx="0">
              <a:schemeClr val="accent1"/>
            </a:fillRef>
            <a:effectRef idx="0">
              <a:schemeClr val="accent1"/>
            </a:effectRef>
            <a:fontRef idx="minor">
              <a:schemeClr val="tx1"/>
            </a:fontRef>
          </p:style>
        </p:cxnSp>
        <p:sp>
          <p:nvSpPr>
            <p:cNvPr id="373" name="TextBox 372">
              <a:extLst>
                <a:ext uri="{FF2B5EF4-FFF2-40B4-BE49-F238E27FC236}">
                  <a16:creationId xmlns:a16="http://schemas.microsoft.com/office/drawing/2014/main" id="{BF8C2827-4971-4B21-BBC2-C477EC04FA2F}"/>
                </a:ext>
              </a:extLst>
            </p:cNvPr>
            <p:cNvSpPr txBox="1"/>
            <p:nvPr/>
          </p:nvSpPr>
          <p:spPr>
            <a:xfrm>
              <a:off x="9144000" y="2496312"/>
              <a:ext cx="904094" cy="215444"/>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DF2A82"/>
                  </a:solidFill>
                  <a:effectLst/>
                  <a:uLnTx/>
                  <a:uFillTx/>
                  <a:latin typeface="Arial" panose="020B0604020202020204"/>
                  <a:ea typeface="+mn-ea"/>
                  <a:cs typeface="+mn-cs"/>
                </a:rPr>
                <a:t>2020 target</a:t>
              </a:r>
              <a:endParaRPr kumimoji="0" lang="en-CH" sz="1400" b="0" i="1" u="none" strike="noStrike" kern="1200" cap="none" spc="0" normalizeH="0" baseline="0" noProof="0" dirty="0">
                <a:ln>
                  <a:noFill/>
                </a:ln>
                <a:solidFill>
                  <a:srgbClr val="DF2A82"/>
                </a:solidFill>
                <a:effectLst/>
                <a:uLnTx/>
                <a:uFillTx/>
                <a:latin typeface="Arial" panose="020B0604020202020204"/>
                <a:ea typeface="+mn-ea"/>
                <a:cs typeface="+mn-cs"/>
              </a:endParaRPr>
            </a:p>
          </p:txBody>
        </p:sp>
        <p:grpSp>
          <p:nvGrpSpPr>
            <p:cNvPr id="383" name="Group 382">
              <a:extLst>
                <a:ext uri="{FF2B5EF4-FFF2-40B4-BE49-F238E27FC236}">
                  <a16:creationId xmlns:a16="http://schemas.microsoft.com/office/drawing/2014/main" id="{A0BAA6EF-8BF4-44F5-AD5C-53E93129969F}"/>
                </a:ext>
              </a:extLst>
            </p:cNvPr>
            <p:cNvGrpSpPr/>
            <p:nvPr/>
          </p:nvGrpSpPr>
          <p:grpSpPr>
            <a:xfrm>
              <a:off x="1554480" y="2628029"/>
              <a:ext cx="7223760" cy="1373354"/>
              <a:chOff x="1554480" y="2582309"/>
              <a:chExt cx="7223760" cy="1373354"/>
            </a:xfrm>
          </p:grpSpPr>
          <p:sp>
            <p:nvSpPr>
              <p:cNvPr id="328" name="Rectangle 327">
                <a:extLst>
                  <a:ext uri="{FF2B5EF4-FFF2-40B4-BE49-F238E27FC236}">
                    <a16:creationId xmlns:a16="http://schemas.microsoft.com/office/drawing/2014/main" id="{DD60F88D-2808-436F-89EC-42B919AA95F9}"/>
                  </a:ext>
                </a:extLst>
              </p:cNvPr>
              <p:cNvSpPr/>
              <p:nvPr/>
            </p:nvSpPr>
            <p:spPr>
              <a:xfrm>
                <a:off x="1554480" y="2582309"/>
                <a:ext cx="228600" cy="9144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Rectangle 328">
                <a:extLst>
                  <a:ext uri="{FF2B5EF4-FFF2-40B4-BE49-F238E27FC236}">
                    <a16:creationId xmlns:a16="http://schemas.microsoft.com/office/drawing/2014/main" id="{360EF911-957D-4119-8133-FC0F36D0C2C4}"/>
                  </a:ext>
                </a:extLst>
              </p:cNvPr>
              <p:cNvSpPr/>
              <p:nvPr/>
            </p:nvSpPr>
            <p:spPr>
              <a:xfrm>
                <a:off x="1965960" y="2670778"/>
                <a:ext cx="228600" cy="9144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Rectangle 329">
                <a:extLst>
                  <a:ext uri="{FF2B5EF4-FFF2-40B4-BE49-F238E27FC236}">
                    <a16:creationId xmlns:a16="http://schemas.microsoft.com/office/drawing/2014/main" id="{4465EFD6-6CB0-432B-91D8-BE6A7DA02C53}"/>
                  </a:ext>
                </a:extLst>
              </p:cNvPr>
              <p:cNvSpPr/>
              <p:nvPr/>
            </p:nvSpPr>
            <p:spPr>
              <a:xfrm>
                <a:off x="2377440" y="2670736"/>
                <a:ext cx="228600" cy="20116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Rectangle 330">
                <a:extLst>
                  <a:ext uri="{FF2B5EF4-FFF2-40B4-BE49-F238E27FC236}">
                    <a16:creationId xmlns:a16="http://schemas.microsoft.com/office/drawing/2014/main" id="{84A77545-F813-4049-84FF-E231CAC6F1C3}"/>
                  </a:ext>
                </a:extLst>
              </p:cNvPr>
              <p:cNvSpPr/>
              <p:nvPr/>
            </p:nvSpPr>
            <p:spPr>
              <a:xfrm>
                <a:off x="3200400" y="2904171"/>
                <a:ext cx="228600" cy="12801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Rectangle 331">
                <a:extLst>
                  <a:ext uri="{FF2B5EF4-FFF2-40B4-BE49-F238E27FC236}">
                    <a16:creationId xmlns:a16="http://schemas.microsoft.com/office/drawing/2014/main" id="{A17ED484-CA82-42B3-8CEF-3A8DF83B7101}"/>
                  </a:ext>
                </a:extLst>
              </p:cNvPr>
              <p:cNvSpPr/>
              <p:nvPr/>
            </p:nvSpPr>
            <p:spPr>
              <a:xfrm>
                <a:off x="4023360" y="2952047"/>
                <a:ext cx="228600" cy="12801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Rectangle 332">
                <a:extLst>
                  <a:ext uri="{FF2B5EF4-FFF2-40B4-BE49-F238E27FC236}">
                    <a16:creationId xmlns:a16="http://schemas.microsoft.com/office/drawing/2014/main" id="{08B81086-60A7-4378-A4C5-F7B4F9601F39}"/>
                  </a:ext>
                </a:extLst>
              </p:cNvPr>
              <p:cNvSpPr/>
              <p:nvPr/>
            </p:nvSpPr>
            <p:spPr>
              <a:xfrm>
                <a:off x="4846320" y="3107210"/>
                <a:ext cx="228600" cy="15544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Rectangle 333">
                <a:extLst>
                  <a:ext uri="{FF2B5EF4-FFF2-40B4-BE49-F238E27FC236}">
                    <a16:creationId xmlns:a16="http://schemas.microsoft.com/office/drawing/2014/main" id="{325A2489-A7B8-4532-B8B0-90ABAED822BC}"/>
                  </a:ext>
                </a:extLst>
              </p:cNvPr>
              <p:cNvSpPr/>
              <p:nvPr/>
            </p:nvSpPr>
            <p:spPr>
              <a:xfrm>
                <a:off x="5257800" y="3160940"/>
                <a:ext cx="228600" cy="9144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Rectangle 334">
                <a:extLst>
                  <a:ext uri="{FF2B5EF4-FFF2-40B4-BE49-F238E27FC236}">
                    <a16:creationId xmlns:a16="http://schemas.microsoft.com/office/drawing/2014/main" id="{F7152D3A-6C33-4131-BB75-2E5162362A2B}"/>
                  </a:ext>
                </a:extLst>
              </p:cNvPr>
              <p:cNvSpPr/>
              <p:nvPr/>
            </p:nvSpPr>
            <p:spPr>
              <a:xfrm>
                <a:off x="4434840" y="3040542"/>
                <a:ext cx="228600" cy="18288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Rectangle 335">
                <a:extLst>
                  <a:ext uri="{FF2B5EF4-FFF2-40B4-BE49-F238E27FC236}">
                    <a16:creationId xmlns:a16="http://schemas.microsoft.com/office/drawing/2014/main" id="{2D80E4D2-0EDA-446F-8BFA-4DCC38B86D54}"/>
                  </a:ext>
                </a:extLst>
              </p:cNvPr>
              <p:cNvSpPr/>
              <p:nvPr/>
            </p:nvSpPr>
            <p:spPr>
              <a:xfrm>
                <a:off x="3611880" y="2904171"/>
                <a:ext cx="228600" cy="14630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Rectangle 336">
                <a:extLst>
                  <a:ext uri="{FF2B5EF4-FFF2-40B4-BE49-F238E27FC236}">
                    <a16:creationId xmlns:a16="http://schemas.microsoft.com/office/drawing/2014/main" id="{C3CCE722-6780-4DBB-B701-C32FD5BC73BA}"/>
                  </a:ext>
                </a:extLst>
              </p:cNvPr>
              <p:cNvSpPr/>
              <p:nvPr/>
            </p:nvSpPr>
            <p:spPr>
              <a:xfrm>
                <a:off x="2788920" y="2840697"/>
                <a:ext cx="228600" cy="15544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Rectangle 337">
                <a:extLst>
                  <a:ext uri="{FF2B5EF4-FFF2-40B4-BE49-F238E27FC236}">
                    <a16:creationId xmlns:a16="http://schemas.microsoft.com/office/drawing/2014/main" id="{FBF3300F-728D-4D03-AE46-5C7DAD15A5EE}"/>
                  </a:ext>
                </a:extLst>
              </p:cNvPr>
              <p:cNvSpPr/>
              <p:nvPr/>
            </p:nvSpPr>
            <p:spPr>
              <a:xfrm>
                <a:off x="5669280" y="3160940"/>
                <a:ext cx="228600" cy="19202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Rectangle 338">
                <a:extLst>
                  <a:ext uri="{FF2B5EF4-FFF2-40B4-BE49-F238E27FC236}">
                    <a16:creationId xmlns:a16="http://schemas.microsoft.com/office/drawing/2014/main" id="{B20FC9E1-596B-4D8A-8FC1-5F16E1651A5D}"/>
                  </a:ext>
                </a:extLst>
              </p:cNvPr>
              <p:cNvSpPr/>
              <p:nvPr/>
            </p:nvSpPr>
            <p:spPr>
              <a:xfrm>
                <a:off x="6080760" y="3272088"/>
                <a:ext cx="228600"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Rectangle 339">
                <a:extLst>
                  <a:ext uri="{FF2B5EF4-FFF2-40B4-BE49-F238E27FC236}">
                    <a16:creationId xmlns:a16="http://schemas.microsoft.com/office/drawing/2014/main" id="{F4399306-092E-473A-ADE3-8122FD3A46F4}"/>
                  </a:ext>
                </a:extLst>
              </p:cNvPr>
              <p:cNvSpPr/>
              <p:nvPr/>
            </p:nvSpPr>
            <p:spPr>
              <a:xfrm>
                <a:off x="6492240" y="3327612"/>
                <a:ext cx="228600" cy="14630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1" name="Rectangle 340">
                <a:extLst>
                  <a:ext uri="{FF2B5EF4-FFF2-40B4-BE49-F238E27FC236}">
                    <a16:creationId xmlns:a16="http://schemas.microsoft.com/office/drawing/2014/main" id="{6C72F9CB-376B-499A-AF26-5447298355C0}"/>
                  </a:ext>
                </a:extLst>
              </p:cNvPr>
              <p:cNvSpPr/>
              <p:nvPr/>
            </p:nvSpPr>
            <p:spPr>
              <a:xfrm>
                <a:off x="7315200" y="3458712"/>
                <a:ext cx="228600" cy="9144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Rectangle 341">
                <a:extLst>
                  <a:ext uri="{FF2B5EF4-FFF2-40B4-BE49-F238E27FC236}">
                    <a16:creationId xmlns:a16="http://schemas.microsoft.com/office/drawing/2014/main" id="{6D44FC0C-EA0C-468C-85B7-854D1D82F98B}"/>
                  </a:ext>
                </a:extLst>
              </p:cNvPr>
              <p:cNvSpPr/>
              <p:nvPr/>
            </p:nvSpPr>
            <p:spPr>
              <a:xfrm>
                <a:off x="8138160" y="3866326"/>
                <a:ext cx="228600" cy="6400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3" name="Rectangle 342">
                <a:extLst>
                  <a:ext uri="{FF2B5EF4-FFF2-40B4-BE49-F238E27FC236}">
                    <a16:creationId xmlns:a16="http://schemas.microsoft.com/office/drawing/2014/main" id="{05C8C7BF-25E0-4602-BA7E-6C6390F9E0BC}"/>
                  </a:ext>
                </a:extLst>
              </p:cNvPr>
              <p:cNvSpPr/>
              <p:nvPr/>
            </p:nvSpPr>
            <p:spPr>
              <a:xfrm>
                <a:off x="8549640" y="3909943"/>
                <a:ext cx="228600" cy="4572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Rectangle 343">
                <a:extLst>
                  <a:ext uri="{FF2B5EF4-FFF2-40B4-BE49-F238E27FC236}">
                    <a16:creationId xmlns:a16="http://schemas.microsoft.com/office/drawing/2014/main" id="{650EC060-CCE9-4DD2-958F-F4676AFC6E41}"/>
                  </a:ext>
                </a:extLst>
              </p:cNvPr>
              <p:cNvSpPr/>
              <p:nvPr/>
            </p:nvSpPr>
            <p:spPr>
              <a:xfrm>
                <a:off x="7726680" y="3607007"/>
                <a:ext cx="228600" cy="12801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Rectangle 344">
                <a:extLst>
                  <a:ext uri="{FF2B5EF4-FFF2-40B4-BE49-F238E27FC236}">
                    <a16:creationId xmlns:a16="http://schemas.microsoft.com/office/drawing/2014/main" id="{014777F1-4E64-4E64-B53F-6CA4688DC939}"/>
                  </a:ext>
                </a:extLst>
              </p:cNvPr>
              <p:cNvSpPr/>
              <p:nvPr/>
            </p:nvSpPr>
            <p:spPr>
              <a:xfrm>
                <a:off x="6903720" y="3372939"/>
                <a:ext cx="228600" cy="11887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0" name="Group 389">
              <a:extLst>
                <a:ext uri="{FF2B5EF4-FFF2-40B4-BE49-F238E27FC236}">
                  <a16:creationId xmlns:a16="http://schemas.microsoft.com/office/drawing/2014/main" id="{0B502429-1F15-479D-93D2-DAE1C774AF06}"/>
                </a:ext>
              </a:extLst>
            </p:cNvPr>
            <p:cNvGrpSpPr/>
            <p:nvPr/>
          </p:nvGrpSpPr>
          <p:grpSpPr>
            <a:xfrm>
              <a:off x="1554480" y="2711343"/>
              <a:ext cx="7223760" cy="1429535"/>
              <a:chOff x="1554480" y="2711343"/>
              <a:chExt cx="7223760" cy="1429535"/>
            </a:xfrm>
          </p:grpSpPr>
          <p:sp>
            <p:nvSpPr>
              <p:cNvPr id="346" name="Rectangle 345">
                <a:extLst>
                  <a:ext uri="{FF2B5EF4-FFF2-40B4-BE49-F238E27FC236}">
                    <a16:creationId xmlns:a16="http://schemas.microsoft.com/office/drawing/2014/main" id="{A8204CA4-C9D0-4A09-84AB-3367DA58171C}"/>
                  </a:ext>
                </a:extLst>
              </p:cNvPr>
              <p:cNvSpPr/>
              <p:nvPr/>
            </p:nvSpPr>
            <p:spPr>
              <a:xfrm>
                <a:off x="1554480" y="2711343"/>
                <a:ext cx="228600" cy="142646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Rectangle 346">
                <a:extLst>
                  <a:ext uri="{FF2B5EF4-FFF2-40B4-BE49-F238E27FC236}">
                    <a16:creationId xmlns:a16="http://schemas.microsoft.com/office/drawing/2014/main" id="{75D5846E-3910-41B1-B828-6FDFB002D995}"/>
                  </a:ext>
                </a:extLst>
              </p:cNvPr>
              <p:cNvSpPr/>
              <p:nvPr/>
            </p:nvSpPr>
            <p:spPr>
              <a:xfrm>
                <a:off x="1965960" y="2809456"/>
                <a:ext cx="228600" cy="132363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Rectangle 347">
                <a:extLst>
                  <a:ext uri="{FF2B5EF4-FFF2-40B4-BE49-F238E27FC236}">
                    <a16:creationId xmlns:a16="http://schemas.microsoft.com/office/drawing/2014/main" id="{1315E9A5-B38E-4BF5-ABA2-C98B52290212}"/>
                  </a:ext>
                </a:extLst>
              </p:cNvPr>
              <p:cNvSpPr/>
              <p:nvPr/>
            </p:nvSpPr>
            <p:spPr>
              <a:xfrm>
                <a:off x="2377440" y="2916130"/>
                <a:ext cx="228600" cy="121947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Rectangle 348">
                <a:extLst>
                  <a:ext uri="{FF2B5EF4-FFF2-40B4-BE49-F238E27FC236}">
                    <a16:creationId xmlns:a16="http://schemas.microsoft.com/office/drawing/2014/main" id="{4D7E20BD-C3D6-4932-B36A-9A69FBC40637}"/>
                  </a:ext>
                </a:extLst>
              </p:cNvPr>
              <p:cNvSpPr/>
              <p:nvPr/>
            </p:nvSpPr>
            <p:spPr>
              <a:xfrm>
                <a:off x="3200400" y="3077881"/>
                <a:ext cx="228600" cy="106070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Rectangle 349">
                <a:extLst>
                  <a:ext uri="{FF2B5EF4-FFF2-40B4-BE49-F238E27FC236}">
                    <a16:creationId xmlns:a16="http://schemas.microsoft.com/office/drawing/2014/main" id="{35E88B77-FB3F-42D8-80B6-B153FEBF582D}"/>
                  </a:ext>
                </a:extLst>
              </p:cNvPr>
              <p:cNvSpPr/>
              <p:nvPr/>
            </p:nvSpPr>
            <p:spPr>
              <a:xfrm>
                <a:off x="4023360" y="3120516"/>
                <a:ext cx="228600" cy="101498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1" name="Rectangle 350">
                <a:extLst>
                  <a:ext uri="{FF2B5EF4-FFF2-40B4-BE49-F238E27FC236}">
                    <a16:creationId xmlns:a16="http://schemas.microsoft.com/office/drawing/2014/main" id="{7D8CCD28-C492-4EAC-A95D-A417316F6A31}"/>
                  </a:ext>
                </a:extLst>
              </p:cNvPr>
              <p:cNvSpPr/>
              <p:nvPr/>
            </p:nvSpPr>
            <p:spPr>
              <a:xfrm>
                <a:off x="4846320" y="3305248"/>
                <a:ext cx="228600" cy="83210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2" name="Rectangle 351">
                <a:extLst>
                  <a:ext uri="{FF2B5EF4-FFF2-40B4-BE49-F238E27FC236}">
                    <a16:creationId xmlns:a16="http://schemas.microsoft.com/office/drawing/2014/main" id="{7274B52C-C1CB-465C-BF33-9136E8B47C96}"/>
                  </a:ext>
                </a:extLst>
              </p:cNvPr>
              <p:cNvSpPr/>
              <p:nvPr/>
            </p:nvSpPr>
            <p:spPr>
              <a:xfrm>
                <a:off x="5257800" y="3292454"/>
                <a:ext cx="228600" cy="84063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Rectangle 352">
                <a:extLst>
                  <a:ext uri="{FF2B5EF4-FFF2-40B4-BE49-F238E27FC236}">
                    <a16:creationId xmlns:a16="http://schemas.microsoft.com/office/drawing/2014/main" id="{64C10EA4-D28F-48AF-BDA8-235FED40E589}"/>
                  </a:ext>
                </a:extLst>
              </p:cNvPr>
              <p:cNvSpPr/>
              <p:nvPr/>
            </p:nvSpPr>
            <p:spPr>
              <a:xfrm>
                <a:off x="4434840" y="3265978"/>
                <a:ext cx="228600" cy="86868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Rectangle 353">
                <a:extLst>
                  <a:ext uri="{FF2B5EF4-FFF2-40B4-BE49-F238E27FC236}">
                    <a16:creationId xmlns:a16="http://schemas.microsoft.com/office/drawing/2014/main" id="{4AD1DDB6-CFB7-4FE3-B69C-172B2E6C27EF}"/>
                  </a:ext>
                </a:extLst>
              </p:cNvPr>
              <p:cNvSpPr/>
              <p:nvPr/>
            </p:nvSpPr>
            <p:spPr>
              <a:xfrm>
                <a:off x="3611880" y="3091286"/>
                <a:ext cx="228600" cy="104180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Rectangle 354">
                <a:extLst>
                  <a:ext uri="{FF2B5EF4-FFF2-40B4-BE49-F238E27FC236}">
                    <a16:creationId xmlns:a16="http://schemas.microsoft.com/office/drawing/2014/main" id="{727E5732-50ED-47C4-886C-737F24DE4926}"/>
                  </a:ext>
                </a:extLst>
              </p:cNvPr>
              <p:cNvSpPr/>
              <p:nvPr/>
            </p:nvSpPr>
            <p:spPr>
              <a:xfrm>
                <a:off x="2788920" y="3033296"/>
                <a:ext cx="228600" cy="110642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Rectangle 355">
                <a:extLst>
                  <a:ext uri="{FF2B5EF4-FFF2-40B4-BE49-F238E27FC236}">
                    <a16:creationId xmlns:a16="http://schemas.microsoft.com/office/drawing/2014/main" id="{FA23539C-C0D4-4336-9A67-5328C617C72D}"/>
                  </a:ext>
                </a:extLst>
              </p:cNvPr>
              <p:cNvSpPr/>
              <p:nvPr/>
            </p:nvSpPr>
            <p:spPr>
              <a:xfrm>
                <a:off x="5669280" y="3390916"/>
                <a:ext cx="228600" cy="74468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Rectangle 356">
                <a:extLst>
                  <a:ext uri="{FF2B5EF4-FFF2-40B4-BE49-F238E27FC236}">
                    <a16:creationId xmlns:a16="http://schemas.microsoft.com/office/drawing/2014/main" id="{DFE8A633-1751-4E45-AC33-66B887B25F7F}"/>
                  </a:ext>
                </a:extLst>
              </p:cNvPr>
              <p:cNvSpPr/>
              <p:nvPr/>
            </p:nvSpPr>
            <p:spPr>
              <a:xfrm>
                <a:off x="6080760" y="3413628"/>
                <a:ext cx="228600" cy="7223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Rectangle 357">
                <a:extLst>
                  <a:ext uri="{FF2B5EF4-FFF2-40B4-BE49-F238E27FC236}">
                    <a16:creationId xmlns:a16="http://schemas.microsoft.com/office/drawing/2014/main" id="{8643D511-5B50-4FA4-BA5B-2CBA89FF1557}"/>
                  </a:ext>
                </a:extLst>
              </p:cNvPr>
              <p:cNvSpPr/>
              <p:nvPr/>
            </p:nvSpPr>
            <p:spPr>
              <a:xfrm>
                <a:off x="6492240" y="3514112"/>
                <a:ext cx="228600" cy="6217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Rectangle 358">
                <a:extLst>
                  <a:ext uri="{FF2B5EF4-FFF2-40B4-BE49-F238E27FC236}">
                    <a16:creationId xmlns:a16="http://schemas.microsoft.com/office/drawing/2014/main" id="{12DD4E3F-9425-469B-8D5C-FE9DAEE3298D}"/>
                  </a:ext>
                </a:extLst>
              </p:cNvPr>
              <p:cNvSpPr/>
              <p:nvPr/>
            </p:nvSpPr>
            <p:spPr>
              <a:xfrm>
                <a:off x="7315200" y="3586960"/>
                <a:ext cx="228600" cy="54864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Rectangle 359">
                <a:extLst>
                  <a:ext uri="{FF2B5EF4-FFF2-40B4-BE49-F238E27FC236}">
                    <a16:creationId xmlns:a16="http://schemas.microsoft.com/office/drawing/2014/main" id="{21B1A2A6-5D75-4AA1-BE09-5C5FA59F249C}"/>
                  </a:ext>
                </a:extLst>
              </p:cNvPr>
              <p:cNvSpPr/>
              <p:nvPr/>
            </p:nvSpPr>
            <p:spPr>
              <a:xfrm>
                <a:off x="8138160" y="3977804"/>
                <a:ext cx="228600" cy="15544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Rectangle 360">
                <a:extLst>
                  <a:ext uri="{FF2B5EF4-FFF2-40B4-BE49-F238E27FC236}">
                    <a16:creationId xmlns:a16="http://schemas.microsoft.com/office/drawing/2014/main" id="{05BF5706-111A-4D17-B9AA-E4DB5DB1A051}"/>
                  </a:ext>
                </a:extLst>
              </p:cNvPr>
              <p:cNvSpPr/>
              <p:nvPr/>
            </p:nvSpPr>
            <p:spPr>
              <a:xfrm>
                <a:off x="8549640" y="3998490"/>
                <a:ext cx="22860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a:extLst>
                  <a:ext uri="{FF2B5EF4-FFF2-40B4-BE49-F238E27FC236}">
                    <a16:creationId xmlns:a16="http://schemas.microsoft.com/office/drawing/2014/main" id="{41D19DBD-2E9E-45AF-856B-EF48307E8E7B}"/>
                  </a:ext>
                </a:extLst>
              </p:cNvPr>
              <p:cNvSpPr/>
              <p:nvPr/>
            </p:nvSpPr>
            <p:spPr>
              <a:xfrm>
                <a:off x="7726680" y="3775118"/>
                <a:ext cx="228600" cy="3657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Rectangle 362">
                <a:extLst>
                  <a:ext uri="{FF2B5EF4-FFF2-40B4-BE49-F238E27FC236}">
                    <a16:creationId xmlns:a16="http://schemas.microsoft.com/office/drawing/2014/main" id="{E2A01809-8ACB-4ADB-A505-42B9CE8A2912}"/>
                  </a:ext>
                </a:extLst>
              </p:cNvPr>
              <p:cNvSpPr/>
              <p:nvPr/>
            </p:nvSpPr>
            <p:spPr>
              <a:xfrm>
                <a:off x="6903720" y="3526672"/>
                <a:ext cx="228600" cy="61264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122" name="Straight Connector 121">
              <a:extLst>
                <a:ext uri="{FF2B5EF4-FFF2-40B4-BE49-F238E27FC236}">
                  <a16:creationId xmlns:a16="http://schemas.microsoft.com/office/drawing/2014/main" id="{40BF1FE2-D107-4F49-80DF-739DB5FF0B4A}"/>
                </a:ext>
              </a:extLst>
            </p:cNvPr>
            <p:cNvCxnSpPr/>
            <p:nvPr/>
          </p:nvCxnSpPr>
          <p:spPr>
            <a:xfrm>
              <a:off x="1191812" y="4131891"/>
              <a:ext cx="76809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599701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2E38ED94-6AB4-4C6E-871B-9D031FADEA5E}"/>
              </a:ext>
            </a:extLst>
          </p:cNvPr>
          <p:cNvSpPr>
            <a:spLocks noGrp="1"/>
          </p:cNvSpPr>
          <p:nvPr>
            <p:ph sz="quarter" idx="12"/>
          </p:nvPr>
        </p:nvSpPr>
        <p:spPr/>
        <p:txBody>
          <a:bodyPr lIns="0" tIns="0" rIns="0" bIns="0" anchor="t" anchorCtr="0"/>
          <a:lstStyle/>
          <a:p>
            <a:pPr>
              <a:lnSpc>
                <a:spcPct val="100000"/>
              </a:lnSpc>
              <a:spcBef>
                <a:spcPts val="0"/>
              </a:spcBef>
            </a:pPr>
            <a:r>
              <a:rPr lang="en-US" dirty="0"/>
              <a:t>Total HIV resource availability per person living with HIV, HIV incidence </a:t>
            </a:r>
          </a:p>
          <a:p>
            <a:pPr>
              <a:lnSpc>
                <a:spcPct val="100000"/>
              </a:lnSpc>
              <a:spcBef>
                <a:spcPts val="0"/>
              </a:spcBef>
            </a:pPr>
            <a:r>
              <a:rPr lang="en-US" dirty="0"/>
              <a:t>and AIDS-related mortality rates, low- and middle-income countries, 2010–2020 and 2025 target</a:t>
            </a:r>
          </a:p>
        </p:txBody>
      </p:sp>
      <p:sp>
        <p:nvSpPr>
          <p:cNvPr id="12" name="Text Placeholder 11">
            <a:extLst>
              <a:ext uri="{FF2B5EF4-FFF2-40B4-BE49-F238E27FC236}">
                <a16:creationId xmlns:a16="http://schemas.microsoft.com/office/drawing/2014/main" id="{785AFD7A-1BB5-4E31-98FF-2E1ABD3D079F}"/>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FC918F0D-A2DF-433A-B302-EFC828EB6AD1}"/>
              </a:ext>
            </a:extLst>
          </p:cNvPr>
          <p:cNvGrpSpPr/>
          <p:nvPr/>
        </p:nvGrpSpPr>
        <p:grpSpPr>
          <a:xfrm>
            <a:off x="454182" y="2228116"/>
            <a:ext cx="11524458" cy="4326572"/>
            <a:chOff x="454182" y="2228116"/>
            <a:chExt cx="11524458" cy="4326572"/>
          </a:xfrm>
        </p:grpSpPr>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110642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Analysis based on UNAIDS epidemiological and financial estimates and projections, 2021.</a:t>
              </a:r>
            </a:p>
          </p:txBody>
        </p:sp>
        <p:sp>
          <p:nvSpPr>
            <p:cNvPr id="17" name="bk object 22">
              <a:extLst>
                <a:ext uri="{FF2B5EF4-FFF2-40B4-BE49-F238E27FC236}">
                  <a16:creationId xmlns:a16="http://schemas.microsoft.com/office/drawing/2014/main" id="{93588DC0-3EF7-40E3-BA24-12ED499FC2BE}"/>
                </a:ext>
              </a:extLst>
            </p:cNvPr>
            <p:cNvSpPr/>
            <p:nvPr/>
          </p:nvSpPr>
          <p:spPr>
            <a:xfrm>
              <a:off x="454182"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and southern Africa</a:t>
              </a:r>
            </a:p>
          </p:txBody>
        </p:sp>
        <p:sp>
          <p:nvSpPr>
            <p:cNvPr id="18" name="bk object 22">
              <a:extLst>
                <a:ext uri="{FF2B5EF4-FFF2-40B4-BE49-F238E27FC236}">
                  <a16:creationId xmlns:a16="http://schemas.microsoft.com/office/drawing/2014/main" id="{4A6CCC1F-C2C8-40FA-A522-42FBBF9E89FF}"/>
                </a:ext>
              </a:extLst>
            </p:cNvPr>
            <p:cNvSpPr/>
            <p:nvPr/>
          </p:nvSpPr>
          <p:spPr>
            <a:xfrm>
              <a:off x="45720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Europe and central Asia</a:t>
              </a:r>
            </a:p>
          </p:txBody>
        </p:sp>
        <p:sp>
          <p:nvSpPr>
            <p:cNvPr id="20" name="bk object 22">
              <a:extLst>
                <a:ext uri="{FF2B5EF4-FFF2-40B4-BE49-F238E27FC236}">
                  <a16:creationId xmlns:a16="http://schemas.microsoft.com/office/drawing/2014/main" id="{6B89EB3D-F61F-4047-AD00-57C26CADF4AD}"/>
                </a:ext>
              </a:extLst>
            </p:cNvPr>
            <p:cNvSpPr/>
            <p:nvPr/>
          </p:nvSpPr>
          <p:spPr>
            <a:xfrm>
              <a:off x="338328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Western and central Africa</a:t>
              </a:r>
            </a:p>
          </p:txBody>
        </p:sp>
        <p:sp>
          <p:nvSpPr>
            <p:cNvPr id="21" name="bk object 22">
              <a:extLst>
                <a:ext uri="{FF2B5EF4-FFF2-40B4-BE49-F238E27FC236}">
                  <a16:creationId xmlns:a16="http://schemas.microsoft.com/office/drawing/2014/main" id="{60C84153-C238-4C94-863A-EB056C8864D6}"/>
                </a:ext>
              </a:extLst>
            </p:cNvPr>
            <p:cNvSpPr/>
            <p:nvPr/>
          </p:nvSpPr>
          <p:spPr>
            <a:xfrm>
              <a:off x="338328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Latin America</a:t>
              </a:r>
            </a:p>
          </p:txBody>
        </p:sp>
        <p:sp>
          <p:nvSpPr>
            <p:cNvPr id="22" name="bk object 22">
              <a:extLst>
                <a:ext uri="{FF2B5EF4-FFF2-40B4-BE49-F238E27FC236}">
                  <a16:creationId xmlns:a16="http://schemas.microsoft.com/office/drawing/2014/main" id="{2003FDEE-C2AA-494B-A8DA-EC9CDCD5A331}"/>
                </a:ext>
              </a:extLst>
            </p:cNvPr>
            <p:cNvSpPr/>
            <p:nvPr/>
          </p:nvSpPr>
          <p:spPr>
            <a:xfrm>
              <a:off x="630936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Asia and the Pacific</a:t>
              </a:r>
            </a:p>
          </p:txBody>
        </p:sp>
        <p:sp>
          <p:nvSpPr>
            <p:cNvPr id="23" name="bk object 22">
              <a:extLst>
                <a:ext uri="{FF2B5EF4-FFF2-40B4-BE49-F238E27FC236}">
                  <a16:creationId xmlns:a16="http://schemas.microsoft.com/office/drawing/2014/main" id="{E01487CE-9C90-46F8-BF02-773898B76CF7}"/>
                </a:ext>
              </a:extLst>
            </p:cNvPr>
            <p:cNvSpPr/>
            <p:nvPr/>
          </p:nvSpPr>
          <p:spPr>
            <a:xfrm>
              <a:off x="630936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Middle East and North Africa</a:t>
              </a:r>
            </a:p>
          </p:txBody>
        </p:sp>
        <p:sp>
          <p:nvSpPr>
            <p:cNvPr id="24" name="bk object 22">
              <a:extLst>
                <a:ext uri="{FF2B5EF4-FFF2-40B4-BE49-F238E27FC236}">
                  <a16:creationId xmlns:a16="http://schemas.microsoft.com/office/drawing/2014/main" id="{B54C9BBF-F4B4-458A-8359-666CA7EAECEC}"/>
                </a:ext>
              </a:extLst>
            </p:cNvPr>
            <p:cNvSpPr/>
            <p:nvPr/>
          </p:nvSpPr>
          <p:spPr>
            <a:xfrm>
              <a:off x="923544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Caribbean</a:t>
              </a:r>
            </a:p>
          </p:txBody>
        </p:sp>
        <p:grpSp>
          <p:nvGrpSpPr>
            <p:cNvPr id="38" name="Group 37">
              <a:extLst>
                <a:ext uri="{FF2B5EF4-FFF2-40B4-BE49-F238E27FC236}">
                  <a16:creationId xmlns:a16="http://schemas.microsoft.com/office/drawing/2014/main" id="{094BD4A5-57E8-4FC8-9BF0-4C9C3D96B795}"/>
                </a:ext>
              </a:extLst>
            </p:cNvPr>
            <p:cNvGrpSpPr/>
            <p:nvPr/>
          </p:nvGrpSpPr>
          <p:grpSpPr>
            <a:xfrm>
              <a:off x="9613364" y="4755719"/>
              <a:ext cx="2034349" cy="256480"/>
              <a:chOff x="9601200" y="4663440"/>
              <a:chExt cx="2034349" cy="256480"/>
            </a:xfrm>
          </p:grpSpPr>
          <p:sp>
            <p:nvSpPr>
              <p:cNvPr id="27" name="TextBox 26">
                <a:extLst>
                  <a:ext uri="{FF2B5EF4-FFF2-40B4-BE49-F238E27FC236}">
                    <a16:creationId xmlns:a16="http://schemas.microsoft.com/office/drawing/2014/main" id="{4F72175D-D67F-408F-8D05-063FF39E6BA1}"/>
                  </a:ext>
                </a:extLst>
              </p:cNvPr>
              <p:cNvSpPr txBox="1"/>
              <p:nvPr/>
            </p:nvSpPr>
            <p:spPr>
              <a:xfrm>
                <a:off x="9784080" y="4663440"/>
                <a:ext cx="1851469" cy="256480"/>
              </a:xfrm>
              <a:prstGeom prst="rect">
                <a:avLst/>
              </a:prstGeom>
              <a:noFill/>
              <a:ln w="3175">
                <a:noFill/>
              </a:ln>
            </p:spPr>
            <p:txBody>
              <a:bodyPr wrap="square" lIns="0" tIns="0" rIns="0" bIns="0" rtlCol="0">
                <a:spAutoFit/>
              </a:bodyPr>
              <a:lstStyle>
                <a:defPPr>
                  <a:defRPr lang="LID4096"/>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Resource availability per person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living with HIV</a:t>
                </a:r>
              </a:p>
            </p:txBody>
          </p:sp>
          <p:sp>
            <p:nvSpPr>
              <p:cNvPr id="33" name="Rectangle 32">
                <a:extLst>
                  <a:ext uri="{FF2B5EF4-FFF2-40B4-BE49-F238E27FC236}">
                    <a16:creationId xmlns:a16="http://schemas.microsoft.com/office/drawing/2014/main" id="{6122F5B7-3368-46E7-AD7E-F8866816545A}"/>
                  </a:ext>
                </a:extLst>
              </p:cNvPr>
              <p:cNvSpPr/>
              <p:nvPr/>
            </p:nvSpPr>
            <p:spPr>
              <a:xfrm>
                <a:off x="9601200" y="4671320"/>
                <a:ext cx="91440" cy="9144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9" name="Group 38">
              <a:extLst>
                <a:ext uri="{FF2B5EF4-FFF2-40B4-BE49-F238E27FC236}">
                  <a16:creationId xmlns:a16="http://schemas.microsoft.com/office/drawing/2014/main" id="{1771E602-D1F1-4766-8875-A28D94814091}"/>
                </a:ext>
              </a:extLst>
            </p:cNvPr>
            <p:cNvGrpSpPr/>
            <p:nvPr/>
          </p:nvGrpSpPr>
          <p:grpSpPr>
            <a:xfrm>
              <a:off x="9613364" y="5067456"/>
              <a:ext cx="1790692" cy="256480"/>
              <a:chOff x="9601200" y="5029200"/>
              <a:chExt cx="1790692" cy="256480"/>
            </a:xfrm>
          </p:grpSpPr>
          <p:sp>
            <p:nvSpPr>
              <p:cNvPr id="28" name="TextBox 27">
                <a:extLst>
                  <a:ext uri="{FF2B5EF4-FFF2-40B4-BE49-F238E27FC236}">
                    <a16:creationId xmlns:a16="http://schemas.microsoft.com/office/drawing/2014/main" id="{A05D9FA8-CEB1-4E11-B915-405DCB3F3CDD}"/>
                  </a:ext>
                </a:extLst>
              </p:cNvPr>
              <p:cNvSpPr txBox="1"/>
              <p:nvPr/>
            </p:nvSpPr>
            <p:spPr>
              <a:xfrm>
                <a:off x="9784080" y="5029200"/>
                <a:ext cx="1607812" cy="256480"/>
              </a:xfrm>
              <a:prstGeom prst="rect">
                <a:avLst/>
              </a:prstGeom>
              <a:noFill/>
              <a:ln w="3175">
                <a:noFill/>
              </a:ln>
            </p:spPr>
            <p:txBody>
              <a:bodyPr wrap="none" lIns="0" tIns="0" rIns="0" bIns="0" rtlCol="0">
                <a:spAutoFit/>
              </a:bodyPr>
              <a:lstStyle>
                <a:defPPr>
                  <a:defRPr lang="LID4096"/>
                </a:defPPr>
                <a:lvl1pPr marR="0" lvl="0" indent="0" fontAlgn="auto">
                  <a:lnSpc>
                    <a:spcPts val="11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Resource needs per person </a:t>
                </a:r>
              </a:p>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living with HIV (2025)</a:t>
                </a:r>
              </a:p>
            </p:txBody>
          </p:sp>
          <p:sp>
            <p:nvSpPr>
              <p:cNvPr id="34" name="Rectangle 33">
                <a:extLst>
                  <a:ext uri="{FF2B5EF4-FFF2-40B4-BE49-F238E27FC236}">
                    <a16:creationId xmlns:a16="http://schemas.microsoft.com/office/drawing/2014/main" id="{824DA037-AA1A-4AE2-93CA-BAECE6A174D3}"/>
                  </a:ext>
                </a:extLst>
              </p:cNvPr>
              <p:cNvSpPr/>
              <p:nvPr/>
            </p:nvSpPr>
            <p:spPr>
              <a:xfrm>
                <a:off x="9601200" y="5038344"/>
                <a:ext cx="91440" cy="91440"/>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1" name="TextBox 30">
              <a:extLst>
                <a:ext uri="{FF2B5EF4-FFF2-40B4-BE49-F238E27FC236}">
                  <a16:creationId xmlns:a16="http://schemas.microsoft.com/office/drawing/2014/main" id="{6EF09B2D-6731-43DF-BC34-750D56BE009C}"/>
                </a:ext>
              </a:extLst>
            </p:cNvPr>
            <p:cNvSpPr txBox="1"/>
            <p:nvPr/>
          </p:nvSpPr>
          <p:spPr>
            <a:xfrm>
              <a:off x="9933404" y="5381438"/>
              <a:ext cx="1703993" cy="153888"/>
            </a:xfrm>
            <a:prstGeom prst="rect">
              <a:avLst/>
            </a:prstGeom>
            <a:noFill/>
          </p:spPr>
          <p:txBody>
            <a:bodyPr wrap="none" lIns="0" tIns="0" rIns="0" bIns="0">
              <a:spAutoFit/>
            </a:bodyPr>
            <a:lstStyle>
              <a:defPPr>
                <a:defRPr lang="LID4096"/>
              </a:defPPr>
              <a:lvl1pPr>
                <a:defRPr sz="11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Incidence per 1000 population</a:t>
              </a:r>
            </a:p>
          </p:txBody>
        </p:sp>
        <p:cxnSp>
          <p:nvCxnSpPr>
            <p:cNvPr id="36" name="Straight Connector 35">
              <a:extLst>
                <a:ext uri="{FF2B5EF4-FFF2-40B4-BE49-F238E27FC236}">
                  <a16:creationId xmlns:a16="http://schemas.microsoft.com/office/drawing/2014/main" id="{88F9101A-6379-4FBC-8225-FD742626CC7E}"/>
                </a:ext>
              </a:extLst>
            </p:cNvPr>
            <p:cNvCxnSpPr/>
            <p:nvPr/>
          </p:nvCxnSpPr>
          <p:spPr>
            <a:xfrm>
              <a:off x="9613364" y="5463734"/>
              <a:ext cx="228600" cy="0"/>
            </a:xfrm>
            <a:prstGeom prst="line">
              <a:avLst/>
            </a:prstGeom>
            <a:ln w="25400">
              <a:solidFill>
                <a:srgbClr val="477835"/>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D38BAFB6-C678-4923-AB75-44352BF0C69F}"/>
                </a:ext>
              </a:extLst>
            </p:cNvPr>
            <p:cNvSpPr txBox="1"/>
            <p:nvPr/>
          </p:nvSpPr>
          <p:spPr>
            <a:xfrm>
              <a:off x="9933404" y="5592817"/>
              <a:ext cx="1643079" cy="153888"/>
            </a:xfrm>
            <a:prstGeom prst="rect">
              <a:avLst/>
            </a:prstGeom>
            <a:noFill/>
          </p:spPr>
          <p:txBody>
            <a:bodyPr wrap="none" lIns="0" tIns="0" rIns="0" bIns="0">
              <a:spAutoFit/>
            </a:bodyPr>
            <a:lstStyle>
              <a:defPPr>
                <a:defRPr lang="LID4096"/>
              </a:defPPr>
              <a:lvl1pPr>
                <a:defRPr sz="11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Mortality per 1000 population</a:t>
              </a:r>
            </a:p>
          </p:txBody>
        </p:sp>
        <p:cxnSp>
          <p:nvCxnSpPr>
            <p:cNvPr id="37" name="Straight Connector 36">
              <a:extLst>
                <a:ext uri="{FF2B5EF4-FFF2-40B4-BE49-F238E27FC236}">
                  <a16:creationId xmlns:a16="http://schemas.microsoft.com/office/drawing/2014/main" id="{241C354C-2617-437D-962C-5F37A0F1423C}"/>
                </a:ext>
              </a:extLst>
            </p:cNvPr>
            <p:cNvCxnSpPr/>
            <p:nvPr/>
          </p:nvCxnSpPr>
          <p:spPr>
            <a:xfrm>
              <a:off x="9613364" y="5675113"/>
              <a:ext cx="228600" cy="0"/>
            </a:xfrm>
            <a:prstGeom prst="line">
              <a:avLst/>
            </a:prstGeom>
            <a:ln w="25400">
              <a:solidFill>
                <a:srgbClr val="F2C81E"/>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1D34142C-07F4-4B08-A92F-CA1CF49EA3BE}"/>
                </a:ext>
              </a:extLst>
            </p:cNvPr>
            <p:cNvPicPr>
              <a:picLocks noChangeAspect="1"/>
            </p:cNvPicPr>
            <p:nvPr/>
          </p:nvPicPr>
          <p:blipFill>
            <a:blip r:embed="rId2"/>
            <a:stretch>
              <a:fillRect/>
            </a:stretch>
          </p:blipFill>
          <p:spPr>
            <a:xfrm>
              <a:off x="457200" y="2514600"/>
              <a:ext cx="2738319" cy="1554480"/>
            </a:xfrm>
            <a:prstGeom prst="rect">
              <a:avLst/>
            </a:prstGeom>
          </p:spPr>
        </p:pic>
        <p:pic>
          <p:nvPicPr>
            <p:cNvPr id="3" name="Picture 2">
              <a:extLst>
                <a:ext uri="{FF2B5EF4-FFF2-40B4-BE49-F238E27FC236}">
                  <a16:creationId xmlns:a16="http://schemas.microsoft.com/office/drawing/2014/main" id="{F5EEA26A-7B28-4153-B32A-23D4E1D92C33}"/>
                </a:ext>
              </a:extLst>
            </p:cNvPr>
            <p:cNvPicPr>
              <a:picLocks noChangeAspect="1"/>
            </p:cNvPicPr>
            <p:nvPr/>
          </p:nvPicPr>
          <p:blipFill>
            <a:blip r:embed="rId3"/>
            <a:stretch>
              <a:fillRect/>
            </a:stretch>
          </p:blipFill>
          <p:spPr>
            <a:xfrm>
              <a:off x="3383280" y="2514600"/>
              <a:ext cx="2738319" cy="1554480"/>
            </a:xfrm>
            <a:prstGeom prst="rect">
              <a:avLst/>
            </a:prstGeom>
          </p:spPr>
        </p:pic>
        <p:pic>
          <p:nvPicPr>
            <p:cNvPr id="7" name="Picture 6">
              <a:extLst>
                <a:ext uri="{FF2B5EF4-FFF2-40B4-BE49-F238E27FC236}">
                  <a16:creationId xmlns:a16="http://schemas.microsoft.com/office/drawing/2014/main" id="{66AC1BCA-26A4-4396-BEDE-6DE328B139D8}"/>
                </a:ext>
              </a:extLst>
            </p:cNvPr>
            <p:cNvPicPr>
              <a:picLocks noChangeAspect="1"/>
            </p:cNvPicPr>
            <p:nvPr/>
          </p:nvPicPr>
          <p:blipFill>
            <a:blip r:embed="rId4"/>
            <a:stretch>
              <a:fillRect/>
            </a:stretch>
          </p:blipFill>
          <p:spPr>
            <a:xfrm>
              <a:off x="6309360" y="2514600"/>
              <a:ext cx="2738319" cy="1554480"/>
            </a:xfrm>
            <a:prstGeom prst="rect">
              <a:avLst/>
            </a:prstGeom>
          </p:spPr>
        </p:pic>
        <p:pic>
          <p:nvPicPr>
            <p:cNvPr id="9" name="Picture 8">
              <a:extLst>
                <a:ext uri="{FF2B5EF4-FFF2-40B4-BE49-F238E27FC236}">
                  <a16:creationId xmlns:a16="http://schemas.microsoft.com/office/drawing/2014/main" id="{5AA7C416-2DA0-4434-AECD-8F369B0D8A9E}"/>
                </a:ext>
              </a:extLst>
            </p:cNvPr>
            <p:cNvPicPr>
              <a:picLocks noChangeAspect="1"/>
            </p:cNvPicPr>
            <p:nvPr/>
          </p:nvPicPr>
          <p:blipFill>
            <a:blip r:embed="rId5"/>
            <a:stretch>
              <a:fillRect/>
            </a:stretch>
          </p:blipFill>
          <p:spPr>
            <a:xfrm>
              <a:off x="9235440" y="2514600"/>
              <a:ext cx="2738319" cy="1554480"/>
            </a:xfrm>
            <a:prstGeom prst="rect">
              <a:avLst/>
            </a:prstGeom>
          </p:spPr>
        </p:pic>
        <p:pic>
          <p:nvPicPr>
            <p:cNvPr id="10" name="Picture 9">
              <a:extLst>
                <a:ext uri="{FF2B5EF4-FFF2-40B4-BE49-F238E27FC236}">
                  <a16:creationId xmlns:a16="http://schemas.microsoft.com/office/drawing/2014/main" id="{6250BC8A-7A5C-47CA-89A4-C10F020943BF}"/>
                </a:ext>
              </a:extLst>
            </p:cNvPr>
            <p:cNvPicPr>
              <a:picLocks noChangeAspect="1"/>
            </p:cNvPicPr>
            <p:nvPr/>
          </p:nvPicPr>
          <p:blipFill>
            <a:blip r:embed="rId6"/>
            <a:stretch>
              <a:fillRect/>
            </a:stretch>
          </p:blipFill>
          <p:spPr>
            <a:xfrm>
              <a:off x="457200" y="4526280"/>
              <a:ext cx="2738319" cy="1554480"/>
            </a:xfrm>
            <a:prstGeom prst="rect">
              <a:avLst/>
            </a:prstGeom>
          </p:spPr>
        </p:pic>
        <p:pic>
          <p:nvPicPr>
            <p:cNvPr id="11" name="Picture 10">
              <a:extLst>
                <a:ext uri="{FF2B5EF4-FFF2-40B4-BE49-F238E27FC236}">
                  <a16:creationId xmlns:a16="http://schemas.microsoft.com/office/drawing/2014/main" id="{F56EF4D2-D7B1-4188-9AD5-AAA3C4E26039}"/>
                </a:ext>
              </a:extLst>
            </p:cNvPr>
            <p:cNvPicPr>
              <a:picLocks noChangeAspect="1"/>
            </p:cNvPicPr>
            <p:nvPr/>
          </p:nvPicPr>
          <p:blipFill>
            <a:blip r:embed="rId7"/>
            <a:stretch>
              <a:fillRect/>
            </a:stretch>
          </p:blipFill>
          <p:spPr>
            <a:xfrm>
              <a:off x="3383280" y="4526280"/>
              <a:ext cx="2738319" cy="1554480"/>
            </a:xfrm>
            <a:prstGeom prst="rect">
              <a:avLst/>
            </a:prstGeom>
          </p:spPr>
        </p:pic>
        <p:pic>
          <p:nvPicPr>
            <p:cNvPr id="13" name="Picture 12">
              <a:extLst>
                <a:ext uri="{FF2B5EF4-FFF2-40B4-BE49-F238E27FC236}">
                  <a16:creationId xmlns:a16="http://schemas.microsoft.com/office/drawing/2014/main" id="{2B62F3CB-860A-41D6-848A-6AA9019FD245}"/>
                </a:ext>
              </a:extLst>
            </p:cNvPr>
            <p:cNvPicPr>
              <a:picLocks noChangeAspect="1"/>
            </p:cNvPicPr>
            <p:nvPr/>
          </p:nvPicPr>
          <p:blipFill>
            <a:blip r:embed="rId8"/>
            <a:stretch>
              <a:fillRect/>
            </a:stretch>
          </p:blipFill>
          <p:spPr>
            <a:xfrm>
              <a:off x="6309360" y="4526280"/>
              <a:ext cx="2738319" cy="1554480"/>
            </a:xfrm>
            <a:prstGeom prst="rect">
              <a:avLst/>
            </a:prstGeom>
          </p:spPr>
        </p:pic>
      </p:grpSp>
    </p:spTree>
    <p:extLst>
      <p:ext uri="{BB962C8B-B14F-4D97-AF65-F5344CB8AC3E}">
        <p14:creationId xmlns:p14="http://schemas.microsoft.com/office/powerpoint/2010/main" val="196445830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Proportion of tuberculosis patients living with HIV who are on antiretroviral therapy, </a:t>
            </a:r>
          </a:p>
          <a:p>
            <a:pPr>
              <a:lnSpc>
                <a:spcPct val="100000"/>
              </a:lnSpc>
              <a:spcBef>
                <a:spcPts val="0"/>
              </a:spcBef>
            </a:pPr>
            <a:r>
              <a:rPr lang="en-US" dirty="0"/>
              <a:t>Asia and the Pacific, 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AE79DECF-6DF8-4A39-891A-4E9562ECF8BC}"/>
              </a:ext>
            </a:extLst>
          </p:cNvPr>
          <p:cNvGrpSpPr/>
          <p:nvPr/>
        </p:nvGrpSpPr>
        <p:grpSpPr>
          <a:xfrm>
            <a:off x="457197" y="2194560"/>
            <a:ext cx="9650015" cy="4360128"/>
            <a:chOff x="457197" y="2194560"/>
            <a:chExt cx="9650015" cy="43601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569888"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Global tuberculosis report 2020. Geneva: WHO; 2020. </a:t>
              </a:r>
            </a:p>
          </p:txBody>
        </p:sp>
        <p:grpSp>
          <p:nvGrpSpPr>
            <p:cNvPr id="21" name="Group 20">
              <a:extLst>
                <a:ext uri="{FF2B5EF4-FFF2-40B4-BE49-F238E27FC236}">
                  <a16:creationId xmlns:a16="http://schemas.microsoft.com/office/drawing/2014/main" id="{53E8B64F-9CB4-49E3-B561-FC13D9FFD88D}"/>
                </a:ext>
              </a:extLst>
            </p:cNvPr>
            <p:cNvGrpSpPr/>
            <p:nvPr/>
          </p:nvGrpSpPr>
          <p:grpSpPr>
            <a:xfrm>
              <a:off x="1551637" y="5943600"/>
              <a:ext cx="4195197" cy="153888"/>
              <a:chOff x="1551637" y="5943600"/>
              <a:chExt cx="4195197" cy="153888"/>
            </a:xfrm>
          </p:grpSpPr>
          <p:sp>
            <p:nvSpPr>
              <p:cNvPr id="142" name="Rectangle 141">
                <a:extLst>
                  <a:ext uri="{FF2B5EF4-FFF2-40B4-BE49-F238E27FC236}">
                    <a16:creationId xmlns:a16="http://schemas.microsoft.com/office/drawing/2014/main" id="{1A2A96B2-5DFB-4402-9A9C-93BB0207876D}"/>
                  </a:ext>
                </a:extLst>
              </p:cNvPr>
              <p:cNvSpPr/>
              <p:nvPr/>
            </p:nvSpPr>
            <p:spPr>
              <a:xfrm>
                <a:off x="1551637" y="5961774"/>
                <a:ext cx="109728" cy="10972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object 71">
                <a:extLst>
                  <a:ext uri="{FF2B5EF4-FFF2-40B4-BE49-F238E27FC236}">
                    <a16:creationId xmlns:a16="http://schemas.microsoft.com/office/drawing/2014/main" id="{61BEE42B-A5EE-4469-A90B-155F2E353509}"/>
                  </a:ext>
                </a:extLst>
              </p:cNvPr>
              <p:cNvSpPr txBox="1"/>
              <p:nvPr/>
            </p:nvSpPr>
            <p:spPr>
              <a:xfrm>
                <a:off x="1734517" y="5943600"/>
                <a:ext cx="4012317"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Tuberculosis patients living with HIV not on antiretroviral therapy</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20" name="Group 19">
              <a:extLst>
                <a:ext uri="{FF2B5EF4-FFF2-40B4-BE49-F238E27FC236}">
                  <a16:creationId xmlns:a16="http://schemas.microsoft.com/office/drawing/2014/main" id="{EC912FD5-01D8-4403-9C9D-7A1406C5EE76}"/>
                </a:ext>
              </a:extLst>
            </p:cNvPr>
            <p:cNvGrpSpPr/>
            <p:nvPr/>
          </p:nvGrpSpPr>
          <p:grpSpPr>
            <a:xfrm>
              <a:off x="1552396" y="5760720"/>
              <a:ext cx="3960399" cy="153888"/>
              <a:chOff x="1552396" y="5760720"/>
              <a:chExt cx="3960399" cy="153888"/>
            </a:xfrm>
          </p:grpSpPr>
          <p:sp>
            <p:nvSpPr>
              <p:cNvPr id="144" name="object 71">
                <a:extLst>
                  <a:ext uri="{FF2B5EF4-FFF2-40B4-BE49-F238E27FC236}">
                    <a16:creationId xmlns:a16="http://schemas.microsoft.com/office/drawing/2014/main" id="{1CD6EA62-1712-4FE2-9A49-419931D4012D}"/>
                  </a:ext>
                </a:extLst>
              </p:cNvPr>
              <p:cNvSpPr txBox="1"/>
              <p:nvPr/>
            </p:nvSpPr>
            <p:spPr>
              <a:xfrm>
                <a:off x="1734517" y="5760720"/>
                <a:ext cx="377827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Tuberculosis patients living with HIV on antiretroviral therapy</a:t>
                </a:r>
                <a:endParaRPr kumimoji="0" lang="en-US" sz="1100" b="0" i="0"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45" name="Rectangle 144">
                <a:extLst>
                  <a:ext uri="{FF2B5EF4-FFF2-40B4-BE49-F238E27FC236}">
                    <a16:creationId xmlns:a16="http://schemas.microsoft.com/office/drawing/2014/main" id="{248966AC-C5C2-4D5B-8764-64B440C44550}"/>
                  </a:ext>
                </a:extLst>
              </p:cNvPr>
              <p:cNvSpPr/>
              <p:nvPr/>
            </p:nvSpPr>
            <p:spPr>
              <a:xfrm>
                <a:off x="1552396" y="5775948"/>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3151FCD-9FD2-4E8E-B853-1D483715CD6A}"/>
                </a:ext>
              </a:extLst>
            </p:cNvPr>
            <p:cNvGrpSpPr/>
            <p:nvPr/>
          </p:nvGrpSpPr>
          <p:grpSpPr>
            <a:xfrm>
              <a:off x="649224" y="2194560"/>
              <a:ext cx="9457988" cy="3374174"/>
              <a:chOff x="649224" y="2194560"/>
              <a:chExt cx="9457988" cy="3374174"/>
            </a:xfrm>
          </p:grpSpPr>
          <p:sp>
            <p:nvSpPr>
              <p:cNvPr id="7" name="TextBox 6">
                <a:extLst>
                  <a:ext uri="{FF2B5EF4-FFF2-40B4-BE49-F238E27FC236}">
                    <a16:creationId xmlns:a16="http://schemas.microsoft.com/office/drawing/2014/main" id="{8D825B27-8C3C-4056-9F54-B672F6088E54}"/>
                  </a:ext>
                </a:extLst>
              </p:cNvPr>
              <p:cNvSpPr txBox="1"/>
              <p:nvPr/>
            </p:nvSpPr>
            <p:spPr>
              <a:xfrm>
                <a:off x="783026" y="219456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113EC852-FD77-4CCC-9654-E25AADD3ED33}"/>
                  </a:ext>
                </a:extLst>
              </p:cNvPr>
              <p:cNvCxnSpPr/>
              <p:nvPr/>
            </p:nvCxnSpPr>
            <p:spPr>
              <a:xfrm>
                <a:off x="1191812" y="305598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8BF3E66-4DE4-4194-AB30-7A1C0C73B16E}"/>
                  </a:ext>
                </a:extLst>
              </p:cNvPr>
              <p:cNvCxnSpPr/>
              <p:nvPr/>
            </p:nvCxnSpPr>
            <p:spPr>
              <a:xfrm>
                <a:off x="1191812" y="341067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1A89E91A-4704-4236-8844-9AA8349FBBF6}"/>
                  </a:ext>
                </a:extLst>
              </p:cNvPr>
              <p:cNvSpPr txBox="1"/>
              <p:nvPr/>
            </p:nvSpPr>
            <p:spPr>
              <a:xfrm>
                <a:off x="824704" y="291882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84089E56-D920-421F-B965-5D84AA077315}"/>
                  </a:ext>
                </a:extLst>
              </p:cNvPr>
              <p:cNvSpPr txBox="1"/>
              <p:nvPr/>
            </p:nvSpPr>
            <p:spPr>
              <a:xfrm>
                <a:off x="867986" y="327351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B512D8E-FB36-4B65-BB6D-0DC0749EDD5A}"/>
                  </a:ext>
                </a:extLst>
              </p:cNvPr>
              <p:cNvSpPr txBox="1"/>
              <p:nvPr/>
            </p:nvSpPr>
            <p:spPr>
              <a:xfrm>
                <a:off x="952944" y="399473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7B1C0B7F-7698-4BA1-888B-67C5DFF49356}"/>
                  </a:ext>
                </a:extLst>
              </p:cNvPr>
              <p:cNvSpPr txBox="1"/>
              <p:nvPr/>
            </p:nvSpPr>
            <p:spPr>
              <a:xfrm>
                <a:off x="867986" y="255788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A2778228-CC09-4E32-96D0-2FBEACBBFCF8}"/>
                  </a:ext>
                </a:extLst>
              </p:cNvPr>
              <p:cNvCxnSpPr/>
              <p:nvPr/>
            </p:nvCxnSpPr>
            <p:spPr>
              <a:xfrm>
                <a:off x="1191812" y="269504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AFC4FE6-66D5-48AD-8C4A-5F30FFE76CD1}"/>
                  </a:ext>
                </a:extLst>
              </p:cNvPr>
              <p:cNvCxnSpPr/>
              <p:nvPr/>
            </p:nvCxnSpPr>
            <p:spPr>
              <a:xfrm>
                <a:off x="1191812" y="23317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AD9FA5A-0281-4D44-A232-AD83E8D25D86}"/>
                  </a:ext>
                </a:extLst>
              </p:cNvPr>
              <p:cNvCxnSpPr/>
              <p:nvPr/>
            </p:nvCxnSpPr>
            <p:spPr>
              <a:xfrm>
                <a:off x="1191812" y="376957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9220EC4-7AEB-4D3C-95C6-885B07929727}"/>
                  </a:ext>
                </a:extLst>
              </p:cNvPr>
              <p:cNvSpPr txBox="1"/>
              <p:nvPr/>
            </p:nvSpPr>
            <p:spPr>
              <a:xfrm>
                <a:off x="867986" y="363241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9" name="object 10">
                <a:extLst>
                  <a:ext uri="{FF2B5EF4-FFF2-40B4-BE49-F238E27FC236}">
                    <a16:creationId xmlns:a16="http://schemas.microsoft.com/office/drawing/2014/main" id="{F03A8367-D353-45BF-A9B1-2EE589A533CB}"/>
                  </a:ext>
                </a:extLst>
              </p:cNvPr>
              <p:cNvSpPr txBox="1"/>
              <p:nvPr/>
            </p:nvSpPr>
            <p:spPr>
              <a:xfrm>
                <a:off x="649224" y="302873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AAE93AE7-2E71-462C-B185-53909A4A0299}"/>
                  </a:ext>
                </a:extLst>
              </p:cNvPr>
              <p:cNvSpPr txBox="1"/>
              <p:nvPr/>
            </p:nvSpPr>
            <p:spPr>
              <a:xfrm>
                <a:off x="1463040" y="4262262"/>
                <a:ext cx="411480" cy="275717"/>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363B2C78-29E6-4BD2-819A-32AF5CE67A61}"/>
                  </a:ext>
                </a:extLst>
              </p:cNvPr>
              <p:cNvSpPr txBox="1"/>
              <p:nvPr/>
            </p:nvSpPr>
            <p:spPr>
              <a:xfrm>
                <a:off x="2003316" y="4262262"/>
                <a:ext cx="153888" cy="48891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77C6D755-396F-4CCC-8C13-E4C1979DAD0B}"/>
                  </a:ext>
                </a:extLst>
              </p:cNvPr>
              <p:cNvSpPr txBox="1"/>
              <p:nvPr/>
            </p:nvSpPr>
            <p:spPr>
              <a:xfrm>
                <a:off x="2414796" y="4262262"/>
                <a:ext cx="153888" cy="581891"/>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Cambodia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4B0BE42A-369F-414C-9879-8019106865F7}"/>
                  </a:ext>
                </a:extLst>
              </p:cNvPr>
              <p:cNvSpPr txBox="1"/>
              <p:nvPr/>
            </p:nvSpPr>
            <p:spPr>
              <a:xfrm>
                <a:off x="3237756" y="4262262"/>
                <a:ext cx="153888" cy="68288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Timor-Leste</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C7CA2D6C-50FC-4094-AF75-DF7EC1E474F5}"/>
                  </a:ext>
                </a:extLst>
              </p:cNvPr>
              <p:cNvSpPr txBox="1"/>
              <p:nvPr/>
            </p:nvSpPr>
            <p:spPr>
              <a:xfrm>
                <a:off x="4060716" y="4262262"/>
                <a:ext cx="153888" cy="16511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Fiji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C2B137B-4BD2-4A9F-B36E-0CB8C02443F7}"/>
                  </a:ext>
                </a:extLst>
              </p:cNvPr>
              <p:cNvSpPr txBox="1"/>
              <p:nvPr/>
            </p:nvSpPr>
            <p:spPr>
              <a:xfrm>
                <a:off x="4883676" y="4262262"/>
                <a:ext cx="153888" cy="33342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China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C6741423-3BE4-44AF-A245-B03FC279ED1C}"/>
                  </a:ext>
                </a:extLst>
              </p:cNvPr>
              <p:cNvSpPr txBox="1"/>
              <p:nvPr/>
            </p:nvSpPr>
            <p:spPr>
              <a:xfrm>
                <a:off x="5295156" y="4262262"/>
                <a:ext cx="153888" cy="52578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Viet Nam</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EE780161-B218-4414-B0FB-27269DAD61AF}"/>
                  </a:ext>
                </a:extLst>
              </p:cNvPr>
              <p:cNvSpPr txBox="1"/>
              <p:nvPr/>
            </p:nvSpPr>
            <p:spPr>
              <a:xfrm>
                <a:off x="4395251" y="4262261"/>
                <a:ext cx="307777" cy="1306473"/>
              </a:xfrm>
              <a:prstGeom prst="rect">
                <a:avLst/>
              </a:prstGeom>
              <a:noFill/>
            </p:spPr>
            <p:txBody>
              <a:bodyPr vert="vert270" wrap="squar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Lao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People’s</a:t>
                </a: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Democratic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07F05D3D-7A46-4FE9-9B1E-951A159C6998}"/>
                  </a:ext>
                </a:extLst>
              </p:cNvPr>
              <p:cNvSpPr txBox="1"/>
              <p:nvPr/>
            </p:nvSpPr>
            <p:spPr>
              <a:xfrm>
                <a:off x="3649236" y="4262262"/>
                <a:ext cx="153888" cy="53380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Myanmar</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CCACECA3-7FB6-49F4-894F-0744B907EB23}"/>
                  </a:ext>
                </a:extLst>
              </p:cNvPr>
              <p:cNvSpPr txBox="1"/>
              <p:nvPr/>
            </p:nvSpPr>
            <p:spPr>
              <a:xfrm>
                <a:off x="2826276" y="4262262"/>
                <a:ext cx="153888" cy="53861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6D7CA7C3-CC4B-4627-8FE7-52511EABDFBB}"/>
                  </a:ext>
                </a:extLst>
              </p:cNvPr>
              <p:cNvSpPr txBox="1"/>
              <p:nvPr/>
            </p:nvSpPr>
            <p:spPr>
              <a:xfrm>
                <a:off x="5706636" y="4262262"/>
                <a:ext cx="153888" cy="110447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CA6169CE-BB07-4BFC-A2D3-5E8F124D11D2}"/>
                  </a:ext>
                </a:extLst>
              </p:cNvPr>
              <p:cNvSpPr txBox="1"/>
              <p:nvPr/>
            </p:nvSpPr>
            <p:spPr>
              <a:xfrm>
                <a:off x="6118116" y="4262262"/>
                <a:ext cx="153888" cy="33342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001A735F-E3D5-4BBF-B82B-313CE3692A23}"/>
                  </a:ext>
                </a:extLst>
              </p:cNvPr>
              <p:cNvSpPr txBox="1"/>
              <p:nvPr/>
            </p:nvSpPr>
            <p:spPr>
              <a:xfrm>
                <a:off x="6529596" y="4262262"/>
                <a:ext cx="153888" cy="551434"/>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332001CF-7E7B-4282-B468-78A01313C550}"/>
                  </a:ext>
                </a:extLst>
              </p:cNvPr>
              <p:cNvSpPr txBox="1"/>
              <p:nvPr/>
            </p:nvSpPr>
            <p:spPr>
              <a:xfrm>
                <a:off x="7352556" y="4262262"/>
                <a:ext cx="153888" cy="671659"/>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Bangladesh</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9CB2412B-A1A4-4F83-AA57-86002D487782}"/>
                  </a:ext>
                </a:extLst>
              </p:cNvPr>
              <p:cNvSpPr txBox="1"/>
              <p:nvPr/>
            </p:nvSpPr>
            <p:spPr>
              <a:xfrm>
                <a:off x="8175516" y="4262262"/>
                <a:ext cx="153888" cy="517770"/>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Mongolia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65EEACBA-C3F4-4186-9790-84239982345D}"/>
                  </a:ext>
                </a:extLst>
              </p:cNvPr>
              <p:cNvSpPr txBox="1"/>
              <p:nvPr/>
            </p:nvSpPr>
            <p:spPr>
              <a:xfrm>
                <a:off x="8998476" y="4262262"/>
                <a:ext cx="153888" cy="671659"/>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Afghanistan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E54859CF-5014-4C71-8784-50A0F6AB9E18}"/>
                  </a:ext>
                </a:extLst>
              </p:cNvPr>
              <p:cNvSpPr txBox="1"/>
              <p:nvPr/>
            </p:nvSpPr>
            <p:spPr>
              <a:xfrm>
                <a:off x="8586996" y="4262262"/>
                <a:ext cx="153888" cy="48891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Pakistan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067BE781-444F-4CB4-925F-FD135297C1E4}"/>
                  </a:ext>
                </a:extLst>
              </p:cNvPr>
              <p:cNvSpPr txBox="1"/>
              <p:nvPr/>
            </p:nvSpPr>
            <p:spPr>
              <a:xfrm>
                <a:off x="7764036" y="4262262"/>
                <a:ext cx="153888" cy="617157"/>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C225B66A-3889-420F-91AC-8CC21E56552E}"/>
                  </a:ext>
                </a:extLst>
              </p:cNvPr>
              <p:cNvSpPr txBox="1"/>
              <p:nvPr/>
            </p:nvSpPr>
            <p:spPr>
              <a:xfrm>
                <a:off x="6941076" y="4262262"/>
                <a:ext cx="153888" cy="504946"/>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Malaysia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E1DB303D-FADF-4CFE-914F-4214DBC53B20}"/>
                  </a:ext>
                </a:extLst>
              </p:cNvPr>
              <p:cNvSpPr txBox="1"/>
              <p:nvPr/>
            </p:nvSpPr>
            <p:spPr>
              <a:xfrm>
                <a:off x="9821436" y="4262262"/>
                <a:ext cx="153888" cy="1085233"/>
              </a:xfrm>
              <a:prstGeom prst="rect">
                <a:avLst/>
              </a:prstGeom>
              <a:noFill/>
            </p:spPr>
            <p:txBody>
              <a:bodyPr vert="vert270"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Asia–Pacific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region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4381EBF1-4117-4C06-9E75-DC45072803E8}"/>
                  </a:ext>
                </a:extLst>
              </p:cNvPr>
              <p:cNvSpPr/>
              <p:nvPr/>
            </p:nvSpPr>
            <p:spPr>
              <a:xfrm>
                <a:off x="1554480" y="2313431"/>
                <a:ext cx="228600" cy="68580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3AEE297C-4B26-433C-AD72-5CCA945DA0D4}"/>
                  </a:ext>
                </a:extLst>
              </p:cNvPr>
              <p:cNvSpPr/>
              <p:nvPr/>
            </p:nvSpPr>
            <p:spPr>
              <a:xfrm>
                <a:off x="1965960" y="2313431"/>
                <a:ext cx="228600" cy="81381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039CEC3C-0621-45DC-AD59-37663E0702BE}"/>
                  </a:ext>
                </a:extLst>
              </p:cNvPr>
              <p:cNvSpPr/>
              <p:nvPr/>
            </p:nvSpPr>
            <p:spPr>
              <a:xfrm>
                <a:off x="2377440" y="2313431"/>
                <a:ext cx="228600" cy="81381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D4692223-665A-48C8-8680-93BF44CDF977}"/>
                  </a:ext>
                </a:extLst>
              </p:cNvPr>
              <p:cNvSpPr/>
              <p:nvPr/>
            </p:nvSpPr>
            <p:spPr>
              <a:xfrm>
                <a:off x="3200400" y="2313431"/>
                <a:ext cx="228600" cy="84124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B85C26B5-88CE-4F2B-9D05-2FA3CC9AD390}"/>
                  </a:ext>
                </a:extLst>
              </p:cNvPr>
              <p:cNvSpPr/>
              <p:nvPr/>
            </p:nvSpPr>
            <p:spPr>
              <a:xfrm>
                <a:off x="4023360" y="2313432"/>
                <a:ext cx="228600" cy="896112"/>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B310A6B6-053A-4FCB-84F9-40C6EFAE44D5}"/>
                  </a:ext>
                </a:extLst>
              </p:cNvPr>
              <p:cNvSpPr/>
              <p:nvPr/>
            </p:nvSpPr>
            <p:spPr>
              <a:xfrm>
                <a:off x="4846320" y="2313432"/>
                <a:ext cx="228600" cy="1033272"/>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4D320A32-2408-4AA3-972E-D14E0BDCC6FC}"/>
                  </a:ext>
                </a:extLst>
              </p:cNvPr>
              <p:cNvSpPr/>
              <p:nvPr/>
            </p:nvSpPr>
            <p:spPr>
              <a:xfrm>
                <a:off x="5257800" y="2313431"/>
                <a:ext cx="228600" cy="1033272"/>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D9B5AC8B-30E3-46D6-BD03-802060133F61}"/>
                  </a:ext>
                </a:extLst>
              </p:cNvPr>
              <p:cNvSpPr/>
              <p:nvPr/>
            </p:nvSpPr>
            <p:spPr>
              <a:xfrm>
                <a:off x="4434840" y="2313431"/>
                <a:ext cx="228600" cy="1033272"/>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FD330B47-A62B-4459-A64E-26AB5EBE8EBC}"/>
                  </a:ext>
                </a:extLst>
              </p:cNvPr>
              <p:cNvSpPr/>
              <p:nvPr/>
            </p:nvSpPr>
            <p:spPr>
              <a:xfrm>
                <a:off x="3611880" y="2313431"/>
                <a:ext cx="228600" cy="859536"/>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BDC44215-E091-4A99-98B2-B85097D4A2E4}"/>
                  </a:ext>
                </a:extLst>
              </p:cNvPr>
              <p:cNvSpPr/>
              <p:nvPr/>
            </p:nvSpPr>
            <p:spPr>
              <a:xfrm>
                <a:off x="2788920" y="2313431"/>
                <a:ext cx="228600" cy="84124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14DDFC88-E3E7-4261-8BE6-19BD6B0AAAAE}"/>
                  </a:ext>
                </a:extLst>
              </p:cNvPr>
              <p:cNvSpPr/>
              <p:nvPr/>
            </p:nvSpPr>
            <p:spPr>
              <a:xfrm>
                <a:off x="5669280" y="2313432"/>
                <a:ext cx="228600" cy="109728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43CAB8DA-5E4C-43EC-A5CC-0D62FA7832E4}"/>
                  </a:ext>
                </a:extLst>
              </p:cNvPr>
              <p:cNvSpPr/>
              <p:nvPr/>
            </p:nvSpPr>
            <p:spPr>
              <a:xfrm>
                <a:off x="6080760" y="2313432"/>
                <a:ext cx="228600" cy="125272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942496C9-84AF-4625-AB5D-1B78A8AD3B2F}"/>
                  </a:ext>
                </a:extLst>
              </p:cNvPr>
              <p:cNvSpPr/>
              <p:nvPr/>
            </p:nvSpPr>
            <p:spPr>
              <a:xfrm>
                <a:off x="6492240" y="2313432"/>
                <a:ext cx="228600" cy="134416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CDD94E0C-D80F-44B5-AEB1-79956C65ABE1}"/>
                  </a:ext>
                </a:extLst>
              </p:cNvPr>
              <p:cNvSpPr/>
              <p:nvPr/>
            </p:nvSpPr>
            <p:spPr>
              <a:xfrm>
                <a:off x="7315200" y="2313432"/>
                <a:ext cx="228600" cy="152704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5BE799CE-AAF3-486F-BD00-5F0256DD8AF7}"/>
                  </a:ext>
                </a:extLst>
              </p:cNvPr>
              <p:cNvSpPr/>
              <p:nvPr/>
            </p:nvSpPr>
            <p:spPr>
              <a:xfrm>
                <a:off x="8138160" y="2313431"/>
                <a:ext cx="228600" cy="161848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08E6813D-FAB0-4260-8D77-7A35FEF25A70}"/>
                  </a:ext>
                </a:extLst>
              </p:cNvPr>
              <p:cNvSpPr/>
              <p:nvPr/>
            </p:nvSpPr>
            <p:spPr>
              <a:xfrm>
                <a:off x="8961120" y="2313431"/>
                <a:ext cx="228600" cy="1792224"/>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EA038ED5-0854-48D5-8AED-FBFE2EDBB42E}"/>
                  </a:ext>
                </a:extLst>
              </p:cNvPr>
              <p:cNvSpPr/>
              <p:nvPr/>
            </p:nvSpPr>
            <p:spPr>
              <a:xfrm>
                <a:off x="8549640" y="2313431"/>
                <a:ext cx="228600" cy="1655064"/>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667EE18F-EB08-4834-8144-A50E6489F20E}"/>
                  </a:ext>
                </a:extLst>
              </p:cNvPr>
              <p:cNvSpPr/>
              <p:nvPr/>
            </p:nvSpPr>
            <p:spPr>
              <a:xfrm>
                <a:off x="7726680" y="2313432"/>
                <a:ext cx="228600" cy="1572768"/>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AE5ECC6E-D81E-4405-930B-9FA71F5FA24D}"/>
                  </a:ext>
                </a:extLst>
              </p:cNvPr>
              <p:cNvSpPr/>
              <p:nvPr/>
            </p:nvSpPr>
            <p:spPr>
              <a:xfrm>
                <a:off x="6903720" y="2313432"/>
                <a:ext cx="228600" cy="1417320"/>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86AAADE2-1C68-4DE6-99EC-42BFA2A2886F}"/>
                  </a:ext>
                </a:extLst>
              </p:cNvPr>
              <p:cNvSpPr/>
              <p:nvPr/>
            </p:nvSpPr>
            <p:spPr>
              <a:xfrm>
                <a:off x="9784080" y="2313432"/>
                <a:ext cx="228600" cy="941832"/>
              </a:xfrm>
              <a:prstGeom prst="rect">
                <a:avLst/>
              </a:prstGeom>
              <a:solidFill>
                <a:srgbClr val="BA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9" name="Rectangle 108">
                <a:extLst>
                  <a:ext uri="{FF2B5EF4-FFF2-40B4-BE49-F238E27FC236}">
                    <a16:creationId xmlns:a16="http://schemas.microsoft.com/office/drawing/2014/main" id="{5C5D8ABD-1555-4283-A677-9391F5C128E9}"/>
                  </a:ext>
                </a:extLst>
              </p:cNvPr>
              <p:cNvSpPr/>
              <p:nvPr/>
            </p:nvSpPr>
            <p:spPr>
              <a:xfrm>
                <a:off x="1554480" y="2993801"/>
                <a:ext cx="228600" cy="1139287"/>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0" name="Rectangle 109">
                <a:extLst>
                  <a:ext uri="{FF2B5EF4-FFF2-40B4-BE49-F238E27FC236}">
                    <a16:creationId xmlns:a16="http://schemas.microsoft.com/office/drawing/2014/main" id="{66E5FAE7-572A-444D-A0E8-99B9CF0AC46A}"/>
                  </a:ext>
                </a:extLst>
              </p:cNvPr>
              <p:cNvSpPr/>
              <p:nvPr/>
            </p:nvSpPr>
            <p:spPr>
              <a:xfrm>
                <a:off x="1965960" y="3124788"/>
                <a:ext cx="228600" cy="1005919"/>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Rectangle 110">
                <a:extLst>
                  <a:ext uri="{FF2B5EF4-FFF2-40B4-BE49-F238E27FC236}">
                    <a16:creationId xmlns:a16="http://schemas.microsoft.com/office/drawing/2014/main" id="{8633487A-A644-4912-9B25-EDF894AAD75E}"/>
                  </a:ext>
                </a:extLst>
              </p:cNvPr>
              <p:cNvSpPr/>
              <p:nvPr/>
            </p:nvSpPr>
            <p:spPr>
              <a:xfrm>
                <a:off x="2377440" y="3121863"/>
                <a:ext cx="228600" cy="1015987"/>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2" name="Rectangle 111">
                <a:extLst>
                  <a:ext uri="{FF2B5EF4-FFF2-40B4-BE49-F238E27FC236}">
                    <a16:creationId xmlns:a16="http://schemas.microsoft.com/office/drawing/2014/main" id="{76975CA7-E429-48DA-BD58-B134FCB380AD}"/>
                  </a:ext>
                </a:extLst>
              </p:cNvPr>
              <p:cNvSpPr/>
              <p:nvPr/>
            </p:nvSpPr>
            <p:spPr>
              <a:xfrm>
                <a:off x="3200400" y="3154431"/>
                <a:ext cx="228600" cy="978657"/>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3" name="Rectangle 112">
                <a:extLst>
                  <a:ext uri="{FF2B5EF4-FFF2-40B4-BE49-F238E27FC236}">
                    <a16:creationId xmlns:a16="http://schemas.microsoft.com/office/drawing/2014/main" id="{40FC1790-D9D0-4E22-8548-DAC98366064F}"/>
                  </a:ext>
                </a:extLst>
              </p:cNvPr>
              <p:cNvSpPr/>
              <p:nvPr/>
            </p:nvSpPr>
            <p:spPr>
              <a:xfrm>
                <a:off x="4023360" y="3203779"/>
                <a:ext cx="228600" cy="93169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4" name="Rectangle 113">
                <a:extLst>
                  <a:ext uri="{FF2B5EF4-FFF2-40B4-BE49-F238E27FC236}">
                    <a16:creationId xmlns:a16="http://schemas.microsoft.com/office/drawing/2014/main" id="{A267F171-6DC4-4E60-8935-8F0C8D3DC226}"/>
                  </a:ext>
                </a:extLst>
              </p:cNvPr>
              <p:cNvSpPr/>
              <p:nvPr/>
            </p:nvSpPr>
            <p:spPr>
              <a:xfrm>
                <a:off x="4846320" y="3338507"/>
                <a:ext cx="228600" cy="7955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5" name="Rectangle 114">
                <a:extLst>
                  <a:ext uri="{FF2B5EF4-FFF2-40B4-BE49-F238E27FC236}">
                    <a16:creationId xmlns:a16="http://schemas.microsoft.com/office/drawing/2014/main" id="{03C9E6AE-F3B2-4460-A582-81C32B89A02B}"/>
                  </a:ext>
                </a:extLst>
              </p:cNvPr>
              <p:cNvSpPr/>
              <p:nvPr/>
            </p:nvSpPr>
            <p:spPr>
              <a:xfrm>
                <a:off x="5257800" y="3345649"/>
                <a:ext cx="228600" cy="7955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7F9973EC-63DB-4159-BB01-56EDEC952DCE}"/>
                  </a:ext>
                </a:extLst>
              </p:cNvPr>
              <p:cNvSpPr/>
              <p:nvPr/>
            </p:nvSpPr>
            <p:spPr>
              <a:xfrm>
                <a:off x="4434840" y="3338507"/>
                <a:ext cx="228600" cy="794581"/>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7" name="Rectangle 116">
                <a:extLst>
                  <a:ext uri="{FF2B5EF4-FFF2-40B4-BE49-F238E27FC236}">
                    <a16:creationId xmlns:a16="http://schemas.microsoft.com/office/drawing/2014/main" id="{25FE6EE8-CF67-42D3-9EBC-47DA4F9F7D79}"/>
                  </a:ext>
                </a:extLst>
              </p:cNvPr>
              <p:cNvSpPr/>
              <p:nvPr/>
            </p:nvSpPr>
            <p:spPr>
              <a:xfrm>
                <a:off x="3611880" y="3172406"/>
                <a:ext cx="228600" cy="96068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8" name="Rectangle 117">
                <a:extLst>
                  <a:ext uri="{FF2B5EF4-FFF2-40B4-BE49-F238E27FC236}">
                    <a16:creationId xmlns:a16="http://schemas.microsoft.com/office/drawing/2014/main" id="{6F65719E-097B-4F6B-BED6-867886917AB7}"/>
                  </a:ext>
                </a:extLst>
              </p:cNvPr>
              <p:cNvSpPr/>
              <p:nvPr/>
            </p:nvSpPr>
            <p:spPr>
              <a:xfrm>
                <a:off x="2788920" y="3154431"/>
                <a:ext cx="228600" cy="978657"/>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 name="Rectangle 118">
                <a:extLst>
                  <a:ext uri="{FF2B5EF4-FFF2-40B4-BE49-F238E27FC236}">
                    <a16:creationId xmlns:a16="http://schemas.microsoft.com/office/drawing/2014/main" id="{16C7882D-E589-47DA-A01F-591806D71FB7}"/>
                  </a:ext>
                </a:extLst>
              </p:cNvPr>
              <p:cNvSpPr/>
              <p:nvPr/>
            </p:nvSpPr>
            <p:spPr>
              <a:xfrm>
                <a:off x="5669280" y="3405912"/>
                <a:ext cx="228600" cy="73152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0" name="Rectangle 119">
                <a:extLst>
                  <a:ext uri="{FF2B5EF4-FFF2-40B4-BE49-F238E27FC236}">
                    <a16:creationId xmlns:a16="http://schemas.microsoft.com/office/drawing/2014/main" id="{3C73D08B-B84E-4BE1-833B-4C9D6177EBF2}"/>
                  </a:ext>
                </a:extLst>
              </p:cNvPr>
              <p:cNvSpPr/>
              <p:nvPr/>
            </p:nvSpPr>
            <p:spPr>
              <a:xfrm>
                <a:off x="6080760" y="3563017"/>
                <a:ext cx="228600" cy="57607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1" name="Rectangle 120">
                <a:extLst>
                  <a:ext uri="{FF2B5EF4-FFF2-40B4-BE49-F238E27FC236}">
                    <a16:creationId xmlns:a16="http://schemas.microsoft.com/office/drawing/2014/main" id="{8D61B83A-67B1-4875-864C-BD11C2C372D5}"/>
                  </a:ext>
                </a:extLst>
              </p:cNvPr>
              <p:cNvSpPr/>
              <p:nvPr/>
            </p:nvSpPr>
            <p:spPr>
              <a:xfrm>
                <a:off x="6492240" y="3655488"/>
                <a:ext cx="228600" cy="47548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3" name="Rectangle 122">
                <a:extLst>
                  <a:ext uri="{FF2B5EF4-FFF2-40B4-BE49-F238E27FC236}">
                    <a16:creationId xmlns:a16="http://schemas.microsoft.com/office/drawing/2014/main" id="{DA7986D4-04F0-488E-9883-30A40FB67B71}"/>
                  </a:ext>
                </a:extLst>
              </p:cNvPr>
              <p:cNvSpPr/>
              <p:nvPr/>
            </p:nvSpPr>
            <p:spPr>
              <a:xfrm>
                <a:off x="8138160" y="3930478"/>
                <a:ext cx="228600" cy="20116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4" name="Rectangle 123">
                <a:extLst>
                  <a:ext uri="{FF2B5EF4-FFF2-40B4-BE49-F238E27FC236}">
                    <a16:creationId xmlns:a16="http://schemas.microsoft.com/office/drawing/2014/main" id="{B6ED1102-39B5-4381-AA26-41A9EB5F83FA}"/>
                  </a:ext>
                </a:extLst>
              </p:cNvPr>
              <p:cNvSpPr/>
              <p:nvPr/>
            </p:nvSpPr>
            <p:spPr>
              <a:xfrm>
                <a:off x="8961120" y="4106416"/>
                <a:ext cx="228600" cy="2743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6" name="Rectangle 125">
                <a:extLst>
                  <a:ext uri="{FF2B5EF4-FFF2-40B4-BE49-F238E27FC236}">
                    <a16:creationId xmlns:a16="http://schemas.microsoft.com/office/drawing/2014/main" id="{FE7E6090-3A27-4ACD-BE36-08307D0523E3}"/>
                  </a:ext>
                </a:extLst>
              </p:cNvPr>
              <p:cNvSpPr/>
              <p:nvPr/>
            </p:nvSpPr>
            <p:spPr>
              <a:xfrm>
                <a:off x="8549640" y="3963356"/>
                <a:ext cx="228600" cy="17373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7" name="Rectangle 126">
                <a:extLst>
                  <a:ext uri="{FF2B5EF4-FFF2-40B4-BE49-F238E27FC236}">
                    <a16:creationId xmlns:a16="http://schemas.microsoft.com/office/drawing/2014/main" id="{46B85F17-52C8-4506-90B7-DF7E5D744AD0}"/>
                  </a:ext>
                </a:extLst>
              </p:cNvPr>
              <p:cNvSpPr/>
              <p:nvPr/>
            </p:nvSpPr>
            <p:spPr>
              <a:xfrm>
                <a:off x="7726680" y="3889250"/>
                <a:ext cx="228600" cy="24688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8" name="Rectangle 127">
                <a:extLst>
                  <a:ext uri="{FF2B5EF4-FFF2-40B4-BE49-F238E27FC236}">
                    <a16:creationId xmlns:a16="http://schemas.microsoft.com/office/drawing/2014/main" id="{84743D01-32C5-4436-9CD3-934EF08A8290}"/>
                  </a:ext>
                </a:extLst>
              </p:cNvPr>
              <p:cNvSpPr/>
              <p:nvPr/>
            </p:nvSpPr>
            <p:spPr>
              <a:xfrm>
                <a:off x="6903720" y="3726928"/>
                <a:ext cx="228600" cy="41148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0EFCC794-3E25-44D9-A191-033FC9545974}"/>
                  </a:ext>
                </a:extLst>
              </p:cNvPr>
              <p:cNvCxnSpPr/>
              <p:nvPr/>
            </p:nvCxnSpPr>
            <p:spPr>
              <a:xfrm>
                <a:off x="1191812" y="4131891"/>
                <a:ext cx="89154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DA87F3DD-C165-41B9-8E8A-EF39E4585F10}"/>
                  </a:ext>
                </a:extLst>
              </p:cNvPr>
              <p:cNvSpPr/>
              <p:nvPr/>
            </p:nvSpPr>
            <p:spPr>
              <a:xfrm>
                <a:off x="7315200" y="3834097"/>
                <a:ext cx="228600" cy="30175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9" name="Rectangle 128">
                <a:extLst>
                  <a:ext uri="{FF2B5EF4-FFF2-40B4-BE49-F238E27FC236}">
                    <a16:creationId xmlns:a16="http://schemas.microsoft.com/office/drawing/2014/main" id="{9B766F76-4E81-4CBC-95D4-70FB0F8B3320}"/>
                  </a:ext>
                </a:extLst>
              </p:cNvPr>
              <p:cNvSpPr/>
              <p:nvPr/>
            </p:nvSpPr>
            <p:spPr>
              <a:xfrm>
                <a:off x="9784080" y="3248083"/>
                <a:ext cx="228600" cy="88696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155448"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bg1"/>
                    </a:solidFill>
                    <a:effectLst/>
                    <a:uLnTx/>
                    <a:uFillTx/>
                    <a:latin typeface="Arial" panose="020B0604020202020204"/>
                    <a:ea typeface="+mn-ea"/>
                    <a:cs typeface="+mn-cs"/>
                  </a:rPr>
                  <a:t>48</a:t>
                </a:r>
              </a:p>
            </p:txBody>
          </p:sp>
        </p:grpSp>
      </p:grpSp>
    </p:spTree>
    <p:extLst>
      <p:ext uri="{BB962C8B-B14F-4D97-AF65-F5344CB8AC3E}">
        <p14:creationId xmlns:p14="http://schemas.microsoft.com/office/powerpoint/2010/main" val="128614928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2371725" cy="1479548"/>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Asia and the Pacific,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DE8763DE-7A6F-4CAF-91F0-9009E1855098}"/>
              </a:ext>
            </a:extLst>
          </p:cNvPr>
          <p:cNvGraphicFramePr>
            <a:graphicFrameLocks noGrp="1"/>
          </p:cNvGraphicFramePr>
          <p:nvPr/>
        </p:nvGraphicFramePr>
        <p:xfrm>
          <a:off x="2514600" y="1618488"/>
          <a:ext cx="9281160" cy="4873752"/>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1">
                  <a:extLst>
                    <a:ext uri="{9D8B030D-6E8A-4147-A177-3AD203B41FA5}">
                      <a16:colId xmlns:a16="http://schemas.microsoft.com/office/drawing/2014/main" val="3078258942"/>
                    </a:ext>
                  </a:extLst>
                </a:gridCol>
                <a:gridCol w="914400">
                  <a:extLst>
                    <a:ext uri="{9D8B030D-6E8A-4147-A177-3AD203B41FA5}">
                      <a16:colId xmlns:a16="http://schemas.microsoft.com/office/drawing/2014/main" val="706758959"/>
                    </a:ext>
                  </a:extLst>
                </a:gridCol>
                <a:gridCol w="908651">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18872">
                <a:tc>
                  <a:txBody>
                    <a:bodyPr/>
                    <a:lstStyle/>
                    <a:p>
                      <a:pPr marL="46355" algn="r">
                        <a:lnSpc>
                          <a:spcPct val="100000"/>
                        </a:lnSpc>
                        <a:spcBef>
                          <a:spcPts val="170"/>
                        </a:spcBef>
                      </a:pPr>
                      <a:r>
                        <a:rPr sz="800" b="1" spc="0" baseline="0" dirty="0">
                          <a:solidFill>
                            <a:schemeClr val="tx1"/>
                          </a:solidFill>
                          <a:latin typeface="+mn-lt"/>
                          <a:cs typeface="Gill Sans MT"/>
                        </a:rPr>
                        <a:t>Afghanistan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156469664"/>
                  </a:ext>
                </a:extLst>
              </a:tr>
              <a:tr h="118872">
                <a:tc>
                  <a:txBody>
                    <a:bodyPr/>
                    <a:lstStyle/>
                    <a:p>
                      <a:pPr marL="46355" algn="r">
                        <a:lnSpc>
                          <a:spcPct val="100000"/>
                        </a:lnSpc>
                        <a:spcBef>
                          <a:spcPts val="170"/>
                        </a:spcBef>
                      </a:pPr>
                      <a:r>
                        <a:rPr sz="800" b="1" spc="0" baseline="0" dirty="0">
                          <a:solidFill>
                            <a:schemeClr val="tx1"/>
                          </a:solidFill>
                          <a:latin typeface="+mn-lt"/>
                          <a:cs typeface="Gill Sans MT"/>
                        </a:rPr>
                        <a:t>Australia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4</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6</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rgbClr val="FFFFFF"/>
                          </a:solidFill>
                          <a:latin typeface="+mn-lt"/>
                          <a:cs typeface="Gill Sans MT"/>
                        </a:rPr>
                        <a:t>26</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840866077"/>
                  </a:ext>
                </a:extLst>
              </a:tr>
              <a:tr h="118872">
                <a:tc>
                  <a:txBody>
                    <a:bodyPr/>
                    <a:lstStyle/>
                    <a:p>
                      <a:pPr marL="46355" algn="r">
                        <a:lnSpc>
                          <a:spcPct val="100000"/>
                        </a:lnSpc>
                        <a:spcBef>
                          <a:spcPts val="170"/>
                        </a:spcBef>
                      </a:pPr>
                      <a:r>
                        <a:rPr sz="800" b="1" spc="0" baseline="0" dirty="0">
                          <a:solidFill>
                            <a:schemeClr val="tx1"/>
                          </a:solidFill>
                          <a:latin typeface="+mn-lt"/>
                          <a:cs typeface="Gill Sans MT"/>
                        </a:rPr>
                        <a:t>Bangladesh</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rgbClr val="FFFFFF"/>
                          </a:solidFill>
                          <a:latin typeface="+mn-lt"/>
                          <a:cs typeface="Gill Sans MT"/>
                        </a:rPr>
                        <a:t>21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rgbClr val="FFFFFF"/>
                          </a:solidFill>
                          <a:latin typeface="+mn-lt"/>
                          <a:cs typeface="Gill Sans MT"/>
                        </a:rPr>
                        <a:t>No1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Bhutan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rgbClr val="FFFFFF"/>
                          </a:solidFill>
                          <a:latin typeface="+mn-lt"/>
                          <a:cs typeface="Gill Sans MT"/>
                        </a:rPr>
                        <a:t>26</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958307556"/>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Brunei Darussalam</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4</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7</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635" algn="r">
                        <a:lnSpc>
                          <a:spcPct val="100000"/>
                        </a:lnSpc>
                        <a:spcBef>
                          <a:spcPts val="170"/>
                        </a:spcBef>
                      </a:pPr>
                      <a:r>
                        <a:rPr sz="700" spc="0" baseline="0" dirty="0">
                          <a:solidFill>
                            <a:srgbClr val="FFFFFF"/>
                          </a:solidFill>
                          <a:latin typeface="+mn-lt"/>
                          <a:cs typeface="Gill Sans MT"/>
                        </a:rPr>
                        <a:t>26</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3939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046988701"/>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Cambodia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756260108"/>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China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663740960"/>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Cook Islands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0" baseline="0" dirty="0">
                          <a:solidFill>
                            <a:srgbClr val="FFFFFF"/>
                          </a:solidFill>
                          <a:latin typeface="+mn-lt"/>
                          <a:cs typeface="Gill Sans MT"/>
                        </a:rPr>
                        <a:t>26</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776955380"/>
                  </a:ext>
                </a:extLst>
              </a:tr>
              <a:tr h="118872">
                <a:tc>
                  <a:txBody>
                    <a:bodyPr/>
                    <a:lstStyle/>
                    <a:p>
                      <a:pPr marL="46990" algn="r">
                        <a:lnSpc>
                          <a:spcPct val="100000"/>
                        </a:lnSpc>
                        <a:spcBef>
                          <a:spcPts val="170"/>
                        </a:spcBef>
                      </a:pPr>
                      <a:r>
                        <a:rPr sz="700" b="1" spc="-20" baseline="0" dirty="0">
                          <a:solidFill>
                            <a:schemeClr val="tx1"/>
                          </a:solidFill>
                          <a:latin typeface="+mn-lt"/>
                          <a:cs typeface="Gill Sans MT"/>
                        </a:rPr>
                        <a:t>Democratic People's Republic of Korea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rgbClr val="FFFFFF"/>
                          </a:solidFill>
                          <a:latin typeface="+mn-lt"/>
                          <a:cs typeface="Gill Sans MT"/>
                        </a:rPr>
                        <a:t>8</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3551340146"/>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Fiji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1270" algn="r">
                        <a:lnSpc>
                          <a:spcPct val="100000"/>
                        </a:lnSpc>
                        <a:spcBef>
                          <a:spcPts val="170"/>
                        </a:spcBef>
                      </a:pPr>
                      <a:r>
                        <a:rPr sz="700" spc="0" baseline="0" dirty="0">
                          <a:solidFill>
                            <a:srgbClr val="FFFFFF"/>
                          </a:solidFill>
                          <a:latin typeface="+mn-lt"/>
                          <a:cs typeface="Gill Sans MT"/>
                        </a:rPr>
                        <a:t>27</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489951145"/>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India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968265763"/>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Indonesia</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rgbClr val="FFFFFF"/>
                          </a:solidFill>
                          <a:latin typeface="+mn-lt"/>
                          <a:cs typeface="Gill Sans MT"/>
                        </a:rPr>
                        <a:t>33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3939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412001407"/>
                  </a:ext>
                </a:extLst>
              </a:tr>
              <a:tr h="118872">
                <a:tc>
                  <a:txBody>
                    <a:bodyPr/>
                    <a:lstStyle/>
                    <a:p>
                      <a:pPr marL="46990" algn="r">
                        <a:lnSpc>
                          <a:spcPct val="100000"/>
                        </a:lnSpc>
                        <a:spcBef>
                          <a:spcPts val="170"/>
                        </a:spcBef>
                      </a:pPr>
                      <a:r>
                        <a:rPr sz="800" b="1" spc="0" baseline="0" dirty="0">
                          <a:solidFill>
                            <a:schemeClr val="tx1"/>
                          </a:solidFill>
                          <a:latin typeface="+mn-lt"/>
                          <a:cs typeface="Gill Sans MT"/>
                        </a:rPr>
                        <a:t>Japan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0" baseline="0" dirty="0">
                          <a:solidFill>
                            <a:srgbClr val="FFFFFF"/>
                          </a:solidFill>
                          <a:latin typeface="+mn-lt"/>
                          <a:cs typeface="Gill Sans MT"/>
                        </a:rPr>
                        <a:t>9</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05143980"/>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Kiribati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127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819186820"/>
                  </a:ext>
                </a:extLst>
              </a:tr>
              <a:tr h="118872">
                <a:tc>
                  <a:txBody>
                    <a:bodyPr/>
                    <a:lstStyle/>
                    <a:p>
                      <a:pPr marL="46990" algn="r" defTabSz="914400" rtl="0" eaLnBrk="1" latinLnBrk="0" hangingPunct="1">
                        <a:lnSpc>
                          <a:spcPct val="100000"/>
                        </a:lnSpc>
                        <a:spcBef>
                          <a:spcPts val="170"/>
                        </a:spcBef>
                      </a:pPr>
                      <a:r>
                        <a:rPr sz="800" b="1" kern="1200" spc="-20" baseline="0" dirty="0">
                          <a:solidFill>
                            <a:schemeClr val="tx1"/>
                          </a:solidFill>
                          <a:latin typeface="+mn-lt"/>
                          <a:ea typeface="+mn-ea"/>
                          <a:cs typeface="Gill Sans MT"/>
                        </a:rPr>
                        <a:t>Lao People's Democratic Republic</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381938733"/>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Malaysia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5</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28</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46735283"/>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Maldives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4</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rgbClr val="FFFFFF"/>
                          </a:solidFill>
                          <a:latin typeface="+mn-lt"/>
                          <a:cs typeface="Gill Sans MT"/>
                        </a:rPr>
                        <a:t>26</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663473213"/>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Marshall Islands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3</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1905" algn="r">
                        <a:lnSpc>
                          <a:spcPct val="100000"/>
                        </a:lnSpc>
                        <a:spcBef>
                          <a:spcPts val="170"/>
                        </a:spcBef>
                      </a:pPr>
                      <a:r>
                        <a:rPr sz="700" spc="0" baseline="0" dirty="0">
                          <a:solidFill>
                            <a:srgbClr val="FFFFFF"/>
                          </a:solidFill>
                          <a:latin typeface="+mn-lt"/>
                          <a:cs typeface="Gill Sans MT"/>
                        </a:rPr>
                        <a:t>29</a:t>
                      </a:r>
                      <a:endParaRPr sz="700" spc="0" baseline="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0029"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791284606"/>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Micronesia (Federated States of)</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3</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12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8440" algn="r">
                        <a:lnSpc>
                          <a:spcPct val="100000"/>
                        </a:lnSpc>
                        <a:spcBef>
                          <a:spcPts val="170"/>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540"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136595375"/>
                  </a:ext>
                </a:extLst>
              </a:tr>
              <a:tr h="118872">
                <a:tc>
                  <a:txBody>
                    <a:bodyPr/>
                    <a:lstStyle/>
                    <a:p>
                      <a:pPr marL="47625" algn="r">
                        <a:lnSpc>
                          <a:spcPct val="100000"/>
                        </a:lnSpc>
                        <a:spcBef>
                          <a:spcPts val="170"/>
                        </a:spcBef>
                      </a:pPr>
                      <a:r>
                        <a:rPr sz="800" b="1" spc="0" baseline="0" dirty="0">
                          <a:solidFill>
                            <a:schemeClr val="tx1"/>
                          </a:solidFill>
                          <a:latin typeface="+mn-lt"/>
                          <a:cs typeface="Gill Sans MT"/>
                        </a:rPr>
                        <a:t>Mongolia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32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138774269"/>
                  </a:ext>
                </a:extLst>
              </a:tr>
              <a:tr h="118872">
                <a:tc>
                  <a:txBody>
                    <a:bodyPr/>
                    <a:lstStyle/>
                    <a:p>
                      <a:pPr marL="48260" algn="r">
                        <a:lnSpc>
                          <a:spcPct val="100000"/>
                        </a:lnSpc>
                        <a:spcBef>
                          <a:spcPts val="170"/>
                        </a:spcBef>
                      </a:pPr>
                      <a:r>
                        <a:rPr sz="800" b="1" spc="0" baseline="0" dirty="0">
                          <a:solidFill>
                            <a:schemeClr val="tx1"/>
                          </a:solidFill>
                          <a:latin typeface="+mn-lt"/>
                          <a:cs typeface="Gill Sans MT"/>
                        </a:rPr>
                        <a:t>Myanmar</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8440" algn="r">
                        <a:lnSpc>
                          <a:spcPct val="100000"/>
                        </a:lnSpc>
                        <a:spcBef>
                          <a:spcPts val="170"/>
                        </a:spcBef>
                      </a:pPr>
                      <a:r>
                        <a:rPr sz="700" spc="0" baseline="0" dirty="0">
                          <a:solidFill>
                            <a:srgbClr val="FFFFFF"/>
                          </a:solidFill>
                          <a:latin typeface="+mn-lt"/>
                          <a:cs typeface="Gill Sans MT"/>
                        </a:rPr>
                        <a:t>22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345255366"/>
                  </a:ext>
                </a:extLst>
              </a:tr>
              <a:tr h="118872">
                <a:tc>
                  <a:txBody>
                    <a:bodyPr/>
                    <a:lstStyle/>
                    <a:p>
                      <a:pPr marL="48260" algn="r">
                        <a:lnSpc>
                          <a:spcPct val="100000"/>
                        </a:lnSpc>
                        <a:spcBef>
                          <a:spcPts val="165"/>
                        </a:spcBef>
                      </a:pPr>
                      <a:r>
                        <a:rPr sz="800" b="1" spc="0" baseline="0" dirty="0">
                          <a:solidFill>
                            <a:schemeClr val="tx1"/>
                          </a:solidFill>
                          <a:latin typeface="+mn-lt"/>
                          <a:cs typeface="Gill Sans MT"/>
                        </a:rPr>
                        <a:t>Nauru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65"/>
                        </a:spcBef>
                      </a:pPr>
                      <a:r>
                        <a:rPr sz="700" spc="0" baseline="0" dirty="0">
                          <a:solidFill>
                            <a:srgbClr val="FFFFFF"/>
                          </a:solidFill>
                          <a:latin typeface="+mn-lt"/>
                          <a:cs typeface="Gill Sans MT"/>
                        </a:rPr>
                        <a:t>3</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65"/>
                        </a:spcBef>
                      </a:pPr>
                      <a:r>
                        <a:rPr sz="700" spc="0" baseline="0" dirty="0">
                          <a:solidFill>
                            <a:srgbClr val="FFFFFF"/>
                          </a:solidFill>
                          <a:latin typeface="+mn-lt"/>
                          <a:cs typeface="Gill Sans MT"/>
                        </a:rPr>
                        <a:t>13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8440"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317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317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523318712"/>
                  </a:ext>
                </a:extLst>
              </a:tr>
              <a:tr h="118872">
                <a:tc>
                  <a:txBody>
                    <a:bodyPr/>
                    <a:lstStyle/>
                    <a:p>
                      <a:pPr marL="48260" algn="r">
                        <a:lnSpc>
                          <a:spcPct val="100000"/>
                        </a:lnSpc>
                        <a:spcBef>
                          <a:spcPts val="165"/>
                        </a:spcBef>
                      </a:pPr>
                      <a:r>
                        <a:rPr sz="800" b="1" spc="0" baseline="0" dirty="0">
                          <a:solidFill>
                            <a:schemeClr val="tx1"/>
                          </a:solidFill>
                          <a:latin typeface="+mn-lt"/>
                          <a:cs typeface="Gill Sans MT"/>
                        </a:rPr>
                        <a:t>Nepal</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51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317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016857739"/>
                  </a:ext>
                </a:extLst>
              </a:tr>
              <a:tr h="118872">
                <a:tc>
                  <a:txBody>
                    <a:bodyPr/>
                    <a:lstStyle/>
                    <a:p>
                      <a:pPr marL="48260" algn="r">
                        <a:lnSpc>
                          <a:spcPct val="100000"/>
                        </a:lnSpc>
                        <a:spcBef>
                          <a:spcPts val="165"/>
                        </a:spcBef>
                      </a:pPr>
                      <a:r>
                        <a:rPr sz="800" b="1" spc="0" baseline="0" dirty="0">
                          <a:solidFill>
                            <a:schemeClr val="tx1"/>
                          </a:solidFill>
                          <a:latin typeface="+mn-lt"/>
                          <a:cs typeface="Gill Sans MT"/>
                        </a:rPr>
                        <a:t>New Zealand</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511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3175"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0665"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443536776"/>
                  </a:ext>
                </a:extLst>
              </a:tr>
              <a:tr h="118872">
                <a:tc>
                  <a:txBody>
                    <a:bodyPr/>
                    <a:lstStyle/>
                    <a:p>
                      <a:pPr marL="48260" algn="r">
                        <a:lnSpc>
                          <a:spcPct val="100000"/>
                        </a:lnSpc>
                        <a:spcBef>
                          <a:spcPts val="165"/>
                        </a:spcBef>
                      </a:pPr>
                      <a:r>
                        <a:rPr sz="800" b="1" spc="0" baseline="0" dirty="0">
                          <a:solidFill>
                            <a:schemeClr val="tx1"/>
                          </a:solidFill>
                          <a:latin typeface="+mn-lt"/>
                          <a:cs typeface="Gill Sans MT"/>
                        </a:rPr>
                        <a:t>Niue</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38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719588779"/>
                  </a:ext>
                </a:extLst>
              </a:tr>
              <a:tr h="118872">
                <a:tc>
                  <a:txBody>
                    <a:bodyPr/>
                    <a:lstStyle/>
                    <a:p>
                      <a:pPr marL="48260" algn="r">
                        <a:lnSpc>
                          <a:spcPct val="100000"/>
                        </a:lnSpc>
                        <a:spcBef>
                          <a:spcPts val="165"/>
                        </a:spcBef>
                      </a:pPr>
                      <a:r>
                        <a:rPr sz="800" b="1" spc="0" baseline="0" dirty="0">
                          <a:solidFill>
                            <a:schemeClr val="tx1"/>
                          </a:solidFill>
                          <a:latin typeface="+mn-lt"/>
                          <a:cs typeface="Gill Sans MT"/>
                        </a:rPr>
                        <a:t>Pakistan</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4</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810"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marL="2451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8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38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66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647613212"/>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Palau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810" algn="r">
                        <a:lnSpc>
                          <a:spcPct val="100000"/>
                        </a:lnSpc>
                        <a:spcBef>
                          <a:spcPts val="165"/>
                        </a:spcBef>
                      </a:pPr>
                      <a:r>
                        <a:rPr sz="700" spc="0" baseline="0" dirty="0">
                          <a:solidFill>
                            <a:srgbClr val="FFFFFF"/>
                          </a:solidFill>
                          <a:latin typeface="+mn-lt"/>
                          <a:cs typeface="Gill Sans MT"/>
                        </a:rPr>
                        <a:t>14</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075"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38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38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14629" algn="r">
                        <a:lnSpc>
                          <a:spcPct val="100000"/>
                        </a:lnSpc>
                        <a:spcBef>
                          <a:spcPts val="165"/>
                        </a:spcBef>
                      </a:pPr>
                      <a:r>
                        <a:rPr sz="700" spc="0" baseline="0" dirty="0">
                          <a:solidFill>
                            <a:srgbClr val="FFFFFF"/>
                          </a:solidFill>
                          <a:latin typeface="+mn-lt"/>
                          <a:cs typeface="Gill Sans MT"/>
                        </a:rPr>
                        <a:t>31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89044810"/>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Papua New Guinea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679"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075" algn="r">
                        <a:lnSpc>
                          <a:spcPct val="100000"/>
                        </a:lnSpc>
                        <a:spcBef>
                          <a:spcPts val="165"/>
                        </a:spcBef>
                      </a:pPr>
                      <a:r>
                        <a:rPr sz="700" spc="0" baseline="0" dirty="0">
                          <a:solidFill>
                            <a:srgbClr val="FFFFFF"/>
                          </a:solidFill>
                          <a:latin typeface="+mn-lt"/>
                          <a:cs typeface="Gill Sans MT"/>
                        </a:rPr>
                        <a:t>23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130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725186274"/>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Philippines</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57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44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30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575836401"/>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Republic of Korea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4445"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075" algn="r">
                        <a:lnSpc>
                          <a:spcPct val="100000"/>
                        </a:lnSpc>
                        <a:spcBef>
                          <a:spcPts val="165"/>
                        </a:spcBef>
                      </a:pPr>
                      <a:r>
                        <a:rPr sz="700" spc="0" baseline="0" dirty="0">
                          <a:solidFill>
                            <a:srgbClr val="FFFFFF"/>
                          </a:solidFill>
                          <a:latin typeface="+mn-lt"/>
                          <a:cs typeface="Gill Sans MT"/>
                        </a:rPr>
                        <a:t>34</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445"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445"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300"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664670828"/>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Samoa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spc="0" baseline="0" dirty="0">
                          <a:solidFill>
                            <a:srgbClr val="FFFFFF"/>
                          </a:solidFill>
                          <a:latin typeface="+mn-lt"/>
                          <a:cs typeface="Gill Sans MT"/>
                        </a:rPr>
                        <a:t>3</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5080" algn="r">
                        <a:lnSpc>
                          <a:spcPct val="100000"/>
                        </a:lnSpc>
                        <a:spcBef>
                          <a:spcPts val="165"/>
                        </a:spcBef>
                      </a:pPr>
                      <a:r>
                        <a:rPr sz="700" spc="0" baseline="0" dirty="0">
                          <a:solidFill>
                            <a:srgbClr val="FFFFFF"/>
                          </a:solidFill>
                          <a:latin typeface="+mn-lt"/>
                          <a:cs typeface="Gill Sans MT"/>
                        </a:rPr>
                        <a:t>15</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710"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5080" algn="r">
                        <a:lnSpc>
                          <a:spcPct val="100000"/>
                        </a:lnSpc>
                        <a:spcBef>
                          <a:spcPts val="165"/>
                        </a:spcBef>
                      </a:pPr>
                      <a:r>
                        <a:rPr sz="700" spc="0" baseline="0" dirty="0">
                          <a:solidFill>
                            <a:srgbClr val="FFFFFF"/>
                          </a:solidFill>
                          <a:latin typeface="+mn-lt"/>
                          <a:cs typeface="Gill Sans MT"/>
                        </a:rPr>
                        <a:t>25</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508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15265" algn="r">
                        <a:lnSpc>
                          <a:spcPct val="100000"/>
                        </a:lnSpc>
                        <a:spcBef>
                          <a:spcPts val="165"/>
                        </a:spcBef>
                      </a:pPr>
                      <a:r>
                        <a:rPr sz="700" spc="0" baseline="0" dirty="0">
                          <a:solidFill>
                            <a:srgbClr val="FFFFFF"/>
                          </a:solidFill>
                          <a:latin typeface="+mn-lt"/>
                          <a:cs typeface="Gill Sans MT"/>
                        </a:rPr>
                        <a:t>25</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4113260916"/>
                  </a:ext>
                </a:extLst>
              </a:tr>
              <a:tr h="118872">
                <a:tc>
                  <a:txBody>
                    <a:bodyPr/>
                    <a:lstStyle/>
                    <a:p>
                      <a:pPr marL="48895" algn="r">
                        <a:lnSpc>
                          <a:spcPct val="100000"/>
                        </a:lnSpc>
                        <a:spcBef>
                          <a:spcPts val="165"/>
                        </a:spcBef>
                      </a:pPr>
                      <a:r>
                        <a:rPr sz="800" b="1" spc="0" baseline="0" dirty="0">
                          <a:solidFill>
                            <a:schemeClr val="tx1"/>
                          </a:solidFill>
                          <a:latin typeface="+mn-lt"/>
                          <a:cs typeface="Gill Sans MT"/>
                        </a:rPr>
                        <a:t>Singapore</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508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7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508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508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130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4242613335"/>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Solomon Islands</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5080" algn="r">
                        <a:lnSpc>
                          <a:spcPct val="100000"/>
                        </a:lnSpc>
                        <a:spcBef>
                          <a:spcPts val="165"/>
                        </a:spcBef>
                      </a:pPr>
                      <a:r>
                        <a:rPr sz="700" spc="0" baseline="0" dirty="0">
                          <a:solidFill>
                            <a:srgbClr val="FFFFFF"/>
                          </a:solidFill>
                          <a:latin typeface="+mn-lt"/>
                          <a:cs typeface="Gill Sans MT"/>
                        </a:rPr>
                        <a:t>16</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710"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130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796401899"/>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Sri Lanka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304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710" algn="r">
                        <a:lnSpc>
                          <a:spcPct val="100000"/>
                        </a:lnSpc>
                        <a:spcBef>
                          <a:spcPts val="165"/>
                        </a:spcBef>
                      </a:pPr>
                      <a:r>
                        <a:rPr sz="700" spc="0" baseline="0" dirty="0">
                          <a:solidFill>
                            <a:srgbClr val="FFFFFF"/>
                          </a:solidFill>
                          <a:latin typeface="+mn-lt"/>
                          <a:cs typeface="Gill Sans MT"/>
                        </a:rPr>
                        <a:t>24</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6379"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93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226087445"/>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Thailand</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2410"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6379" algn="r">
                        <a:lnSpc>
                          <a:spcPct val="100000"/>
                        </a:lnSpc>
                        <a:spcBef>
                          <a:spcPts val="165"/>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6379"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571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935" algn="r">
                        <a:lnSpc>
                          <a:spcPct val="100000"/>
                        </a:lnSpc>
                        <a:spcBef>
                          <a:spcPts val="165"/>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55609625"/>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Timor-Leste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9710" algn="r">
                        <a:lnSpc>
                          <a:spcPct val="100000"/>
                        </a:lnSpc>
                        <a:spcBef>
                          <a:spcPts val="165"/>
                        </a:spcBef>
                      </a:pPr>
                      <a:r>
                        <a:rPr sz="700" spc="0" baseline="0" dirty="0">
                          <a:solidFill>
                            <a:srgbClr val="FFFFFF"/>
                          </a:solidFill>
                          <a:latin typeface="+mn-lt"/>
                          <a:cs typeface="Gill Sans MT"/>
                        </a:rPr>
                        <a:t>20</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375229192"/>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Tonga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24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5715" algn="r">
                        <a:lnSpc>
                          <a:spcPct val="100000"/>
                        </a:lnSpc>
                        <a:spcBef>
                          <a:spcPts val="165"/>
                        </a:spcBef>
                      </a:pPr>
                      <a:r>
                        <a:rPr sz="700" spc="0" baseline="0" dirty="0">
                          <a:solidFill>
                            <a:srgbClr val="FFFFFF"/>
                          </a:solidFill>
                          <a:latin typeface="+mn-lt"/>
                          <a:cs typeface="Gill Sans MT"/>
                        </a:rPr>
                        <a:t>17</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710"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571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571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193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8451093"/>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Tuvalu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24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5715" algn="r">
                        <a:lnSpc>
                          <a:spcPct val="100000"/>
                        </a:lnSpc>
                        <a:spcBef>
                          <a:spcPts val="165"/>
                        </a:spcBef>
                      </a:pPr>
                      <a:r>
                        <a:rPr sz="700" spc="0" baseline="0" dirty="0">
                          <a:solidFill>
                            <a:srgbClr val="FFFFFF"/>
                          </a:solidFill>
                          <a:latin typeface="+mn-lt"/>
                          <a:cs typeface="Gill Sans MT"/>
                        </a:rPr>
                        <a:t>18</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9710" algn="r">
                        <a:lnSpc>
                          <a:spcPct val="100000"/>
                        </a:lnSpc>
                        <a:spcBef>
                          <a:spcPts val="165"/>
                        </a:spcBef>
                      </a:pPr>
                      <a:r>
                        <a:rPr sz="700" spc="0" baseline="0" dirty="0">
                          <a:solidFill>
                            <a:srgbClr val="FFFFFF"/>
                          </a:solidFill>
                          <a:latin typeface="+mn-lt"/>
                          <a:cs typeface="Gill Sans MT"/>
                        </a:rPr>
                        <a:t>20</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635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193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558715612"/>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Vanuatu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241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0" algn="r">
                        <a:lnSpc>
                          <a:spcPct val="100000"/>
                        </a:lnSpc>
                        <a:spcBef>
                          <a:spcPts val="165"/>
                        </a:spcBef>
                      </a:pPr>
                      <a:r>
                        <a:rPr sz="700" spc="0" baseline="0" dirty="0">
                          <a:solidFill>
                            <a:srgbClr val="FFFFFF"/>
                          </a:solidFill>
                          <a:latin typeface="+mn-lt"/>
                          <a:cs typeface="Gill Sans MT"/>
                        </a:rPr>
                        <a:t>19</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20345" algn="r">
                        <a:lnSpc>
                          <a:spcPct val="100000"/>
                        </a:lnSpc>
                        <a:spcBef>
                          <a:spcPts val="165"/>
                        </a:spcBef>
                      </a:pPr>
                      <a:r>
                        <a:rPr sz="700" spc="0" baseline="0" dirty="0">
                          <a:solidFill>
                            <a:srgbClr val="FFFFFF"/>
                          </a:solidFill>
                          <a:latin typeface="+mn-lt"/>
                          <a:cs typeface="Gill Sans MT"/>
                        </a:rPr>
                        <a:t>20</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6350"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93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725360972"/>
                  </a:ext>
                </a:extLst>
              </a:tr>
              <a:tr h="118872">
                <a:tc>
                  <a:txBody>
                    <a:bodyPr/>
                    <a:lstStyle/>
                    <a:p>
                      <a:pPr marL="49530" algn="r">
                        <a:lnSpc>
                          <a:spcPct val="100000"/>
                        </a:lnSpc>
                        <a:spcBef>
                          <a:spcPts val="165"/>
                        </a:spcBef>
                      </a:pPr>
                      <a:r>
                        <a:rPr sz="800" b="1" spc="0" baseline="0" dirty="0">
                          <a:solidFill>
                            <a:schemeClr val="tx1"/>
                          </a:solidFill>
                          <a:latin typeface="+mn-lt"/>
                          <a:cs typeface="Gill Sans MT"/>
                        </a:rPr>
                        <a:t>Viet Nam</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241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6379"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0" algn="r">
                        <a:lnSpc>
                          <a:spcPct val="100000"/>
                        </a:lnSpc>
                        <a:spcBef>
                          <a:spcPts val="165"/>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6350" algn="r">
                        <a:lnSpc>
                          <a:spcPct val="100000"/>
                        </a:lnSpc>
                        <a:spcBef>
                          <a:spcPts val="165"/>
                        </a:spcBef>
                      </a:pPr>
                      <a:r>
                        <a:rPr sz="700" spc="0" baseline="0" dirty="0">
                          <a:solidFill>
                            <a:srgbClr val="FFFFFF"/>
                          </a:solidFill>
                          <a:latin typeface="+mn-lt"/>
                          <a:cs typeface="Gill Sans MT"/>
                        </a:rPr>
                        <a:t>30</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1935" algn="r">
                        <a:lnSpc>
                          <a:spcPct val="100000"/>
                        </a:lnSpc>
                        <a:spcBef>
                          <a:spcPts val="165"/>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451423184"/>
                  </a:ext>
                </a:extLst>
              </a:tr>
            </a:tbl>
          </a:graphicData>
        </a:graphic>
      </p:graphicFrame>
      <p:grpSp>
        <p:nvGrpSpPr>
          <p:cNvPr id="2" name="Group 1">
            <a:extLst>
              <a:ext uri="{FF2B5EF4-FFF2-40B4-BE49-F238E27FC236}">
                <a16:creationId xmlns:a16="http://schemas.microsoft.com/office/drawing/2014/main" id="{693839D2-C193-47F3-829E-FE2FF1D7C652}"/>
              </a:ext>
            </a:extLst>
          </p:cNvPr>
          <p:cNvGrpSpPr/>
          <p:nvPr/>
        </p:nvGrpSpPr>
        <p:grpSpPr>
          <a:xfrm>
            <a:off x="4297680" y="274320"/>
            <a:ext cx="7498080" cy="1326412"/>
            <a:chOff x="4297680" y="274320"/>
            <a:chExt cx="7498080" cy="1326412"/>
          </a:xfrm>
        </p:grpSpPr>
        <p:sp>
          <p:nvSpPr>
            <p:cNvPr id="30" name="Rectangle 29">
              <a:extLst>
                <a:ext uri="{FF2B5EF4-FFF2-40B4-BE49-F238E27FC236}">
                  <a16:creationId xmlns:a16="http://schemas.microsoft.com/office/drawing/2014/main" id="{94B3F364-A43A-4455-9C2F-944A3520B0BA}"/>
                </a:ext>
              </a:extLst>
            </p:cNvPr>
            <p:cNvSpPr/>
            <p:nvPr/>
          </p:nvSpPr>
          <p:spPr>
            <a:xfrm>
              <a:off x="4297680" y="27485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4A039C41-DFA1-40DA-BC61-3D99F8FC5ECA}"/>
                </a:ext>
              </a:extLst>
            </p:cNvPr>
            <p:cNvCxnSpPr/>
            <p:nvPr/>
          </p:nvCxnSpPr>
          <p:spPr>
            <a:xfrm>
              <a:off x="521208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07447EED-1891-4C76-B2CA-DC54487AE3B2}"/>
                </a:ext>
              </a:extLst>
            </p:cNvPr>
            <p:cNvCxnSpPr/>
            <p:nvPr/>
          </p:nvCxnSpPr>
          <p:spPr>
            <a:xfrm>
              <a:off x="612648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42C6E33A-3F62-4FF1-92E5-C553BE488E1B}"/>
                </a:ext>
              </a:extLst>
            </p:cNvPr>
            <p:cNvCxnSpPr/>
            <p:nvPr/>
          </p:nvCxnSpPr>
          <p:spPr>
            <a:xfrm>
              <a:off x="704088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EB7B09F-0BDB-4838-BBA6-DE52EE6F6963}"/>
                </a:ext>
              </a:extLst>
            </p:cNvPr>
            <p:cNvCxnSpPr/>
            <p:nvPr/>
          </p:nvCxnSpPr>
          <p:spPr>
            <a:xfrm>
              <a:off x="795528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7BA18DE-9486-4B73-A56F-6B01A21147CE}"/>
                </a:ext>
              </a:extLst>
            </p:cNvPr>
            <p:cNvCxnSpPr/>
            <p:nvPr/>
          </p:nvCxnSpPr>
          <p:spPr>
            <a:xfrm>
              <a:off x="886968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AB4B5E6-F807-4FB3-AB7C-44E116EFB623}"/>
                </a:ext>
              </a:extLst>
            </p:cNvPr>
            <p:cNvCxnSpPr/>
            <p:nvPr/>
          </p:nvCxnSpPr>
          <p:spPr>
            <a:xfrm>
              <a:off x="996696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4627C50-4259-4A21-9646-4AAA2BA41809}"/>
                </a:ext>
              </a:extLst>
            </p:cNvPr>
            <p:cNvCxnSpPr/>
            <p:nvPr/>
          </p:nvCxnSpPr>
          <p:spPr>
            <a:xfrm>
              <a:off x="10881360" y="27432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F6C71FA5-0042-457E-B9AA-C23D568633EF}"/>
                </a:ext>
              </a:extLst>
            </p:cNvPr>
            <p:cNvSpPr txBox="1"/>
            <p:nvPr/>
          </p:nvSpPr>
          <p:spPr>
            <a:xfrm>
              <a:off x="4325112" y="30175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2A57C589-CCD6-4753-AC53-822D0226E9A2}"/>
                </a:ext>
              </a:extLst>
            </p:cNvPr>
            <p:cNvSpPr txBox="1"/>
            <p:nvPr/>
          </p:nvSpPr>
          <p:spPr>
            <a:xfrm>
              <a:off x="5239512" y="30175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D4F2C4B7-35E4-4986-806B-E85ECBE6DA6C}"/>
                </a:ext>
              </a:extLst>
            </p:cNvPr>
            <p:cNvSpPr txBox="1"/>
            <p:nvPr/>
          </p:nvSpPr>
          <p:spPr>
            <a:xfrm>
              <a:off x="6172200" y="30175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791C7668-097D-43F0-A6EF-3E5FDD6F3B64}"/>
                </a:ext>
              </a:extLst>
            </p:cNvPr>
            <p:cNvSpPr txBox="1"/>
            <p:nvPr/>
          </p:nvSpPr>
          <p:spPr>
            <a:xfrm>
              <a:off x="7077456" y="30175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D053A3A5-DDDC-4601-87F9-9382D11FE54C}"/>
                </a:ext>
              </a:extLst>
            </p:cNvPr>
            <p:cNvSpPr txBox="1"/>
            <p:nvPr/>
          </p:nvSpPr>
          <p:spPr>
            <a:xfrm>
              <a:off x="8065008" y="30175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208815D3-C7C2-4922-A337-734AC6290279}"/>
                </a:ext>
              </a:extLst>
            </p:cNvPr>
            <p:cNvSpPr txBox="1"/>
            <p:nvPr/>
          </p:nvSpPr>
          <p:spPr>
            <a:xfrm>
              <a:off x="8915400" y="30175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B5BC70F7-32C8-48C6-AAC3-DC4A1EDEF11A}"/>
                </a:ext>
              </a:extLst>
            </p:cNvPr>
            <p:cNvSpPr txBox="1"/>
            <p:nvPr/>
          </p:nvSpPr>
          <p:spPr>
            <a:xfrm>
              <a:off x="10131552" y="30175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5877902B-0381-4836-A116-9FCA337AE8EA}"/>
                </a:ext>
              </a:extLst>
            </p:cNvPr>
            <p:cNvSpPr txBox="1"/>
            <p:nvPr/>
          </p:nvSpPr>
          <p:spPr>
            <a:xfrm>
              <a:off x="10972800" y="30175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118683671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Asia and the Pacific,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406741562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7CBC5B9-9AD7-4AC3-807D-DF1E218E79AE}"/>
              </a:ext>
            </a:extLst>
          </p:cNvPr>
          <p:cNvGrpSpPr/>
          <p:nvPr/>
        </p:nvGrpSpPr>
        <p:grpSpPr>
          <a:xfrm>
            <a:off x="457199" y="1143000"/>
            <a:ext cx="11597952" cy="5097226"/>
            <a:chOff x="457199" y="1143000"/>
            <a:chExt cx="11597952" cy="5097226"/>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143000"/>
              <a:ext cx="11597952" cy="4501232"/>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UNAIDS National Commitments and Policy Instrument, 2017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Chiam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Z, Duffy S, González Gil M, Goodwin 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Mpemba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Patel NT. Trans legal mapping report 2019: recognition before the law. Geneva: ILGA World; 2020.</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Legal gender recognition in Malaysia: a legal and policy review in the context of human rights. Bangkok: Asia Pacific Transgender Network and SEED Malaysia; 2017 (https://www.undp.org/content/dam/rbap/docs/Research%20&amp;%20Publications/hiv_aids/Malaysia-APTN_Publication_OnlineViewing.pdf).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South Australia. Summary Offences Act 1953. Section 25; Victoria. Sex Work Act 1994. Section 13; New South Wales. Summary Offence Act 1988. Section 19; Western Australia. Prostitution Act 2000. s25.</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Brunei Darussalam. Penal Code 1951 (2016 edition). Prostitution, S 26/2012, section 294A (https://www.ilo.org/dyn/natlex/docs/ELECTRONIC/78238/83493/F1602044948/BRN78238%202016%20Edition.pdf).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Democratic People's Republic of Korea. Criminal Law. Article 261 (Prostitution) (https://www.hrnk.org/uploads/pdfs/The%20Criminal%20Law%20of%20the%20Democratic%20Republic%20of%20Korea_2009_%20(1).pdf).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Japan. Anti-Prostitution Law (1956).</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Maldives. Penal Code 2014. Sections 615, 620 and 621 (https://www.law.upenn.edu/live/files/4203-maldives-penal-code-2014).</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Marshall Islands. Criminal Code 2011. Article 251 (http://rmiparliament.org/cms/images/LEGISLATION/PRINCIPAL/2011/2011-0059/Criminal-Code2011_1.pdf).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12. 	Federated States of Micronesia. Chuuk State Code. Title 12, Chapter 28 (http://fsmlaw.org/chuuk/code/title12/T12_CH28.htm).</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13. 	Nauru. Crimes Act 2016. Section 107 (https://tbinternet.ohchr.org/Treaties/CEDAW/Shared%20Documents/NRU/INT_CEDAW_ARL_NRU_28029_E.pdf).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14. 	Palau. Code of Palau. Anti-Prostitution Act. Chapter 36 (https://www.legal-tools.org/doc/1c32a2/pdf/).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 	Samoa. Crimes Act 2013. Sections 72 and 73 (https://www.ilo.org/dyn/natlex/natlex4.detail?p_lang=en&amp;p_isn=93579&amp;p_country=WSM&amp;p_classification=01.04).</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16. 	Solomon Islands. Penal Code. Section 153 (http://www.paclii.org/sb/legis/consol_act/pc66/).</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17. 	Tonga. Criminal Offences Act. Section 81(4) (https://www.ilo.org/dyn/natlex/docs/ ELECTRONIC/73337/95725/F665862081/TON73337.pdf).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18. 	Tuvalu. Penal Code. Sections 145 and 146 (http://tuvalu-legislation.tv/cms/images/LEGISLATION/ PRINCIPAL/1965/1965-0007/PenalCode_1.pdf).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19. 	Vanuatu. Penal Code. Section 148 (https://www.ilo.org/dyn/natlex/docs/ELECTRONIC/88512/101229/ F1616956608/VUT88512.pdf).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21. 	Bangladesh. Penal Code, 1860. Article 377 (http://bdlaws.minlaw.gov.bd/act-11/section-3233.html).</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22. 	Myanmar. Penal Code. Art 377 (https://www.wipo.int/edocs/lexdocs/laws/en/mm/mm004en.pdf).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23. 	Papua New Guinea. Criminal Code Act 1974. Article 210 (http://www.paclii.org/pg/legis/consol_act/cca1974115.pdf).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24. 	Sri Lanka. Penal Code, 1885. Article 365 (http://hrlibrary.umn.edu/research/srilanka/statutes/Penal_Code.pdf).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 	UNAIDS National Commitments and Policy Instrument, 2018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26.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27. 	Fiji. Crimes Act, 2009. Part 18, Division 2, Section 383.</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28. 	Malaysia. Penal Code, 2018. Articles 269–270 (https://www.ilo.org/dyn/natlex/docs/ELECTRONIC/61339/117909/F-833274986/MYS61339%202018.pdf).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29. 	Marshall Islands. Communicable Diseases Prevention and Control Act, 1988. S 1511 (http://rmiparliament.org/cms/images/LEGISLATION/PRINCIPAL/1988/1988-0028/CommunicableDiseasesPreventionandControlAct1988_1.pdf).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30. 	Viet Nam. Law on HIV/AIDS Prevention and Control (https://www.ilo.org/wcmsp5/groups/public/---ed_protect/---protrav/---ilo_aids/documents/legaldocument/wcms_113364.pdf).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31. 	Still not welcome: HIV-related travel restrictions. Geneva: UNAIDS, UNDP; 2019 (https://www.unaids.org/sites/default/files/media_asset/hiv-related-travel-restrictions-explainer_en.pdf).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32. 	Mongolia. Criminal Code. Article 124.2 (https://www.warnathgroup.com/wp-content/uploads/2015/03/Mongolia-Criminal-Code.pdf).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33. 	Indonesia. Criminal Code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Qanun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Jinayat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Aceh Regulation No. 6/2014.</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34. 	Republic of Korea. Military Criminal Act, 2016. Article 92-6 (https://elaw.klri.re.kr/eng_service/lawView.do?hseq=40239&amp;lang=ENG).</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5824728"/>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Asia and the Pacific,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88953678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Asia and the Pacific, 2010–2020, and estimated resource needs </a:t>
            </a:r>
          </a:p>
          <a:p>
            <a:pPr>
              <a:lnSpc>
                <a:spcPct val="100000"/>
              </a:lnSpc>
              <a:spcBef>
                <a:spcPts val="0"/>
              </a:spcBef>
            </a:pPr>
            <a:r>
              <a:rPr lang="en-US" dirty="0"/>
              <a:t>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5BD0A9FE-6B8C-41F9-ADBD-4E96FF0C719F}"/>
              </a:ext>
            </a:extLst>
          </p:cNvPr>
          <p:cNvGrpSpPr/>
          <p:nvPr/>
        </p:nvGrpSpPr>
        <p:grpSpPr>
          <a:xfrm>
            <a:off x="457198" y="2395728"/>
            <a:ext cx="10877742" cy="4158960"/>
            <a:chOff x="457198" y="2395728"/>
            <a:chExt cx="10877742" cy="4158960"/>
          </a:xfrm>
        </p:grpSpPr>
        <p:sp>
          <p:nvSpPr>
            <p:cNvPr id="7" name="TextBox 6">
              <a:extLst>
                <a:ext uri="{FF2B5EF4-FFF2-40B4-BE49-F238E27FC236}">
                  <a16:creationId xmlns:a16="http://schemas.microsoft.com/office/drawing/2014/main" id="{EED18D5A-E33E-4986-9DE2-00421A6BFD3E}"/>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8" name="TextBox 7">
              <a:extLst>
                <a:ext uri="{FF2B5EF4-FFF2-40B4-BE49-F238E27FC236}">
                  <a16:creationId xmlns:a16="http://schemas.microsoft.com/office/drawing/2014/main" id="{F6BFBC57-596A-417E-8C7A-51A96AB10E44}"/>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2" name="Group 1">
              <a:extLst>
                <a:ext uri="{FF2B5EF4-FFF2-40B4-BE49-F238E27FC236}">
                  <a16:creationId xmlns:a16="http://schemas.microsoft.com/office/drawing/2014/main" id="{8E8648F5-6559-4B29-9441-3D8011359A70}"/>
                </a:ext>
              </a:extLst>
            </p:cNvPr>
            <p:cNvGrpSpPr/>
            <p:nvPr/>
          </p:nvGrpSpPr>
          <p:grpSpPr>
            <a:xfrm>
              <a:off x="685800" y="2395728"/>
              <a:ext cx="10643307" cy="3439017"/>
              <a:chOff x="685800" y="2487168"/>
              <a:chExt cx="10643307" cy="3439017"/>
            </a:xfrm>
          </p:grpSpPr>
          <p:sp>
            <p:nvSpPr>
              <p:cNvPr id="9" name="object 10">
                <a:extLst>
                  <a:ext uri="{FF2B5EF4-FFF2-40B4-BE49-F238E27FC236}">
                    <a16:creationId xmlns:a16="http://schemas.microsoft.com/office/drawing/2014/main" id="{D17E9698-CCC6-48F3-A7B2-0B2CA5152CDA}"/>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0" name="Group 9">
                <a:extLst>
                  <a:ext uri="{FF2B5EF4-FFF2-40B4-BE49-F238E27FC236}">
                    <a16:creationId xmlns:a16="http://schemas.microsoft.com/office/drawing/2014/main" id="{9D41D98F-491E-4A8A-8059-4B721960D894}"/>
                  </a:ext>
                </a:extLst>
              </p:cNvPr>
              <p:cNvGrpSpPr/>
              <p:nvPr/>
            </p:nvGrpSpPr>
            <p:grpSpPr>
              <a:xfrm>
                <a:off x="1746504" y="5654316"/>
                <a:ext cx="9582603" cy="271869"/>
                <a:chOff x="1962367" y="5654316"/>
                <a:chExt cx="9582603" cy="271869"/>
              </a:xfrm>
            </p:grpSpPr>
            <p:sp>
              <p:nvSpPr>
                <p:cNvPr id="11" name="TextBox 10">
                  <a:extLst>
                    <a:ext uri="{FF2B5EF4-FFF2-40B4-BE49-F238E27FC236}">
                      <a16:creationId xmlns:a16="http://schemas.microsoft.com/office/drawing/2014/main" id="{E79D99D4-D281-40BD-B721-B8417566D638}"/>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E4EDAA34-01E7-48D0-B91B-8A2302F2DBB1}"/>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8D94E0E3-22E8-4538-B167-9E68E0803EF7}"/>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7738A31F-6B50-473A-8654-282CC500DD13}"/>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7757D622-BC41-4D30-8526-168CB1F5A620}"/>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F8F8E665-3637-4E76-8F0C-813712A03A2D}"/>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85">
                  <a:extLst>
                    <a:ext uri="{FF2B5EF4-FFF2-40B4-BE49-F238E27FC236}">
                      <a16:creationId xmlns:a16="http://schemas.microsoft.com/office/drawing/2014/main" id="{3B6850DB-713F-40BA-874A-89A17845BA72}"/>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56496483-0A95-4650-954E-164B4CA1C104}"/>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5">
                  <a:extLst>
                    <a:ext uri="{FF2B5EF4-FFF2-40B4-BE49-F238E27FC236}">
                      <a16:creationId xmlns:a16="http://schemas.microsoft.com/office/drawing/2014/main" id="{C313FB5D-0197-4CF1-9893-D2FC53AD8F33}"/>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ECA55CAE-1365-431B-836D-F0CAFE6994E0}"/>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pic>
            <p:nvPicPr>
              <p:cNvPr id="6" name="Picture 5">
                <a:extLst>
                  <a:ext uri="{FF2B5EF4-FFF2-40B4-BE49-F238E27FC236}">
                    <a16:creationId xmlns:a16="http://schemas.microsoft.com/office/drawing/2014/main" id="{E413696A-808E-462C-A84F-6AC023E2A9CB}"/>
                  </a:ext>
                </a:extLst>
              </p:cNvPr>
              <p:cNvPicPr>
                <a:picLocks noChangeAspect="1"/>
              </p:cNvPicPr>
              <p:nvPr/>
            </p:nvPicPr>
            <p:blipFill>
              <a:blip r:embed="rId2"/>
              <a:stretch>
                <a:fillRect/>
              </a:stretch>
            </p:blipFill>
            <p:spPr>
              <a:xfrm>
                <a:off x="813816" y="2487168"/>
                <a:ext cx="8504657" cy="3176291"/>
              </a:xfrm>
              <a:prstGeom prst="rect">
                <a:avLst/>
              </a:prstGeom>
            </p:spPr>
          </p:pic>
        </p:grpSp>
      </p:grpSp>
    </p:spTree>
    <p:extLst>
      <p:ext uri="{BB962C8B-B14F-4D97-AF65-F5344CB8AC3E}">
        <p14:creationId xmlns:p14="http://schemas.microsoft.com/office/powerpoint/2010/main" val="264938850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Asia and the Pacific, 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7" name="Group 6">
            <a:extLst>
              <a:ext uri="{FF2B5EF4-FFF2-40B4-BE49-F238E27FC236}">
                <a16:creationId xmlns:a16="http://schemas.microsoft.com/office/drawing/2014/main" id="{A4E8B8D6-BB3B-4C4F-AF63-E3B79DBA471B}"/>
              </a:ext>
            </a:extLst>
          </p:cNvPr>
          <p:cNvGrpSpPr/>
          <p:nvPr/>
        </p:nvGrpSpPr>
        <p:grpSpPr>
          <a:xfrm>
            <a:off x="457197" y="2514600"/>
            <a:ext cx="7315203" cy="4040088"/>
            <a:chOff x="457197" y="2514600"/>
            <a:chExt cx="7315203" cy="4040088"/>
          </a:xfrm>
        </p:grpSpPr>
        <p:pic>
          <p:nvPicPr>
            <p:cNvPr id="2" name="Picture 1">
              <a:extLst>
                <a:ext uri="{FF2B5EF4-FFF2-40B4-BE49-F238E27FC236}">
                  <a16:creationId xmlns:a16="http://schemas.microsoft.com/office/drawing/2014/main" id="{C9B409FE-7507-4367-AED8-441455ADEC68}"/>
                </a:ext>
              </a:extLst>
            </p:cNvPr>
            <p:cNvPicPr>
              <a:picLocks noChangeAspect="1"/>
            </p:cNvPicPr>
            <p:nvPr/>
          </p:nvPicPr>
          <p:blipFill>
            <a:blip r:embed="rId2"/>
            <a:stretch>
              <a:fillRect/>
            </a:stretch>
          </p:blipFill>
          <p:spPr>
            <a:xfrm>
              <a:off x="2542032" y="2624328"/>
              <a:ext cx="5151566" cy="2840982"/>
            </a:xfrm>
            <a:prstGeom prst="rect">
              <a:avLst/>
            </a:prstGeom>
          </p:spPr>
        </p:pic>
        <p:sp>
          <p:nvSpPr>
            <p:cNvPr id="8" name="TextBox 7">
              <a:extLst>
                <a:ext uri="{FF2B5EF4-FFF2-40B4-BE49-F238E27FC236}">
                  <a16:creationId xmlns:a16="http://schemas.microsoft.com/office/drawing/2014/main" id="{7905EC75-160F-4E77-AD93-016806ABD995}"/>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nvGrpSpPr>
            <p:cNvPr id="3" name="Group 2">
              <a:extLst>
                <a:ext uri="{FF2B5EF4-FFF2-40B4-BE49-F238E27FC236}">
                  <a16:creationId xmlns:a16="http://schemas.microsoft.com/office/drawing/2014/main" id="{9BF56438-3474-4F77-8B21-F858808EFB6C}"/>
                </a:ext>
              </a:extLst>
            </p:cNvPr>
            <p:cNvGrpSpPr/>
            <p:nvPr/>
          </p:nvGrpSpPr>
          <p:grpSpPr>
            <a:xfrm>
              <a:off x="3147793" y="2514600"/>
              <a:ext cx="4380097" cy="1569749"/>
              <a:chOff x="3147793" y="2561383"/>
              <a:chExt cx="4380097" cy="1569749"/>
            </a:xfrm>
          </p:grpSpPr>
          <p:sp>
            <p:nvSpPr>
              <p:cNvPr id="33" name="TextBox 32">
                <a:extLst>
                  <a:ext uri="{FF2B5EF4-FFF2-40B4-BE49-F238E27FC236}">
                    <a16:creationId xmlns:a16="http://schemas.microsoft.com/office/drawing/2014/main" id="{2565FF55-F8C5-4E21-BE28-BAEE3BC8A346}"/>
                  </a:ext>
                </a:extLst>
              </p:cNvPr>
              <p:cNvSpPr txBox="1"/>
              <p:nvPr/>
            </p:nvSpPr>
            <p:spPr>
              <a:xfrm>
                <a:off x="4990219" y="3259448"/>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77</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CB6D5C2E-3F50-4708-BB49-C2B8B375B2AC}"/>
                  </a:ext>
                </a:extLst>
              </p:cNvPr>
              <p:cNvSpPr txBox="1"/>
              <p:nvPr/>
            </p:nvSpPr>
            <p:spPr>
              <a:xfrm>
                <a:off x="6347341" y="2561383"/>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506</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33744185-C136-4F12-8DF5-41A880A150EA}"/>
                  </a:ext>
                </a:extLst>
              </p:cNvPr>
              <p:cNvSpPr txBox="1"/>
              <p:nvPr/>
            </p:nvSpPr>
            <p:spPr>
              <a:xfrm>
                <a:off x="3147793" y="3709413"/>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560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F1535C63-25DE-4AD0-861F-0A9E622D4F77}"/>
                  </a:ext>
                </a:extLst>
              </p:cNvPr>
              <p:cNvSpPr txBox="1"/>
              <p:nvPr/>
            </p:nvSpPr>
            <p:spPr>
              <a:xfrm>
                <a:off x="4079025" y="3423933"/>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172</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3C9C41BB-05CE-4553-8E8A-F44A9FF33C42}"/>
                  </a:ext>
                </a:extLst>
              </p:cNvPr>
              <p:cNvSpPr txBox="1"/>
              <p:nvPr/>
            </p:nvSpPr>
            <p:spPr>
              <a:xfrm>
                <a:off x="7279425" y="3183559"/>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21</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7</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1A7FCB83-E584-49BC-901D-93C2EE0B7318}"/>
                </a:ext>
              </a:extLst>
            </p:cNvPr>
            <p:cNvGrpSpPr/>
            <p:nvPr/>
          </p:nvGrpSpPr>
          <p:grpSpPr>
            <a:xfrm>
              <a:off x="3621024" y="3913632"/>
              <a:ext cx="3489742" cy="786771"/>
              <a:chOff x="3621024" y="3867530"/>
              <a:chExt cx="3489742" cy="786771"/>
            </a:xfrm>
          </p:grpSpPr>
          <p:sp>
            <p:nvSpPr>
              <p:cNvPr id="32" name="TextBox 31">
                <a:extLst>
                  <a:ext uri="{FF2B5EF4-FFF2-40B4-BE49-F238E27FC236}">
                    <a16:creationId xmlns:a16="http://schemas.microsoft.com/office/drawing/2014/main" id="{BEE84C40-4ABF-464E-B8A0-0BD62F6BC749}"/>
                  </a:ext>
                </a:extLst>
              </p:cNvPr>
              <p:cNvSpPr txBox="1"/>
              <p:nvPr/>
            </p:nvSpPr>
            <p:spPr>
              <a:xfrm>
                <a:off x="4533018" y="386753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a:t>
                </a:r>
                <a:r>
                  <a:rPr lang="en-US" sz="1000" dirty="0">
                    <a:solidFill>
                      <a:prstClr val="black">
                        <a:lumMod val="65000"/>
                        <a:lumOff val="35000"/>
                      </a:prstClr>
                    </a:solidFill>
                    <a:latin typeface="Arial" panose="020B0604020202020204"/>
                  </a:rPr>
                  <a:t>5</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0</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104AD54B-E16D-491B-9ADE-44F522909818}"/>
                  </a:ext>
                </a:extLst>
              </p:cNvPr>
              <p:cNvSpPr txBox="1"/>
              <p:nvPr/>
            </p:nvSpPr>
            <p:spPr>
              <a:xfrm>
                <a:off x="6782150" y="4098178"/>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-497</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-13%</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7AE62ECC-F881-4DA7-91B1-D09BF4FFC2C5}"/>
                  </a:ext>
                </a:extLst>
              </p:cNvPr>
              <p:cNvSpPr txBox="1"/>
              <p:nvPr/>
            </p:nvSpPr>
            <p:spPr>
              <a:xfrm>
                <a:off x="3621024" y="423258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-43</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7A267576-44A3-4319-A46F-FBDC6D9C95D4}"/>
                  </a:ext>
                </a:extLst>
              </p:cNvPr>
              <p:cNvSpPr txBox="1"/>
              <p:nvPr/>
            </p:nvSpPr>
            <p:spPr>
              <a:xfrm>
                <a:off x="5907825" y="4122672"/>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-68</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686645B6-F53E-42EF-BBB5-175AF91B29FD}"/>
                  </a:ext>
                </a:extLst>
              </p:cNvPr>
              <p:cNvSpPr txBox="1"/>
              <p:nvPr/>
            </p:nvSpPr>
            <p:spPr>
              <a:xfrm>
                <a:off x="5447419" y="3963407"/>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-125</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BE6539C9-3EFE-4C1E-A854-CC1E88060F7F}"/>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43" name="Group 42">
              <a:extLst>
                <a:ext uri="{FF2B5EF4-FFF2-40B4-BE49-F238E27FC236}">
                  <a16:creationId xmlns:a16="http://schemas.microsoft.com/office/drawing/2014/main" id="{65FF7F34-7E6C-4C2C-90A8-C34466BBFD7A}"/>
                </a:ext>
              </a:extLst>
            </p:cNvPr>
            <p:cNvGrpSpPr/>
            <p:nvPr/>
          </p:nvGrpSpPr>
          <p:grpSpPr>
            <a:xfrm>
              <a:off x="2971800" y="5382870"/>
              <a:ext cx="4800600" cy="399217"/>
              <a:chOff x="2971800" y="5382870"/>
              <a:chExt cx="4800600" cy="399217"/>
            </a:xfrm>
          </p:grpSpPr>
          <p:sp>
            <p:nvSpPr>
              <p:cNvPr id="44" name="TextBox 43">
                <a:extLst>
                  <a:ext uri="{FF2B5EF4-FFF2-40B4-BE49-F238E27FC236}">
                    <a16:creationId xmlns:a16="http://schemas.microsoft.com/office/drawing/2014/main" id="{E7AE165E-B393-415C-8037-295FDCD5C4BB}"/>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45" name="TextBox 44">
                <a:extLst>
                  <a:ext uri="{FF2B5EF4-FFF2-40B4-BE49-F238E27FC236}">
                    <a16:creationId xmlns:a16="http://schemas.microsoft.com/office/drawing/2014/main" id="{A0FBA868-ADBD-4B2B-A474-848A4D2E2A79}"/>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46" name="TextBox 45">
                <a:extLst>
                  <a:ext uri="{FF2B5EF4-FFF2-40B4-BE49-F238E27FC236}">
                    <a16:creationId xmlns:a16="http://schemas.microsoft.com/office/drawing/2014/main" id="{AE9CA57F-592B-4DEA-9221-8E92F4554BBB}"/>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47" name="TextBox 46">
                <a:extLst>
                  <a:ext uri="{FF2B5EF4-FFF2-40B4-BE49-F238E27FC236}">
                    <a16:creationId xmlns:a16="http://schemas.microsoft.com/office/drawing/2014/main" id="{87D06150-A4D1-41D7-9CEA-22441F5906F2}"/>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48" name="TextBox 47">
                <a:extLst>
                  <a:ext uri="{FF2B5EF4-FFF2-40B4-BE49-F238E27FC236}">
                    <a16:creationId xmlns:a16="http://schemas.microsoft.com/office/drawing/2014/main" id="{3790FA8E-52E3-4ACB-9C6F-75AD15000F66}"/>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49" name="TextBox 48">
                <a:extLst>
                  <a:ext uri="{FF2B5EF4-FFF2-40B4-BE49-F238E27FC236}">
                    <a16:creationId xmlns:a16="http://schemas.microsoft.com/office/drawing/2014/main" id="{98F91336-8ABA-43A5-91BC-3F3D32BB6D0B}"/>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50" name="TextBox 49">
                <a:extLst>
                  <a:ext uri="{FF2B5EF4-FFF2-40B4-BE49-F238E27FC236}">
                    <a16:creationId xmlns:a16="http://schemas.microsoft.com/office/drawing/2014/main" id="{D4611119-3B8C-4026-B006-45B7C7F6025A}"/>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51" name="TextBox 50">
                <a:extLst>
                  <a:ext uri="{FF2B5EF4-FFF2-40B4-BE49-F238E27FC236}">
                    <a16:creationId xmlns:a16="http://schemas.microsoft.com/office/drawing/2014/main" id="{4E3C8828-ECBB-4735-BF2C-9A7A9F973E06}"/>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52" name="TextBox 51">
                <a:extLst>
                  <a:ext uri="{FF2B5EF4-FFF2-40B4-BE49-F238E27FC236}">
                    <a16:creationId xmlns:a16="http://schemas.microsoft.com/office/drawing/2014/main" id="{906CC48F-96D5-4494-A45B-4908BC397F9D}"/>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53" name="TextBox 52">
                <a:extLst>
                  <a:ext uri="{FF2B5EF4-FFF2-40B4-BE49-F238E27FC236}">
                    <a16:creationId xmlns:a16="http://schemas.microsoft.com/office/drawing/2014/main" id="{C7E5C04E-4AC5-4A6E-B44E-1AF9F7AA6163}"/>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54" name="Straight Connector 53">
                <a:extLst>
                  <a:ext uri="{FF2B5EF4-FFF2-40B4-BE49-F238E27FC236}">
                    <a16:creationId xmlns:a16="http://schemas.microsoft.com/office/drawing/2014/main" id="{136CFE91-7A65-4BB2-B0FA-BA1BD23FF0A2}"/>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74557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2821285"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Latin </a:t>
            </a:r>
            <a:r>
              <a:rPr kumimoji="0" lang="en-GB" sz="3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America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3900486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Share of gross domestic product lost as a result of the COVID-19 pandemic, </a:t>
            </a:r>
          </a:p>
          <a:p>
            <a:pPr>
              <a:lnSpc>
                <a:spcPct val="100000"/>
              </a:lnSpc>
              <a:spcBef>
                <a:spcPts val="0"/>
              </a:spcBef>
            </a:pPr>
            <a:r>
              <a:rPr lang="en-US" dirty="0"/>
              <a:t>selected country groupings,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9DF619AB-0E31-47C1-A4E9-5CBEB82946F5}"/>
              </a:ext>
            </a:extLst>
          </p:cNvPr>
          <p:cNvGrpSpPr/>
          <p:nvPr/>
        </p:nvGrpSpPr>
        <p:grpSpPr>
          <a:xfrm>
            <a:off x="457196" y="2466570"/>
            <a:ext cx="10384253" cy="4088118"/>
            <a:chOff x="457196" y="2466570"/>
            <a:chExt cx="10384253" cy="408811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6" y="6400800"/>
              <a:ext cx="10384253"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Szmigiera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 GDP loss due to COVID-19, by economy, 2020. In: statista.com [Internet]. 1 June 2021 (https://www.statista.com/statistics/1240594/gdp-loss-covid-19-economy/). </a:t>
              </a:r>
            </a:p>
          </p:txBody>
        </p:sp>
        <p:sp>
          <p:nvSpPr>
            <p:cNvPr id="7" name="object 10">
              <a:extLst>
                <a:ext uri="{FF2B5EF4-FFF2-40B4-BE49-F238E27FC236}">
                  <a16:creationId xmlns:a16="http://schemas.microsoft.com/office/drawing/2014/main" id="{B98CCFB5-6390-4208-900B-2C6D3D057556}"/>
                </a:ext>
              </a:extLst>
            </p:cNvPr>
            <p:cNvSpPr txBox="1"/>
            <p:nvPr/>
          </p:nvSpPr>
          <p:spPr>
            <a:xfrm>
              <a:off x="1417320" y="3438144"/>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8" name="TextBox 7">
              <a:extLst>
                <a:ext uri="{FF2B5EF4-FFF2-40B4-BE49-F238E27FC236}">
                  <a16:creationId xmlns:a16="http://schemas.microsoft.com/office/drawing/2014/main" id="{84388206-6C5C-4D6F-A6AF-BE57AF38C430}"/>
                </a:ext>
              </a:extLst>
            </p:cNvPr>
            <p:cNvSpPr txBox="1"/>
            <p:nvPr/>
          </p:nvSpPr>
          <p:spPr>
            <a:xfrm>
              <a:off x="2194560" y="5166360"/>
              <a:ext cx="1280160" cy="500137"/>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Low-income</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developing</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err="1">
                  <a:ln>
                    <a:noFill/>
                  </a:ln>
                  <a:solidFill>
                    <a:prstClr val="black"/>
                  </a:solidFill>
                  <a:effectLst/>
                  <a:uLnTx/>
                  <a:uFillTx/>
                  <a:latin typeface="Arial" panose="020B0604020202020204"/>
                  <a:ea typeface="+mn-ea"/>
                  <a:cs typeface="+mn-cs"/>
                </a:rPr>
                <a:t>countrie</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C16380AF-FBA6-43B6-939B-C443236E2B9F}"/>
                </a:ext>
              </a:extLst>
            </p:cNvPr>
            <p:cNvSpPr txBox="1"/>
            <p:nvPr/>
          </p:nvSpPr>
          <p:spPr>
            <a:xfrm>
              <a:off x="3474720" y="5166360"/>
              <a:ext cx="1280160" cy="333425"/>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Advanced</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economies</a:t>
              </a:r>
            </a:p>
          </p:txBody>
        </p:sp>
        <p:sp>
          <p:nvSpPr>
            <p:cNvPr id="10" name="TextBox 9">
              <a:extLst>
                <a:ext uri="{FF2B5EF4-FFF2-40B4-BE49-F238E27FC236}">
                  <a16:creationId xmlns:a16="http://schemas.microsoft.com/office/drawing/2014/main" id="{9CE25D57-9ADA-4C19-B31C-10B20A3A2103}"/>
                </a:ext>
              </a:extLst>
            </p:cNvPr>
            <p:cNvSpPr txBox="1"/>
            <p:nvPr/>
          </p:nvSpPr>
          <p:spPr>
            <a:xfrm>
              <a:off x="4754880" y="5166360"/>
              <a:ext cx="1280160" cy="333425"/>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Emerging</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markets</a:t>
              </a:r>
            </a:p>
          </p:txBody>
        </p:sp>
        <p:sp>
          <p:nvSpPr>
            <p:cNvPr id="11" name="TextBox 10">
              <a:extLst>
                <a:ext uri="{FF2B5EF4-FFF2-40B4-BE49-F238E27FC236}">
                  <a16:creationId xmlns:a16="http://schemas.microsoft.com/office/drawing/2014/main" id="{E6CAFFDD-2806-4AEA-ACC9-35CA3121CE85}"/>
                </a:ext>
              </a:extLst>
            </p:cNvPr>
            <p:cNvSpPr txBox="1"/>
            <p:nvPr/>
          </p:nvSpPr>
          <p:spPr>
            <a:xfrm>
              <a:off x="7315200" y="5166360"/>
              <a:ext cx="128016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World</a:t>
              </a:r>
            </a:p>
          </p:txBody>
        </p:sp>
        <p:sp>
          <p:nvSpPr>
            <p:cNvPr id="12" name="TextBox 11">
              <a:extLst>
                <a:ext uri="{FF2B5EF4-FFF2-40B4-BE49-F238E27FC236}">
                  <a16:creationId xmlns:a16="http://schemas.microsoft.com/office/drawing/2014/main" id="{ACB1B57E-4B46-4368-B6FE-A90E99DA4AB2}"/>
                </a:ext>
              </a:extLst>
            </p:cNvPr>
            <p:cNvSpPr txBox="1"/>
            <p:nvPr/>
          </p:nvSpPr>
          <p:spPr>
            <a:xfrm>
              <a:off x="6035040" y="5166360"/>
              <a:ext cx="128016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Latin America</a:t>
              </a:r>
            </a:p>
          </p:txBody>
        </p:sp>
        <p:grpSp>
          <p:nvGrpSpPr>
            <p:cNvPr id="15" name="Group 14">
              <a:extLst>
                <a:ext uri="{FF2B5EF4-FFF2-40B4-BE49-F238E27FC236}">
                  <a16:creationId xmlns:a16="http://schemas.microsoft.com/office/drawing/2014/main" id="{00377533-DE43-4D84-9C02-5A87E32D33A6}"/>
                </a:ext>
              </a:extLst>
            </p:cNvPr>
            <p:cNvGrpSpPr/>
            <p:nvPr/>
          </p:nvGrpSpPr>
          <p:grpSpPr>
            <a:xfrm>
              <a:off x="1690734" y="3840480"/>
              <a:ext cx="346799" cy="271869"/>
              <a:chOff x="1007594" y="2792350"/>
              <a:chExt cx="346799" cy="271869"/>
            </a:xfrm>
          </p:grpSpPr>
          <p:cxnSp>
            <p:nvCxnSpPr>
              <p:cNvPr id="16" name="Straight Connector 15">
                <a:extLst>
                  <a:ext uri="{FF2B5EF4-FFF2-40B4-BE49-F238E27FC236}">
                    <a16:creationId xmlns:a16="http://schemas.microsoft.com/office/drawing/2014/main" id="{2FD381BD-59DF-4827-B3D9-703AF4FC02A4}"/>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43DC369-5EA9-4149-A833-876361E7E887}"/>
                  </a:ext>
                </a:extLst>
              </p:cNvPr>
              <p:cNvSpPr txBox="1"/>
              <p:nvPr/>
            </p:nvSpPr>
            <p:spPr>
              <a:xfrm>
                <a:off x="1007594" y="279235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 name="Group 17">
              <a:extLst>
                <a:ext uri="{FF2B5EF4-FFF2-40B4-BE49-F238E27FC236}">
                  <a16:creationId xmlns:a16="http://schemas.microsoft.com/office/drawing/2014/main" id="{DA7BAA9A-405F-4FE7-A272-9021E11A33D8}"/>
                </a:ext>
              </a:extLst>
            </p:cNvPr>
            <p:cNvGrpSpPr/>
            <p:nvPr/>
          </p:nvGrpSpPr>
          <p:grpSpPr>
            <a:xfrm>
              <a:off x="1690734" y="4389120"/>
              <a:ext cx="346799" cy="271869"/>
              <a:chOff x="1007594" y="3843910"/>
              <a:chExt cx="346799" cy="271869"/>
            </a:xfrm>
          </p:grpSpPr>
          <p:cxnSp>
            <p:nvCxnSpPr>
              <p:cNvPr id="19" name="Straight Connector 18">
                <a:extLst>
                  <a:ext uri="{FF2B5EF4-FFF2-40B4-BE49-F238E27FC236}">
                    <a16:creationId xmlns:a16="http://schemas.microsoft.com/office/drawing/2014/main" id="{9878E8EC-487E-40BF-8F58-D48CDD041E93}"/>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4A041D36-21D0-4E95-AC79-9D1174506870}"/>
                  </a:ext>
                </a:extLst>
              </p:cNvPr>
              <p:cNvSpPr txBox="1"/>
              <p:nvPr/>
            </p:nvSpPr>
            <p:spPr>
              <a:xfrm>
                <a:off x="1007594" y="384391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3B2B45BB-4608-4E68-9C78-9C34EE320245}"/>
                </a:ext>
              </a:extLst>
            </p:cNvPr>
            <p:cNvGrpSpPr/>
            <p:nvPr/>
          </p:nvGrpSpPr>
          <p:grpSpPr>
            <a:xfrm>
              <a:off x="1690734" y="3291840"/>
              <a:ext cx="346799" cy="271869"/>
              <a:chOff x="1007594" y="2426590"/>
              <a:chExt cx="346799" cy="271869"/>
            </a:xfrm>
          </p:grpSpPr>
          <p:cxnSp>
            <p:nvCxnSpPr>
              <p:cNvPr id="22" name="Straight Connector 21">
                <a:extLst>
                  <a:ext uri="{FF2B5EF4-FFF2-40B4-BE49-F238E27FC236}">
                    <a16:creationId xmlns:a16="http://schemas.microsoft.com/office/drawing/2014/main" id="{69B0D8C5-1E6C-43DE-AF4E-F0E8DF26F367}"/>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3EAA6ED-A070-4FBC-8B46-E0303D508E5D}"/>
                  </a:ext>
                </a:extLst>
              </p:cNvPr>
              <p:cNvSpPr txBox="1"/>
              <p:nvPr/>
            </p:nvSpPr>
            <p:spPr>
              <a:xfrm>
                <a:off x="1007594" y="242659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967E8627-B0AE-4935-97BF-4230A1745D3C}"/>
                </a:ext>
              </a:extLst>
            </p:cNvPr>
            <p:cNvGrpSpPr/>
            <p:nvPr/>
          </p:nvGrpSpPr>
          <p:grpSpPr>
            <a:xfrm>
              <a:off x="1687826" y="2743200"/>
              <a:ext cx="346799" cy="271869"/>
              <a:chOff x="1007594" y="2426590"/>
              <a:chExt cx="346799" cy="271869"/>
            </a:xfrm>
          </p:grpSpPr>
          <p:cxnSp>
            <p:nvCxnSpPr>
              <p:cNvPr id="25" name="Straight Connector 24">
                <a:extLst>
                  <a:ext uri="{FF2B5EF4-FFF2-40B4-BE49-F238E27FC236}">
                    <a16:creationId xmlns:a16="http://schemas.microsoft.com/office/drawing/2014/main" id="{1A743325-8002-4DE1-BA09-C83E6F1AF689}"/>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03FD9EB-10E6-469B-822A-C84F2B00E9C0}"/>
                  </a:ext>
                </a:extLst>
              </p:cNvPr>
              <p:cNvSpPr txBox="1"/>
              <p:nvPr/>
            </p:nvSpPr>
            <p:spPr>
              <a:xfrm>
                <a:off x="1007594" y="242659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28" name="Straight Connector 27">
              <a:extLst>
                <a:ext uri="{FF2B5EF4-FFF2-40B4-BE49-F238E27FC236}">
                  <a16:creationId xmlns:a16="http://schemas.microsoft.com/office/drawing/2014/main" id="{92AF762B-1449-4655-B991-A084CB0F87B8}"/>
                </a:ext>
              </a:extLst>
            </p:cNvPr>
            <p:cNvCxnSpPr/>
            <p:nvPr/>
          </p:nvCxnSpPr>
          <p:spPr>
            <a:xfrm>
              <a:off x="1927805" y="5074920"/>
              <a:ext cx="66659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D422528-61F9-4980-8645-7CE10DC25752}"/>
                </a:ext>
              </a:extLst>
            </p:cNvPr>
            <p:cNvSpPr txBox="1"/>
            <p:nvPr/>
          </p:nvSpPr>
          <p:spPr>
            <a:xfrm>
              <a:off x="1690735" y="493776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565DB8E2-27C8-4073-BBA6-2D6BC631B382}"/>
                </a:ext>
              </a:extLst>
            </p:cNvPr>
            <p:cNvSpPr/>
            <p:nvPr/>
          </p:nvSpPr>
          <p:spPr>
            <a:xfrm>
              <a:off x="2651760" y="348386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4.8</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584C1366-DBD1-4B6B-8270-DCB96345B073}"/>
                </a:ext>
              </a:extLst>
            </p:cNvPr>
            <p:cNvSpPr/>
            <p:nvPr/>
          </p:nvSpPr>
          <p:spPr>
            <a:xfrm>
              <a:off x="3931920" y="301752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6.5</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B5BCA293-6B07-40AB-9E28-64578E33BAE3}"/>
                </a:ext>
              </a:extLst>
            </p:cNvPr>
            <p:cNvSpPr/>
            <p:nvPr/>
          </p:nvSpPr>
          <p:spPr>
            <a:xfrm>
              <a:off x="5212080" y="288036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7.0</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4D9971DC-0A5C-42E0-9CE6-22103212204B}"/>
                </a:ext>
              </a:extLst>
            </p:cNvPr>
            <p:cNvSpPr/>
            <p:nvPr/>
          </p:nvSpPr>
          <p:spPr>
            <a:xfrm>
              <a:off x="6492240" y="246888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8.5</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6D49C79D-E772-4151-AC22-3ECFB6637581}"/>
                </a:ext>
              </a:extLst>
            </p:cNvPr>
            <p:cNvSpPr/>
            <p:nvPr/>
          </p:nvSpPr>
          <p:spPr>
            <a:xfrm>
              <a:off x="2560320" y="3760942"/>
              <a:ext cx="548640" cy="131673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08B1223D-DA7B-423E-B171-02EBF590802A}"/>
                </a:ext>
              </a:extLst>
            </p:cNvPr>
            <p:cNvSpPr/>
            <p:nvPr/>
          </p:nvSpPr>
          <p:spPr>
            <a:xfrm>
              <a:off x="3840480" y="3291941"/>
              <a:ext cx="548640" cy="178308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2AA9316C-5A5E-4905-82B3-9A5944C0EF4E}"/>
                </a:ext>
              </a:extLst>
            </p:cNvPr>
            <p:cNvSpPr/>
            <p:nvPr/>
          </p:nvSpPr>
          <p:spPr>
            <a:xfrm>
              <a:off x="5120640" y="3154018"/>
              <a:ext cx="548640" cy="192024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CE259E19-CB28-4F68-A249-00B15EF59D3E}"/>
                </a:ext>
              </a:extLst>
            </p:cNvPr>
            <p:cNvSpPr/>
            <p:nvPr/>
          </p:nvSpPr>
          <p:spPr>
            <a:xfrm>
              <a:off x="6400800" y="2747107"/>
              <a:ext cx="548640" cy="233172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C261B4E9-756D-45E9-890A-FBFCD9F050C1}"/>
                </a:ext>
              </a:extLst>
            </p:cNvPr>
            <p:cNvSpPr/>
            <p:nvPr/>
          </p:nvSpPr>
          <p:spPr>
            <a:xfrm>
              <a:off x="7680960" y="3255740"/>
              <a:ext cx="548640" cy="181965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D0033C01-01B6-46CE-9D1A-D011270A66BF}"/>
                </a:ext>
              </a:extLst>
            </p:cNvPr>
            <p:cNvSpPr/>
            <p:nvPr/>
          </p:nvSpPr>
          <p:spPr>
            <a:xfrm>
              <a:off x="7772400" y="298094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6.7</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grpSp>
          <p:nvGrpSpPr>
            <p:cNvPr id="47" name="Group 46">
              <a:extLst>
                <a:ext uri="{FF2B5EF4-FFF2-40B4-BE49-F238E27FC236}">
                  <a16:creationId xmlns:a16="http://schemas.microsoft.com/office/drawing/2014/main" id="{B6048123-3E9A-4E07-B43E-2BABD14C6D87}"/>
                </a:ext>
              </a:extLst>
            </p:cNvPr>
            <p:cNvGrpSpPr/>
            <p:nvPr/>
          </p:nvGrpSpPr>
          <p:grpSpPr>
            <a:xfrm>
              <a:off x="1688066" y="4114800"/>
              <a:ext cx="346799" cy="271869"/>
              <a:chOff x="1007594" y="2792350"/>
              <a:chExt cx="346799" cy="271869"/>
            </a:xfrm>
          </p:grpSpPr>
          <p:cxnSp>
            <p:nvCxnSpPr>
              <p:cNvPr id="59" name="Straight Connector 58">
                <a:extLst>
                  <a:ext uri="{FF2B5EF4-FFF2-40B4-BE49-F238E27FC236}">
                    <a16:creationId xmlns:a16="http://schemas.microsoft.com/office/drawing/2014/main" id="{CA13F146-E4C3-43C3-9F7A-6D54BF097C0C}"/>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792A145D-39DA-4186-85C6-D7A96A02E157}"/>
                  </a:ext>
                </a:extLst>
              </p:cNvPr>
              <p:cNvSpPr txBox="1"/>
              <p:nvPr/>
            </p:nvSpPr>
            <p:spPr>
              <a:xfrm>
                <a:off x="1007594" y="279235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30C3AAFB-3976-4E7B-A73F-1509008D7C50}"/>
                </a:ext>
              </a:extLst>
            </p:cNvPr>
            <p:cNvGrpSpPr/>
            <p:nvPr/>
          </p:nvGrpSpPr>
          <p:grpSpPr>
            <a:xfrm>
              <a:off x="1688067" y="4663440"/>
              <a:ext cx="346798" cy="271869"/>
              <a:chOff x="1007595" y="3843910"/>
              <a:chExt cx="346798" cy="271869"/>
            </a:xfrm>
          </p:grpSpPr>
          <p:cxnSp>
            <p:nvCxnSpPr>
              <p:cNvPr id="56" name="Straight Connector 55">
                <a:extLst>
                  <a:ext uri="{FF2B5EF4-FFF2-40B4-BE49-F238E27FC236}">
                    <a16:creationId xmlns:a16="http://schemas.microsoft.com/office/drawing/2014/main" id="{321A5CFE-B467-49B8-94AC-5D36A643E37B}"/>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7C7A6F46-BF1B-4B95-89B2-E52A078CD177}"/>
                  </a:ext>
                </a:extLst>
              </p:cNvPr>
              <p:cNvSpPr txBox="1"/>
              <p:nvPr/>
            </p:nvSpPr>
            <p:spPr>
              <a:xfrm>
                <a:off x="1007595" y="384391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9" name="Group 48">
              <a:extLst>
                <a:ext uri="{FF2B5EF4-FFF2-40B4-BE49-F238E27FC236}">
                  <a16:creationId xmlns:a16="http://schemas.microsoft.com/office/drawing/2014/main" id="{EF673CDB-6A0D-4C0D-8535-6DD19977E11B}"/>
                </a:ext>
              </a:extLst>
            </p:cNvPr>
            <p:cNvGrpSpPr/>
            <p:nvPr/>
          </p:nvGrpSpPr>
          <p:grpSpPr>
            <a:xfrm>
              <a:off x="1688066" y="3566160"/>
              <a:ext cx="346799" cy="271869"/>
              <a:chOff x="1007594" y="2426590"/>
              <a:chExt cx="346799" cy="271869"/>
            </a:xfrm>
          </p:grpSpPr>
          <p:cxnSp>
            <p:nvCxnSpPr>
              <p:cNvPr id="53" name="Straight Connector 52">
                <a:extLst>
                  <a:ext uri="{FF2B5EF4-FFF2-40B4-BE49-F238E27FC236}">
                    <a16:creationId xmlns:a16="http://schemas.microsoft.com/office/drawing/2014/main" id="{AC3AB4D4-7CFC-4FC4-B819-DDA3D581873A}"/>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FBBA0AFD-6C67-48CE-A01E-DAFF62C43382}"/>
                  </a:ext>
                </a:extLst>
              </p:cNvPr>
              <p:cNvSpPr txBox="1"/>
              <p:nvPr/>
            </p:nvSpPr>
            <p:spPr>
              <a:xfrm>
                <a:off x="1007594" y="242659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5</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075E2E41-2695-4867-9809-0A71D947F324}"/>
                </a:ext>
              </a:extLst>
            </p:cNvPr>
            <p:cNvGrpSpPr/>
            <p:nvPr/>
          </p:nvGrpSpPr>
          <p:grpSpPr>
            <a:xfrm>
              <a:off x="1685158" y="3017520"/>
              <a:ext cx="346799" cy="271869"/>
              <a:chOff x="1007594" y="2426590"/>
              <a:chExt cx="346799" cy="271869"/>
            </a:xfrm>
          </p:grpSpPr>
          <p:cxnSp>
            <p:nvCxnSpPr>
              <p:cNvPr id="51" name="Straight Connector 50">
                <a:extLst>
                  <a:ext uri="{FF2B5EF4-FFF2-40B4-BE49-F238E27FC236}">
                    <a16:creationId xmlns:a16="http://schemas.microsoft.com/office/drawing/2014/main" id="{BA8F7A7B-D058-43E5-9F37-078B490AA661}"/>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0A3157CA-8DDF-469C-B99D-0A8F8DF03F80}"/>
                  </a:ext>
                </a:extLst>
              </p:cNvPr>
              <p:cNvSpPr txBox="1"/>
              <p:nvPr/>
            </p:nvSpPr>
            <p:spPr>
              <a:xfrm>
                <a:off x="1007594" y="242659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7</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14E7A47D-E613-4036-9A57-F84660B05629}"/>
                </a:ext>
              </a:extLst>
            </p:cNvPr>
            <p:cNvGrpSpPr/>
            <p:nvPr/>
          </p:nvGrpSpPr>
          <p:grpSpPr>
            <a:xfrm>
              <a:off x="1688066" y="2466570"/>
              <a:ext cx="346799" cy="271869"/>
              <a:chOff x="1007594" y="3843910"/>
              <a:chExt cx="346799" cy="271869"/>
            </a:xfrm>
          </p:grpSpPr>
          <p:cxnSp>
            <p:nvCxnSpPr>
              <p:cNvPr id="70" name="Straight Connector 69">
                <a:extLst>
                  <a:ext uri="{FF2B5EF4-FFF2-40B4-BE49-F238E27FC236}">
                    <a16:creationId xmlns:a16="http://schemas.microsoft.com/office/drawing/2014/main" id="{68841083-5AC0-443B-A786-FEA5D841B45E}"/>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C42DF0F9-923B-426C-B356-10E8BEEEEB30}"/>
                  </a:ext>
                </a:extLst>
              </p:cNvPr>
              <p:cNvSpPr txBox="1"/>
              <p:nvPr/>
            </p:nvSpPr>
            <p:spPr>
              <a:xfrm>
                <a:off x="1007594" y="3843910"/>
                <a:ext cx="269626"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9</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80483469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COVID-19-related deaths, global, through May 2021</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6" name="Group 5">
            <a:extLst>
              <a:ext uri="{FF2B5EF4-FFF2-40B4-BE49-F238E27FC236}">
                <a16:creationId xmlns:a16="http://schemas.microsoft.com/office/drawing/2014/main" id="{91568490-C78A-4B1C-B70D-F6D5EB22F7B0}"/>
              </a:ext>
            </a:extLst>
          </p:cNvPr>
          <p:cNvGrpSpPr/>
          <p:nvPr/>
        </p:nvGrpSpPr>
        <p:grpSpPr>
          <a:xfrm>
            <a:off x="457196" y="2606040"/>
            <a:ext cx="11725967" cy="3948648"/>
            <a:chOff x="457196" y="2606040"/>
            <a:chExt cx="11725967" cy="394864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6" y="6400800"/>
              <a:ext cx="11725967"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Elflein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J. COVID-19 deaths worldwide as of May 31, 2021, by country. In: statista.com [Internet]. 31 May 2021 (https://www.statista.com/statistics/1101643/latin-america-caribbean-coronavirus-cases/). </a:t>
              </a:r>
            </a:p>
          </p:txBody>
        </p:sp>
        <p:grpSp>
          <p:nvGrpSpPr>
            <p:cNvPr id="3" name="Group 2">
              <a:extLst>
                <a:ext uri="{FF2B5EF4-FFF2-40B4-BE49-F238E27FC236}">
                  <a16:creationId xmlns:a16="http://schemas.microsoft.com/office/drawing/2014/main" id="{D32B6A75-8176-475D-B101-F6CE7594C292}"/>
                </a:ext>
              </a:extLst>
            </p:cNvPr>
            <p:cNvGrpSpPr/>
            <p:nvPr/>
          </p:nvGrpSpPr>
          <p:grpSpPr>
            <a:xfrm>
              <a:off x="1290426" y="2606040"/>
              <a:ext cx="5034800" cy="2743200"/>
              <a:chOff x="1290426" y="2651760"/>
              <a:chExt cx="5034800" cy="2743200"/>
            </a:xfrm>
          </p:grpSpPr>
          <p:sp>
            <p:nvSpPr>
              <p:cNvPr id="9" name="object 11">
                <a:extLst>
                  <a:ext uri="{FF2B5EF4-FFF2-40B4-BE49-F238E27FC236}">
                    <a16:creationId xmlns:a16="http://schemas.microsoft.com/office/drawing/2014/main" id="{61C56A0B-84FC-4826-AFD5-84CB1CAB7FD4}"/>
                  </a:ext>
                </a:extLst>
              </p:cNvPr>
              <p:cNvSpPr txBox="1"/>
              <p:nvPr/>
            </p:nvSpPr>
            <p:spPr>
              <a:xfrm>
                <a:off x="1290426" y="4672986"/>
                <a:ext cx="1348447" cy="431528"/>
              </a:xfrm>
              <a:prstGeom prst="rect">
                <a:avLst/>
              </a:prstGeom>
            </p:spPr>
            <p:txBody>
              <a:bodyPr vert="horz" wrap="none" lIns="0" tIns="20955" rIns="0" bIns="0" rtlCol="0">
                <a:spAutoFit/>
              </a:bodyPr>
              <a:lstStyle/>
              <a:p>
                <a:pPr marL="0" marR="5080" lvl="0" indent="0" algn="r" defTabSz="914400" rtl="0" eaLnBrk="1" fontAlgn="auto" latinLnBrk="0" hangingPunct="1">
                  <a:lnSpc>
                    <a:spcPts val="11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Arial" panose="020B0604020202020204"/>
                    <a:ea typeface="+mn-ea"/>
                    <a:cs typeface="Arial"/>
                  </a:rPr>
                  <a:t>Rest of the world</a:t>
                </a:r>
                <a:endParaRPr kumimoji="0" lang="en-GB" sz="14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800"/>
                  </a:lnSpc>
                  <a:spcBef>
                    <a:spcPts val="300"/>
                  </a:spcBef>
                  <a:spcAft>
                    <a:spcPts val="0"/>
                  </a:spcAft>
                  <a:buClrTx/>
                  <a:buSzTx/>
                  <a:buFontTx/>
                  <a:buNone/>
                  <a:tabLst/>
                  <a:defRPr/>
                </a:pPr>
                <a:r>
                  <a:rPr kumimoji="0" lang="en-US" b="1" i="0" u="none" strike="noStrike" kern="0" cap="none" spc="0" normalizeH="0" baseline="0" noProof="0" dirty="0">
                    <a:ln>
                      <a:noFill/>
                    </a:ln>
                    <a:solidFill>
                      <a:srgbClr val="951833"/>
                    </a:solidFill>
                    <a:effectLst/>
                    <a:uLnTx/>
                    <a:uFillTx/>
                    <a:latin typeface="Arial" panose="020B0604020202020204"/>
                    <a:ea typeface="+mn-ea"/>
                    <a:cs typeface="Arial"/>
                  </a:rPr>
                  <a:t>71</a:t>
                </a:r>
                <a:r>
                  <a:rPr kumimoji="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4C194DBF-0148-41B9-9DA2-BF163BC2F80B}"/>
                  </a:ext>
                </a:extLst>
              </p:cNvPr>
              <p:cNvSpPr txBox="1"/>
              <p:nvPr/>
            </p:nvSpPr>
            <p:spPr>
              <a:xfrm>
                <a:off x="5225245" y="2673984"/>
                <a:ext cx="1099981" cy="431528"/>
              </a:xfrm>
              <a:prstGeom prst="rect">
                <a:avLst/>
              </a:prstGeom>
            </p:spPr>
            <p:txBody>
              <a:bodyPr vert="horz" wrap="none" lIns="0" tIns="20955" rIns="0" bIns="0" rtlCol="0">
                <a:spAutoFit/>
              </a:bodyPr>
              <a:lstStyle/>
              <a:p>
                <a:pPr marL="0" marR="5080" lvl="0" indent="0" defTabSz="914400" rtl="0" eaLnBrk="1" fontAlgn="auto" latinLnBrk="0" hangingPunct="1">
                  <a:lnSpc>
                    <a:spcPts val="11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Arial" panose="020B0604020202020204"/>
                    <a:ea typeface="+mn-ea"/>
                    <a:cs typeface="Arial"/>
                  </a:rPr>
                  <a:t>Latin America</a:t>
                </a:r>
                <a:endParaRPr kumimoji="0" lang="en-GB" sz="14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800"/>
                  </a:lnSpc>
                  <a:spcBef>
                    <a:spcPts val="300"/>
                  </a:spcBef>
                  <a:spcAft>
                    <a:spcPts val="0"/>
                  </a:spcAft>
                  <a:buClrTx/>
                  <a:buSzTx/>
                  <a:buFontTx/>
                  <a:buNone/>
                  <a:tabLst/>
                  <a:defRPr/>
                </a:pPr>
                <a:r>
                  <a:rPr kumimoji="0" lang="en-US" b="1" i="0" u="none" strike="noStrike" kern="0" cap="none" spc="0" normalizeH="0" baseline="0" noProof="0" dirty="0">
                    <a:ln>
                      <a:noFill/>
                    </a:ln>
                    <a:solidFill>
                      <a:srgbClr val="EC6415"/>
                    </a:solidFill>
                    <a:effectLst/>
                    <a:uLnTx/>
                    <a:uFillTx/>
                    <a:latin typeface="Arial" panose="020B0604020202020204"/>
                    <a:ea typeface="+mn-ea"/>
                    <a:cs typeface="Arial"/>
                  </a:rPr>
                  <a:t>29</a:t>
                </a:r>
                <a:r>
                  <a:rPr kumimoji="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A63D77B5-7A0A-422E-B60D-762897CDE3D7}"/>
                  </a:ext>
                </a:extLst>
              </p:cNvPr>
              <p:cNvGrpSpPr>
                <a:grpSpLocks noChangeAspect="1"/>
              </p:cNvGrpSpPr>
              <p:nvPr/>
            </p:nvGrpSpPr>
            <p:grpSpPr>
              <a:xfrm>
                <a:off x="2651760" y="2651760"/>
                <a:ext cx="2743200" cy="2743200"/>
                <a:chOff x="8113611" y="2512699"/>
                <a:chExt cx="2160270" cy="2160270"/>
              </a:xfrm>
            </p:grpSpPr>
            <p:grpSp>
              <p:nvGrpSpPr>
                <p:cNvPr id="16" name="object 2">
                  <a:extLst>
                    <a:ext uri="{FF2B5EF4-FFF2-40B4-BE49-F238E27FC236}">
                      <a16:creationId xmlns:a16="http://schemas.microsoft.com/office/drawing/2014/main" id="{3268809F-D5D9-4BA5-8023-C84FE151C7FC}"/>
                    </a:ext>
                  </a:extLst>
                </p:cNvPr>
                <p:cNvGrpSpPr/>
                <p:nvPr/>
              </p:nvGrpSpPr>
              <p:grpSpPr>
                <a:xfrm>
                  <a:off x="8113611" y="2512699"/>
                  <a:ext cx="2160270" cy="2160270"/>
                  <a:chOff x="3684139" y="6568516"/>
                  <a:chExt cx="2160270" cy="2160270"/>
                </a:xfrm>
              </p:grpSpPr>
              <p:sp>
                <p:nvSpPr>
                  <p:cNvPr id="17" name="object 3">
                    <a:extLst>
                      <a:ext uri="{FF2B5EF4-FFF2-40B4-BE49-F238E27FC236}">
                        <a16:creationId xmlns:a16="http://schemas.microsoft.com/office/drawing/2014/main" id="{E7A50A11-DA5F-49B3-ACC1-31DAD3A564BC}"/>
                      </a:ext>
                    </a:extLst>
                  </p:cNvPr>
                  <p:cNvSpPr/>
                  <p:nvPr/>
                </p:nvSpPr>
                <p:spPr>
                  <a:xfrm>
                    <a:off x="4764128" y="6568516"/>
                    <a:ext cx="1080135" cy="1342390"/>
                  </a:xfrm>
                  <a:custGeom>
                    <a:avLst/>
                    <a:gdLst/>
                    <a:ahLst/>
                    <a:cxnLst/>
                    <a:rect l="l" t="t" r="r" b="b"/>
                    <a:pathLst>
                      <a:path w="1080135" h="1342390">
                        <a:moveTo>
                          <a:pt x="0" y="0"/>
                        </a:moveTo>
                        <a:lnTo>
                          <a:pt x="0" y="1079868"/>
                        </a:lnTo>
                        <a:lnTo>
                          <a:pt x="1047584" y="1341958"/>
                        </a:lnTo>
                        <a:lnTo>
                          <a:pt x="1059174" y="1290269"/>
                        </a:lnTo>
                        <a:lnTo>
                          <a:pt x="1068209" y="1238120"/>
                        </a:lnTo>
                        <a:lnTo>
                          <a:pt x="1074678" y="1185607"/>
                        </a:lnTo>
                        <a:lnTo>
                          <a:pt x="1078568" y="1132825"/>
                        </a:lnTo>
                        <a:lnTo>
                          <a:pt x="1079868" y="1079868"/>
                        </a:lnTo>
                        <a:lnTo>
                          <a:pt x="1078816" y="1031766"/>
                        </a:lnTo>
                        <a:lnTo>
                          <a:pt x="1075688" y="984204"/>
                        </a:lnTo>
                        <a:lnTo>
                          <a:pt x="1070530" y="937224"/>
                        </a:lnTo>
                        <a:lnTo>
                          <a:pt x="1063384" y="890871"/>
                        </a:lnTo>
                        <a:lnTo>
                          <a:pt x="1054295" y="845188"/>
                        </a:lnTo>
                        <a:lnTo>
                          <a:pt x="1043307" y="800219"/>
                        </a:lnTo>
                        <a:lnTo>
                          <a:pt x="1030463" y="756009"/>
                        </a:lnTo>
                        <a:lnTo>
                          <a:pt x="1015807" y="712601"/>
                        </a:lnTo>
                        <a:lnTo>
                          <a:pt x="999383" y="670039"/>
                        </a:lnTo>
                        <a:lnTo>
                          <a:pt x="981235" y="628367"/>
                        </a:lnTo>
                        <a:lnTo>
                          <a:pt x="961408" y="587628"/>
                        </a:lnTo>
                        <a:lnTo>
                          <a:pt x="939944" y="547868"/>
                        </a:lnTo>
                        <a:lnTo>
                          <a:pt x="916888" y="509128"/>
                        </a:lnTo>
                        <a:lnTo>
                          <a:pt x="892284" y="471455"/>
                        </a:lnTo>
                        <a:lnTo>
                          <a:pt x="866175" y="434891"/>
                        </a:lnTo>
                        <a:lnTo>
                          <a:pt x="838606" y="399480"/>
                        </a:lnTo>
                        <a:lnTo>
                          <a:pt x="809620" y="365266"/>
                        </a:lnTo>
                        <a:lnTo>
                          <a:pt x="779261" y="332294"/>
                        </a:lnTo>
                        <a:lnTo>
                          <a:pt x="747573" y="300606"/>
                        </a:lnTo>
                        <a:lnTo>
                          <a:pt x="714601" y="270248"/>
                        </a:lnTo>
                        <a:lnTo>
                          <a:pt x="680387" y="241262"/>
                        </a:lnTo>
                        <a:lnTo>
                          <a:pt x="644976" y="213692"/>
                        </a:lnTo>
                        <a:lnTo>
                          <a:pt x="608412" y="187583"/>
                        </a:lnTo>
                        <a:lnTo>
                          <a:pt x="570739" y="162979"/>
                        </a:lnTo>
                        <a:lnTo>
                          <a:pt x="532000" y="139923"/>
                        </a:lnTo>
                        <a:lnTo>
                          <a:pt x="492239" y="118459"/>
                        </a:lnTo>
                        <a:lnTo>
                          <a:pt x="451501" y="98632"/>
                        </a:lnTo>
                        <a:lnTo>
                          <a:pt x="409829" y="80484"/>
                        </a:lnTo>
                        <a:lnTo>
                          <a:pt x="367267" y="64061"/>
                        </a:lnTo>
                        <a:lnTo>
                          <a:pt x="323858" y="49405"/>
                        </a:lnTo>
                        <a:lnTo>
                          <a:pt x="279648" y="36561"/>
                        </a:lnTo>
                        <a:lnTo>
                          <a:pt x="234680" y="25572"/>
                        </a:lnTo>
                        <a:lnTo>
                          <a:pt x="188997" y="16483"/>
                        </a:lnTo>
                        <a:lnTo>
                          <a:pt x="142643" y="9337"/>
                        </a:lnTo>
                        <a:lnTo>
                          <a:pt x="95663" y="4179"/>
                        </a:lnTo>
                        <a:lnTo>
                          <a:pt x="48101" y="1052"/>
                        </a:lnTo>
                        <a:lnTo>
                          <a:pt x="0" y="0"/>
                        </a:lnTo>
                        <a:close/>
                      </a:path>
                    </a:pathLst>
                  </a:custGeom>
                  <a:solidFill>
                    <a:srgbClr val="EC6415"/>
                  </a:solidFill>
                </p:spPr>
                <p:txBody>
                  <a:bodyPr wrap="square" lIns="0" tIns="0" rIns="0" bIns="0" rtlCol="0"/>
                  <a:lstStyle/>
                  <a:p>
                    <a:endParaRPr/>
                  </a:p>
                </p:txBody>
              </p:sp>
              <p:sp>
                <p:nvSpPr>
                  <p:cNvPr id="18" name="object 4">
                    <a:extLst>
                      <a:ext uri="{FF2B5EF4-FFF2-40B4-BE49-F238E27FC236}">
                        <a16:creationId xmlns:a16="http://schemas.microsoft.com/office/drawing/2014/main" id="{5353A128-2D58-4234-9781-ABDDA81B91AA}"/>
                      </a:ext>
                    </a:extLst>
                  </p:cNvPr>
                  <p:cNvSpPr/>
                  <p:nvPr/>
                </p:nvSpPr>
                <p:spPr>
                  <a:xfrm>
                    <a:off x="3684139" y="6568518"/>
                    <a:ext cx="2127885" cy="2160270"/>
                  </a:xfrm>
                  <a:custGeom>
                    <a:avLst/>
                    <a:gdLst/>
                    <a:ahLst/>
                    <a:cxnLst/>
                    <a:rect l="l" t="t" r="r" b="b"/>
                    <a:pathLst>
                      <a:path w="2127885" h="2160270">
                        <a:moveTo>
                          <a:pt x="1079987" y="0"/>
                        </a:moveTo>
                        <a:lnTo>
                          <a:pt x="1030662" y="1116"/>
                        </a:lnTo>
                        <a:lnTo>
                          <a:pt x="981817" y="4437"/>
                        </a:lnTo>
                        <a:lnTo>
                          <a:pt x="933506" y="9920"/>
                        </a:lnTo>
                        <a:lnTo>
                          <a:pt x="885784" y="17522"/>
                        </a:lnTo>
                        <a:lnTo>
                          <a:pt x="838706" y="27198"/>
                        </a:lnTo>
                        <a:lnTo>
                          <a:pt x="792327" y="38908"/>
                        </a:lnTo>
                        <a:lnTo>
                          <a:pt x="746703" y="52607"/>
                        </a:lnTo>
                        <a:lnTo>
                          <a:pt x="701889" y="68252"/>
                        </a:lnTo>
                        <a:lnTo>
                          <a:pt x="657940" y="85800"/>
                        </a:lnTo>
                        <a:lnTo>
                          <a:pt x="614910" y="105209"/>
                        </a:lnTo>
                        <a:lnTo>
                          <a:pt x="572856" y="126435"/>
                        </a:lnTo>
                        <a:lnTo>
                          <a:pt x="531831" y="149436"/>
                        </a:lnTo>
                        <a:lnTo>
                          <a:pt x="491892" y="174167"/>
                        </a:lnTo>
                        <a:lnTo>
                          <a:pt x="453094" y="200587"/>
                        </a:lnTo>
                        <a:lnTo>
                          <a:pt x="415491" y="228652"/>
                        </a:lnTo>
                        <a:lnTo>
                          <a:pt x="379138" y="258319"/>
                        </a:lnTo>
                        <a:lnTo>
                          <a:pt x="344092" y="289545"/>
                        </a:lnTo>
                        <a:lnTo>
                          <a:pt x="310406" y="322287"/>
                        </a:lnTo>
                        <a:lnTo>
                          <a:pt x="278137" y="356502"/>
                        </a:lnTo>
                        <a:lnTo>
                          <a:pt x="247339" y="392147"/>
                        </a:lnTo>
                        <a:lnTo>
                          <a:pt x="218067" y="429179"/>
                        </a:lnTo>
                        <a:lnTo>
                          <a:pt x="190376" y="467555"/>
                        </a:lnTo>
                        <a:lnTo>
                          <a:pt x="164323" y="507232"/>
                        </a:lnTo>
                        <a:lnTo>
                          <a:pt x="139961" y="548166"/>
                        </a:lnTo>
                        <a:lnTo>
                          <a:pt x="117345" y="590316"/>
                        </a:lnTo>
                        <a:lnTo>
                          <a:pt x="96532" y="633637"/>
                        </a:lnTo>
                        <a:lnTo>
                          <a:pt x="77576" y="678087"/>
                        </a:lnTo>
                        <a:lnTo>
                          <a:pt x="60532" y="723622"/>
                        </a:lnTo>
                        <a:lnTo>
                          <a:pt x="45456" y="770200"/>
                        </a:lnTo>
                        <a:lnTo>
                          <a:pt x="32402" y="817778"/>
                        </a:lnTo>
                        <a:lnTo>
                          <a:pt x="21748" y="864697"/>
                        </a:lnTo>
                        <a:lnTo>
                          <a:pt x="13239" y="911596"/>
                        </a:lnTo>
                        <a:lnTo>
                          <a:pt x="6841" y="958423"/>
                        </a:lnTo>
                        <a:lnTo>
                          <a:pt x="2523" y="1005125"/>
                        </a:lnTo>
                        <a:lnTo>
                          <a:pt x="253" y="1051649"/>
                        </a:lnTo>
                        <a:lnTo>
                          <a:pt x="0" y="1097940"/>
                        </a:lnTo>
                        <a:lnTo>
                          <a:pt x="1730" y="1143946"/>
                        </a:lnTo>
                        <a:lnTo>
                          <a:pt x="5412" y="1189613"/>
                        </a:lnTo>
                        <a:lnTo>
                          <a:pt x="11015" y="1234889"/>
                        </a:lnTo>
                        <a:lnTo>
                          <a:pt x="18506" y="1279720"/>
                        </a:lnTo>
                        <a:lnTo>
                          <a:pt x="27854" y="1324053"/>
                        </a:lnTo>
                        <a:lnTo>
                          <a:pt x="39026" y="1367835"/>
                        </a:lnTo>
                        <a:lnTo>
                          <a:pt x="51990" y="1411011"/>
                        </a:lnTo>
                        <a:lnTo>
                          <a:pt x="66715" y="1453530"/>
                        </a:lnTo>
                        <a:lnTo>
                          <a:pt x="83169" y="1495338"/>
                        </a:lnTo>
                        <a:lnTo>
                          <a:pt x="101320" y="1536382"/>
                        </a:lnTo>
                        <a:lnTo>
                          <a:pt x="121135" y="1576608"/>
                        </a:lnTo>
                        <a:lnTo>
                          <a:pt x="142584" y="1615963"/>
                        </a:lnTo>
                        <a:lnTo>
                          <a:pt x="165633" y="1654394"/>
                        </a:lnTo>
                        <a:lnTo>
                          <a:pt x="190252" y="1691848"/>
                        </a:lnTo>
                        <a:lnTo>
                          <a:pt x="216407" y="1728272"/>
                        </a:lnTo>
                        <a:lnTo>
                          <a:pt x="244068" y="1763611"/>
                        </a:lnTo>
                        <a:lnTo>
                          <a:pt x="273202" y="1797814"/>
                        </a:lnTo>
                        <a:lnTo>
                          <a:pt x="303778" y="1830826"/>
                        </a:lnTo>
                        <a:lnTo>
                          <a:pt x="335763" y="1862595"/>
                        </a:lnTo>
                        <a:lnTo>
                          <a:pt x="369125" y="1893067"/>
                        </a:lnTo>
                        <a:lnTo>
                          <a:pt x="403833" y="1922189"/>
                        </a:lnTo>
                        <a:lnTo>
                          <a:pt x="439855" y="1949908"/>
                        </a:lnTo>
                        <a:lnTo>
                          <a:pt x="477158" y="1976171"/>
                        </a:lnTo>
                        <a:lnTo>
                          <a:pt x="515712" y="2000924"/>
                        </a:lnTo>
                        <a:lnTo>
                          <a:pt x="555483" y="2024114"/>
                        </a:lnTo>
                        <a:lnTo>
                          <a:pt x="596440" y="2045688"/>
                        </a:lnTo>
                        <a:lnTo>
                          <a:pt x="638551" y="2065593"/>
                        </a:lnTo>
                        <a:lnTo>
                          <a:pt x="681784" y="2083775"/>
                        </a:lnTo>
                        <a:lnTo>
                          <a:pt x="726107" y="2100181"/>
                        </a:lnTo>
                        <a:lnTo>
                          <a:pt x="771489" y="2114758"/>
                        </a:lnTo>
                        <a:lnTo>
                          <a:pt x="817897" y="2127453"/>
                        </a:lnTo>
                        <a:lnTo>
                          <a:pt x="864815" y="2138106"/>
                        </a:lnTo>
                        <a:lnTo>
                          <a:pt x="911715" y="2146616"/>
                        </a:lnTo>
                        <a:lnTo>
                          <a:pt x="958542" y="2153013"/>
                        </a:lnTo>
                        <a:lnTo>
                          <a:pt x="1005244" y="2157331"/>
                        </a:lnTo>
                        <a:lnTo>
                          <a:pt x="1051767" y="2159601"/>
                        </a:lnTo>
                        <a:lnTo>
                          <a:pt x="1098058" y="2159855"/>
                        </a:lnTo>
                        <a:lnTo>
                          <a:pt x="1144064" y="2158125"/>
                        </a:lnTo>
                        <a:lnTo>
                          <a:pt x="1189732" y="2154442"/>
                        </a:lnTo>
                        <a:lnTo>
                          <a:pt x="1235008" y="2148839"/>
                        </a:lnTo>
                        <a:lnTo>
                          <a:pt x="1279839" y="2141348"/>
                        </a:lnTo>
                        <a:lnTo>
                          <a:pt x="1324172" y="2132001"/>
                        </a:lnTo>
                        <a:lnTo>
                          <a:pt x="1367953" y="2120829"/>
                        </a:lnTo>
                        <a:lnTo>
                          <a:pt x="1411130" y="2107864"/>
                        </a:lnTo>
                        <a:lnTo>
                          <a:pt x="1453649" y="2093139"/>
                        </a:lnTo>
                        <a:lnTo>
                          <a:pt x="1495457" y="2076685"/>
                        </a:lnTo>
                        <a:lnTo>
                          <a:pt x="1536501" y="2058534"/>
                        </a:lnTo>
                        <a:lnTo>
                          <a:pt x="1576727" y="2038719"/>
                        </a:lnTo>
                        <a:lnTo>
                          <a:pt x="1616082" y="2017270"/>
                        </a:lnTo>
                        <a:lnTo>
                          <a:pt x="1654513" y="1994221"/>
                        </a:lnTo>
                        <a:lnTo>
                          <a:pt x="1691967" y="1969603"/>
                        </a:lnTo>
                        <a:lnTo>
                          <a:pt x="1728390" y="1943447"/>
                        </a:lnTo>
                        <a:lnTo>
                          <a:pt x="1763730" y="1915786"/>
                        </a:lnTo>
                        <a:lnTo>
                          <a:pt x="1797932" y="1886652"/>
                        </a:lnTo>
                        <a:lnTo>
                          <a:pt x="1830945" y="1856076"/>
                        </a:lnTo>
                        <a:lnTo>
                          <a:pt x="1862714" y="1824091"/>
                        </a:lnTo>
                        <a:lnTo>
                          <a:pt x="1893186" y="1790729"/>
                        </a:lnTo>
                        <a:lnTo>
                          <a:pt x="1922308" y="1756021"/>
                        </a:lnTo>
                        <a:lnTo>
                          <a:pt x="1950027" y="1719999"/>
                        </a:lnTo>
                        <a:lnTo>
                          <a:pt x="1976290" y="1682696"/>
                        </a:lnTo>
                        <a:lnTo>
                          <a:pt x="2001043" y="1644143"/>
                        </a:lnTo>
                        <a:lnTo>
                          <a:pt x="2024233" y="1604372"/>
                        </a:lnTo>
                        <a:lnTo>
                          <a:pt x="2045807" y="1563415"/>
                        </a:lnTo>
                        <a:lnTo>
                          <a:pt x="2065711" y="1521304"/>
                        </a:lnTo>
                        <a:lnTo>
                          <a:pt x="2083893" y="1478070"/>
                        </a:lnTo>
                        <a:lnTo>
                          <a:pt x="2100300" y="1433747"/>
                        </a:lnTo>
                        <a:lnTo>
                          <a:pt x="2114877" y="1388366"/>
                        </a:lnTo>
                        <a:lnTo>
                          <a:pt x="2127571" y="1341958"/>
                        </a:lnTo>
                        <a:lnTo>
                          <a:pt x="1079987" y="1079868"/>
                        </a:lnTo>
                        <a:lnTo>
                          <a:pt x="1079987" y="0"/>
                        </a:lnTo>
                        <a:close/>
                      </a:path>
                    </a:pathLst>
                  </a:custGeom>
                  <a:solidFill>
                    <a:srgbClr val="951833"/>
                  </a:solidFill>
                </p:spPr>
                <p:txBody>
                  <a:bodyPr wrap="square" lIns="0" tIns="0" rIns="0" bIns="0" rtlCol="0"/>
                  <a:lstStyle/>
                  <a:p>
                    <a:endParaRPr/>
                  </a:p>
                </p:txBody>
              </p:sp>
            </p:grpSp>
            <p:sp>
              <p:nvSpPr>
                <p:cNvPr id="21" name="object 41">
                  <a:extLst>
                    <a:ext uri="{FF2B5EF4-FFF2-40B4-BE49-F238E27FC236}">
                      <a16:creationId xmlns:a16="http://schemas.microsoft.com/office/drawing/2014/main" id="{AE34E2F6-CBEF-42ED-B93A-7BFA740F33C5}"/>
                    </a:ext>
                  </a:extLst>
                </p:cNvPr>
                <p:cNvSpPr/>
                <p:nvPr/>
              </p:nvSpPr>
              <p:spPr>
                <a:xfrm>
                  <a:off x="8505375" y="2901459"/>
                  <a:ext cx="1372870" cy="1372870"/>
                </a:xfrm>
                <a:custGeom>
                  <a:avLst/>
                  <a:gdLst/>
                  <a:ahLst/>
                  <a:cxnLst/>
                  <a:rect l="l" t="t" r="r" b="b"/>
                  <a:pathLst>
                    <a:path w="1372870" h="1372870">
                      <a:moveTo>
                        <a:pt x="686142" y="0"/>
                      </a:moveTo>
                      <a:lnTo>
                        <a:pt x="637141" y="1722"/>
                      </a:lnTo>
                      <a:lnTo>
                        <a:pt x="589070" y="6813"/>
                      </a:lnTo>
                      <a:lnTo>
                        <a:pt x="542045" y="15156"/>
                      </a:lnTo>
                      <a:lnTo>
                        <a:pt x="496181" y="26635"/>
                      </a:lnTo>
                      <a:lnTo>
                        <a:pt x="451596" y="41133"/>
                      </a:lnTo>
                      <a:lnTo>
                        <a:pt x="408406" y="58535"/>
                      </a:lnTo>
                      <a:lnTo>
                        <a:pt x="366725" y="78725"/>
                      </a:lnTo>
                      <a:lnTo>
                        <a:pt x="326671" y="101586"/>
                      </a:lnTo>
                      <a:lnTo>
                        <a:pt x="288360" y="127003"/>
                      </a:lnTo>
                      <a:lnTo>
                        <a:pt x="251907" y="154859"/>
                      </a:lnTo>
                      <a:lnTo>
                        <a:pt x="217429" y="185038"/>
                      </a:lnTo>
                      <a:lnTo>
                        <a:pt x="185043" y="217425"/>
                      </a:lnTo>
                      <a:lnTo>
                        <a:pt x="154863" y="251902"/>
                      </a:lnTo>
                      <a:lnTo>
                        <a:pt x="127006" y="288354"/>
                      </a:lnTo>
                      <a:lnTo>
                        <a:pt x="101589" y="326666"/>
                      </a:lnTo>
                      <a:lnTo>
                        <a:pt x="78727" y="366719"/>
                      </a:lnTo>
                      <a:lnTo>
                        <a:pt x="58537" y="408400"/>
                      </a:lnTo>
                      <a:lnTo>
                        <a:pt x="41134" y="451591"/>
                      </a:lnTo>
                      <a:lnTo>
                        <a:pt x="26635" y="496177"/>
                      </a:lnTo>
                      <a:lnTo>
                        <a:pt x="15156" y="542041"/>
                      </a:lnTo>
                      <a:lnTo>
                        <a:pt x="6813" y="589067"/>
                      </a:lnTo>
                      <a:lnTo>
                        <a:pt x="1722" y="637140"/>
                      </a:lnTo>
                      <a:lnTo>
                        <a:pt x="0" y="686142"/>
                      </a:lnTo>
                      <a:lnTo>
                        <a:pt x="1722" y="735143"/>
                      </a:lnTo>
                      <a:lnTo>
                        <a:pt x="6813" y="783214"/>
                      </a:lnTo>
                      <a:lnTo>
                        <a:pt x="15156" y="830239"/>
                      </a:lnTo>
                      <a:lnTo>
                        <a:pt x="26635" y="876102"/>
                      </a:lnTo>
                      <a:lnTo>
                        <a:pt x="41134" y="920687"/>
                      </a:lnTo>
                      <a:lnTo>
                        <a:pt x="58537" y="963877"/>
                      </a:lnTo>
                      <a:lnTo>
                        <a:pt x="78727" y="1005557"/>
                      </a:lnTo>
                      <a:lnTo>
                        <a:pt x="101589" y="1045610"/>
                      </a:lnTo>
                      <a:lnTo>
                        <a:pt x="127006" y="1083921"/>
                      </a:lnTo>
                      <a:lnTo>
                        <a:pt x="154863" y="1120372"/>
                      </a:lnTo>
                      <a:lnTo>
                        <a:pt x="185043" y="1154849"/>
                      </a:lnTo>
                      <a:lnTo>
                        <a:pt x="217429" y="1187235"/>
                      </a:lnTo>
                      <a:lnTo>
                        <a:pt x="251907" y="1217414"/>
                      </a:lnTo>
                      <a:lnTo>
                        <a:pt x="288360" y="1245270"/>
                      </a:lnTo>
                      <a:lnTo>
                        <a:pt x="326671" y="1270686"/>
                      </a:lnTo>
                      <a:lnTo>
                        <a:pt x="366725" y="1293548"/>
                      </a:lnTo>
                      <a:lnTo>
                        <a:pt x="408406" y="1313737"/>
                      </a:lnTo>
                      <a:lnTo>
                        <a:pt x="451596" y="1331139"/>
                      </a:lnTo>
                      <a:lnTo>
                        <a:pt x="496181" y="1345638"/>
                      </a:lnTo>
                      <a:lnTo>
                        <a:pt x="542045" y="1357116"/>
                      </a:lnTo>
                      <a:lnTo>
                        <a:pt x="589070" y="1365459"/>
                      </a:lnTo>
                      <a:lnTo>
                        <a:pt x="637141" y="1370550"/>
                      </a:lnTo>
                      <a:lnTo>
                        <a:pt x="686142" y="1372273"/>
                      </a:lnTo>
                      <a:lnTo>
                        <a:pt x="735143" y="1370550"/>
                      </a:lnTo>
                      <a:lnTo>
                        <a:pt x="783214" y="1365459"/>
                      </a:lnTo>
                      <a:lnTo>
                        <a:pt x="830239" y="1357116"/>
                      </a:lnTo>
                      <a:lnTo>
                        <a:pt x="876102" y="1345638"/>
                      </a:lnTo>
                      <a:lnTo>
                        <a:pt x="920687" y="1331139"/>
                      </a:lnTo>
                      <a:lnTo>
                        <a:pt x="963877" y="1313737"/>
                      </a:lnTo>
                      <a:lnTo>
                        <a:pt x="1005557" y="1293548"/>
                      </a:lnTo>
                      <a:lnTo>
                        <a:pt x="1045610" y="1270686"/>
                      </a:lnTo>
                      <a:lnTo>
                        <a:pt x="1083921" y="1245270"/>
                      </a:lnTo>
                      <a:lnTo>
                        <a:pt x="1120372" y="1217414"/>
                      </a:lnTo>
                      <a:lnTo>
                        <a:pt x="1154849" y="1187235"/>
                      </a:lnTo>
                      <a:lnTo>
                        <a:pt x="1187235" y="1154849"/>
                      </a:lnTo>
                      <a:lnTo>
                        <a:pt x="1217414" y="1120372"/>
                      </a:lnTo>
                      <a:lnTo>
                        <a:pt x="1245270" y="1083921"/>
                      </a:lnTo>
                      <a:lnTo>
                        <a:pt x="1270686" y="1045610"/>
                      </a:lnTo>
                      <a:lnTo>
                        <a:pt x="1293548" y="1005557"/>
                      </a:lnTo>
                      <a:lnTo>
                        <a:pt x="1313737" y="963877"/>
                      </a:lnTo>
                      <a:lnTo>
                        <a:pt x="1331139" y="920687"/>
                      </a:lnTo>
                      <a:lnTo>
                        <a:pt x="1345638" y="876102"/>
                      </a:lnTo>
                      <a:lnTo>
                        <a:pt x="1357116" y="830239"/>
                      </a:lnTo>
                      <a:lnTo>
                        <a:pt x="1365459" y="783214"/>
                      </a:lnTo>
                      <a:lnTo>
                        <a:pt x="1370550" y="735143"/>
                      </a:lnTo>
                      <a:lnTo>
                        <a:pt x="1372273" y="686142"/>
                      </a:lnTo>
                      <a:lnTo>
                        <a:pt x="1370550" y="637140"/>
                      </a:lnTo>
                      <a:lnTo>
                        <a:pt x="1365459" y="589067"/>
                      </a:lnTo>
                      <a:lnTo>
                        <a:pt x="1357116" y="542041"/>
                      </a:lnTo>
                      <a:lnTo>
                        <a:pt x="1345638" y="496177"/>
                      </a:lnTo>
                      <a:lnTo>
                        <a:pt x="1331139" y="451591"/>
                      </a:lnTo>
                      <a:lnTo>
                        <a:pt x="1313737" y="408400"/>
                      </a:lnTo>
                      <a:lnTo>
                        <a:pt x="1293548" y="366719"/>
                      </a:lnTo>
                      <a:lnTo>
                        <a:pt x="1270686" y="326666"/>
                      </a:lnTo>
                      <a:lnTo>
                        <a:pt x="1245270" y="288354"/>
                      </a:lnTo>
                      <a:lnTo>
                        <a:pt x="1217414" y="251902"/>
                      </a:lnTo>
                      <a:lnTo>
                        <a:pt x="1187235" y="217425"/>
                      </a:lnTo>
                      <a:lnTo>
                        <a:pt x="1154849" y="185038"/>
                      </a:lnTo>
                      <a:lnTo>
                        <a:pt x="1120372" y="154859"/>
                      </a:lnTo>
                      <a:lnTo>
                        <a:pt x="1083921" y="127003"/>
                      </a:lnTo>
                      <a:lnTo>
                        <a:pt x="1045610" y="101586"/>
                      </a:lnTo>
                      <a:lnTo>
                        <a:pt x="1005557" y="78725"/>
                      </a:lnTo>
                      <a:lnTo>
                        <a:pt x="963877" y="58535"/>
                      </a:lnTo>
                      <a:lnTo>
                        <a:pt x="920687" y="41133"/>
                      </a:lnTo>
                      <a:lnTo>
                        <a:pt x="876102" y="26635"/>
                      </a:lnTo>
                      <a:lnTo>
                        <a:pt x="830239" y="15156"/>
                      </a:lnTo>
                      <a:lnTo>
                        <a:pt x="783214" y="6813"/>
                      </a:lnTo>
                      <a:lnTo>
                        <a:pt x="735143" y="1722"/>
                      </a:lnTo>
                      <a:lnTo>
                        <a:pt x="686142" y="0"/>
                      </a:lnTo>
                      <a:close/>
                    </a:path>
                  </a:pathLst>
                </a:custGeom>
                <a:solidFill>
                  <a:srgbClr val="FFFFFF"/>
                </a:solidFill>
              </p:spPr>
              <p:txBody>
                <a:bodyPr wrap="square" lIns="0" tIns="0" rIns="0" bIns="0" rtlCol="0"/>
                <a:lstStyle/>
                <a:p>
                  <a:endParaRPr/>
                </a:p>
              </p:txBody>
            </p:sp>
          </p:grpSp>
          <p:sp>
            <p:nvSpPr>
              <p:cNvPr id="22" name="object 42">
                <a:extLst>
                  <a:ext uri="{FF2B5EF4-FFF2-40B4-BE49-F238E27FC236}">
                    <a16:creationId xmlns:a16="http://schemas.microsoft.com/office/drawing/2014/main" id="{C59B726B-C409-4C0E-8FB0-B79917A25F04}"/>
                  </a:ext>
                </a:extLst>
              </p:cNvPr>
              <p:cNvSpPr txBox="1"/>
              <p:nvPr/>
            </p:nvSpPr>
            <p:spPr>
              <a:xfrm>
                <a:off x="2949254" y="3706142"/>
                <a:ext cx="2143294" cy="456535"/>
              </a:xfrm>
              <a:prstGeom prst="rect">
                <a:avLst/>
              </a:prstGeom>
            </p:spPr>
            <p:txBody>
              <a:bodyPr vert="horz" wrap="square" lIns="0" tIns="0" rIns="0" bIns="0" rtlCol="0">
                <a:spAutoFit/>
              </a:bodyPr>
              <a:lstStyle/>
              <a:p>
                <a:pPr algn="ctr">
                  <a:lnSpc>
                    <a:spcPct val="100000"/>
                  </a:lnSpc>
                  <a:spcBef>
                    <a:spcPts val="490"/>
                  </a:spcBef>
                </a:pPr>
                <a:r>
                  <a:rPr sz="1600" b="1" dirty="0">
                    <a:solidFill>
                      <a:schemeClr val="tx1">
                        <a:lumMod val="65000"/>
                        <a:lumOff val="35000"/>
                      </a:schemeClr>
                    </a:solidFill>
                    <a:cs typeface="Trebuchet MS"/>
                  </a:rPr>
                  <a:t>1 028 004</a:t>
                </a:r>
                <a:endParaRPr sz="1600" dirty="0">
                  <a:solidFill>
                    <a:schemeClr val="tx1">
                      <a:lumMod val="65000"/>
                      <a:lumOff val="35000"/>
                    </a:schemeClr>
                  </a:solidFill>
                  <a:cs typeface="Trebuchet MS"/>
                </a:endParaRPr>
              </a:p>
              <a:p>
                <a:pPr algn="ctr">
                  <a:lnSpc>
                    <a:spcPct val="100000"/>
                  </a:lnSpc>
                  <a:spcBef>
                    <a:spcPts val="240"/>
                  </a:spcBef>
                </a:pPr>
                <a:r>
                  <a:rPr sz="1100" b="1" dirty="0">
                    <a:solidFill>
                      <a:schemeClr val="tx1">
                        <a:lumMod val="65000"/>
                        <a:lumOff val="35000"/>
                      </a:schemeClr>
                    </a:solidFill>
                    <a:cs typeface="Lucida Sans"/>
                  </a:rPr>
                  <a:t>COVID-19-related deaths</a:t>
                </a:r>
                <a:endParaRPr sz="1100" dirty="0">
                  <a:solidFill>
                    <a:schemeClr val="tx1">
                      <a:lumMod val="65000"/>
                      <a:lumOff val="35000"/>
                    </a:schemeClr>
                  </a:solidFill>
                  <a:cs typeface="Lucida Sans"/>
                </a:endParaRPr>
              </a:p>
            </p:txBody>
          </p:sp>
        </p:grpSp>
      </p:grpSp>
    </p:spTree>
    <p:extLst>
      <p:ext uri="{BB962C8B-B14F-4D97-AF65-F5344CB8AC3E}">
        <p14:creationId xmlns:p14="http://schemas.microsoft.com/office/powerpoint/2010/main" val="382590420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Latin America,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E2BDEA0A-34FB-4CE5-A931-991B10B912DF}"/>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37E93A7B-1F8A-4A98-A357-11119A260F08}"/>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6" name="Group 45">
              <a:extLst>
                <a:ext uri="{FF2B5EF4-FFF2-40B4-BE49-F238E27FC236}">
                  <a16:creationId xmlns:a16="http://schemas.microsoft.com/office/drawing/2014/main" id="{A1164683-634D-49C5-BB3B-7C60FA5E6DCB}"/>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EC948377-AD88-4A00-BAD1-2E6CEC041C71}"/>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C2CD6908-03EE-47B5-BD4B-A3F51953F517}"/>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C9B22A1C-40DC-4544-BE83-5BC4519D0EBD}"/>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6A92318F-5513-4D2B-9958-DE43CA9753D0}"/>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9BB8B9B6-23A9-484F-9DEB-3803305871BC}"/>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980043D8-04F6-423F-9F01-7B6FBC148B91}"/>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086DE078-5CA4-4785-8EDD-57A4DD819338}"/>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A90387F8-8F0A-4F50-8447-9583A441E739}"/>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E68044C5-2379-4BC3-8D69-78854867C3D1}"/>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DB51A483-A59A-4DC2-BF34-DF3C820C4FF4}"/>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5EBB70F2-C592-4D74-B4CF-3C0C206187F1}"/>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6448D553-CE1C-48A4-B0A0-4C30960C474B}"/>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42" name="Picture 41">
                  <a:extLst>
                    <a:ext uri="{FF2B5EF4-FFF2-40B4-BE49-F238E27FC236}">
                      <a16:creationId xmlns:a16="http://schemas.microsoft.com/office/drawing/2014/main" id="{B020658A-2975-4433-9E57-ABF83DC5FD95}"/>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38" name="Straight Connector 37">
                  <a:extLst>
                    <a:ext uri="{FF2B5EF4-FFF2-40B4-BE49-F238E27FC236}">
                      <a16:creationId xmlns:a16="http://schemas.microsoft.com/office/drawing/2014/main" id="{7EFA68C7-B72D-4B0A-A8EF-7375AB09138D}"/>
                    </a:ext>
                  </a:extLst>
                </p:cNvPr>
                <p:cNvCxnSpPr/>
                <p:nvPr/>
              </p:nvCxnSpPr>
              <p:spPr>
                <a:xfrm>
                  <a:off x="3568473" y="3609947"/>
                  <a:ext cx="0" cy="140817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16A5635-89C6-41CC-BBFD-347CFE090CAE}"/>
                    </a:ext>
                  </a:extLst>
                </p:cNvPr>
                <p:cNvCxnSpPr/>
                <p:nvPr/>
              </p:nvCxnSpPr>
              <p:spPr>
                <a:xfrm>
                  <a:off x="5435081" y="3621553"/>
                  <a:ext cx="0" cy="139903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A1F63E9-1878-42B4-A079-B3E216DC2100}"/>
                    </a:ext>
                  </a:extLst>
                </p:cNvPr>
                <p:cNvCxnSpPr/>
                <p:nvPr/>
              </p:nvCxnSpPr>
              <p:spPr>
                <a:xfrm>
                  <a:off x="9022628" y="3657461"/>
                  <a:ext cx="0" cy="136245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6D2EC6E-33FB-444A-9EAD-1DFE139F5424}"/>
                    </a:ext>
                  </a:extLst>
                </p:cNvPr>
                <p:cNvCxnSpPr/>
                <p:nvPr/>
              </p:nvCxnSpPr>
              <p:spPr>
                <a:xfrm>
                  <a:off x="10923413" y="3942281"/>
                  <a:ext cx="0" cy="107899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43860B71-78C0-4876-80E6-3B9531A618D3}"/>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0%</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1795CCBB-493D-426E-AA52-6A2CB48C469B}"/>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-21%</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24815438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2111FD4-A164-4735-86A8-EF7093416C72}"/>
              </a:ext>
            </a:extLst>
          </p:cNvPr>
          <p:cNvGrpSpPr/>
          <p:nvPr/>
        </p:nvGrpSpPr>
        <p:grpSpPr>
          <a:xfrm>
            <a:off x="0" y="0"/>
            <a:ext cx="12192000" cy="6858000"/>
            <a:chOff x="0" y="0"/>
            <a:chExt cx="12192000" cy="6858000"/>
          </a:xfrm>
        </p:grpSpPr>
        <p:pic>
          <p:nvPicPr>
            <p:cNvPr id="8" name="Picture 7" descr="A person holding a flag&#10;&#10;Description automatically generated with low confidence">
              <a:extLst>
                <a:ext uri="{FF2B5EF4-FFF2-40B4-BE49-F238E27FC236}">
                  <a16:creationId xmlns:a16="http://schemas.microsoft.com/office/drawing/2014/main" id="{E1BB91B2-8DA9-43FE-9E90-AACA501D47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itle 2">
              <a:extLst>
                <a:ext uri="{FF2B5EF4-FFF2-40B4-BE49-F238E27FC236}">
                  <a16:creationId xmlns:a16="http://schemas.microsoft.com/office/drawing/2014/main" id="{08B12946-BB6D-45B7-8CA9-563AC3768D50}"/>
                </a:ext>
              </a:extLst>
            </p:cNvPr>
            <p:cNvSpPr txBox="1">
              <a:spLocks/>
            </p:cNvSpPr>
            <p:nvPr/>
          </p:nvSpPr>
          <p:spPr>
            <a:xfrm>
              <a:off x="688156" y="944512"/>
              <a:ext cx="1754720" cy="91256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H" sz="6600" b="1" i="0" u="none" strike="noStrike" kern="1200" cap="none" spc="120" normalizeH="0" baseline="0" noProof="0" dirty="0">
                  <a:ln>
                    <a:noFill/>
                  </a:ln>
                  <a:solidFill>
                    <a:srgbClr val="F0C736"/>
                  </a:solidFill>
                  <a:effectLst/>
                  <a:uLnTx/>
                  <a:uFillTx/>
                  <a:latin typeface="Arial" panose="020B0604020202020204" pitchFamily="34" charset="0"/>
                  <a:ea typeface="+mj-ea"/>
                  <a:cs typeface="+mj-cs"/>
                </a:rPr>
                <a:t>II</a:t>
              </a:r>
              <a:endParaRPr kumimoji="0" lang="LID4096" sz="6600" b="1" i="0" u="none" strike="noStrike" kern="1200" cap="none" spc="120" normalizeH="0" baseline="0" noProof="0" dirty="0">
                <a:ln>
                  <a:noFill/>
                </a:ln>
                <a:solidFill>
                  <a:srgbClr val="F0C736"/>
                </a:solidFill>
                <a:effectLst/>
                <a:uLnTx/>
                <a:uFillTx/>
                <a:latin typeface="Arial" panose="020B0604020202020204" pitchFamily="34" charset="0"/>
                <a:ea typeface="+mj-ea"/>
                <a:cs typeface="+mj-cs"/>
              </a:endParaRPr>
            </a:p>
          </p:txBody>
        </p:sp>
        <p:sp>
          <p:nvSpPr>
            <p:cNvPr id="5" name="Title 2">
              <a:extLst>
                <a:ext uri="{FF2B5EF4-FFF2-40B4-BE49-F238E27FC236}">
                  <a16:creationId xmlns:a16="http://schemas.microsoft.com/office/drawing/2014/main" id="{BAA577FB-C920-40FD-92E6-B7B581886284}"/>
                </a:ext>
              </a:extLst>
            </p:cNvPr>
            <p:cNvSpPr txBox="1">
              <a:spLocks/>
            </p:cNvSpPr>
            <p:nvPr/>
          </p:nvSpPr>
          <p:spPr>
            <a:xfrm>
              <a:off x="688156" y="2045615"/>
              <a:ext cx="5043341" cy="1652883"/>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HIV SERVICES:</a:t>
              </a:r>
              <a:b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br>
              <a: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SUCCESSES AND CHALLENGES</a:t>
              </a:r>
              <a:endParaRPr kumimoji="0" lang="LID4096"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endParaRPr>
            </a:p>
          </p:txBody>
        </p:sp>
        <p:pic>
          <p:nvPicPr>
            <p:cNvPr id="9" name="Image 4">
              <a:extLst>
                <a:ext uri="{FF2B5EF4-FFF2-40B4-BE49-F238E27FC236}">
                  <a16:creationId xmlns:a16="http://schemas.microsoft.com/office/drawing/2014/main" id="{8D5C42B9-FB42-4008-A918-A42B5CE365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10" name="Rectangle 9">
              <a:extLst>
                <a:ext uri="{FF2B5EF4-FFF2-40B4-BE49-F238E27FC236}">
                  <a16:creationId xmlns:a16="http://schemas.microsoft.com/office/drawing/2014/main" id="{878CA584-91A4-4F78-B1B7-BAEBC00EEB51}"/>
                </a:ext>
              </a:extLst>
            </p:cNvPr>
            <p:cNvSpPr/>
            <p:nvPr/>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38435983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and sex (aged 15–49 years), Latin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F097698C-6C7F-4B4D-9FE1-F1577F38EB15}"/>
              </a:ext>
            </a:extLst>
          </p:cNvPr>
          <p:cNvGrpSpPr/>
          <p:nvPr/>
        </p:nvGrpSpPr>
        <p:grpSpPr>
          <a:xfrm>
            <a:off x="457198" y="2692770"/>
            <a:ext cx="8118214" cy="3861918"/>
            <a:chOff x="457198" y="2692770"/>
            <a:chExt cx="8118214" cy="3861918"/>
          </a:xfrm>
        </p:grpSpPr>
        <p:sp>
          <p:nvSpPr>
            <p:cNvPr id="13" name="object 11">
              <a:extLst>
                <a:ext uri="{FF2B5EF4-FFF2-40B4-BE49-F238E27FC236}">
                  <a16:creationId xmlns:a16="http://schemas.microsoft.com/office/drawing/2014/main" id="{5CA294CD-DE71-44D6-B160-08F553A50CC5}"/>
                </a:ext>
              </a:extLst>
            </p:cNvPr>
            <p:cNvSpPr txBox="1"/>
            <p:nvPr/>
          </p:nvSpPr>
          <p:spPr>
            <a:xfrm>
              <a:off x="6477207" y="2692770"/>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6</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3FEF809B-FDB6-4B03-AB45-3DD972BE7CAD}"/>
                </a:ext>
              </a:extLst>
            </p:cNvPr>
            <p:cNvSpPr txBox="1"/>
            <p:nvPr/>
          </p:nvSpPr>
          <p:spPr>
            <a:xfrm>
              <a:off x="5730482" y="3200399"/>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18</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3D81FA68-1D2A-47E7-83FF-B8A30713563E}"/>
                </a:ext>
              </a:extLst>
            </p:cNvPr>
            <p:cNvSpPr txBox="1"/>
            <p:nvPr/>
          </p:nvSpPr>
          <p:spPr>
            <a:xfrm>
              <a:off x="7636888" y="2798064"/>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13%</a:t>
              </a:r>
            </a:p>
          </p:txBody>
        </p:sp>
        <p:sp>
          <p:nvSpPr>
            <p:cNvPr id="16" name="object 11">
              <a:extLst>
                <a:ext uri="{FF2B5EF4-FFF2-40B4-BE49-F238E27FC236}">
                  <a16:creationId xmlns:a16="http://schemas.microsoft.com/office/drawing/2014/main" id="{CE67FD2D-72A6-48AE-A694-4E61A993EC7B}"/>
                </a:ext>
              </a:extLst>
            </p:cNvPr>
            <p:cNvSpPr txBox="1"/>
            <p:nvPr/>
          </p:nvSpPr>
          <p:spPr>
            <a:xfrm>
              <a:off x="7783207" y="4617819"/>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63</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32F5BB19-2CC0-4B74-B68A-6A79943F91A6}"/>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6" name="Group 5">
              <a:extLst>
                <a:ext uri="{FF2B5EF4-FFF2-40B4-BE49-F238E27FC236}">
                  <a16:creationId xmlns:a16="http://schemas.microsoft.com/office/drawing/2014/main" id="{691D4678-A457-47E4-8A06-2BC7CCB9AD2A}"/>
                </a:ext>
              </a:extLst>
            </p:cNvPr>
            <p:cNvGrpSpPr>
              <a:grpSpLocks noChangeAspect="1"/>
            </p:cNvGrpSpPr>
            <p:nvPr/>
          </p:nvGrpSpPr>
          <p:grpSpPr>
            <a:xfrm>
              <a:off x="6492239" y="3200399"/>
              <a:ext cx="1563624" cy="1563624"/>
              <a:chOff x="4390462" y="7504412"/>
              <a:chExt cx="1403985" cy="1403985"/>
            </a:xfrm>
          </p:grpSpPr>
          <p:grpSp>
            <p:nvGrpSpPr>
              <p:cNvPr id="27" name="object 2">
                <a:extLst>
                  <a:ext uri="{FF2B5EF4-FFF2-40B4-BE49-F238E27FC236}">
                    <a16:creationId xmlns:a16="http://schemas.microsoft.com/office/drawing/2014/main" id="{46643B0E-B959-417A-B3E3-B6939BD4FAA6}"/>
                  </a:ext>
                </a:extLst>
              </p:cNvPr>
              <p:cNvGrpSpPr/>
              <p:nvPr/>
            </p:nvGrpSpPr>
            <p:grpSpPr>
              <a:xfrm>
                <a:off x="4390462" y="7504412"/>
                <a:ext cx="1403985" cy="1403985"/>
                <a:chOff x="4390462" y="7504412"/>
                <a:chExt cx="1403985" cy="1403985"/>
              </a:xfrm>
            </p:grpSpPr>
            <p:sp>
              <p:nvSpPr>
                <p:cNvPr id="28" name="object 3">
                  <a:extLst>
                    <a:ext uri="{FF2B5EF4-FFF2-40B4-BE49-F238E27FC236}">
                      <a16:creationId xmlns:a16="http://schemas.microsoft.com/office/drawing/2014/main" id="{A5F16255-3057-4DE5-B037-E55E1E44ADD9}"/>
                    </a:ext>
                  </a:extLst>
                </p:cNvPr>
                <p:cNvSpPr/>
                <p:nvPr/>
              </p:nvSpPr>
              <p:spPr>
                <a:xfrm>
                  <a:off x="4829519" y="7504412"/>
                  <a:ext cx="263525" cy="702310"/>
                </a:xfrm>
                <a:custGeom>
                  <a:avLst/>
                  <a:gdLst/>
                  <a:ahLst/>
                  <a:cxnLst/>
                  <a:rect l="l" t="t" r="r" b="b"/>
                  <a:pathLst>
                    <a:path w="263525" h="702309">
                      <a:moveTo>
                        <a:pt x="262953" y="0"/>
                      </a:moveTo>
                      <a:lnTo>
                        <a:pt x="208160" y="1970"/>
                      </a:lnTo>
                      <a:lnTo>
                        <a:pt x="155046" y="7956"/>
                      </a:lnTo>
                      <a:lnTo>
                        <a:pt x="103033" y="18069"/>
                      </a:lnTo>
                      <a:lnTo>
                        <a:pt x="51543" y="32419"/>
                      </a:lnTo>
                      <a:lnTo>
                        <a:pt x="0" y="51117"/>
                      </a:lnTo>
                      <a:lnTo>
                        <a:pt x="262953" y="701941"/>
                      </a:lnTo>
                      <a:lnTo>
                        <a:pt x="262953" y="0"/>
                      </a:lnTo>
                      <a:close/>
                    </a:path>
                  </a:pathLst>
                </a:custGeom>
                <a:solidFill>
                  <a:srgbClr val="ED9FC1"/>
                </a:solidFill>
              </p:spPr>
              <p:txBody>
                <a:bodyPr wrap="square" lIns="0" tIns="0" rIns="0" bIns="0" rtlCol="0"/>
                <a:lstStyle/>
                <a:p>
                  <a:endParaRPr/>
                </a:p>
              </p:txBody>
            </p:sp>
            <p:sp>
              <p:nvSpPr>
                <p:cNvPr id="29" name="object 4">
                  <a:extLst>
                    <a:ext uri="{FF2B5EF4-FFF2-40B4-BE49-F238E27FC236}">
                      <a16:creationId xmlns:a16="http://schemas.microsoft.com/office/drawing/2014/main" id="{8D298E12-A90D-4A2B-98BB-55EAF5572E03}"/>
                    </a:ext>
                  </a:extLst>
                </p:cNvPr>
                <p:cNvSpPr/>
                <p:nvPr/>
              </p:nvSpPr>
              <p:spPr>
                <a:xfrm>
                  <a:off x="4391496" y="7555529"/>
                  <a:ext cx="701040" cy="650875"/>
                </a:xfrm>
                <a:custGeom>
                  <a:avLst/>
                  <a:gdLst/>
                  <a:ahLst/>
                  <a:cxnLst/>
                  <a:rect l="l" t="t" r="r" b="b"/>
                  <a:pathLst>
                    <a:path w="701039" h="650875">
                      <a:moveTo>
                        <a:pt x="438022" y="0"/>
                      </a:moveTo>
                      <a:lnTo>
                        <a:pt x="393341" y="19745"/>
                      </a:lnTo>
                      <a:lnTo>
                        <a:pt x="350683" y="42016"/>
                      </a:lnTo>
                      <a:lnTo>
                        <a:pt x="310116" y="66717"/>
                      </a:lnTo>
                      <a:lnTo>
                        <a:pt x="271710" y="93751"/>
                      </a:lnTo>
                      <a:lnTo>
                        <a:pt x="235531" y="123024"/>
                      </a:lnTo>
                      <a:lnTo>
                        <a:pt x="201649" y="154439"/>
                      </a:lnTo>
                      <a:lnTo>
                        <a:pt x="170132" y="187901"/>
                      </a:lnTo>
                      <a:lnTo>
                        <a:pt x="141047" y="223315"/>
                      </a:lnTo>
                      <a:lnTo>
                        <a:pt x="114462" y="260584"/>
                      </a:lnTo>
                      <a:lnTo>
                        <a:pt x="90447" y="299614"/>
                      </a:lnTo>
                      <a:lnTo>
                        <a:pt x="69069" y="340309"/>
                      </a:lnTo>
                      <a:lnTo>
                        <a:pt x="50396" y="382572"/>
                      </a:lnTo>
                      <a:lnTo>
                        <a:pt x="34497" y="426310"/>
                      </a:lnTo>
                      <a:lnTo>
                        <a:pt x="21440" y="471425"/>
                      </a:lnTo>
                      <a:lnTo>
                        <a:pt x="11292" y="517823"/>
                      </a:lnTo>
                      <a:lnTo>
                        <a:pt x="4123" y="565407"/>
                      </a:lnTo>
                      <a:lnTo>
                        <a:pt x="0" y="614083"/>
                      </a:lnTo>
                      <a:lnTo>
                        <a:pt x="700976" y="650824"/>
                      </a:lnTo>
                      <a:lnTo>
                        <a:pt x="438022" y="0"/>
                      </a:lnTo>
                      <a:close/>
                    </a:path>
                  </a:pathLst>
                </a:custGeom>
                <a:solidFill>
                  <a:srgbClr val="DD077B"/>
                </a:solidFill>
              </p:spPr>
              <p:txBody>
                <a:bodyPr wrap="square" lIns="0" tIns="0" rIns="0" bIns="0" rtlCol="0"/>
                <a:lstStyle/>
                <a:p>
                  <a:endParaRPr/>
                </a:p>
              </p:txBody>
            </p:sp>
            <p:sp>
              <p:nvSpPr>
                <p:cNvPr id="30" name="object 5">
                  <a:extLst>
                    <a:ext uri="{FF2B5EF4-FFF2-40B4-BE49-F238E27FC236}">
                      <a16:creationId xmlns:a16="http://schemas.microsoft.com/office/drawing/2014/main" id="{6D419B71-576B-424A-BC26-8749A51A2CDC}"/>
                    </a:ext>
                  </a:extLst>
                </p:cNvPr>
                <p:cNvSpPr/>
                <p:nvPr/>
              </p:nvSpPr>
              <p:spPr>
                <a:xfrm>
                  <a:off x="4390462" y="7718750"/>
                  <a:ext cx="1403985" cy="1189990"/>
                </a:xfrm>
                <a:custGeom>
                  <a:avLst/>
                  <a:gdLst/>
                  <a:ahLst/>
                  <a:cxnLst/>
                  <a:rect l="l" t="t" r="r" b="b"/>
                  <a:pathLst>
                    <a:path w="1403985" h="1189990">
                      <a:moveTo>
                        <a:pt x="1206937" y="0"/>
                      </a:moveTo>
                      <a:lnTo>
                        <a:pt x="702010" y="487603"/>
                      </a:lnTo>
                      <a:lnTo>
                        <a:pt x="1033" y="450862"/>
                      </a:lnTo>
                      <a:lnTo>
                        <a:pt x="0" y="500701"/>
                      </a:lnTo>
                      <a:lnTo>
                        <a:pt x="2166" y="549535"/>
                      </a:lnTo>
                      <a:lnTo>
                        <a:pt x="7520" y="597331"/>
                      </a:lnTo>
                      <a:lnTo>
                        <a:pt x="16050" y="644055"/>
                      </a:lnTo>
                      <a:lnTo>
                        <a:pt x="27741" y="689673"/>
                      </a:lnTo>
                      <a:lnTo>
                        <a:pt x="42583" y="734152"/>
                      </a:lnTo>
                      <a:lnTo>
                        <a:pt x="60562" y="777457"/>
                      </a:lnTo>
                      <a:lnTo>
                        <a:pt x="81665" y="819555"/>
                      </a:lnTo>
                      <a:lnTo>
                        <a:pt x="105881" y="860413"/>
                      </a:lnTo>
                      <a:lnTo>
                        <a:pt x="133195" y="899997"/>
                      </a:lnTo>
                      <a:lnTo>
                        <a:pt x="163596" y="938273"/>
                      </a:lnTo>
                      <a:lnTo>
                        <a:pt x="197071" y="975207"/>
                      </a:lnTo>
                      <a:lnTo>
                        <a:pt x="231621" y="1008653"/>
                      </a:lnTo>
                      <a:lnTo>
                        <a:pt x="267847" y="1039272"/>
                      </a:lnTo>
                      <a:lnTo>
                        <a:pt x="305601" y="1067062"/>
                      </a:lnTo>
                      <a:lnTo>
                        <a:pt x="344735" y="1092021"/>
                      </a:lnTo>
                      <a:lnTo>
                        <a:pt x="385101" y="1114144"/>
                      </a:lnTo>
                      <a:lnTo>
                        <a:pt x="426552" y="1133431"/>
                      </a:lnTo>
                      <a:lnTo>
                        <a:pt x="468940" y="1149879"/>
                      </a:lnTo>
                      <a:lnTo>
                        <a:pt x="512117" y="1163484"/>
                      </a:lnTo>
                      <a:lnTo>
                        <a:pt x="555935" y="1174245"/>
                      </a:lnTo>
                      <a:lnTo>
                        <a:pt x="600246" y="1182158"/>
                      </a:lnTo>
                      <a:lnTo>
                        <a:pt x="644902" y="1187221"/>
                      </a:lnTo>
                      <a:lnTo>
                        <a:pt x="689756" y="1189432"/>
                      </a:lnTo>
                      <a:lnTo>
                        <a:pt x="734660" y="1188788"/>
                      </a:lnTo>
                      <a:lnTo>
                        <a:pt x="779466" y="1185286"/>
                      </a:lnTo>
                      <a:lnTo>
                        <a:pt x="824026" y="1178924"/>
                      </a:lnTo>
                      <a:lnTo>
                        <a:pt x="868192" y="1169700"/>
                      </a:lnTo>
                      <a:lnTo>
                        <a:pt x="911817" y="1157609"/>
                      </a:lnTo>
                      <a:lnTo>
                        <a:pt x="954753" y="1142651"/>
                      </a:lnTo>
                      <a:lnTo>
                        <a:pt x="996851" y="1124823"/>
                      </a:lnTo>
                      <a:lnTo>
                        <a:pt x="1037965" y="1104121"/>
                      </a:lnTo>
                      <a:lnTo>
                        <a:pt x="1077946" y="1080543"/>
                      </a:lnTo>
                      <a:lnTo>
                        <a:pt x="1116646" y="1054087"/>
                      </a:lnTo>
                      <a:lnTo>
                        <a:pt x="1153918" y="1024750"/>
                      </a:lnTo>
                      <a:lnTo>
                        <a:pt x="1189614" y="992530"/>
                      </a:lnTo>
                      <a:lnTo>
                        <a:pt x="1223060" y="957981"/>
                      </a:lnTo>
                      <a:lnTo>
                        <a:pt x="1253679" y="921757"/>
                      </a:lnTo>
                      <a:lnTo>
                        <a:pt x="1281469" y="884004"/>
                      </a:lnTo>
                      <a:lnTo>
                        <a:pt x="1306427" y="844871"/>
                      </a:lnTo>
                      <a:lnTo>
                        <a:pt x="1328551" y="804506"/>
                      </a:lnTo>
                      <a:lnTo>
                        <a:pt x="1347838" y="763056"/>
                      </a:lnTo>
                      <a:lnTo>
                        <a:pt x="1364286" y="720669"/>
                      </a:lnTo>
                      <a:lnTo>
                        <a:pt x="1377891" y="677493"/>
                      </a:lnTo>
                      <a:lnTo>
                        <a:pt x="1388651" y="633676"/>
                      </a:lnTo>
                      <a:lnTo>
                        <a:pt x="1396565" y="589365"/>
                      </a:lnTo>
                      <a:lnTo>
                        <a:pt x="1401628" y="544709"/>
                      </a:lnTo>
                      <a:lnTo>
                        <a:pt x="1403839" y="499856"/>
                      </a:lnTo>
                      <a:lnTo>
                        <a:pt x="1403195" y="454952"/>
                      </a:lnTo>
                      <a:lnTo>
                        <a:pt x="1399693" y="410147"/>
                      </a:lnTo>
                      <a:lnTo>
                        <a:pt x="1393331" y="365587"/>
                      </a:lnTo>
                      <a:lnTo>
                        <a:pt x="1384106" y="321421"/>
                      </a:lnTo>
                      <a:lnTo>
                        <a:pt x="1372016" y="277796"/>
                      </a:lnTo>
                      <a:lnTo>
                        <a:pt x="1357058" y="234860"/>
                      </a:lnTo>
                      <a:lnTo>
                        <a:pt x="1339229" y="192762"/>
                      </a:lnTo>
                      <a:lnTo>
                        <a:pt x="1318527" y="151648"/>
                      </a:lnTo>
                      <a:lnTo>
                        <a:pt x="1294950" y="111667"/>
                      </a:lnTo>
                      <a:lnTo>
                        <a:pt x="1268494" y="72967"/>
                      </a:lnTo>
                      <a:lnTo>
                        <a:pt x="1239157" y="35695"/>
                      </a:lnTo>
                      <a:lnTo>
                        <a:pt x="1206937" y="0"/>
                      </a:lnTo>
                      <a:close/>
                    </a:path>
                  </a:pathLst>
                </a:custGeom>
                <a:solidFill>
                  <a:srgbClr val="027ABA"/>
                </a:solidFill>
              </p:spPr>
              <p:txBody>
                <a:bodyPr wrap="square" lIns="0" tIns="0" rIns="0" bIns="0" rtlCol="0"/>
                <a:lstStyle/>
                <a:p>
                  <a:endParaRPr/>
                </a:p>
              </p:txBody>
            </p:sp>
            <p:sp>
              <p:nvSpPr>
                <p:cNvPr id="31" name="object 6">
                  <a:extLst>
                    <a:ext uri="{FF2B5EF4-FFF2-40B4-BE49-F238E27FC236}">
                      <a16:creationId xmlns:a16="http://schemas.microsoft.com/office/drawing/2014/main" id="{4D766ECC-EA4F-4CCD-9D64-9E2632353218}"/>
                    </a:ext>
                  </a:extLst>
                </p:cNvPr>
                <p:cNvSpPr/>
                <p:nvPr/>
              </p:nvSpPr>
              <p:spPr>
                <a:xfrm>
                  <a:off x="5092472" y="7504412"/>
                  <a:ext cx="505459" cy="702310"/>
                </a:xfrm>
                <a:custGeom>
                  <a:avLst/>
                  <a:gdLst/>
                  <a:ahLst/>
                  <a:cxnLst/>
                  <a:rect l="l" t="t" r="r" b="b"/>
                  <a:pathLst>
                    <a:path w="505460" h="702309">
                      <a:moveTo>
                        <a:pt x="0" y="0"/>
                      </a:moveTo>
                      <a:lnTo>
                        <a:pt x="0" y="701941"/>
                      </a:lnTo>
                      <a:lnTo>
                        <a:pt x="504926" y="214337"/>
                      </a:lnTo>
                      <a:lnTo>
                        <a:pt x="466148" y="176661"/>
                      </a:lnTo>
                      <a:lnTo>
                        <a:pt x="426147" y="142709"/>
                      </a:lnTo>
                      <a:lnTo>
                        <a:pt x="384857" y="112452"/>
                      </a:lnTo>
                      <a:lnTo>
                        <a:pt x="342210" y="85862"/>
                      </a:lnTo>
                      <a:lnTo>
                        <a:pt x="298138" y="62911"/>
                      </a:lnTo>
                      <a:lnTo>
                        <a:pt x="252574" y="43569"/>
                      </a:lnTo>
                      <a:lnTo>
                        <a:pt x="205449" y="27807"/>
                      </a:lnTo>
                      <a:lnTo>
                        <a:pt x="156697" y="15598"/>
                      </a:lnTo>
                      <a:lnTo>
                        <a:pt x="106250" y="6913"/>
                      </a:lnTo>
                      <a:lnTo>
                        <a:pt x="54040" y="1723"/>
                      </a:lnTo>
                      <a:lnTo>
                        <a:pt x="0" y="0"/>
                      </a:lnTo>
                      <a:close/>
                    </a:path>
                  </a:pathLst>
                </a:custGeom>
                <a:solidFill>
                  <a:srgbClr val="17ABD9"/>
                </a:solidFill>
              </p:spPr>
              <p:txBody>
                <a:bodyPr wrap="square" lIns="0" tIns="0" rIns="0" bIns="0" rtlCol="0"/>
                <a:lstStyle/>
                <a:p>
                  <a:endParaRPr/>
                </a:p>
              </p:txBody>
            </p:sp>
          </p:grpSp>
          <p:sp>
            <p:nvSpPr>
              <p:cNvPr id="33" name="object 68">
                <a:extLst>
                  <a:ext uri="{FF2B5EF4-FFF2-40B4-BE49-F238E27FC236}">
                    <a16:creationId xmlns:a16="http://schemas.microsoft.com/office/drawing/2014/main" id="{F020D967-0AB2-421D-A52F-1FAC0E69FDF4}"/>
                  </a:ext>
                </a:extLst>
              </p:cNvPr>
              <p:cNvSpPr/>
              <p:nvPr/>
            </p:nvSpPr>
            <p:spPr>
              <a:xfrm>
                <a:off x="4651124"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26" name="Group 25">
              <a:extLst>
                <a:ext uri="{FF2B5EF4-FFF2-40B4-BE49-F238E27FC236}">
                  <a16:creationId xmlns:a16="http://schemas.microsoft.com/office/drawing/2014/main" id="{C33BE2AA-D8F7-4F12-B64E-31F361FB103D}"/>
                </a:ext>
              </a:extLst>
            </p:cNvPr>
            <p:cNvGrpSpPr/>
            <p:nvPr/>
          </p:nvGrpSpPr>
          <p:grpSpPr>
            <a:xfrm>
              <a:off x="676656" y="2834079"/>
              <a:ext cx="4526099" cy="2180141"/>
              <a:chOff x="449551" y="2834079"/>
              <a:chExt cx="4526099" cy="2180141"/>
            </a:xfrm>
          </p:grpSpPr>
          <p:sp>
            <p:nvSpPr>
              <p:cNvPr id="7" name="object 11">
                <a:extLst>
                  <a:ext uri="{FF2B5EF4-FFF2-40B4-BE49-F238E27FC236}">
                    <a16:creationId xmlns:a16="http://schemas.microsoft.com/office/drawing/2014/main" id="{8BB1966B-7222-4094-81CD-CDEB6FDCA4B1}"/>
                  </a:ext>
                </a:extLst>
              </p:cNvPr>
              <p:cNvSpPr txBox="1"/>
              <p:nvPr/>
            </p:nvSpPr>
            <p:spPr>
              <a:xfrm>
                <a:off x="3089128" y="3050767"/>
                <a:ext cx="1358064" cy="359907"/>
              </a:xfrm>
              <a:prstGeom prst="rect">
                <a:avLst/>
              </a:prstGeom>
            </p:spPr>
            <p:txBody>
              <a:bodyPr vert="horz" wrap="non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E1492E"/>
                    </a:solidFill>
                    <a:latin typeface="Arial" panose="020B0604020202020204"/>
                    <a:cs typeface="Arial"/>
                  </a:rPr>
                  <a:t>4</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7E6EEB26-BA5C-4E9E-A8FF-C1D00EC42394}"/>
                  </a:ext>
                </a:extLst>
              </p:cNvPr>
              <p:cNvSpPr txBox="1"/>
              <p:nvPr/>
            </p:nvSpPr>
            <p:spPr>
              <a:xfrm>
                <a:off x="3394319" y="4043412"/>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951833"/>
                    </a:solidFill>
                    <a:latin typeface="Arial" panose="020B0604020202020204"/>
                    <a:cs typeface="Arial"/>
                  </a:rPr>
                  <a:t>46</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807803E4-B000-439B-BBE5-F9EB7B3ACBBE}"/>
                  </a:ext>
                </a:extLst>
              </p:cNvPr>
              <p:cNvSpPr txBox="1"/>
              <p:nvPr/>
            </p:nvSpPr>
            <p:spPr>
              <a:xfrm>
                <a:off x="2575142" y="2834079"/>
                <a:ext cx="708848" cy="372731"/>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6</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07FE53C1-6905-438C-AAE9-ED33AE03DF95}"/>
                  </a:ext>
                </a:extLst>
              </p:cNvPr>
              <p:cNvSpPr txBox="1"/>
              <p:nvPr/>
            </p:nvSpPr>
            <p:spPr>
              <a:xfrm>
                <a:off x="1134095" y="2852984"/>
                <a:ext cx="1237838" cy="35990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r>
                  <a:rPr lang="fr-CH" sz="1000" kern="0" dirty="0">
                    <a:solidFill>
                      <a:prstClr val="black"/>
                    </a:solidFill>
                    <a:latin typeface="Arial" panose="020B0604020202020204"/>
                    <a:cs typeface="Arial"/>
                  </a:rPr>
                  <a:t> </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F2C81E"/>
                    </a:solidFill>
                    <a:latin typeface="Arial" panose="020B0604020202020204"/>
                    <a:cs typeface="Arial"/>
                  </a:rPr>
                  <a:t>8</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BE36CEAA-1017-4144-B0D0-17C6911BDF24}"/>
                  </a:ext>
                </a:extLst>
              </p:cNvPr>
              <p:cNvSpPr txBox="1"/>
              <p:nvPr/>
            </p:nvSpPr>
            <p:spPr>
              <a:xfrm>
                <a:off x="449551" y="3434389"/>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29</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F24F04D8-A665-4D5A-A262-3C0991D9D546}"/>
                  </a:ext>
                </a:extLst>
              </p:cNvPr>
              <p:cNvSpPr txBox="1"/>
              <p:nvPr/>
            </p:nvSpPr>
            <p:spPr>
              <a:xfrm>
                <a:off x="950196" y="4641489"/>
                <a:ext cx="1175322"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6D945F"/>
                    </a:solidFill>
                    <a:effectLst/>
                    <a:uLnTx/>
                    <a:uFillTx/>
                    <a:latin typeface="Arial" panose="020B0604020202020204"/>
                    <a:ea typeface="+mn-ea"/>
                    <a:cs typeface="Arial"/>
                  </a:rPr>
                  <a:t>7</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57D53C6A-05BD-4AF9-8569-7D94495895E2}"/>
                  </a:ext>
                </a:extLst>
              </p:cNvPr>
              <p:cNvGrpSpPr>
                <a:grpSpLocks noChangeAspect="1"/>
              </p:cNvGrpSpPr>
              <p:nvPr/>
            </p:nvGrpSpPr>
            <p:grpSpPr>
              <a:xfrm>
                <a:off x="1783079" y="3200399"/>
                <a:ext cx="1563624" cy="1563624"/>
                <a:chOff x="1510413" y="7504414"/>
                <a:chExt cx="1403985" cy="1403985"/>
              </a:xfrm>
            </p:grpSpPr>
            <p:grpSp>
              <p:nvGrpSpPr>
                <p:cNvPr id="18" name="object 48">
                  <a:extLst>
                    <a:ext uri="{FF2B5EF4-FFF2-40B4-BE49-F238E27FC236}">
                      <a16:creationId xmlns:a16="http://schemas.microsoft.com/office/drawing/2014/main" id="{D83FA94D-DDB0-459F-9B74-ECD12AE5C565}"/>
                    </a:ext>
                  </a:extLst>
                </p:cNvPr>
                <p:cNvGrpSpPr/>
                <p:nvPr/>
              </p:nvGrpSpPr>
              <p:grpSpPr>
                <a:xfrm>
                  <a:off x="1510413" y="7504414"/>
                  <a:ext cx="1403985" cy="1403985"/>
                  <a:chOff x="1510413" y="7504414"/>
                  <a:chExt cx="1403985" cy="1403985"/>
                </a:xfrm>
              </p:grpSpPr>
              <p:sp>
                <p:nvSpPr>
                  <p:cNvPr id="19" name="object 49">
                    <a:extLst>
                      <a:ext uri="{FF2B5EF4-FFF2-40B4-BE49-F238E27FC236}">
                        <a16:creationId xmlns:a16="http://schemas.microsoft.com/office/drawing/2014/main" id="{FC44CD61-26BE-40D1-9B75-5739B16D89F8}"/>
                      </a:ext>
                    </a:extLst>
                  </p:cNvPr>
                  <p:cNvSpPr/>
                  <p:nvPr/>
                </p:nvSpPr>
                <p:spPr>
                  <a:xfrm>
                    <a:off x="2212390" y="7504416"/>
                    <a:ext cx="256540" cy="702310"/>
                  </a:xfrm>
                  <a:custGeom>
                    <a:avLst/>
                    <a:gdLst/>
                    <a:ahLst/>
                    <a:cxnLst/>
                    <a:rect l="l" t="t" r="r" b="b"/>
                    <a:pathLst>
                      <a:path w="256539" h="702309">
                        <a:moveTo>
                          <a:pt x="0" y="0"/>
                        </a:moveTo>
                        <a:lnTo>
                          <a:pt x="0" y="701967"/>
                        </a:lnTo>
                        <a:lnTo>
                          <a:pt x="256095" y="48386"/>
                        </a:lnTo>
                        <a:lnTo>
                          <a:pt x="206541" y="31074"/>
                        </a:lnTo>
                        <a:lnTo>
                          <a:pt x="155940" y="17540"/>
                        </a:lnTo>
                        <a:lnTo>
                          <a:pt x="104507" y="7822"/>
                        </a:lnTo>
                        <a:lnTo>
                          <a:pt x="52455" y="1962"/>
                        </a:lnTo>
                        <a:lnTo>
                          <a:pt x="0" y="0"/>
                        </a:lnTo>
                        <a:close/>
                      </a:path>
                    </a:pathLst>
                  </a:custGeom>
                  <a:solidFill>
                    <a:srgbClr val="D28D0E"/>
                  </a:solidFill>
                </p:spPr>
                <p:txBody>
                  <a:bodyPr wrap="square" lIns="0" tIns="0" rIns="0" bIns="0" rtlCol="0"/>
                  <a:lstStyle/>
                  <a:p>
                    <a:endParaRPr/>
                  </a:p>
                </p:txBody>
              </p:sp>
              <p:sp>
                <p:nvSpPr>
                  <p:cNvPr id="20" name="object 50">
                    <a:extLst>
                      <a:ext uri="{FF2B5EF4-FFF2-40B4-BE49-F238E27FC236}">
                        <a16:creationId xmlns:a16="http://schemas.microsoft.com/office/drawing/2014/main" id="{2C0C0A58-7920-4536-BC46-255871840A16}"/>
                      </a:ext>
                    </a:extLst>
                  </p:cNvPr>
                  <p:cNvSpPr/>
                  <p:nvPr/>
                </p:nvSpPr>
                <p:spPr>
                  <a:xfrm>
                    <a:off x="2212393" y="7552798"/>
                    <a:ext cx="411480" cy="654050"/>
                  </a:xfrm>
                  <a:custGeom>
                    <a:avLst/>
                    <a:gdLst/>
                    <a:ahLst/>
                    <a:cxnLst/>
                    <a:rect l="l" t="t" r="r" b="b"/>
                    <a:pathLst>
                      <a:path w="411480" h="654050">
                        <a:moveTo>
                          <a:pt x="256095" y="0"/>
                        </a:moveTo>
                        <a:lnTo>
                          <a:pt x="0" y="653592"/>
                        </a:lnTo>
                        <a:lnTo>
                          <a:pt x="411187" y="84658"/>
                        </a:lnTo>
                        <a:lnTo>
                          <a:pt x="374476" y="59848"/>
                        </a:lnTo>
                        <a:lnTo>
                          <a:pt x="336313" y="37428"/>
                        </a:lnTo>
                        <a:lnTo>
                          <a:pt x="296814" y="17458"/>
                        </a:lnTo>
                        <a:lnTo>
                          <a:pt x="256095" y="0"/>
                        </a:lnTo>
                        <a:close/>
                      </a:path>
                    </a:pathLst>
                  </a:custGeom>
                  <a:solidFill>
                    <a:srgbClr val="E1492E"/>
                  </a:solidFill>
                </p:spPr>
                <p:txBody>
                  <a:bodyPr wrap="square" lIns="0" tIns="0" rIns="0" bIns="0" rtlCol="0"/>
                  <a:lstStyle/>
                  <a:p>
                    <a:endParaRPr/>
                  </a:p>
                </p:txBody>
              </p:sp>
              <p:sp>
                <p:nvSpPr>
                  <p:cNvPr id="21" name="object 51">
                    <a:extLst>
                      <a:ext uri="{FF2B5EF4-FFF2-40B4-BE49-F238E27FC236}">
                        <a16:creationId xmlns:a16="http://schemas.microsoft.com/office/drawing/2014/main" id="{789717CE-D13F-4105-A3A1-8E0EADF8758B}"/>
                      </a:ext>
                    </a:extLst>
                  </p:cNvPr>
                  <p:cNvSpPr/>
                  <p:nvPr/>
                </p:nvSpPr>
                <p:spPr>
                  <a:xfrm>
                    <a:off x="1949935" y="7637452"/>
                    <a:ext cx="964565" cy="1271270"/>
                  </a:xfrm>
                  <a:custGeom>
                    <a:avLst/>
                    <a:gdLst/>
                    <a:ahLst/>
                    <a:cxnLst/>
                    <a:rect l="l" t="t" r="r" b="b"/>
                    <a:pathLst>
                      <a:path w="964564" h="1271270">
                        <a:moveTo>
                          <a:pt x="673646" y="0"/>
                        </a:moveTo>
                        <a:lnTo>
                          <a:pt x="262458" y="568934"/>
                        </a:lnTo>
                        <a:lnTo>
                          <a:pt x="0" y="1219987"/>
                        </a:lnTo>
                        <a:lnTo>
                          <a:pt x="45200" y="1236446"/>
                        </a:lnTo>
                        <a:lnTo>
                          <a:pt x="90907" y="1249654"/>
                        </a:lnTo>
                        <a:lnTo>
                          <a:pt x="136974" y="1259653"/>
                        </a:lnTo>
                        <a:lnTo>
                          <a:pt x="183252" y="1266486"/>
                        </a:lnTo>
                        <a:lnTo>
                          <a:pt x="229592" y="1270196"/>
                        </a:lnTo>
                        <a:lnTo>
                          <a:pt x="275847" y="1270825"/>
                        </a:lnTo>
                        <a:lnTo>
                          <a:pt x="321868" y="1268416"/>
                        </a:lnTo>
                        <a:lnTo>
                          <a:pt x="367506" y="1263013"/>
                        </a:lnTo>
                        <a:lnTo>
                          <a:pt x="412614" y="1254657"/>
                        </a:lnTo>
                        <a:lnTo>
                          <a:pt x="457044" y="1243391"/>
                        </a:lnTo>
                        <a:lnTo>
                          <a:pt x="500646" y="1229259"/>
                        </a:lnTo>
                        <a:lnTo>
                          <a:pt x="543274" y="1212303"/>
                        </a:lnTo>
                        <a:lnTo>
                          <a:pt x="584778" y="1192566"/>
                        </a:lnTo>
                        <a:lnTo>
                          <a:pt x="625010" y="1170090"/>
                        </a:lnTo>
                        <a:lnTo>
                          <a:pt x="663822" y="1144919"/>
                        </a:lnTo>
                        <a:lnTo>
                          <a:pt x="701066" y="1117094"/>
                        </a:lnTo>
                        <a:lnTo>
                          <a:pt x="736593" y="1086660"/>
                        </a:lnTo>
                        <a:lnTo>
                          <a:pt x="770255" y="1053657"/>
                        </a:lnTo>
                        <a:lnTo>
                          <a:pt x="801904" y="1018131"/>
                        </a:lnTo>
                        <a:lnTo>
                          <a:pt x="831392" y="980122"/>
                        </a:lnTo>
                        <a:lnTo>
                          <a:pt x="858232" y="940221"/>
                        </a:lnTo>
                        <a:lnTo>
                          <a:pt x="881993" y="899168"/>
                        </a:lnTo>
                        <a:lnTo>
                          <a:pt x="902701" y="857109"/>
                        </a:lnTo>
                        <a:lnTo>
                          <a:pt x="920378" y="814189"/>
                        </a:lnTo>
                        <a:lnTo>
                          <a:pt x="935047" y="770556"/>
                        </a:lnTo>
                        <a:lnTo>
                          <a:pt x="946733" y="726355"/>
                        </a:lnTo>
                        <a:lnTo>
                          <a:pt x="955459" y="681731"/>
                        </a:lnTo>
                        <a:lnTo>
                          <a:pt x="961248" y="636831"/>
                        </a:lnTo>
                        <a:lnTo>
                          <a:pt x="964124" y="591801"/>
                        </a:lnTo>
                        <a:lnTo>
                          <a:pt x="964110" y="546787"/>
                        </a:lnTo>
                        <a:lnTo>
                          <a:pt x="961229" y="501935"/>
                        </a:lnTo>
                        <a:lnTo>
                          <a:pt x="955506" y="457390"/>
                        </a:lnTo>
                        <a:lnTo>
                          <a:pt x="946964" y="413299"/>
                        </a:lnTo>
                        <a:lnTo>
                          <a:pt x="935626" y="369808"/>
                        </a:lnTo>
                        <a:lnTo>
                          <a:pt x="921515" y="327063"/>
                        </a:lnTo>
                        <a:lnTo>
                          <a:pt x="904656" y="285209"/>
                        </a:lnTo>
                        <a:lnTo>
                          <a:pt x="885072" y="244393"/>
                        </a:lnTo>
                        <a:lnTo>
                          <a:pt x="862786" y="204761"/>
                        </a:lnTo>
                        <a:lnTo>
                          <a:pt x="837821" y="166458"/>
                        </a:lnTo>
                        <a:lnTo>
                          <a:pt x="810202" y="129631"/>
                        </a:lnTo>
                        <a:lnTo>
                          <a:pt x="779951" y="94426"/>
                        </a:lnTo>
                        <a:lnTo>
                          <a:pt x="747092" y="60988"/>
                        </a:lnTo>
                        <a:lnTo>
                          <a:pt x="711649" y="29464"/>
                        </a:lnTo>
                        <a:lnTo>
                          <a:pt x="673646" y="0"/>
                        </a:lnTo>
                        <a:close/>
                      </a:path>
                    </a:pathLst>
                  </a:custGeom>
                  <a:solidFill>
                    <a:srgbClr val="951833"/>
                  </a:solidFill>
                </p:spPr>
                <p:txBody>
                  <a:bodyPr wrap="square" lIns="0" tIns="0" rIns="0" bIns="0" rtlCol="0"/>
                  <a:lstStyle/>
                  <a:p>
                    <a:endParaRPr/>
                  </a:p>
                </p:txBody>
              </p:sp>
              <p:sp>
                <p:nvSpPr>
                  <p:cNvPr id="22" name="object 52">
                    <a:extLst>
                      <a:ext uri="{FF2B5EF4-FFF2-40B4-BE49-F238E27FC236}">
                        <a16:creationId xmlns:a16="http://schemas.microsoft.com/office/drawing/2014/main" id="{9CE11C47-DC17-4BD3-A8FE-33CFE4C5B9E4}"/>
                      </a:ext>
                    </a:extLst>
                  </p:cNvPr>
                  <p:cNvSpPr/>
                  <p:nvPr/>
                </p:nvSpPr>
                <p:spPr>
                  <a:xfrm>
                    <a:off x="1685846" y="8206390"/>
                    <a:ext cx="527050" cy="651510"/>
                  </a:xfrm>
                  <a:custGeom>
                    <a:avLst/>
                    <a:gdLst/>
                    <a:ahLst/>
                    <a:cxnLst/>
                    <a:rect l="l" t="t" r="r" b="b"/>
                    <a:pathLst>
                      <a:path w="527050" h="651509">
                        <a:moveTo>
                          <a:pt x="526542" y="0"/>
                        </a:moveTo>
                        <a:lnTo>
                          <a:pt x="0" y="464223"/>
                        </a:lnTo>
                        <a:lnTo>
                          <a:pt x="37617" y="503693"/>
                        </a:lnTo>
                        <a:lnTo>
                          <a:pt x="78061" y="540019"/>
                        </a:lnTo>
                        <a:lnTo>
                          <a:pt x="121131" y="573058"/>
                        </a:lnTo>
                        <a:lnTo>
                          <a:pt x="166624" y="602671"/>
                        </a:lnTo>
                        <a:lnTo>
                          <a:pt x="214342" y="628716"/>
                        </a:lnTo>
                        <a:lnTo>
                          <a:pt x="264083" y="651052"/>
                        </a:lnTo>
                        <a:lnTo>
                          <a:pt x="526542" y="0"/>
                        </a:lnTo>
                        <a:close/>
                      </a:path>
                    </a:pathLst>
                  </a:custGeom>
                  <a:solidFill>
                    <a:srgbClr val="477835"/>
                  </a:solidFill>
                </p:spPr>
                <p:txBody>
                  <a:bodyPr wrap="square" lIns="0" tIns="0" rIns="0" bIns="0" rtlCol="0"/>
                  <a:lstStyle/>
                  <a:p>
                    <a:endParaRPr/>
                  </a:p>
                </p:txBody>
              </p:sp>
              <p:sp>
                <p:nvSpPr>
                  <p:cNvPr id="23" name="object 53">
                    <a:extLst>
                      <a:ext uri="{FF2B5EF4-FFF2-40B4-BE49-F238E27FC236}">
                        <a16:creationId xmlns:a16="http://schemas.microsoft.com/office/drawing/2014/main" id="{E4B264C1-812A-4B14-A74C-3D1849DBF958}"/>
                      </a:ext>
                    </a:extLst>
                  </p:cNvPr>
                  <p:cNvSpPr/>
                  <p:nvPr/>
                </p:nvSpPr>
                <p:spPr>
                  <a:xfrm>
                    <a:off x="1510413" y="7589300"/>
                    <a:ext cx="702310" cy="1081405"/>
                  </a:xfrm>
                  <a:custGeom>
                    <a:avLst/>
                    <a:gdLst/>
                    <a:ahLst/>
                    <a:cxnLst/>
                    <a:rect l="l" t="t" r="r" b="b"/>
                    <a:pathLst>
                      <a:path w="702310" h="1081404">
                        <a:moveTo>
                          <a:pt x="367365" y="0"/>
                        </a:moveTo>
                        <a:lnTo>
                          <a:pt x="333079" y="19859"/>
                        </a:lnTo>
                        <a:lnTo>
                          <a:pt x="299995" y="41606"/>
                        </a:lnTo>
                        <a:lnTo>
                          <a:pt x="268192" y="65184"/>
                        </a:lnTo>
                        <a:lnTo>
                          <a:pt x="237749" y="90538"/>
                        </a:lnTo>
                        <a:lnTo>
                          <a:pt x="202769" y="123537"/>
                        </a:lnTo>
                        <a:lnTo>
                          <a:pt x="170537" y="158338"/>
                        </a:lnTo>
                        <a:lnTo>
                          <a:pt x="141063" y="194794"/>
                        </a:lnTo>
                        <a:lnTo>
                          <a:pt x="114354" y="232757"/>
                        </a:lnTo>
                        <a:lnTo>
                          <a:pt x="90422" y="272081"/>
                        </a:lnTo>
                        <a:lnTo>
                          <a:pt x="69274" y="312616"/>
                        </a:lnTo>
                        <a:lnTo>
                          <a:pt x="50920" y="354216"/>
                        </a:lnTo>
                        <a:lnTo>
                          <a:pt x="35371" y="396733"/>
                        </a:lnTo>
                        <a:lnTo>
                          <a:pt x="22634" y="440019"/>
                        </a:lnTo>
                        <a:lnTo>
                          <a:pt x="12719" y="483928"/>
                        </a:lnTo>
                        <a:lnTo>
                          <a:pt x="5635" y="528311"/>
                        </a:lnTo>
                        <a:lnTo>
                          <a:pt x="1392" y="573020"/>
                        </a:lnTo>
                        <a:lnTo>
                          <a:pt x="0" y="617909"/>
                        </a:lnTo>
                        <a:lnTo>
                          <a:pt x="1466" y="662830"/>
                        </a:lnTo>
                        <a:lnTo>
                          <a:pt x="5801" y="707635"/>
                        </a:lnTo>
                        <a:lnTo>
                          <a:pt x="13013" y="752176"/>
                        </a:lnTo>
                        <a:lnTo>
                          <a:pt x="23113" y="796306"/>
                        </a:lnTo>
                        <a:lnTo>
                          <a:pt x="36109" y="839878"/>
                        </a:lnTo>
                        <a:lnTo>
                          <a:pt x="52011" y="882744"/>
                        </a:lnTo>
                        <a:lnTo>
                          <a:pt x="70828" y="924756"/>
                        </a:lnTo>
                        <a:lnTo>
                          <a:pt x="92569" y="965766"/>
                        </a:lnTo>
                        <a:lnTo>
                          <a:pt x="117243" y="1005628"/>
                        </a:lnTo>
                        <a:lnTo>
                          <a:pt x="144861" y="1044194"/>
                        </a:lnTo>
                        <a:lnTo>
                          <a:pt x="175430" y="1081316"/>
                        </a:lnTo>
                        <a:lnTo>
                          <a:pt x="701972" y="617080"/>
                        </a:lnTo>
                        <a:lnTo>
                          <a:pt x="367365" y="0"/>
                        </a:lnTo>
                        <a:close/>
                      </a:path>
                    </a:pathLst>
                  </a:custGeom>
                  <a:solidFill>
                    <a:srgbClr val="E1492E"/>
                  </a:solidFill>
                </p:spPr>
                <p:txBody>
                  <a:bodyPr wrap="square" lIns="0" tIns="0" rIns="0" bIns="0" rtlCol="0"/>
                  <a:lstStyle/>
                  <a:p>
                    <a:endParaRPr/>
                  </a:p>
                </p:txBody>
              </p:sp>
              <p:sp>
                <p:nvSpPr>
                  <p:cNvPr id="24" name="object 54">
                    <a:extLst>
                      <a:ext uri="{FF2B5EF4-FFF2-40B4-BE49-F238E27FC236}">
                        <a16:creationId xmlns:a16="http://schemas.microsoft.com/office/drawing/2014/main" id="{82586E97-1FA8-4093-8538-A7E23AA0E473}"/>
                      </a:ext>
                    </a:extLst>
                  </p:cNvPr>
                  <p:cNvSpPr/>
                  <p:nvPr/>
                </p:nvSpPr>
                <p:spPr>
                  <a:xfrm>
                    <a:off x="1877775" y="7504414"/>
                    <a:ext cx="334645" cy="702310"/>
                  </a:xfrm>
                  <a:custGeom>
                    <a:avLst/>
                    <a:gdLst/>
                    <a:ahLst/>
                    <a:cxnLst/>
                    <a:rect l="l" t="t" r="r" b="b"/>
                    <a:pathLst>
                      <a:path w="334644" h="702309">
                        <a:moveTo>
                          <a:pt x="334619" y="0"/>
                        </a:moveTo>
                        <a:lnTo>
                          <a:pt x="284677" y="1779"/>
                        </a:lnTo>
                        <a:lnTo>
                          <a:pt x="235144" y="7085"/>
                        </a:lnTo>
                        <a:lnTo>
                          <a:pt x="186201" y="15871"/>
                        </a:lnTo>
                        <a:lnTo>
                          <a:pt x="138033" y="28091"/>
                        </a:lnTo>
                        <a:lnTo>
                          <a:pt x="90821" y="43698"/>
                        </a:lnTo>
                        <a:lnTo>
                          <a:pt x="44749" y="62645"/>
                        </a:lnTo>
                        <a:lnTo>
                          <a:pt x="0" y="84886"/>
                        </a:lnTo>
                        <a:lnTo>
                          <a:pt x="334619" y="701967"/>
                        </a:lnTo>
                        <a:lnTo>
                          <a:pt x="334619" y="0"/>
                        </a:lnTo>
                        <a:close/>
                      </a:path>
                    </a:pathLst>
                  </a:custGeom>
                  <a:solidFill>
                    <a:srgbClr val="F2C81E"/>
                  </a:solidFill>
                </p:spPr>
                <p:txBody>
                  <a:bodyPr wrap="square" lIns="0" tIns="0" rIns="0" bIns="0" rtlCol="0"/>
                  <a:lstStyle/>
                  <a:p>
                    <a:endParaRPr/>
                  </a:p>
                </p:txBody>
              </p:sp>
            </p:grpSp>
            <p:sp>
              <p:nvSpPr>
                <p:cNvPr id="25" name="object 67">
                  <a:extLst>
                    <a:ext uri="{FF2B5EF4-FFF2-40B4-BE49-F238E27FC236}">
                      <a16:creationId xmlns:a16="http://schemas.microsoft.com/office/drawing/2014/main" id="{3F27F2EC-C998-40BF-95AA-2C6B9BBCBED0}"/>
                    </a:ext>
                  </a:extLst>
                </p:cNvPr>
                <p:cNvSpPr/>
                <p:nvPr/>
              </p:nvSpPr>
              <p:spPr>
                <a:xfrm>
                  <a:off x="1771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6" name="object 20">
                <a:extLst>
                  <a:ext uri="{FF2B5EF4-FFF2-40B4-BE49-F238E27FC236}">
                    <a16:creationId xmlns:a16="http://schemas.microsoft.com/office/drawing/2014/main" id="{C2AE14E7-793F-4CF4-B42A-B27970315242}"/>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37" name="object 20">
              <a:extLst>
                <a:ext uri="{FF2B5EF4-FFF2-40B4-BE49-F238E27FC236}">
                  <a16:creationId xmlns:a16="http://schemas.microsoft.com/office/drawing/2014/main" id="{3DE28E47-A97E-4BB8-BC56-E23FBD7BDDD2}"/>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425787212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Latin America,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2E4AAA10-D162-4570-BE24-C1531A2AC05B}"/>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A5259D33-01AF-4948-86EB-A8EAD1D3E1F0}"/>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205" name="object 91">
              <a:extLst>
                <a:ext uri="{FF2B5EF4-FFF2-40B4-BE49-F238E27FC236}">
                  <a16:creationId xmlns:a16="http://schemas.microsoft.com/office/drawing/2014/main" id="{86910A34-6B1F-48C3-8EFC-4F2406AFCB69}"/>
                </a:ext>
              </a:extLst>
            </p:cNvPr>
            <p:cNvSpPr txBox="1"/>
            <p:nvPr/>
          </p:nvSpPr>
          <p:spPr>
            <a:xfrm>
              <a:off x="5943600" y="2593912"/>
              <a:ext cx="5268231"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lang="en-US" sz="1400" dirty="0">
                  <a:solidFill>
                    <a:prstClr val="black">
                      <a:lumMod val="85000"/>
                      <a:lumOff val="15000"/>
                    </a:prstClr>
                  </a:solidFill>
                  <a:latin typeface="Arial" panose="020B0604020202020204"/>
                  <a:cs typeface="Gill Sans MT"/>
                </a:rPr>
                <a:t>Latin </a:t>
              </a:r>
              <a:r>
                <a:rPr lang="en-US" sz="1400" dirty="0" err="1">
                  <a:solidFill>
                    <a:prstClr val="black">
                      <a:lumMod val="85000"/>
                      <a:lumOff val="15000"/>
                    </a:prstClr>
                  </a:solidFill>
                  <a:latin typeface="Arial" panose="020B0604020202020204"/>
                  <a:cs typeface="Gill Sans MT"/>
                </a:rPr>
                <a:t>Ame</a:t>
              </a:r>
              <a:r>
                <a:rPr kumimoji="0" sz="1400" i="0" u="none" strike="noStrike" kern="1200" cap="none" spc="0" normalizeH="0" baseline="0" noProof="0" dirty="0" err="1">
                  <a:ln>
                    <a:noFill/>
                  </a:ln>
                  <a:solidFill>
                    <a:prstClr val="black">
                      <a:lumMod val="85000"/>
                      <a:lumOff val="15000"/>
                    </a:prstClr>
                  </a:solidFill>
                  <a:effectLst/>
                  <a:uLnTx/>
                  <a:uFillTx/>
                  <a:latin typeface="Arial" panose="020B0604020202020204"/>
                  <a:ea typeface="+mn-ea"/>
                  <a:cs typeface="Gill Sans MT"/>
                </a:rPr>
                <a:t>rica</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2C81E"/>
                  </a:solidFill>
                  <a:latin typeface="Arial" panose="020B0604020202020204"/>
                  <a:cs typeface="Trebuchet MS"/>
                </a:rPr>
                <a:t>1</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1</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3</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9</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1.</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2</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3</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6</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0</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grpSp>
          <p:nvGrpSpPr>
            <p:cNvPr id="6" name="Group 5">
              <a:extLst>
                <a:ext uri="{FF2B5EF4-FFF2-40B4-BE49-F238E27FC236}">
                  <a16:creationId xmlns:a16="http://schemas.microsoft.com/office/drawing/2014/main" id="{43DEFF9D-59A4-4AAC-9123-99EECEF9DBE3}"/>
                </a:ext>
              </a:extLst>
            </p:cNvPr>
            <p:cNvGrpSpPr/>
            <p:nvPr/>
          </p:nvGrpSpPr>
          <p:grpSpPr>
            <a:xfrm>
              <a:off x="807462" y="2148840"/>
              <a:ext cx="518418" cy="1984667"/>
              <a:chOff x="807462" y="2148840"/>
              <a:chExt cx="518418" cy="1984667"/>
            </a:xfrm>
          </p:grpSpPr>
          <p:cxnSp>
            <p:nvCxnSpPr>
              <p:cNvPr id="222" name="Straight Connector 221">
                <a:extLst>
                  <a:ext uri="{FF2B5EF4-FFF2-40B4-BE49-F238E27FC236}">
                    <a16:creationId xmlns:a16="http://schemas.microsoft.com/office/drawing/2014/main" id="{862F871E-4CD1-42D7-BBAE-3428DB0CD7B3}"/>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2" name="object 29">
                <a:extLst>
                  <a:ext uri="{FF2B5EF4-FFF2-40B4-BE49-F238E27FC236}">
                    <a16:creationId xmlns:a16="http://schemas.microsoft.com/office/drawing/2014/main" id="{7DD8BFB3-2884-4252-874B-634397E8E0EB}"/>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238" name="Group 237">
                <a:extLst>
                  <a:ext uri="{FF2B5EF4-FFF2-40B4-BE49-F238E27FC236}">
                    <a16:creationId xmlns:a16="http://schemas.microsoft.com/office/drawing/2014/main" id="{97672CC1-F617-4757-946F-453C43170A48}"/>
                  </a:ext>
                </a:extLst>
              </p:cNvPr>
              <p:cNvGrpSpPr/>
              <p:nvPr/>
            </p:nvGrpSpPr>
            <p:grpSpPr>
              <a:xfrm>
                <a:off x="1063494" y="2148840"/>
                <a:ext cx="147407" cy="1984667"/>
                <a:chOff x="2239441" y="2312885"/>
                <a:chExt cx="147407" cy="1984667"/>
              </a:xfrm>
            </p:grpSpPr>
            <p:sp>
              <p:nvSpPr>
                <p:cNvPr id="247" name="TextBox 246">
                  <a:extLst>
                    <a:ext uri="{FF2B5EF4-FFF2-40B4-BE49-F238E27FC236}">
                      <a16:creationId xmlns:a16="http://schemas.microsoft.com/office/drawing/2014/main" id="{30CD37D1-2B39-4A2B-BC67-C6D9773F791B}"/>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8" name="TextBox 247">
                  <a:extLst>
                    <a:ext uri="{FF2B5EF4-FFF2-40B4-BE49-F238E27FC236}">
                      <a16:creationId xmlns:a16="http://schemas.microsoft.com/office/drawing/2014/main" id="{69C2C73C-6F9B-4AE0-8049-F8E13BEFDA59}"/>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9" name="TextBox 248">
                  <a:extLst>
                    <a:ext uri="{FF2B5EF4-FFF2-40B4-BE49-F238E27FC236}">
                      <a16:creationId xmlns:a16="http://schemas.microsoft.com/office/drawing/2014/main" id="{7831E6BC-B88D-4279-8722-3670A35DB0FC}"/>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0" name="TextBox 249">
                  <a:extLst>
                    <a:ext uri="{FF2B5EF4-FFF2-40B4-BE49-F238E27FC236}">
                      <a16:creationId xmlns:a16="http://schemas.microsoft.com/office/drawing/2014/main" id="{4832011C-5286-4DA9-8B27-EBCAACD4CA05}"/>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1" name="TextBox 250">
                  <a:extLst>
                    <a:ext uri="{FF2B5EF4-FFF2-40B4-BE49-F238E27FC236}">
                      <a16:creationId xmlns:a16="http://schemas.microsoft.com/office/drawing/2014/main" id="{779072CA-9777-473B-B321-9F1D0BDC09FC}"/>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2" name="TextBox 251">
                  <a:extLst>
                    <a:ext uri="{FF2B5EF4-FFF2-40B4-BE49-F238E27FC236}">
                      <a16:creationId xmlns:a16="http://schemas.microsoft.com/office/drawing/2014/main" id="{2D282D81-7EFD-4C0D-B892-FABCD9E4BDC6}"/>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3" name="TextBox 252">
                  <a:extLst>
                    <a:ext uri="{FF2B5EF4-FFF2-40B4-BE49-F238E27FC236}">
                      <a16:creationId xmlns:a16="http://schemas.microsoft.com/office/drawing/2014/main" id="{6BF189E6-541E-4E16-B428-EB614046C45C}"/>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4" name="TextBox 253">
                  <a:extLst>
                    <a:ext uri="{FF2B5EF4-FFF2-40B4-BE49-F238E27FC236}">
                      <a16:creationId xmlns:a16="http://schemas.microsoft.com/office/drawing/2014/main" id="{3A29A4FE-86F5-4DC3-8CFF-0126E04C5D77}"/>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239" name="Straight Connector 238">
                <a:extLst>
                  <a:ext uri="{FF2B5EF4-FFF2-40B4-BE49-F238E27FC236}">
                    <a16:creationId xmlns:a16="http://schemas.microsoft.com/office/drawing/2014/main" id="{3B292BD9-6DDF-40FA-B856-90092567B5F0}"/>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A5E6C86-82DB-40CB-B6E6-81531E85F736}"/>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6F9A5705-CC3B-43EE-9D5B-9B62C7F74E35}"/>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310CD05-D318-4A27-8F3F-6739BB948BBF}"/>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6AD14AB-0B7F-44D0-8A0D-AC023C217E56}"/>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DCB0321B-DB72-4878-B893-1339583A59F4}"/>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0DF2676D-DDEF-4FA2-B88A-F1B107353D81}"/>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2190052B-E411-4B4D-B8A2-6F740DB73ABF}"/>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7" name="Group 206">
              <a:extLst>
                <a:ext uri="{FF2B5EF4-FFF2-40B4-BE49-F238E27FC236}">
                  <a16:creationId xmlns:a16="http://schemas.microsoft.com/office/drawing/2014/main" id="{2F9DA9D0-EFF7-4F6D-8A53-65201AD579E0}"/>
                </a:ext>
              </a:extLst>
            </p:cNvPr>
            <p:cNvGrpSpPr/>
            <p:nvPr/>
          </p:nvGrpSpPr>
          <p:grpSpPr>
            <a:xfrm>
              <a:off x="5989320" y="4605589"/>
              <a:ext cx="4146969" cy="1342608"/>
              <a:chOff x="5989320" y="4754880"/>
              <a:chExt cx="4146969" cy="1342608"/>
            </a:xfrm>
          </p:grpSpPr>
          <p:sp>
            <p:nvSpPr>
              <p:cNvPr id="211" name="TextBox 210">
                <a:extLst>
                  <a:ext uri="{FF2B5EF4-FFF2-40B4-BE49-F238E27FC236}">
                    <a16:creationId xmlns:a16="http://schemas.microsoft.com/office/drawing/2014/main" id="{4C509E2E-D791-4BB9-B0BA-D9684ECEFF24}"/>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a:t>
                </a:r>
                <a:r>
                  <a:rPr lang="en-US" dirty="0"/>
                  <a:t>17</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t>
                </a:r>
              </a:p>
            </p:txBody>
          </p:sp>
          <p:sp>
            <p:nvSpPr>
              <p:cNvPr id="212" name="Rectangle 211">
                <a:extLst>
                  <a:ext uri="{FF2B5EF4-FFF2-40B4-BE49-F238E27FC236}">
                    <a16:creationId xmlns:a16="http://schemas.microsoft.com/office/drawing/2014/main" id="{265DC104-61A7-4258-A8DB-FFE6A6E3A7AD}"/>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object 71">
                <a:extLst>
                  <a:ext uri="{FF2B5EF4-FFF2-40B4-BE49-F238E27FC236}">
                    <a16:creationId xmlns:a16="http://schemas.microsoft.com/office/drawing/2014/main" id="{6B93052B-AE60-42E8-8040-1EDC6BFF36B3}"/>
                  </a:ext>
                </a:extLst>
              </p:cNvPr>
              <p:cNvSpPr txBox="1"/>
              <p:nvPr/>
            </p:nvSpPr>
            <p:spPr>
              <a:xfrm>
                <a:off x="6172200" y="4965192"/>
                <a:ext cx="321402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15)</a:t>
                </a:r>
              </a:p>
            </p:txBody>
          </p:sp>
          <p:sp>
            <p:nvSpPr>
              <p:cNvPr id="214" name="Rectangle 213">
                <a:extLst>
                  <a:ext uri="{FF2B5EF4-FFF2-40B4-BE49-F238E27FC236}">
                    <a16:creationId xmlns:a16="http://schemas.microsoft.com/office/drawing/2014/main" id="{826B3739-2A44-4EA4-9B31-E56EE75C4270}"/>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object 71">
                <a:extLst>
                  <a:ext uri="{FF2B5EF4-FFF2-40B4-BE49-F238E27FC236}">
                    <a16:creationId xmlns:a16="http://schemas.microsoft.com/office/drawing/2014/main" id="{ECEA9A4D-E1D1-4CB8-A98A-1A3C3EA881CB}"/>
                  </a:ext>
                </a:extLst>
              </p:cNvPr>
              <p:cNvSpPr txBox="1"/>
              <p:nvPr/>
            </p:nvSpPr>
            <p:spPr>
              <a:xfrm>
                <a:off x="6172200" y="5175504"/>
                <a:ext cx="17617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2)</a:t>
                </a:r>
              </a:p>
            </p:txBody>
          </p:sp>
          <p:sp>
            <p:nvSpPr>
              <p:cNvPr id="216" name="Rectangle 215">
                <a:extLst>
                  <a:ext uri="{FF2B5EF4-FFF2-40B4-BE49-F238E27FC236}">
                    <a16:creationId xmlns:a16="http://schemas.microsoft.com/office/drawing/2014/main" id="{3B46A47F-06D1-4E55-82E2-85607861EA2A}"/>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object 71">
                <a:extLst>
                  <a:ext uri="{FF2B5EF4-FFF2-40B4-BE49-F238E27FC236}">
                    <a16:creationId xmlns:a16="http://schemas.microsoft.com/office/drawing/2014/main" id="{AB320B62-7A25-468C-A39F-4CDC8822CD52}"/>
                  </a:ext>
                </a:extLst>
              </p:cNvPr>
              <p:cNvSpPr txBox="1"/>
              <p:nvPr/>
            </p:nvSpPr>
            <p:spPr>
              <a:xfrm>
                <a:off x="6172200" y="5385816"/>
                <a:ext cx="161903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14)</a:t>
                </a:r>
              </a:p>
            </p:txBody>
          </p:sp>
          <p:sp>
            <p:nvSpPr>
              <p:cNvPr id="218" name="Rectangle 217">
                <a:extLst>
                  <a:ext uri="{FF2B5EF4-FFF2-40B4-BE49-F238E27FC236}">
                    <a16:creationId xmlns:a16="http://schemas.microsoft.com/office/drawing/2014/main" id="{D6F68DD1-4788-447A-8729-8DE8341773C4}"/>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bject 71">
                <a:extLst>
                  <a:ext uri="{FF2B5EF4-FFF2-40B4-BE49-F238E27FC236}">
                    <a16:creationId xmlns:a16="http://schemas.microsoft.com/office/drawing/2014/main" id="{9AA654AA-AD7F-4CFD-9D21-95DA5254F9D9}"/>
                  </a:ext>
                </a:extLst>
              </p:cNvPr>
              <p:cNvSpPr txBox="1"/>
              <p:nvPr/>
            </p:nvSpPr>
            <p:spPr>
              <a:xfrm>
                <a:off x="6172200" y="5596128"/>
                <a:ext cx="101951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11)</a:t>
                </a:r>
              </a:p>
            </p:txBody>
          </p:sp>
          <p:sp>
            <p:nvSpPr>
              <p:cNvPr id="220" name="object 71">
                <a:extLst>
                  <a:ext uri="{FF2B5EF4-FFF2-40B4-BE49-F238E27FC236}">
                    <a16:creationId xmlns:a16="http://schemas.microsoft.com/office/drawing/2014/main" id="{2C24B1A3-033E-4ED1-AA85-7DABB49FA7FE}"/>
                  </a:ext>
                </a:extLst>
              </p:cNvPr>
              <p:cNvSpPr txBox="1"/>
              <p:nvPr/>
            </p:nvSpPr>
            <p:spPr>
              <a:xfrm>
                <a:off x="6172200" y="4754880"/>
                <a:ext cx="118301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14)</a:t>
                </a:r>
              </a:p>
            </p:txBody>
          </p:sp>
          <p:sp>
            <p:nvSpPr>
              <p:cNvPr id="221" name="Rectangle 220">
                <a:extLst>
                  <a:ext uri="{FF2B5EF4-FFF2-40B4-BE49-F238E27FC236}">
                    <a16:creationId xmlns:a16="http://schemas.microsoft.com/office/drawing/2014/main" id="{23BFD145-6C55-4ED9-8CAD-6B920B2001C6}"/>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08" name="Group 207">
              <a:extLst>
                <a:ext uri="{FF2B5EF4-FFF2-40B4-BE49-F238E27FC236}">
                  <a16:creationId xmlns:a16="http://schemas.microsoft.com/office/drawing/2014/main" id="{8715ABA2-7A3E-4B10-9F9E-7C3E24D8D0E4}"/>
                </a:ext>
              </a:extLst>
            </p:cNvPr>
            <p:cNvGrpSpPr/>
            <p:nvPr/>
          </p:nvGrpSpPr>
          <p:grpSpPr>
            <a:xfrm>
              <a:off x="822960" y="4343400"/>
              <a:ext cx="4572000" cy="1939542"/>
              <a:chOff x="822960" y="4343400"/>
              <a:chExt cx="4572000" cy="1939542"/>
            </a:xfrm>
          </p:grpSpPr>
          <p:cxnSp>
            <p:nvCxnSpPr>
              <p:cNvPr id="209" name="Straight Connector 208">
                <a:extLst>
                  <a:ext uri="{FF2B5EF4-FFF2-40B4-BE49-F238E27FC236}">
                    <a16:creationId xmlns:a16="http://schemas.microsoft.com/office/drawing/2014/main" id="{EA254E10-CCA6-4FE6-B487-68D0901D4539}"/>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210" name="Picture 209">
                <a:extLst>
                  <a:ext uri="{FF2B5EF4-FFF2-40B4-BE49-F238E27FC236}">
                    <a16:creationId xmlns:a16="http://schemas.microsoft.com/office/drawing/2014/main" id="{A877F3E2-1B82-4A8F-98B0-7C45346BAE54}"/>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273" name="object 2">
              <a:extLst>
                <a:ext uri="{FF2B5EF4-FFF2-40B4-BE49-F238E27FC236}">
                  <a16:creationId xmlns:a16="http://schemas.microsoft.com/office/drawing/2014/main" id="{A33BDA6A-68A7-4591-90EE-1E1FC22FB021}"/>
                </a:ext>
              </a:extLst>
            </p:cNvPr>
            <p:cNvGrpSpPr/>
            <p:nvPr/>
          </p:nvGrpSpPr>
          <p:grpSpPr>
            <a:xfrm>
              <a:off x="1720824" y="4028142"/>
              <a:ext cx="164465" cy="26034"/>
              <a:chOff x="2077097" y="3666995"/>
              <a:chExt cx="164465" cy="26034"/>
            </a:xfrm>
          </p:grpSpPr>
          <p:sp>
            <p:nvSpPr>
              <p:cNvPr id="274" name="object 3">
                <a:extLst>
                  <a:ext uri="{FF2B5EF4-FFF2-40B4-BE49-F238E27FC236}">
                    <a16:creationId xmlns:a16="http://schemas.microsoft.com/office/drawing/2014/main" id="{B396EA8B-CF77-4253-85EB-050581BCF5CE}"/>
                  </a:ext>
                </a:extLst>
              </p:cNvPr>
              <p:cNvSpPr/>
              <p:nvPr/>
            </p:nvSpPr>
            <p:spPr>
              <a:xfrm>
                <a:off x="2077097" y="3691241"/>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275" name="object 4">
                <a:extLst>
                  <a:ext uri="{FF2B5EF4-FFF2-40B4-BE49-F238E27FC236}">
                    <a16:creationId xmlns:a16="http://schemas.microsoft.com/office/drawing/2014/main" id="{C81A804A-931B-465A-81B1-C63BA90F896B}"/>
                  </a:ext>
                </a:extLst>
              </p:cNvPr>
              <p:cNvSpPr/>
              <p:nvPr/>
            </p:nvSpPr>
            <p:spPr>
              <a:xfrm>
                <a:off x="2159300" y="3666995"/>
                <a:ext cx="0" cy="24765"/>
              </a:xfrm>
              <a:custGeom>
                <a:avLst/>
                <a:gdLst/>
                <a:ahLst/>
                <a:cxnLst/>
                <a:rect l="l" t="t" r="r" b="b"/>
                <a:pathLst>
                  <a:path h="24764">
                    <a:moveTo>
                      <a:pt x="0" y="0"/>
                    </a:moveTo>
                    <a:lnTo>
                      <a:pt x="0" y="24244"/>
                    </a:lnTo>
                  </a:path>
                </a:pathLst>
              </a:custGeom>
              <a:ln w="3175">
                <a:solidFill>
                  <a:srgbClr val="878787"/>
                </a:solidFill>
              </a:ln>
            </p:spPr>
            <p:txBody>
              <a:bodyPr wrap="square" lIns="0" tIns="0" rIns="0" bIns="0" rtlCol="0"/>
              <a:lstStyle/>
              <a:p>
                <a:endParaRPr/>
              </a:p>
            </p:txBody>
          </p:sp>
        </p:grpSp>
        <p:grpSp>
          <p:nvGrpSpPr>
            <p:cNvPr id="276" name="object 5">
              <a:extLst>
                <a:ext uri="{FF2B5EF4-FFF2-40B4-BE49-F238E27FC236}">
                  <a16:creationId xmlns:a16="http://schemas.microsoft.com/office/drawing/2014/main" id="{4D8CA931-7D26-4EFE-A943-90E087525A02}"/>
                </a:ext>
              </a:extLst>
            </p:cNvPr>
            <p:cNvGrpSpPr/>
            <p:nvPr/>
          </p:nvGrpSpPr>
          <p:grpSpPr>
            <a:xfrm>
              <a:off x="1527048" y="3913411"/>
              <a:ext cx="552450" cy="116205"/>
              <a:chOff x="1883321" y="3552264"/>
              <a:chExt cx="552450" cy="116205"/>
            </a:xfrm>
          </p:grpSpPr>
          <p:sp>
            <p:nvSpPr>
              <p:cNvPr id="277" name="object 6">
                <a:extLst>
                  <a:ext uri="{FF2B5EF4-FFF2-40B4-BE49-F238E27FC236}">
                    <a16:creationId xmlns:a16="http://schemas.microsoft.com/office/drawing/2014/main" id="{14502051-8FA4-402B-818A-264057EFB8D3}"/>
                  </a:ext>
                </a:extLst>
              </p:cNvPr>
              <p:cNvSpPr/>
              <p:nvPr/>
            </p:nvSpPr>
            <p:spPr>
              <a:xfrm>
                <a:off x="2077097" y="3553852"/>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278" name="object 7">
                <a:extLst>
                  <a:ext uri="{FF2B5EF4-FFF2-40B4-BE49-F238E27FC236}">
                    <a16:creationId xmlns:a16="http://schemas.microsoft.com/office/drawing/2014/main" id="{6D8F72BF-CCE5-45E5-9BEC-BDE8633FFC4B}"/>
                  </a:ext>
                </a:extLst>
              </p:cNvPr>
              <p:cNvSpPr/>
              <p:nvPr/>
            </p:nvSpPr>
            <p:spPr>
              <a:xfrm>
                <a:off x="2159300" y="3553852"/>
                <a:ext cx="0" cy="64769"/>
              </a:xfrm>
              <a:custGeom>
                <a:avLst/>
                <a:gdLst/>
                <a:ahLst/>
                <a:cxnLst/>
                <a:rect l="l" t="t" r="r" b="b"/>
                <a:pathLst>
                  <a:path h="64770">
                    <a:moveTo>
                      <a:pt x="0" y="0"/>
                    </a:moveTo>
                    <a:lnTo>
                      <a:pt x="0" y="64655"/>
                    </a:lnTo>
                  </a:path>
                </a:pathLst>
              </a:custGeom>
              <a:ln w="3175">
                <a:solidFill>
                  <a:srgbClr val="878787"/>
                </a:solidFill>
              </a:ln>
            </p:spPr>
            <p:txBody>
              <a:bodyPr wrap="square" lIns="0" tIns="0" rIns="0" bIns="0" rtlCol="0"/>
              <a:lstStyle/>
              <a:p>
                <a:endParaRPr/>
              </a:p>
            </p:txBody>
          </p:sp>
          <p:sp>
            <p:nvSpPr>
              <p:cNvPr id="279" name="object 8">
                <a:extLst>
                  <a:ext uri="{FF2B5EF4-FFF2-40B4-BE49-F238E27FC236}">
                    <a16:creationId xmlns:a16="http://schemas.microsoft.com/office/drawing/2014/main" id="{722CE2B4-02CD-4CE1-8461-BB1B88953672}"/>
                  </a:ext>
                </a:extLst>
              </p:cNvPr>
              <p:cNvSpPr/>
              <p:nvPr/>
            </p:nvSpPr>
            <p:spPr>
              <a:xfrm>
                <a:off x="1885289" y="3618407"/>
                <a:ext cx="548640" cy="50165"/>
              </a:xfrm>
              <a:custGeom>
                <a:avLst/>
                <a:gdLst/>
                <a:ahLst/>
                <a:cxnLst/>
                <a:rect l="l" t="t" r="r" b="b"/>
                <a:pathLst>
                  <a:path w="548639" h="50164">
                    <a:moveTo>
                      <a:pt x="548017" y="0"/>
                    </a:moveTo>
                    <a:lnTo>
                      <a:pt x="0" y="0"/>
                    </a:lnTo>
                    <a:lnTo>
                      <a:pt x="0" y="49656"/>
                    </a:lnTo>
                    <a:lnTo>
                      <a:pt x="548017" y="49656"/>
                    </a:lnTo>
                    <a:lnTo>
                      <a:pt x="548017" y="0"/>
                    </a:lnTo>
                    <a:close/>
                  </a:path>
                </a:pathLst>
              </a:custGeom>
              <a:solidFill>
                <a:srgbClr val="F2C81E"/>
              </a:solidFill>
            </p:spPr>
            <p:txBody>
              <a:bodyPr wrap="square" lIns="0" tIns="0" rIns="0" bIns="0" rtlCol="0"/>
              <a:lstStyle/>
              <a:p>
                <a:endParaRPr/>
              </a:p>
            </p:txBody>
          </p:sp>
          <p:sp>
            <p:nvSpPr>
              <p:cNvPr id="280" name="object 9">
                <a:extLst>
                  <a:ext uri="{FF2B5EF4-FFF2-40B4-BE49-F238E27FC236}">
                    <a16:creationId xmlns:a16="http://schemas.microsoft.com/office/drawing/2014/main" id="{064D2239-C609-46EC-9158-AC1AD08E7601}"/>
                  </a:ext>
                </a:extLst>
              </p:cNvPr>
              <p:cNvSpPr/>
              <p:nvPr/>
            </p:nvSpPr>
            <p:spPr>
              <a:xfrm>
                <a:off x="1884908" y="3620071"/>
                <a:ext cx="549275" cy="46355"/>
              </a:xfrm>
              <a:custGeom>
                <a:avLst/>
                <a:gdLst/>
                <a:ahLst/>
                <a:cxnLst/>
                <a:rect l="l" t="t" r="r" b="b"/>
                <a:pathLst>
                  <a:path w="549275" h="46354">
                    <a:moveTo>
                      <a:pt x="0" y="0"/>
                    </a:moveTo>
                    <a:lnTo>
                      <a:pt x="548767" y="0"/>
                    </a:lnTo>
                    <a:lnTo>
                      <a:pt x="548767" y="46342"/>
                    </a:lnTo>
                    <a:lnTo>
                      <a:pt x="0" y="46342"/>
                    </a:lnTo>
                    <a:lnTo>
                      <a:pt x="0" y="0"/>
                    </a:lnTo>
                    <a:close/>
                  </a:path>
                </a:pathLst>
              </a:custGeom>
              <a:ln w="3175">
                <a:solidFill>
                  <a:srgbClr val="878787"/>
                </a:solidFill>
              </a:ln>
            </p:spPr>
            <p:txBody>
              <a:bodyPr wrap="square" lIns="0" tIns="0" rIns="0" bIns="0" rtlCol="0"/>
              <a:lstStyle/>
              <a:p>
                <a:endParaRPr/>
              </a:p>
            </p:txBody>
          </p:sp>
          <p:sp>
            <p:nvSpPr>
              <p:cNvPr id="281" name="object 10">
                <a:extLst>
                  <a:ext uri="{FF2B5EF4-FFF2-40B4-BE49-F238E27FC236}">
                    <a16:creationId xmlns:a16="http://schemas.microsoft.com/office/drawing/2014/main" id="{AE5B4261-0A47-4A5C-914D-095EA6A5DE16}"/>
                  </a:ext>
                </a:extLst>
              </p:cNvPr>
              <p:cNvSpPr/>
              <p:nvPr/>
            </p:nvSpPr>
            <p:spPr>
              <a:xfrm>
                <a:off x="1884914" y="3620067"/>
                <a:ext cx="549275" cy="0"/>
              </a:xfrm>
              <a:custGeom>
                <a:avLst/>
                <a:gdLst/>
                <a:ahLst/>
                <a:cxnLst/>
                <a:rect l="l" t="t" r="r" b="b"/>
                <a:pathLst>
                  <a:path w="549275">
                    <a:moveTo>
                      <a:pt x="0" y="0"/>
                    </a:moveTo>
                    <a:lnTo>
                      <a:pt x="548767" y="0"/>
                    </a:lnTo>
                  </a:path>
                </a:pathLst>
              </a:custGeom>
              <a:ln w="3175">
                <a:solidFill>
                  <a:srgbClr val="878787"/>
                </a:solidFill>
              </a:ln>
            </p:spPr>
            <p:txBody>
              <a:bodyPr wrap="square" lIns="0" tIns="0" rIns="0" bIns="0" rtlCol="0"/>
              <a:lstStyle/>
              <a:p>
                <a:endParaRPr/>
              </a:p>
            </p:txBody>
          </p:sp>
          <p:sp>
            <p:nvSpPr>
              <p:cNvPr id="282" name="object 11">
                <a:extLst>
                  <a:ext uri="{FF2B5EF4-FFF2-40B4-BE49-F238E27FC236}">
                    <a16:creationId xmlns:a16="http://schemas.microsoft.com/office/drawing/2014/main" id="{13CF46D5-3237-49A7-BECF-7935459361D6}"/>
                  </a:ext>
                </a:extLst>
              </p:cNvPr>
              <p:cNvSpPr/>
              <p:nvPr/>
            </p:nvSpPr>
            <p:spPr>
              <a:xfrm>
                <a:off x="1884914" y="3666410"/>
                <a:ext cx="549275" cy="0"/>
              </a:xfrm>
              <a:custGeom>
                <a:avLst/>
                <a:gdLst/>
                <a:ahLst/>
                <a:cxnLst/>
                <a:rect l="l" t="t" r="r" b="b"/>
                <a:pathLst>
                  <a:path w="549275">
                    <a:moveTo>
                      <a:pt x="0" y="0"/>
                    </a:moveTo>
                    <a:lnTo>
                      <a:pt x="548767" y="0"/>
                    </a:lnTo>
                  </a:path>
                </a:pathLst>
              </a:custGeom>
              <a:ln w="3175">
                <a:solidFill>
                  <a:srgbClr val="878787"/>
                </a:solidFill>
              </a:ln>
            </p:spPr>
            <p:txBody>
              <a:bodyPr wrap="square" lIns="0" tIns="0" rIns="0" bIns="0" rtlCol="0"/>
              <a:lstStyle/>
              <a:p>
                <a:endParaRPr/>
              </a:p>
            </p:txBody>
          </p:sp>
          <p:sp>
            <p:nvSpPr>
              <p:cNvPr id="283" name="object 12">
                <a:extLst>
                  <a:ext uri="{FF2B5EF4-FFF2-40B4-BE49-F238E27FC236}">
                    <a16:creationId xmlns:a16="http://schemas.microsoft.com/office/drawing/2014/main" id="{7F09E16A-5AD4-4FF8-8BAE-95F0093DCDC6}"/>
                  </a:ext>
                </a:extLst>
              </p:cNvPr>
              <p:cNvSpPr/>
              <p:nvPr/>
            </p:nvSpPr>
            <p:spPr>
              <a:xfrm>
                <a:off x="1884914" y="3650961"/>
                <a:ext cx="549275" cy="0"/>
              </a:xfrm>
              <a:custGeom>
                <a:avLst/>
                <a:gdLst/>
                <a:ahLst/>
                <a:cxnLst/>
                <a:rect l="l" t="t" r="r" b="b"/>
                <a:pathLst>
                  <a:path w="549275">
                    <a:moveTo>
                      <a:pt x="0" y="0"/>
                    </a:moveTo>
                    <a:lnTo>
                      <a:pt x="548767" y="0"/>
                    </a:lnTo>
                  </a:path>
                </a:pathLst>
              </a:custGeom>
              <a:ln w="3175">
                <a:solidFill>
                  <a:srgbClr val="878787"/>
                </a:solidFill>
              </a:ln>
            </p:spPr>
            <p:txBody>
              <a:bodyPr wrap="square" lIns="0" tIns="0" rIns="0" bIns="0" rtlCol="0"/>
              <a:lstStyle/>
              <a:p>
                <a:endParaRPr/>
              </a:p>
            </p:txBody>
          </p:sp>
          <p:sp>
            <p:nvSpPr>
              <p:cNvPr id="284" name="object 13">
                <a:extLst>
                  <a:ext uri="{FF2B5EF4-FFF2-40B4-BE49-F238E27FC236}">
                    <a16:creationId xmlns:a16="http://schemas.microsoft.com/office/drawing/2014/main" id="{FB9A0773-98D3-4F98-B004-C90B8040EC79}"/>
                  </a:ext>
                </a:extLst>
              </p:cNvPr>
              <p:cNvSpPr/>
              <p:nvPr/>
            </p:nvSpPr>
            <p:spPr>
              <a:xfrm>
                <a:off x="2118142" y="3620067"/>
                <a:ext cx="82550" cy="46355"/>
              </a:xfrm>
              <a:custGeom>
                <a:avLst/>
                <a:gdLst/>
                <a:ahLst/>
                <a:cxnLst/>
                <a:rect l="l" t="t" r="r" b="b"/>
                <a:pathLst>
                  <a:path w="82550" h="46354">
                    <a:moveTo>
                      <a:pt x="0" y="46342"/>
                    </a:moveTo>
                    <a:lnTo>
                      <a:pt x="82321" y="0"/>
                    </a:lnTo>
                  </a:path>
                </a:pathLst>
              </a:custGeom>
              <a:ln w="3175">
                <a:solidFill>
                  <a:srgbClr val="878787"/>
                </a:solidFill>
              </a:ln>
            </p:spPr>
            <p:txBody>
              <a:bodyPr wrap="square" lIns="0" tIns="0" rIns="0" bIns="0" rtlCol="0"/>
              <a:lstStyle/>
              <a:p>
                <a:endParaRPr/>
              </a:p>
            </p:txBody>
          </p:sp>
          <p:sp>
            <p:nvSpPr>
              <p:cNvPr id="285" name="object 14">
                <a:extLst>
                  <a:ext uri="{FF2B5EF4-FFF2-40B4-BE49-F238E27FC236}">
                    <a16:creationId xmlns:a16="http://schemas.microsoft.com/office/drawing/2014/main" id="{E7D60075-B367-43FD-AF0E-81CC4E1A4B2D}"/>
                  </a:ext>
                </a:extLst>
              </p:cNvPr>
              <p:cNvSpPr/>
              <p:nvPr/>
            </p:nvSpPr>
            <p:spPr>
              <a:xfrm>
                <a:off x="2118142" y="3620067"/>
                <a:ext cx="82550" cy="46355"/>
              </a:xfrm>
              <a:custGeom>
                <a:avLst/>
                <a:gdLst/>
                <a:ahLst/>
                <a:cxnLst/>
                <a:rect l="l" t="t" r="r" b="b"/>
                <a:pathLst>
                  <a:path w="82550" h="46354">
                    <a:moveTo>
                      <a:pt x="0" y="0"/>
                    </a:moveTo>
                    <a:lnTo>
                      <a:pt x="82321" y="46342"/>
                    </a:lnTo>
                  </a:path>
                </a:pathLst>
              </a:custGeom>
              <a:ln w="3175">
                <a:solidFill>
                  <a:srgbClr val="878787"/>
                </a:solidFill>
              </a:ln>
            </p:spPr>
            <p:txBody>
              <a:bodyPr wrap="square" lIns="0" tIns="0" rIns="0" bIns="0" rtlCol="0"/>
              <a:lstStyle/>
              <a:p>
                <a:endParaRPr/>
              </a:p>
            </p:txBody>
          </p:sp>
        </p:grpSp>
        <p:grpSp>
          <p:nvGrpSpPr>
            <p:cNvPr id="286" name="object 15">
              <a:extLst>
                <a:ext uri="{FF2B5EF4-FFF2-40B4-BE49-F238E27FC236}">
                  <a16:creationId xmlns:a16="http://schemas.microsoft.com/office/drawing/2014/main" id="{FFB7DD24-6264-4985-9C8E-93CAB08F9E78}"/>
                </a:ext>
              </a:extLst>
            </p:cNvPr>
            <p:cNvGrpSpPr/>
            <p:nvPr/>
          </p:nvGrpSpPr>
          <p:grpSpPr>
            <a:xfrm>
              <a:off x="2533477" y="3797475"/>
              <a:ext cx="164465" cy="33655"/>
              <a:chOff x="2889750" y="3436328"/>
              <a:chExt cx="164465" cy="33655"/>
            </a:xfrm>
          </p:grpSpPr>
          <p:sp>
            <p:nvSpPr>
              <p:cNvPr id="287" name="object 16">
                <a:extLst>
                  <a:ext uri="{FF2B5EF4-FFF2-40B4-BE49-F238E27FC236}">
                    <a16:creationId xmlns:a16="http://schemas.microsoft.com/office/drawing/2014/main" id="{FC90FC0B-0DD0-4553-8672-9CA524DD0A76}"/>
                  </a:ext>
                </a:extLst>
              </p:cNvPr>
              <p:cNvSpPr/>
              <p:nvPr/>
            </p:nvSpPr>
            <p:spPr>
              <a:xfrm>
                <a:off x="2889750" y="3467767"/>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288" name="object 17">
                <a:extLst>
                  <a:ext uri="{FF2B5EF4-FFF2-40B4-BE49-F238E27FC236}">
                    <a16:creationId xmlns:a16="http://schemas.microsoft.com/office/drawing/2014/main" id="{EEFA8446-6603-4276-A773-C6371C982A64}"/>
                  </a:ext>
                </a:extLst>
              </p:cNvPr>
              <p:cNvSpPr/>
              <p:nvPr/>
            </p:nvSpPr>
            <p:spPr>
              <a:xfrm>
                <a:off x="2971953" y="3436328"/>
                <a:ext cx="0" cy="31750"/>
              </a:xfrm>
              <a:custGeom>
                <a:avLst/>
                <a:gdLst/>
                <a:ahLst/>
                <a:cxnLst/>
                <a:rect l="l" t="t" r="r" b="b"/>
                <a:pathLst>
                  <a:path h="31750">
                    <a:moveTo>
                      <a:pt x="0" y="0"/>
                    </a:moveTo>
                    <a:lnTo>
                      <a:pt x="0" y="31445"/>
                    </a:lnTo>
                  </a:path>
                </a:pathLst>
              </a:custGeom>
              <a:ln w="3175">
                <a:solidFill>
                  <a:srgbClr val="878787"/>
                </a:solidFill>
              </a:ln>
            </p:spPr>
            <p:txBody>
              <a:bodyPr wrap="square" lIns="0" tIns="0" rIns="0" bIns="0" rtlCol="0"/>
              <a:lstStyle/>
              <a:p>
                <a:endParaRPr/>
              </a:p>
            </p:txBody>
          </p:sp>
        </p:grpSp>
        <p:grpSp>
          <p:nvGrpSpPr>
            <p:cNvPr id="289" name="object 18">
              <a:extLst>
                <a:ext uri="{FF2B5EF4-FFF2-40B4-BE49-F238E27FC236}">
                  <a16:creationId xmlns:a16="http://schemas.microsoft.com/office/drawing/2014/main" id="{D430FA46-67CB-4FF8-9C8C-A2189AEFCFEC}"/>
                </a:ext>
              </a:extLst>
            </p:cNvPr>
            <p:cNvGrpSpPr/>
            <p:nvPr/>
          </p:nvGrpSpPr>
          <p:grpSpPr>
            <a:xfrm>
              <a:off x="2339708" y="3474741"/>
              <a:ext cx="552450" cy="323215"/>
              <a:chOff x="2695981" y="3113594"/>
              <a:chExt cx="552450" cy="323215"/>
            </a:xfrm>
          </p:grpSpPr>
          <p:sp>
            <p:nvSpPr>
              <p:cNvPr id="290" name="object 19">
                <a:extLst>
                  <a:ext uri="{FF2B5EF4-FFF2-40B4-BE49-F238E27FC236}">
                    <a16:creationId xmlns:a16="http://schemas.microsoft.com/office/drawing/2014/main" id="{E8CC0390-3B52-41CB-96A9-281D9D85FD8C}"/>
                  </a:ext>
                </a:extLst>
              </p:cNvPr>
              <p:cNvSpPr/>
              <p:nvPr/>
            </p:nvSpPr>
            <p:spPr>
              <a:xfrm>
                <a:off x="2889750" y="3115181"/>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291" name="object 20">
                <a:extLst>
                  <a:ext uri="{FF2B5EF4-FFF2-40B4-BE49-F238E27FC236}">
                    <a16:creationId xmlns:a16="http://schemas.microsoft.com/office/drawing/2014/main" id="{2D6B0DAC-F7F6-4B93-9865-F38EA6FF5C1A}"/>
                  </a:ext>
                </a:extLst>
              </p:cNvPr>
              <p:cNvSpPr/>
              <p:nvPr/>
            </p:nvSpPr>
            <p:spPr>
              <a:xfrm>
                <a:off x="2971953" y="3115181"/>
                <a:ext cx="0" cy="139700"/>
              </a:xfrm>
              <a:custGeom>
                <a:avLst/>
                <a:gdLst/>
                <a:ahLst/>
                <a:cxnLst/>
                <a:rect l="l" t="t" r="r" b="b"/>
                <a:pathLst>
                  <a:path h="139700">
                    <a:moveTo>
                      <a:pt x="0" y="0"/>
                    </a:moveTo>
                    <a:lnTo>
                      <a:pt x="0" y="139395"/>
                    </a:lnTo>
                  </a:path>
                </a:pathLst>
              </a:custGeom>
              <a:ln w="3175">
                <a:solidFill>
                  <a:srgbClr val="878787"/>
                </a:solidFill>
              </a:ln>
            </p:spPr>
            <p:txBody>
              <a:bodyPr wrap="square" lIns="0" tIns="0" rIns="0" bIns="0" rtlCol="0"/>
              <a:lstStyle/>
              <a:p>
                <a:endParaRPr/>
              </a:p>
            </p:txBody>
          </p:sp>
          <p:sp>
            <p:nvSpPr>
              <p:cNvPr id="292" name="object 21">
                <a:extLst>
                  <a:ext uri="{FF2B5EF4-FFF2-40B4-BE49-F238E27FC236}">
                    <a16:creationId xmlns:a16="http://schemas.microsoft.com/office/drawing/2014/main" id="{57D5C34E-E3C8-4D83-B0C7-FA849E6CC2E3}"/>
                  </a:ext>
                </a:extLst>
              </p:cNvPr>
              <p:cNvSpPr/>
              <p:nvPr/>
            </p:nvSpPr>
            <p:spPr>
              <a:xfrm>
                <a:off x="2697937" y="3254235"/>
                <a:ext cx="548640" cy="182245"/>
              </a:xfrm>
              <a:custGeom>
                <a:avLst/>
                <a:gdLst/>
                <a:ahLst/>
                <a:cxnLst/>
                <a:rect l="l" t="t" r="r" b="b"/>
                <a:pathLst>
                  <a:path w="548639" h="182245">
                    <a:moveTo>
                      <a:pt x="548017" y="0"/>
                    </a:moveTo>
                    <a:lnTo>
                      <a:pt x="0" y="0"/>
                    </a:lnTo>
                    <a:lnTo>
                      <a:pt x="0" y="182092"/>
                    </a:lnTo>
                    <a:lnTo>
                      <a:pt x="548017" y="182092"/>
                    </a:lnTo>
                    <a:lnTo>
                      <a:pt x="548017" y="0"/>
                    </a:lnTo>
                    <a:close/>
                  </a:path>
                </a:pathLst>
              </a:custGeom>
              <a:solidFill>
                <a:srgbClr val="C9D0BA"/>
              </a:solidFill>
            </p:spPr>
            <p:txBody>
              <a:bodyPr wrap="square" lIns="0" tIns="0" rIns="0" bIns="0" rtlCol="0"/>
              <a:lstStyle/>
              <a:p>
                <a:endParaRPr/>
              </a:p>
            </p:txBody>
          </p:sp>
          <p:sp>
            <p:nvSpPr>
              <p:cNvPr id="293" name="object 22">
                <a:extLst>
                  <a:ext uri="{FF2B5EF4-FFF2-40B4-BE49-F238E27FC236}">
                    <a16:creationId xmlns:a16="http://schemas.microsoft.com/office/drawing/2014/main" id="{C9B93D83-8C26-449B-B03B-CA8CD9D5311B}"/>
                  </a:ext>
                </a:extLst>
              </p:cNvPr>
              <p:cNvSpPr/>
              <p:nvPr/>
            </p:nvSpPr>
            <p:spPr>
              <a:xfrm>
                <a:off x="2697568" y="3255886"/>
                <a:ext cx="549275" cy="179070"/>
              </a:xfrm>
              <a:custGeom>
                <a:avLst/>
                <a:gdLst/>
                <a:ahLst/>
                <a:cxnLst/>
                <a:rect l="l" t="t" r="r" b="b"/>
                <a:pathLst>
                  <a:path w="549275" h="179070">
                    <a:moveTo>
                      <a:pt x="0" y="0"/>
                    </a:moveTo>
                    <a:lnTo>
                      <a:pt x="548767" y="0"/>
                    </a:lnTo>
                    <a:lnTo>
                      <a:pt x="548767" y="178777"/>
                    </a:lnTo>
                    <a:lnTo>
                      <a:pt x="0" y="178777"/>
                    </a:lnTo>
                    <a:lnTo>
                      <a:pt x="0" y="0"/>
                    </a:lnTo>
                    <a:close/>
                  </a:path>
                </a:pathLst>
              </a:custGeom>
              <a:ln w="3175">
                <a:solidFill>
                  <a:srgbClr val="878787"/>
                </a:solidFill>
              </a:ln>
            </p:spPr>
            <p:txBody>
              <a:bodyPr wrap="square" lIns="0" tIns="0" rIns="0" bIns="0" rtlCol="0"/>
              <a:lstStyle/>
              <a:p>
                <a:endParaRPr/>
              </a:p>
            </p:txBody>
          </p:sp>
          <p:sp>
            <p:nvSpPr>
              <p:cNvPr id="294" name="object 23">
                <a:extLst>
                  <a:ext uri="{FF2B5EF4-FFF2-40B4-BE49-F238E27FC236}">
                    <a16:creationId xmlns:a16="http://schemas.microsoft.com/office/drawing/2014/main" id="{0AAA2DAF-6BB0-46C3-892A-B7B4840E958B}"/>
                  </a:ext>
                </a:extLst>
              </p:cNvPr>
              <p:cNvSpPr/>
              <p:nvPr/>
            </p:nvSpPr>
            <p:spPr>
              <a:xfrm>
                <a:off x="2697566" y="3434660"/>
                <a:ext cx="549275" cy="0"/>
              </a:xfrm>
              <a:custGeom>
                <a:avLst/>
                <a:gdLst/>
                <a:ahLst/>
                <a:cxnLst/>
                <a:rect l="l" t="t" r="r" b="b"/>
                <a:pathLst>
                  <a:path w="549275">
                    <a:moveTo>
                      <a:pt x="0" y="0"/>
                    </a:moveTo>
                    <a:lnTo>
                      <a:pt x="548767" y="0"/>
                    </a:lnTo>
                  </a:path>
                </a:pathLst>
              </a:custGeom>
              <a:ln w="3175">
                <a:solidFill>
                  <a:srgbClr val="878787"/>
                </a:solidFill>
              </a:ln>
            </p:spPr>
            <p:txBody>
              <a:bodyPr wrap="square" lIns="0" tIns="0" rIns="0" bIns="0" rtlCol="0"/>
              <a:lstStyle/>
              <a:p>
                <a:endParaRPr/>
              </a:p>
            </p:txBody>
          </p:sp>
          <p:sp>
            <p:nvSpPr>
              <p:cNvPr id="295" name="object 24">
                <a:extLst>
                  <a:ext uri="{FF2B5EF4-FFF2-40B4-BE49-F238E27FC236}">
                    <a16:creationId xmlns:a16="http://schemas.microsoft.com/office/drawing/2014/main" id="{D49B4A6E-189C-45E1-9434-6B9F8028B098}"/>
                  </a:ext>
                </a:extLst>
              </p:cNvPr>
              <p:cNvSpPr/>
              <p:nvPr/>
            </p:nvSpPr>
            <p:spPr>
              <a:xfrm>
                <a:off x="2697566" y="3329021"/>
                <a:ext cx="549275" cy="0"/>
              </a:xfrm>
              <a:custGeom>
                <a:avLst/>
                <a:gdLst/>
                <a:ahLst/>
                <a:cxnLst/>
                <a:rect l="l" t="t" r="r" b="b"/>
                <a:pathLst>
                  <a:path w="549275">
                    <a:moveTo>
                      <a:pt x="0" y="0"/>
                    </a:moveTo>
                    <a:lnTo>
                      <a:pt x="548767" y="0"/>
                    </a:lnTo>
                  </a:path>
                </a:pathLst>
              </a:custGeom>
              <a:ln w="3175">
                <a:solidFill>
                  <a:srgbClr val="878787"/>
                </a:solidFill>
              </a:ln>
            </p:spPr>
            <p:txBody>
              <a:bodyPr wrap="square" lIns="0" tIns="0" rIns="0" bIns="0" rtlCol="0"/>
              <a:lstStyle/>
              <a:p>
                <a:endParaRPr/>
              </a:p>
            </p:txBody>
          </p:sp>
          <p:sp>
            <p:nvSpPr>
              <p:cNvPr id="296" name="object 25">
                <a:extLst>
                  <a:ext uri="{FF2B5EF4-FFF2-40B4-BE49-F238E27FC236}">
                    <a16:creationId xmlns:a16="http://schemas.microsoft.com/office/drawing/2014/main" id="{C3A86CD5-14CB-4DC1-85DA-510A8A8814D8}"/>
                  </a:ext>
                </a:extLst>
              </p:cNvPr>
              <p:cNvSpPr/>
              <p:nvPr/>
            </p:nvSpPr>
            <p:spPr>
              <a:xfrm>
                <a:off x="2930795" y="3296517"/>
                <a:ext cx="82550" cy="48895"/>
              </a:xfrm>
              <a:custGeom>
                <a:avLst/>
                <a:gdLst/>
                <a:ahLst/>
                <a:cxnLst/>
                <a:rect l="l" t="t" r="r" b="b"/>
                <a:pathLst>
                  <a:path w="82550" h="48895">
                    <a:moveTo>
                      <a:pt x="0" y="48755"/>
                    </a:moveTo>
                    <a:lnTo>
                      <a:pt x="82321" y="0"/>
                    </a:lnTo>
                  </a:path>
                </a:pathLst>
              </a:custGeom>
              <a:ln w="3175">
                <a:solidFill>
                  <a:srgbClr val="878787"/>
                </a:solidFill>
              </a:ln>
            </p:spPr>
            <p:txBody>
              <a:bodyPr wrap="square" lIns="0" tIns="0" rIns="0" bIns="0" rtlCol="0"/>
              <a:lstStyle/>
              <a:p>
                <a:endParaRPr/>
              </a:p>
            </p:txBody>
          </p:sp>
          <p:sp>
            <p:nvSpPr>
              <p:cNvPr id="297" name="object 26">
                <a:extLst>
                  <a:ext uri="{FF2B5EF4-FFF2-40B4-BE49-F238E27FC236}">
                    <a16:creationId xmlns:a16="http://schemas.microsoft.com/office/drawing/2014/main" id="{30DDC45B-59A6-4BD2-8E76-D1483DF086FD}"/>
                  </a:ext>
                </a:extLst>
              </p:cNvPr>
              <p:cNvSpPr/>
              <p:nvPr/>
            </p:nvSpPr>
            <p:spPr>
              <a:xfrm>
                <a:off x="2930795" y="3296517"/>
                <a:ext cx="82550" cy="48895"/>
              </a:xfrm>
              <a:custGeom>
                <a:avLst/>
                <a:gdLst/>
                <a:ahLst/>
                <a:cxnLst/>
                <a:rect l="l" t="t" r="r" b="b"/>
                <a:pathLst>
                  <a:path w="82550" h="48895">
                    <a:moveTo>
                      <a:pt x="0" y="0"/>
                    </a:moveTo>
                    <a:lnTo>
                      <a:pt x="82321" y="48755"/>
                    </a:lnTo>
                  </a:path>
                </a:pathLst>
              </a:custGeom>
              <a:ln w="3175">
                <a:solidFill>
                  <a:srgbClr val="878787"/>
                </a:solidFill>
              </a:ln>
            </p:spPr>
            <p:txBody>
              <a:bodyPr wrap="square" lIns="0" tIns="0" rIns="0" bIns="0" rtlCol="0"/>
              <a:lstStyle/>
              <a:p>
                <a:endParaRPr/>
              </a:p>
            </p:txBody>
          </p:sp>
        </p:grpSp>
        <p:grpSp>
          <p:nvGrpSpPr>
            <p:cNvPr id="298" name="object 27">
              <a:extLst>
                <a:ext uri="{FF2B5EF4-FFF2-40B4-BE49-F238E27FC236}">
                  <a16:creationId xmlns:a16="http://schemas.microsoft.com/office/drawing/2014/main" id="{B52F1404-639D-41EB-83AF-BC554EE2619B}"/>
                </a:ext>
              </a:extLst>
            </p:cNvPr>
            <p:cNvGrpSpPr/>
            <p:nvPr/>
          </p:nvGrpSpPr>
          <p:grpSpPr>
            <a:xfrm>
              <a:off x="3152355" y="3979554"/>
              <a:ext cx="552450" cy="74930"/>
              <a:chOff x="3508628" y="3618407"/>
              <a:chExt cx="552450" cy="74930"/>
            </a:xfrm>
          </p:grpSpPr>
          <p:sp>
            <p:nvSpPr>
              <p:cNvPr id="299" name="object 28">
                <a:extLst>
                  <a:ext uri="{FF2B5EF4-FFF2-40B4-BE49-F238E27FC236}">
                    <a16:creationId xmlns:a16="http://schemas.microsoft.com/office/drawing/2014/main" id="{EDDB8EE8-8064-4724-8768-682C98EAFD4F}"/>
                  </a:ext>
                </a:extLst>
              </p:cNvPr>
              <p:cNvSpPr/>
              <p:nvPr/>
            </p:nvSpPr>
            <p:spPr>
              <a:xfrm>
                <a:off x="3510597" y="3618407"/>
                <a:ext cx="548640" cy="74930"/>
              </a:xfrm>
              <a:custGeom>
                <a:avLst/>
                <a:gdLst/>
                <a:ahLst/>
                <a:cxnLst/>
                <a:rect l="l" t="t" r="r" b="b"/>
                <a:pathLst>
                  <a:path w="548639" h="74929">
                    <a:moveTo>
                      <a:pt x="548017" y="0"/>
                    </a:moveTo>
                    <a:lnTo>
                      <a:pt x="0" y="0"/>
                    </a:lnTo>
                    <a:lnTo>
                      <a:pt x="0" y="74485"/>
                    </a:lnTo>
                    <a:lnTo>
                      <a:pt x="548017" y="74485"/>
                    </a:lnTo>
                    <a:lnTo>
                      <a:pt x="548017" y="0"/>
                    </a:lnTo>
                    <a:close/>
                  </a:path>
                </a:pathLst>
              </a:custGeom>
              <a:solidFill>
                <a:srgbClr val="FCD5B9"/>
              </a:solidFill>
            </p:spPr>
            <p:txBody>
              <a:bodyPr wrap="square" lIns="0" tIns="0" rIns="0" bIns="0" rtlCol="0"/>
              <a:lstStyle/>
              <a:p>
                <a:endParaRPr/>
              </a:p>
            </p:txBody>
          </p:sp>
          <p:sp>
            <p:nvSpPr>
              <p:cNvPr id="300" name="object 29">
                <a:extLst>
                  <a:ext uri="{FF2B5EF4-FFF2-40B4-BE49-F238E27FC236}">
                    <a16:creationId xmlns:a16="http://schemas.microsoft.com/office/drawing/2014/main" id="{60C869CB-25D1-4EA3-BFBA-68AC7056E87C}"/>
                  </a:ext>
                </a:extLst>
              </p:cNvPr>
              <p:cNvSpPr/>
              <p:nvPr/>
            </p:nvSpPr>
            <p:spPr>
              <a:xfrm>
                <a:off x="3510216" y="3620071"/>
                <a:ext cx="549275" cy="71755"/>
              </a:xfrm>
              <a:custGeom>
                <a:avLst/>
                <a:gdLst/>
                <a:ahLst/>
                <a:cxnLst/>
                <a:rect l="l" t="t" r="r" b="b"/>
                <a:pathLst>
                  <a:path w="549275" h="71754">
                    <a:moveTo>
                      <a:pt x="0" y="0"/>
                    </a:moveTo>
                    <a:lnTo>
                      <a:pt x="548779" y="0"/>
                    </a:lnTo>
                    <a:lnTo>
                      <a:pt x="548779" y="71170"/>
                    </a:lnTo>
                    <a:lnTo>
                      <a:pt x="0" y="71170"/>
                    </a:lnTo>
                    <a:lnTo>
                      <a:pt x="0" y="0"/>
                    </a:lnTo>
                    <a:close/>
                  </a:path>
                </a:pathLst>
              </a:custGeom>
              <a:ln w="3175">
                <a:solidFill>
                  <a:srgbClr val="878787"/>
                </a:solidFill>
              </a:ln>
            </p:spPr>
            <p:txBody>
              <a:bodyPr wrap="square" lIns="0" tIns="0" rIns="0" bIns="0" rtlCol="0"/>
              <a:lstStyle/>
              <a:p>
                <a:endParaRPr/>
              </a:p>
            </p:txBody>
          </p:sp>
          <p:sp>
            <p:nvSpPr>
              <p:cNvPr id="301" name="object 30">
                <a:extLst>
                  <a:ext uri="{FF2B5EF4-FFF2-40B4-BE49-F238E27FC236}">
                    <a16:creationId xmlns:a16="http://schemas.microsoft.com/office/drawing/2014/main" id="{DFDFEF49-4BE8-42D0-8F79-31BE07834767}"/>
                  </a:ext>
                </a:extLst>
              </p:cNvPr>
              <p:cNvSpPr/>
              <p:nvPr/>
            </p:nvSpPr>
            <p:spPr>
              <a:xfrm>
                <a:off x="3510217" y="3620067"/>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02" name="object 31">
                <a:extLst>
                  <a:ext uri="{FF2B5EF4-FFF2-40B4-BE49-F238E27FC236}">
                    <a16:creationId xmlns:a16="http://schemas.microsoft.com/office/drawing/2014/main" id="{A5387152-2394-4A7E-B802-AFAD996F5A86}"/>
                  </a:ext>
                </a:extLst>
              </p:cNvPr>
              <p:cNvSpPr/>
              <p:nvPr/>
            </p:nvSpPr>
            <p:spPr>
              <a:xfrm>
                <a:off x="3510217" y="3691241"/>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03" name="object 32">
                <a:extLst>
                  <a:ext uri="{FF2B5EF4-FFF2-40B4-BE49-F238E27FC236}">
                    <a16:creationId xmlns:a16="http://schemas.microsoft.com/office/drawing/2014/main" id="{35C3C615-FED1-487F-A19E-84D93871D9B4}"/>
                  </a:ext>
                </a:extLst>
              </p:cNvPr>
              <p:cNvSpPr/>
              <p:nvPr/>
            </p:nvSpPr>
            <p:spPr>
              <a:xfrm>
                <a:off x="3510217" y="3651699"/>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04" name="object 33">
                <a:extLst>
                  <a:ext uri="{FF2B5EF4-FFF2-40B4-BE49-F238E27FC236}">
                    <a16:creationId xmlns:a16="http://schemas.microsoft.com/office/drawing/2014/main" id="{9A98B1FB-8454-4708-8671-9DA6B784E214}"/>
                  </a:ext>
                </a:extLst>
              </p:cNvPr>
              <p:cNvSpPr/>
              <p:nvPr/>
            </p:nvSpPr>
            <p:spPr>
              <a:xfrm>
                <a:off x="3743446" y="3627975"/>
                <a:ext cx="82550" cy="47625"/>
              </a:xfrm>
              <a:custGeom>
                <a:avLst/>
                <a:gdLst/>
                <a:ahLst/>
                <a:cxnLst/>
                <a:rect l="l" t="t" r="r" b="b"/>
                <a:pathLst>
                  <a:path w="82550" h="47625">
                    <a:moveTo>
                      <a:pt x="0" y="47447"/>
                    </a:moveTo>
                    <a:lnTo>
                      <a:pt x="82321" y="0"/>
                    </a:lnTo>
                  </a:path>
                </a:pathLst>
              </a:custGeom>
              <a:ln w="3175">
                <a:solidFill>
                  <a:srgbClr val="878787"/>
                </a:solidFill>
              </a:ln>
            </p:spPr>
            <p:txBody>
              <a:bodyPr wrap="square" lIns="0" tIns="0" rIns="0" bIns="0" rtlCol="0"/>
              <a:lstStyle/>
              <a:p>
                <a:endParaRPr/>
              </a:p>
            </p:txBody>
          </p:sp>
          <p:sp>
            <p:nvSpPr>
              <p:cNvPr id="305" name="object 34">
                <a:extLst>
                  <a:ext uri="{FF2B5EF4-FFF2-40B4-BE49-F238E27FC236}">
                    <a16:creationId xmlns:a16="http://schemas.microsoft.com/office/drawing/2014/main" id="{38E118E7-63FE-404A-9833-4070F13A23AA}"/>
                  </a:ext>
                </a:extLst>
              </p:cNvPr>
              <p:cNvSpPr/>
              <p:nvPr/>
            </p:nvSpPr>
            <p:spPr>
              <a:xfrm>
                <a:off x="3743446" y="3627974"/>
                <a:ext cx="82550" cy="47625"/>
              </a:xfrm>
              <a:custGeom>
                <a:avLst/>
                <a:gdLst/>
                <a:ahLst/>
                <a:cxnLst/>
                <a:rect l="l" t="t" r="r" b="b"/>
                <a:pathLst>
                  <a:path w="82550" h="47625">
                    <a:moveTo>
                      <a:pt x="0" y="0"/>
                    </a:moveTo>
                    <a:lnTo>
                      <a:pt x="82321" y="47447"/>
                    </a:lnTo>
                  </a:path>
                </a:pathLst>
              </a:custGeom>
              <a:ln w="3175">
                <a:solidFill>
                  <a:srgbClr val="878787"/>
                </a:solidFill>
              </a:ln>
            </p:spPr>
            <p:txBody>
              <a:bodyPr wrap="square" lIns="0" tIns="0" rIns="0" bIns="0" rtlCol="0"/>
              <a:lstStyle/>
              <a:p>
                <a:endParaRPr/>
              </a:p>
            </p:txBody>
          </p:sp>
        </p:grpSp>
        <p:grpSp>
          <p:nvGrpSpPr>
            <p:cNvPr id="306" name="object 35">
              <a:extLst>
                <a:ext uri="{FF2B5EF4-FFF2-40B4-BE49-F238E27FC236}">
                  <a16:creationId xmlns:a16="http://schemas.microsoft.com/office/drawing/2014/main" id="{11A016D2-A27A-4354-B976-A637B8AFA41B}"/>
                </a:ext>
              </a:extLst>
            </p:cNvPr>
            <p:cNvGrpSpPr/>
            <p:nvPr/>
          </p:nvGrpSpPr>
          <p:grpSpPr>
            <a:xfrm>
              <a:off x="4158780" y="3573804"/>
              <a:ext cx="164465" cy="356235"/>
              <a:chOff x="4515053" y="3212657"/>
              <a:chExt cx="164465" cy="356235"/>
            </a:xfrm>
          </p:grpSpPr>
          <p:sp>
            <p:nvSpPr>
              <p:cNvPr id="307" name="object 36">
                <a:extLst>
                  <a:ext uri="{FF2B5EF4-FFF2-40B4-BE49-F238E27FC236}">
                    <a16:creationId xmlns:a16="http://schemas.microsoft.com/office/drawing/2014/main" id="{46F635EF-82A7-4DC1-9BFA-D2FB2EFA6C50}"/>
                  </a:ext>
                </a:extLst>
              </p:cNvPr>
              <p:cNvSpPr/>
              <p:nvPr/>
            </p:nvSpPr>
            <p:spPr>
              <a:xfrm>
                <a:off x="4515053" y="3567088"/>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308" name="object 37">
                <a:extLst>
                  <a:ext uri="{FF2B5EF4-FFF2-40B4-BE49-F238E27FC236}">
                    <a16:creationId xmlns:a16="http://schemas.microsoft.com/office/drawing/2014/main" id="{90F0C383-D374-40E5-9D68-1513D5FDD557}"/>
                  </a:ext>
                </a:extLst>
              </p:cNvPr>
              <p:cNvSpPr/>
              <p:nvPr/>
            </p:nvSpPr>
            <p:spPr>
              <a:xfrm>
                <a:off x="4597256" y="3212657"/>
                <a:ext cx="0" cy="354965"/>
              </a:xfrm>
              <a:custGeom>
                <a:avLst/>
                <a:gdLst/>
                <a:ahLst/>
                <a:cxnLst/>
                <a:rect l="l" t="t" r="r" b="b"/>
                <a:pathLst>
                  <a:path h="354964">
                    <a:moveTo>
                      <a:pt x="0" y="0"/>
                    </a:moveTo>
                    <a:lnTo>
                      <a:pt x="0" y="354431"/>
                    </a:lnTo>
                  </a:path>
                </a:pathLst>
              </a:custGeom>
              <a:ln w="3175">
                <a:solidFill>
                  <a:srgbClr val="878787"/>
                </a:solidFill>
              </a:ln>
            </p:spPr>
            <p:txBody>
              <a:bodyPr wrap="square" lIns="0" tIns="0" rIns="0" bIns="0" rtlCol="0"/>
              <a:lstStyle/>
              <a:p>
                <a:endParaRPr/>
              </a:p>
            </p:txBody>
          </p:sp>
        </p:grpSp>
        <p:grpSp>
          <p:nvGrpSpPr>
            <p:cNvPr id="309" name="object 38">
              <a:extLst>
                <a:ext uri="{FF2B5EF4-FFF2-40B4-BE49-F238E27FC236}">
                  <a16:creationId xmlns:a16="http://schemas.microsoft.com/office/drawing/2014/main" id="{C08D2247-824E-4979-9949-B24785AB047B}"/>
                </a:ext>
              </a:extLst>
            </p:cNvPr>
            <p:cNvGrpSpPr/>
            <p:nvPr/>
          </p:nvGrpSpPr>
          <p:grpSpPr>
            <a:xfrm>
              <a:off x="3958158" y="3127115"/>
              <a:ext cx="565785" cy="447040"/>
              <a:chOff x="4314431" y="2765968"/>
              <a:chExt cx="565785" cy="447040"/>
            </a:xfrm>
          </p:grpSpPr>
          <p:sp>
            <p:nvSpPr>
              <p:cNvPr id="310" name="object 39">
                <a:extLst>
                  <a:ext uri="{FF2B5EF4-FFF2-40B4-BE49-F238E27FC236}">
                    <a16:creationId xmlns:a16="http://schemas.microsoft.com/office/drawing/2014/main" id="{926FCCB0-039D-41D5-BBB5-AFC5AE630966}"/>
                  </a:ext>
                </a:extLst>
              </p:cNvPr>
              <p:cNvSpPr/>
              <p:nvPr/>
            </p:nvSpPr>
            <p:spPr>
              <a:xfrm>
                <a:off x="4515053" y="2767556"/>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311" name="object 40">
                <a:extLst>
                  <a:ext uri="{FF2B5EF4-FFF2-40B4-BE49-F238E27FC236}">
                    <a16:creationId xmlns:a16="http://schemas.microsoft.com/office/drawing/2014/main" id="{5C839D84-3CB7-449D-AB0A-5FEE78E4C6D1}"/>
                  </a:ext>
                </a:extLst>
              </p:cNvPr>
              <p:cNvSpPr/>
              <p:nvPr/>
            </p:nvSpPr>
            <p:spPr>
              <a:xfrm>
                <a:off x="4597256" y="2767556"/>
                <a:ext cx="0" cy="123825"/>
              </a:xfrm>
              <a:custGeom>
                <a:avLst/>
                <a:gdLst/>
                <a:ahLst/>
                <a:cxnLst/>
                <a:rect l="l" t="t" r="r" b="b"/>
                <a:pathLst>
                  <a:path h="123825">
                    <a:moveTo>
                      <a:pt x="0" y="0"/>
                    </a:moveTo>
                    <a:lnTo>
                      <a:pt x="0" y="123634"/>
                    </a:lnTo>
                  </a:path>
                </a:pathLst>
              </a:custGeom>
              <a:ln w="3175">
                <a:solidFill>
                  <a:srgbClr val="878787"/>
                </a:solidFill>
              </a:ln>
            </p:spPr>
            <p:txBody>
              <a:bodyPr wrap="square" lIns="0" tIns="0" rIns="0" bIns="0" rtlCol="0"/>
              <a:lstStyle/>
              <a:p>
                <a:endParaRPr/>
              </a:p>
            </p:txBody>
          </p:sp>
          <p:sp>
            <p:nvSpPr>
              <p:cNvPr id="312" name="object 41">
                <a:extLst>
                  <a:ext uri="{FF2B5EF4-FFF2-40B4-BE49-F238E27FC236}">
                    <a16:creationId xmlns:a16="http://schemas.microsoft.com/office/drawing/2014/main" id="{4DBD65CB-4A0C-409B-A373-E2E757F5E1D1}"/>
                  </a:ext>
                </a:extLst>
              </p:cNvPr>
              <p:cNvSpPr/>
              <p:nvPr/>
            </p:nvSpPr>
            <p:spPr>
              <a:xfrm>
                <a:off x="4316399" y="2890050"/>
                <a:ext cx="561975" cy="323215"/>
              </a:xfrm>
              <a:custGeom>
                <a:avLst/>
                <a:gdLst/>
                <a:ahLst/>
                <a:cxnLst/>
                <a:rect l="l" t="t" r="r" b="b"/>
                <a:pathLst>
                  <a:path w="561975" h="323214">
                    <a:moveTo>
                      <a:pt x="561721" y="0"/>
                    </a:moveTo>
                    <a:lnTo>
                      <a:pt x="0" y="0"/>
                    </a:lnTo>
                    <a:lnTo>
                      <a:pt x="0" y="322795"/>
                    </a:lnTo>
                    <a:lnTo>
                      <a:pt x="561721" y="322795"/>
                    </a:lnTo>
                    <a:lnTo>
                      <a:pt x="561721" y="0"/>
                    </a:lnTo>
                    <a:close/>
                  </a:path>
                </a:pathLst>
              </a:custGeom>
              <a:solidFill>
                <a:srgbClr val="BFDEF2"/>
              </a:solidFill>
            </p:spPr>
            <p:txBody>
              <a:bodyPr wrap="square" lIns="0" tIns="0" rIns="0" bIns="0" rtlCol="0"/>
              <a:lstStyle/>
              <a:p>
                <a:endParaRPr/>
              </a:p>
            </p:txBody>
          </p:sp>
          <p:sp>
            <p:nvSpPr>
              <p:cNvPr id="313" name="object 42">
                <a:extLst>
                  <a:ext uri="{FF2B5EF4-FFF2-40B4-BE49-F238E27FC236}">
                    <a16:creationId xmlns:a16="http://schemas.microsoft.com/office/drawing/2014/main" id="{FB8560BE-2351-4F8C-8207-6864DDA0B14D}"/>
                  </a:ext>
                </a:extLst>
              </p:cNvPr>
              <p:cNvSpPr/>
              <p:nvPr/>
            </p:nvSpPr>
            <p:spPr>
              <a:xfrm>
                <a:off x="4316018" y="2891714"/>
                <a:ext cx="562610" cy="320040"/>
              </a:xfrm>
              <a:custGeom>
                <a:avLst/>
                <a:gdLst/>
                <a:ahLst/>
                <a:cxnLst/>
                <a:rect l="l" t="t" r="r" b="b"/>
                <a:pathLst>
                  <a:path w="562610" h="320039">
                    <a:moveTo>
                      <a:pt x="0" y="0"/>
                    </a:moveTo>
                    <a:lnTo>
                      <a:pt x="562470" y="0"/>
                    </a:lnTo>
                    <a:lnTo>
                      <a:pt x="562470" y="319481"/>
                    </a:lnTo>
                    <a:lnTo>
                      <a:pt x="0" y="319481"/>
                    </a:lnTo>
                    <a:lnTo>
                      <a:pt x="0" y="0"/>
                    </a:lnTo>
                    <a:close/>
                  </a:path>
                </a:pathLst>
              </a:custGeom>
              <a:ln w="3175">
                <a:solidFill>
                  <a:srgbClr val="878787"/>
                </a:solidFill>
              </a:ln>
            </p:spPr>
            <p:txBody>
              <a:bodyPr wrap="square" lIns="0" tIns="0" rIns="0" bIns="0" rtlCol="0"/>
              <a:lstStyle/>
              <a:p>
                <a:endParaRPr/>
              </a:p>
            </p:txBody>
          </p:sp>
          <p:sp>
            <p:nvSpPr>
              <p:cNvPr id="314" name="object 43">
                <a:extLst>
                  <a:ext uri="{FF2B5EF4-FFF2-40B4-BE49-F238E27FC236}">
                    <a16:creationId xmlns:a16="http://schemas.microsoft.com/office/drawing/2014/main" id="{ED0BEC89-CA70-4D85-8D36-4766A89460C0}"/>
                  </a:ext>
                </a:extLst>
              </p:cNvPr>
              <p:cNvSpPr/>
              <p:nvPr/>
            </p:nvSpPr>
            <p:spPr>
              <a:xfrm>
                <a:off x="4316019" y="3211186"/>
                <a:ext cx="562610" cy="0"/>
              </a:xfrm>
              <a:custGeom>
                <a:avLst/>
                <a:gdLst/>
                <a:ahLst/>
                <a:cxnLst/>
                <a:rect l="l" t="t" r="r" b="b"/>
                <a:pathLst>
                  <a:path w="562610">
                    <a:moveTo>
                      <a:pt x="0" y="0"/>
                    </a:moveTo>
                    <a:lnTo>
                      <a:pt x="562470" y="0"/>
                    </a:lnTo>
                  </a:path>
                </a:pathLst>
              </a:custGeom>
              <a:ln w="3175">
                <a:solidFill>
                  <a:srgbClr val="878787"/>
                </a:solidFill>
              </a:ln>
            </p:spPr>
            <p:txBody>
              <a:bodyPr wrap="square" lIns="0" tIns="0" rIns="0" bIns="0" rtlCol="0"/>
              <a:lstStyle/>
              <a:p>
                <a:endParaRPr/>
              </a:p>
            </p:txBody>
          </p:sp>
          <p:sp>
            <p:nvSpPr>
              <p:cNvPr id="315" name="object 44">
                <a:extLst>
                  <a:ext uri="{FF2B5EF4-FFF2-40B4-BE49-F238E27FC236}">
                    <a16:creationId xmlns:a16="http://schemas.microsoft.com/office/drawing/2014/main" id="{A0993A06-2DBA-43DB-A8A0-F1D07A3DE81C}"/>
                  </a:ext>
                </a:extLst>
              </p:cNvPr>
              <p:cNvSpPr/>
              <p:nvPr/>
            </p:nvSpPr>
            <p:spPr>
              <a:xfrm>
                <a:off x="4316019" y="3080118"/>
                <a:ext cx="562610" cy="0"/>
              </a:xfrm>
              <a:custGeom>
                <a:avLst/>
                <a:gdLst/>
                <a:ahLst/>
                <a:cxnLst/>
                <a:rect l="l" t="t" r="r" b="b"/>
                <a:pathLst>
                  <a:path w="562610">
                    <a:moveTo>
                      <a:pt x="0" y="0"/>
                    </a:moveTo>
                    <a:lnTo>
                      <a:pt x="562470" y="0"/>
                    </a:lnTo>
                  </a:path>
                </a:pathLst>
              </a:custGeom>
              <a:ln w="3175">
                <a:solidFill>
                  <a:srgbClr val="878787"/>
                </a:solidFill>
              </a:ln>
            </p:spPr>
            <p:txBody>
              <a:bodyPr wrap="square" lIns="0" tIns="0" rIns="0" bIns="0" rtlCol="0"/>
              <a:lstStyle/>
              <a:p>
                <a:endParaRPr/>
              </a:p>
            </p:txBody>
          </p:sp>
          <p:sp>
            <p:nvSpPr>
              <p:cNvPr id="316" name="object 45">
                <a:extLst>
                  <a:ext uri="{FF2B5EF4-FFF2-40B4-BE49-F238E27FC236}">
                    <a16:creationId xmlns:a16="http://schemas.microsoft.com/office/drawing/2014/main" id="{E573B871-CF02-49B2-AF32-984E351BE166}"/>
                  </a:ext>
                </a:extLst>
              </p:cNvPr>
              <p:cNvSpPr/>
              <p:nvPr/>
            </p:nvSpPr>
            <p:spPr>
              <a:xfrm>
                <a:off x="4556099" y="3063736"/>
                <a:ext cx="82550" cy="49530"/>
              </a:xfrm>
              <a:custGeom>
                <a:avLst/>
                <a:gdLst/>
                <a:ahLst/>
                <a:cxnLst/>
                <a:rect l="l" t="t" r="r" b="b"/>
                <a:pathLst>
                  <a:path w="82550" h="49530">
                    <a:moveTo>
                      <a:pt x="0" y="49149"/>
                    </a:moveTo>
                    <a:lnTo>
                      <a:pt x="82308" y="0"/>
                    </a:lnTo>
                  </a:path>
                </a:pathLst>
              </a:custGeom>
              <a:ln w="3175">
                <a:solidFill>
                  <a:srgbClr val="878787"/>
                </a:solidFill>
              </a:ln>
            </p:spPr>
            <p:txBody>
              <a:bodyPr wrap="square" lIns="0" tIns="0" rIns="0" bIns="0" rtlCol="0"/>
              <a:lstStyle/>
              <a:p>
                <a:endParaRPr/>
              </a:p>
            </p:txBody>
          </p:sp>
          <p:sp>
            <p:nvSpPr>
              <p:cNvPr id="317" name="object 46">
                <a:extLst>
                  <a:ext uri="{FF2B5EF4-FFF2-40B4-BE49-F238E27FC236}">
                    <a16:creationId xmlns:a16="http://schemas.microsoft.com/office/drawing/2014/main" id="{CDE44E42-78A5-4AA9-844A-C89580859211}"/>
                  </a:ext>
                </a:extLst>
              </p:cNvPr>
              <p:cNvSpPr/>
              <p:nvPr/>
            </p:nvSpPr>
            <p:spPr>
              <a:xfrm>
                <a:off x="4556099" y="3063735"/>
                <a:ext cx="82550" cy="49530"/>
              </a:xfrm>
              <a:custGeom>
                <a:avLst/>
                <a:gdLst/>
                <a:ahLst/>
                <a:cxnLst/>
                <a:rect l="l" t="t" r="r" b="b"/>
                <a:pathLst>
                  <a:path w="82550" h="49530">
                    <a:moveTo>
                      <a:pt x="0" y="0"/>
                    </a:moveTo>
                    <a:lnTo>
                      <a:pt x="82308" y="49149"/>
                    </a:lnTo>
                  </a:path>
                </a:pathLst>
              </a:custGeom>
              <a:ln w="3175">
                <a:solidFill>
                  <a:srgbClr val="878787"/>
                </a:solidFill>
              </a:ln>
            </p:spPr>
            <p:txBody>
              <a:bodyPr wrap="square" lIns="0" tIns="0" rIns="0" bIns="0" rtlCol="0"/>
              <a:lstStyle/>
              <a:p>
                <a:endParaRPr/>
              </a:p>
            </p:txBody>
          </p:sp>
        </p:grpSp>
        <p:grpSp>
          <p:nvGrpSpPr>
            <p:cNvPr id="318" name="object 47">
              <a:extLst>
                <a:ext uri="{FF2B5EF4-FFF2-40B4-BE49-F238E27FC236}">
                  <a16:creationId xmlns:a16="http://schemas.microsoft.com/office/drawing/2014/main" id="{C52579C5-A47F-4FBA-BE79-3EF8A3D1B29B}"/>
                </a:ext>
              </a:extLst>
            </p:cNvPr>
            <p:cNvGrpSpPr/>
            <p:nvPr/>
          </p:nvGrpSpPr>
          <p:grpSpPr>
            <a:xfrm>
              <a:off x="4971431" y="4044479"/>
              <a:ext cx="164465" cy="9525"/>
              <a:chOff x="5327704" y="3683332"/>
              <a:chExt cx="164465" cy="9525"/>
            </a:xfrm>
          </p:grpSpPr>
          <p:sp>
            <p:nvSpPr>
              <p:cNvPr id="319" name="object 48">
                <a:extLst>
                  <a:ext uri="{FF2B5EF4-FFF2-40B4-BE49-F238E27FC236}">
                    <a16:creationId xmlns:a16="http://schemas.microsoft.com/office/drawing/2014/main" id="{1936B476-367F-47DB-9384-BED7BADF637A}"/>
                  </a:ext>
                </a:extLst>
              </p:cNvPr>
              <p:cNvSpPr/>
              <p:nvPr/>
            </p:nvSpPr>
            <p:spPr>
              <a:xfrm>
                <a:off x="5327704" y="3691241"/>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320" name="object 49">
                <a:extLst>
                  <a:ext uri="{FF2B5EF4-FFF2-40B4-BE49-F238E27FC236}">
                    <a16:creationId xmlns:a16="http://schemas.microsoft.com/office/drawing/2014/main" id="{4FD5D68F-52EA-4FDB-A44E-A1344F5F7720}"/>
                  </a:ext>
                </a:extLst>
              </p:cNvPr>
              <p:cNvSpPr/>
              <p:nvPr/>
            </p:nvSpPr>
            <p:spPr>
              <a:xfrm>
                <a:off x="5409909" y="3683332"/>
                <a:ext cx="0" cy="8255"/>
              </a:xfrm>
              <a:custGeom>
                <a:avLst/>
                <a:gdLst/>
                <a:ahLst/>
                <a:cxnLst/>
                <a:rect l="l" t="t" r="r" b="b"/>
                <a:pathLst>
                  <a:path h="8254">
                    <a:moveTo>
                      <a:pt x="0" y="0"/>
                    </a:moveTo>
                    <a:lnTo>
                      <a:pt x="0" y="7912"/>
                    </a:lnTo>
                  </a:path>
                </a:pathLst>
              </a:custGeom>
              <a:ln w="3175">
                <a:solidFill>
                  <a:srgbClr val="878787"/>
                </a:solidFill>
              </a:ln>
            </p:spPr>
            <p:txBody>
              <a:bodyPr wrap="square" lIns="0" tIns="0" rIns="0" bIns="0" rtlCol="0"/>
              <a:lstStyle/>
              <a:p>
                <a:endParaRPr/>
              </a:p>
            </p:txBody>
          </p:sp>
        </p:grpSp>
        <p:grpSp>
          <p:nvGrpSpPr>
            <p:cNvPr id="321" name="object 50">
              <a:extLst>
                <a:ext uri="{FF2B5EF4-FFF2-40B4-BE49-F238E27FC236}">
                  <a16:creationId xmlns:a16="http://schemas.microsoft.com/office/drawing/2014/main" id="{81402F2D-8001-4CE6-A05F-03494BA1D686}"/>
                </a:ext>
              </a:extLst>
            </p:cNvPr>
            <p:cNvGrpSpPr/>
            <p:nvPr/>
          </p:nvGrpSpPr>
          <p:grpSpPr>
            <a:xfrm>
              <a:off x="4777664" y="3979627"/>
              <a:ext cx="552450" cy="74295"/>
              <a:chOff x="5133937" y="3618480"/>
              <a:chExt cx="552450" cy="74295"/>
            </a:xfrm>
          </p:grpSpPr>
          <p:sp>
            <p:nvSpPr>
              <p:cNvPr id="322" name="object 51">
                <a:extLst>
                  <a:ext uri="{FF2B5EF4-FFF2-40B4-BE49-F238E27FC236}">
                    <a16:creationId xmlns:a16="http://schemas.microsoft.com/office/drawing/2014/main" id="{B31E9663-E789-4561-8E9F-A27FFEA4B491}"/>
                  </a:ext>
                </a:extLst>
              </p:cNvPr>
              <p:cNvSpPr/>
              <p:nvPr/>
            </p:nvSpPr>
            <p:spPr>
              <a:xfrm>
                <a:off x="5327704" y="3620067"/>
                <a:ext cx="164465" cy="0"/>
              </a:xfrm>
              <a:custGeom>
                <a:avLst/>
                <a:gdLst/>
                <a:ahLst/>
                <a:cxnLst/>
                <a:rect l="l" t="t" r="r" b="b"/>
                <a:pathLst>
                  <a:path w="164464">
                    <a:moveTo>
                      <a:pt x="0" y="0"/>
                    </a:moveTo>
                    <a:lnTo>
                      <a:pt x="164401" y="0"/>
                    </a:lnTo>
                  </a:path>
                </a:pathLst>
              </a:custGeom>
              <a:ln w="3175">
                <a:solidFill>
                  <a:srgbClr val="878787"/>
                </a:solidFill>
              </a:ln>
            </p:spPr>
            <p:txBody>
              <a:bodyPr wrap="square" lIns="0" tIns="0" rIns="0" bIns="0" rtlCol="0"/>
              <a:lstStyle/>
              <a:p>
                <a:endParaRPr/>
              </a:p>
            </p:txBody>
          </p:sp>
          <p:sp>
            <p:nvSpPr>
              <p:cNvPr id="323" name="object 52">
                <a:extLst>
                  <a:ext uri="{FF2B5EF4-FFF2-40B4-BE49-F238E27FC236}">
                    <a16:creationId xmlns:a16="http://schemas.microsoft.com/office/drawing/2014/main" id="{64BE4405-0905-48EA-B7D4-49A90653E2A5}"/>
                  </a:ext>
                </a:extLst>
              </p:cNvPr>
              <p:cNvSpPr/>
              <p:nvPr/>
            </p:nvSpPr>
            <p:spPr>
              <a:xfrm>
                <a:off x="5409909" y="3620067"/>
                <a:ext cx="0" cy="40005"/>
              </a:xfrm>
              <a:custGeom>
                <a:avLst/>
                <a:gdLst/>
                <a:ahLst/>
                <a:cxnLst/>
                <a:rect l="l" t="t" r="r" b="b"/>
                <a:pathLst>
                  <a:path h="40004">
                    <a:moveTo>
                      <a:pt x="0" y="0"/>
                    </a:moveTo>
                    <a:lnTo>
                      <a:pt x="0" y="39535"/>
                    </a:lnTo>
                  </a:path>
                </a:pathLst>
              </a:custGeom>
              <a:ln w="3175">
                <a:solidFill>
                  <a:srgbClr val="878787"/>
                </a:solidFill>
              </a:ln>
            </p:spPr>
            <p:txBody>
              <a:bodyPr wrap="square" lIns="0" tIns="0" rIns="0" bIns="0" rtlCol="0"/>
              <a:lstStyle/>
              <a:p>
                <a:endParaRPr/>
              </a:p>
            </p:txBody>
          </p:sp>
          <p:sp>
            <p:nvSpPr>
              <p:cNvPr id="324" name="object 53">
                <a:extLst>
                  <a:ext uri="{FF2B5EF4-FFF2-40B4-BE49-F238E27FC236}">
                    <a16:creationId xmlns:a16="http://schemas.microsoft.com/office/drawing/2014/main" id="{D16D1097-4628-4AF4-8D8F-0D2C55E5A5D7}"/>
                  </a:ext>
                </a:extLst>
              </p:cNvPr>
              <p:cNvSpPr/>
              <p:nvPr/>
            </p:nvSpPr>
            <p:spPr>
              <a:xfrm>
                <a:off x="5135892" y="3659797"/>
                <a:ext cx="548640" cy="25400"/>
              </a:xfrm>
              <a:custGeom>
                <a:avLst/>
                <a:gdLst/>
                <a:ahLst/>
                <a:cxnLst/>
                <a:rect l="l" t="t" r="r" b="b"/>
                <a:pathLst>
                  <a:path w="548639" h="25400">
                    <a:moveTo>
                      <a:pt x="548017" y="0"/>
                    </a:moveTo>
                    <a:lnTo>
                      <a:pt x="0" y="0"/>
                    </a:lnTo>
                    <a:lnTo>
                      <a:pt x="0" y="24828"/>
                    </a:lnTo>
                    <a:lnTo>
                      <a:pt x="548017" y="24828"/>
                    </a:lnTo>
                    <a:lnTo>
                      <a:pt x="548017" y="0"/>
                    </a:lnTo>
                    <a:close/>
                  </a:path>
                </a:pathLst>
              </a:custGeom>
              <a:solidFill>
                <a:srgbClr val="E1C2C1"/>
              </a:solidFill>
            </p:spPr>
            <p:txBody>
              <a:bodyPr wrap="square" lIns="0" tIns="0" rIns="0" bIns="0" rtlCol="0"/>
              <a:lstStyle/>
              <a:p>
                <a:endParaRPr/>
              </a:p>
            </p:txBody>
          </p:sp>
          <p:sp>
            <p:nvSpPr>
              <p:cNvPr id="325" name="object 54">
                <a:extLst>
                  <a:ext uri="{FF2B5EF4-FFF2-40B4-BE49-F238E27FC236}">
                    <a16:creationId xmlns:a16="http://schemas.microsoft.com/office/drawing/2014/main" id="{3FEDA123-3ACE-44E2-BEFD-A7B0F5008949}"/>
                  </a:ext>
                </a:extLst>
              </p:cNvPr>
              <p:cNvSpPr/>
              <p:nvPr/>
            </p:nvSpPr>
            <p:spPr>
              <a:xfrm>
                <a:off x="5135524" y="3660444"/>
                <a:ext cx="549275" cy="22860"/>
              </a:xfrm>
              <a:custGeom>
                <a:avLst/>
                <a:gdLst/>
                <a:ahLst/>
                <a:cxnLst/>
                <a:rect l="l" t="t" r="r" b="b"/>
                <a:pathLst>
                  <a:path w="549275" h="22860">
                    <a:moveTo>
                      <a:pt x="0" y="0"/>
                    </a:moveTo>
                    <a:lnTo>
                      <a:pt x="548779" y="0"/>
                    </a:lnTo>
                    <a:lnTo>
                      <a:pt x="548779" y="22859"/>
                    </a:lnTo>
                    <a:lnTo>
                      <a:pt x="0" y="22859"/>
                    </a:lnTo>
                    <a:lnTo>
                      <a:pt x="0" y="0"/>
                    </a:lnTo>
                    <a:close/>
                  </a:path>
                </a:pathLst>
              </a:custGeom>
              <a:ln w="3175">
                <a:solidFill>
                  <a:srgbClr val="878787"/>
                </a:solidFill>
              </a:ln>
            </p:spPr>
            <p:txBody>
              <a:bodyPr wrap="square" lIns="0" tIns="0" rIns="0" bIns="0" rtlCol="0"/>
              <a:lstStyle/>
              <a:p>
                <a:endParaRPr/>
              </a:p>
            </p:txBody>
          </p:sp>
          <p:sp>
            <p:nvSpPr>
              <p:cNvPr id="326" name="object 55">
                <a:extLst>
                  <a:ext uri="{FF2B5EF4-FFF2-40B4-BE49-F238E27FC236}">
                    <a16:creationId xmlns:a16="http://schemas.microsoft.com/office/drawing/2014/main" id="{16896A7E-AAC8-4597-B703-924FA6B7EC4C}"/>
                  </a:ext>
                </a:extLst>
              </p:cNvPr>
              <p:cNvSpPr/>
              <p:nvPr/>
            </p:nvSpPr>
            <p:spPr>
              <a:xfrm>
                <a:off x="5135521" y="3660447"/>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27" name="object 56">
                <a:extLst>
                  <a:ext uri="{FF2B5EF4-FFF2-40B4-BE49-F238E27FC236}">
                    <a16:creationId xmlns:a16="http://schemas.microsoft.com/office/drawing/2014/main" id="{29BB3742-7F89-4295-821E-643C01E647D2}"/>
                  </a:ext>
                </a:extLst>
              </p:cNvPr>
              <p:cNvSpPr/>
              <p:nvPr/>
            </p:nvSpPr>
            <p:spPr>
              <a:xfrm>
                <a:off x="5135521" y="3683309"/>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28" name="object 57">
                <a:extLst>
                  <a:ext uri="{FF2B5EF4-FFF2-40B4-BE49-F238E27FC236}">
                    <a16:creationId xmlns:a16="http://schemas.microsoft.com/office/drawing/2014/main" id="{C9D27384-B492-48B5-A53C-29B68140A0EC}"/>
                  </a:ext>
                </a:extLst>
              </p:cNvPr>
              <p:cNvSpPr/>
              <p:nvPr/>
            </p:nvSpPr>
            <p:spPr>
              <a:xfrm>
                <a:off x="5135521" y="3675689"/>
                <a:ext cx="549275" cy="0"/>
              </a:xfrm>
              <a:custGeom>
                <a:avLst/>
                <a:gdLst/>
                <a:ahLst/>
                <a:cxnLst/>
                <a:rect l="l" t="t" r="r" b="b"/>
                <a:pathLst>
                  <a:path w="549275">
                    <a:moveTo>
                      <a:pt x="0" y="0"/>
                    </a:moveTo>
                    <a:lnTo>
                      <a:pt x="548779" y="0"/>
                    </a:lnTo>
                  </a:path>
                </a:pathLst>
              </a:custGeom>
              <a:ln w="3175">
                <a:solidFill>
                  <a:srgbClr val="878787"/>
                </a:solidFill>
              </a:ln>
            </p:spPr>
            <p:txBody>
              <a:bodyPr wrap="square" lIns="0" tIns="0" rIns="0" bIns="0" rtlCol="0"/>
              <a:lstStyle/>
              <a:p>
                <a:endParaRPr/>
              </a:p>
            </p:txBody>
          </p:sp>
          <p:sp>
            <p:nvSpPr>
              <p:cNvPr id="329" name="object 58">
                <a:extLst>
                  <a:ext uri="{FF2B5EF4-FFF2-40B4-BE49-F238E27FC236}">
                    <a16:creationId xmlns:a16="http://schemas.microsoft.com/office/drawing/2014/main" id="{19A973EF-9F8A-4CCB-BB20-494062EABB81}"/>
                  </a:ext>
                </a:extLst>
              </p:cNvPr>
              <p:cNvSpPr/>
              <p:nvPr/>
            </p:nvSpPr>
            <p:spPr>
              <a:xfrm>
                <a:off x="5368751" y="3645211"/>
                <a:ext cx="82550" cy="45720"/>
              </a:xfrm>
              <a:custGeom>
                <a:avLst/>
                <a:gdLst/>
                <a:ahLst/>
                <a:cxnLst/>
                <a:rect l="l" t="t" r="r" b="b"/>
                <a:pathLst>
                  <a:path w="82550" h="45720">
                    <a:moveTo>
                      <a:pt x="0" y="45720"/>
                    </a:moveTo>
                    <a:lnTo>
                      <a:pt x="82321" y="0"/>
                    </a:lnTo>
                  </a:path>
                </a:pathLst>
              </a:custGeom>
              <a:ln w="3175">
                <a:solidFill>
                  <a:srgbClr val="878787"/>
                </a:solidFill>
              </a:ln>
            </p:spPr>
            <p:txBody>
              <a:bodyPr wrap="square" lIns="0" tIns="0" rIns="0" bIns="0" rtlCol="0"/>
              <a:lstStyle/>
              <a:p>
                <a:endParaRPr/>
              </a:p>
            </p:txBody>
          </p:sp>
          <p:sp>
            <p:nvSpPr>
              <p:cNvPr id="330" name="object 59">
                <a:extLst>
                  <a:ext uri="{FF2B5EF4-FFF2-40B4-BE49-F238E27FC236}">
                    <a16:creationId xmlns:a16="http://schemas.microsoft.com/office/drawing/2014/main" id="{66AB38A8-60E5-43F9-A2BB-5091D71875A3}"/>
                  </a:ext>
                </a:extLst>
              </p:cNvPr>
              <p:cNvSpPr/>
              <p:nvPr/>
            </p:nvSpPr>
            <p:spPr>
              <a:xfrm>
                <a:off x="5368751" y="3645207"/>
                <a:ext cx="82550" cy="45720"/>
              </a:xfrm>
              <a:custGeom>
                <a:avLst/>
                <a:gdLst/>
                <a:ahLst/>
                <a:cxnLst/>
                <a:rect l="l" t="t" r="r" b="b"/>
                <a:pathLst>
                  <a:path w="82550" h="45720">
                    <a:moveTo>
                      <a:pt x="0" y="0"/>
                    </a:moveTo>
                    <a:lnTo>
                      <a:pt x="82321" y="45720"/>
                    </a:lnTo>
                  </a:path>
                </a:pathLst>
              </a:custGeom>
              <a:ln w="3175">
                <a:solidFill>
                  <a:srgbClr val="878787"/>
                </a:solidFill>
              </a:ln>
            </p:spPr>
            <p:txBody>
              <a:bodyPr wrap="square" lIns="0" tIns="0" rIns="0" bIns="0" rtlCol="0"/>
              <a:lstStyle/>
              <a:p>
                <a:endParaRPr/>
              </a:p>
            </p:txBody>
          </p:sp>
        </p:grpSp>
        <p:sp>
          <p:nvSpPr>
            <p:cNvPr id="332" name="object 63">
              <a:extLst>
                <a:ext uri="{FF2B5EF4-FFF2-40B4-BE49-F238E27FC236}">
                  <a16:creationId xmlns:a16="http://schemas.microsoft.com/office/drawing/2014/main" id="{69B22420-F78A-40FC-B6E1-F2539B823AAD}"/>
                </a:ext>
              </a:extLst>
            </p:cNvPr>
            <p:cNvSpPr txBox="1"/>
            <p:nvPr/>
          </p:nvSpPr>
          <p:spPr>
            <a:xfrm>
              <a:off x="1906244" y="3868700"/>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1.5</a:t>
              </a:r>
            </a:p>
          </p:txBody>
        </p:sp>
        <p:sp>
          <p:nvSpPr>
            <p:cNvPr id="333" name="object 64">
              <a:extLst>
                <a:ext uri="{FF2B5EF4-FFF2-40B4-BE49-F238E27FC236}">
                  <a16:creationId xmlns:a16="http://schemas.microsoft.com/office/drawing/2014/main" id="{74DEED64-0E4A-4D0A-B196-B4598CA95B20}"/>
                </a:ext>
              </a:extLst>
            </p:cNvPr>
            <p:cNvSpPr txBox="1"/>
            <p:nvPr/>
          </p:nvSpPr>
          <p:spPr>
            <a:xfrm>
              <a:off x="2660744" y="3557168"/>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13.9</a:t>
              </a:r>
            </a:p>
          </p:txBody>
        </p:sp>
        <p:sp>
          <p:nvSpPr>
            <p:cNvPr id="334" name="object 65">
              <a:extLst>
                <a:ext uri="{FF2B5EF4-FFF2-40B4-BE49-F238E27FC236}">
                  <a16:creationId xmlns:a16="http://schemas.microsoft.com/office/drawing/2014/main" id="{AE9C69E2-148F-431E-A8D0-87E408E2EB83}"/>
                </a:ext>
              </a:extLst>
            </p:cNvPr>
            <p:cNvSpPr txBox="1"/>
            <p:nvPr/>
          </p:nvSpPr>
          <p:spPr>
            <a:xfrm>
              <a:off x="3526599" y="3877340"/>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1.5</a:t>
              </a:r>
            </a:p>
          </p:txBody>
        </p:sp>
        <p:sp>
          <p:nvSpPr>
            <p:cNvPr id="335" name="object 66">
              <a:extLst>
                <a:ext uri="{FF2B5EF4-FFF2-40B4-BE49-F238E27FC236}">
                  <a16:creationId xmlns:a16="http://schemas.microsoft.com/office/drawing/2014/main" id="{9CBE1BE3-9CBB-4AB5-B893-D3D8513F17D8}"/>
                </a:ext>
              </a:extLst>
            </p:cNvPr>
            <p:cNvSpPr txBox="1"/>
            <p:nvPr/>
          </p:nvSpPr>
          <p:spPr>
            <a:xfrm>
              <a:off x="4288064" y="3294015"/>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23.6</a:t>
              </a:r>
            </a:p>
          </p:txBody>
        </p:sp>
        <p:sp>
          <p:nvSpPr>
            <p:cNvPr id="336" name="object 67">
              <a:extLst>
                <a:ext uri="{FF2B5EF4-FFF2-40B4-BE49-F238E27FC236}">
                  <a16:creationId xmlns:a16="http://schemas.microsoft.com/office/drawing/2014/main" id="{62735858-9B18-45CE-9116-1C956CE44150}"/>
                </a:ext>
              </a:extLst>
            </p:cNvPr>
            <p:cNvSpPr txBox="1"/>
            <p:nvPr/>
          </p:nvSpPr>
          <p:spPr>
            <a:xfrm>
              <a:off x="5156566" y="388112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0.7</a:t>
              </a:r>
            </a:p>
          </p:txBody>
        </p:sp>
      </p:grpSp>
    </p:spTree>
    <p:extLst>
      <p:ext uri="{BB962C8B-B14F-4D97-AF65-F5344CB8AC3E}">
        <p14:creationId xmlns:p14="http://schemas.microsoft.com/office/powerpoint/2010/main" val="201043938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Latin America,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46" name="Table 45">
            <a:extLst>
              <a:ext uri="{FF2B5EF4-FFF2-40B4-BE49-F238E27FC236}">
                <a16:creationId xmlns:a16="http://schemas.microsoft.com/office/drawing/2014/main" id="{ABB6E04F-D6CF-4F5C-9085-E2D5A1E9F0C5}"/>
              </a:ext>
            </a:extLst>
          </p:cNvPr>
          <p:cNvGraphicFramePr>
            <a:graphicFrameLocks noGrp="1"/>
          </p:cNvGraphicFramePr>
          <p:nvPr>
            <p:extLst>
              <p:ext uri="{D42A27DB-BD31-4B8C-83A1-F6EECF244321}">
                <p14:modId xmlns:p14="http://schemas.microsoft.com/office/powerpoint/2010/main" val="17817709"/>
              </p:ext>
            </p:extLst>
          </p:nvPr>
        </p:nvGraphicFramePr>
        <p:xfrm>
          <a:off x="196290" y="3474720"/>
          <a:ext cx="9562404" cy="2270241"/>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L="0" marR="38735" indent="0" algn="r">
                        <a:lnSpc>
                          <a:spcPts val="900"/>
                        </a:lnSpc>
                        <a:spcBef>
                          <a:spcPts val="0"/>
                        </a:spcBef>
                      </a:pPr>
                      <a:r>
                        <a:rPr sz="800" b="1" spc="0" baseline="0" dirty="0">
                          <a:solidFill>
                            <a:schemeClr val="tx1"/>
                          </a:solidFill>
                          <a:latin typeface="+mn-lt"/>
                          <a:cs typeface="Gill Sans MT"/>
                        </a:rPr>
                        <a:t>Bolivia (</a:t>
                      </a:r>
                      <a:r>
                        <a:rPr sz="800" b="1" spc="0" baseline="0" dirty="0" err="1">
                          <a:solidFill>
                            <a:schemeClr val="tx1"/>
                          </a:solidFill>
                          <a:latin typeface="+mn-lt"/>
                          <a:cs typeface="Gill Sans MT"/>
                        </a:rPr>
                        <a:t>Plurinational</a:t>
                      </a:r>
                      <a:r>
                        <a:rPr lang="en-US" sz="800" b="1" spc="0" baseline="0" dirty="0">
                          <a:solidFill>
                            <a:schemeClr val="tx1"/>
                          </a:solidFill>
                          <a:latin typeface="+mn-lt"/>
                          <a:cs typeface="Gill Sans MT"/>
                        </a:rPr>
                        <a:t> S</a:t>
                      </a:r>
                      <a:r>
                        <a:rPr sz="800" b="1" spc="0" baseline="0" dirty="0">
                          <a:solidFill>
                            <a:schemeClr val="tx1"/>
                          </a:solidFill>
                          <a:latin typeface="+mn-lt"/>
                          <a:cs typeface="Gill Sans MT"/>
                        </a:rPr>
                        <a:t>tate of)</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6 100 000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Brazil</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114 000 000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702 000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0.62%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Chile</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9 800 000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38 400</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0.03%</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L="0" marR="38735" indent="0" algn="r">
                        <a:lnSpc>
                          <a:spcPct val="100000"/>
                        </a:lnSpc>
                        <a:spcBef>
                          <a:spcPts val="0"/>
                        </a:spcBef>
                      </a:pPr>
                      <a:r>
                        <a:rPr sz="800" b="1" spc="0" baseline="0" dirty="0">
                          <a:solidFill>
                            <a:schemeClr val="tx1"/>
                          </a:solidFill>
                          <a:latin typeface="+mn-lt"/>
                          <a:cs typeface="Gill Sans MT"/>
                        </a:rPr>
                        <a:t>Colombia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27 400 000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300 000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120 000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0.45%</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Costa Rica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400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15 800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0.61%</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Guatemala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9 200 000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116 000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1.27%</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4300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0.05%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25 200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0.27%</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Mexico</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66 100 000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244 000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0.37%</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1 226 000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1.85%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123 000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0.19%</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202 000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0.31%</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Nicaragua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3 600 000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19 700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0.55%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955380"/>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Panama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2 200 000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8600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30 000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1340146"/>
                  </a:ext>
                </a:extLst>
              </a:tr>
              <a:tr h="146497">
                <a:tc>
                  <a:txBody>
                    <a:bodyPr/>
                    <a:lstStyle/>
                    <a:p>
                      <a:pPr marL="0" marR="38735" indent="0" algn="r">
                        <a:lnSpc>
                          <a:spcPct val="100000"/>
                        </a:lnSpc>
                        <a:spcBef>
                          <a:spcPts val="0"/>
                        </a:spcBef>
                      </a:pPr>
                      <a:r>
                        <a:rPr sz="800" b="1" spc="0" baseline="0" dirty="0">
                          <a:solidFill>
                            <a:schemeClr val="tx1"/>
                          </a:solidFill>
                          <a:latin typeface="+mn-lt"/>
                          <a:cs typeface="Gill Sans MT"/>
                        </a:rPr>
                        <a:t>Paraguay</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3 900 000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9000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32 200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ACD5E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9951145"/>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Peru</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17 100 000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260 000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1.52%</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8265763"/>
                  </a:ext>
                </a:extLst>
              </a:tr>
              <a:tr h="146499">
                <a:tc>
                  <a:txBody>
                    <a:bodyPr/>
                    <a:lstStyle/>
                    <a:p>
                      <a:pPr marL="0" marR="38735" indent="0" algn="r">
                        <a:lnSpc>
                          <a:spcPct val="100000"/>
                        </a:lnSpc>
                        <a:spcBef>
                          <a:spcPts val="0"/>
                        </a:spcBef>
                      </a:pPr>
                      <a:r>
                        <a:rPr sz="800" b="1" spc="0" baseline="0" dirty="0">
                          <a:solidFill>
                            <a:schemeClr val="tx1"/>
                          </a:solidFill>
                          <a:latin typeface="+mn-lt"/>
                          <a:cs typeface="Gill Sans MT"/>
                        </a:rPr>
                        <a:t>Uruguay</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1 700 000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28 600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1.68%</a:t>
                      </a:r>
                      <a:endParaRPr sz="700" spc="0" baseline="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0.09%</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2001407"/>
                  </a:ext>
                </a:extLst>
              </a:tr>
              <a:tr h="146499">
                <a:tc>
                  <a:txBody>
                    <a:bodyPr/>
                    <a:lstStyle/>
                    <a:p>
                      <a:pPr marL="0" marR="38735" indent="0" algn="r">
                        <a:lnSpc>
                          <a:spcPts val="900"/>
                        </a:lnSpc>
                        <a:spcBef>
                          <a:spcPts val="0"/>
                        </a:spcBef>
                      </a:pPr>
                      <a:r>
                        <a:rPr sz="800" b="1" spc="0" baseline="0" dirty="0">
                          <a:solidFill>
                            <a:schemeClr val="tx1"/>
                          </a:solidFill>
                          <a:latin typeface="+mn-lt"/>
                          <a:cs typeface="Gill Sans MT"/>
                        </a:rPr>
                        <a:t>Venezuela (Bolivarian Republic</a:t>
                      </a:r>
                      <a:r>
                        <a:rPr lang="en-US" sz="800" b="1" spc="0" baseline="0" dirty="0">
                          <a:solidFill>
                            <a:schemeClr val="tx1"/>
                          </a:solidFill>
                          <a:latin typeface="+mn-lt"/>
                          <a:cs typeface="Gill Sans MT"/>
                        </a:rPr>
                        <a:t> </a:t>
                      </a:r>
                      <a:r>
                        <a:rPr sz="800" b="1" spc="0" baseline="0" dirty="0">
                          <a:solidFill>
                            <a:schemeClr val="tx1"/>
                          </a:solidFill>
                          <a:latin typeface="+mn-lt"/>
                          <a:cs typeface="Gill Sans MT"/>
                        </a:rPr>
                        <a:t>of)</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14 600 000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2C81E"/>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38735" indent="0" algn="r">
                        <a:lnSpc>
                          <a:spcPct val="100000"/>
                        </a:lnSpc>
                        <a:spcBef>
                          <a:spcPts val="0"/>
                        </a:spcBef>
                      </a:pPr>
                      <a:r>
                        <a:rPr sz="700" spc="0" baseline="0" dirty="0">
                          <a:solidFill>
                            <a:schemeClr val="tx1"/>
                          </a:solidFill>
                          <a:latin typeface="+mn-lt"/>
                          <a:cs typeface="Gill Sans MT"/>
                        </a:rPr>
                        <a:t>15 000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L="0" marR="38735" indent="0" algn="r">
                        <a:lnSpc>
                          <a:spcPct val="100000"/>
                        </a:lnSpc>
                        <a:spcBef>
                          <a:spcPts val="0"/>
                        </a:spcBef>
                      </a:pPr>
                      <a:r>
                        <a:rPr sz="700" spc="0" baseline="0" dirty="0">
                          <a:solidFill>
                            <a:schemeClr val="tx1"/>
                          </a:solidFill>
                          <a:latin typeface="+mn-lt"/>
                          <a:cs typeface="Gill Sans MT"/>
                        </a:rPr>
                        <a:t>0.10%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0" indent="0" algn="r">
                        <a:lnSpc>
                          <a:spcPct val="100000"/>
                        </a:lnSpc>
                        <a:spcBef>
                          <a:spcPts val="0"/>
                        </a:spcBef>
                      </a:pPr>
                      <a:endParaRPr sz="700" spc="0" baseline="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5225052"/>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0"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0.25%</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1.69%</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0.06%</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2" name="Group 1">
            <a:extLst>
              <a:ext uri="{FF2B5EF4-FFF2-40B4-BE49-F238E27FC236}">
                <a16:creationId xmlns:a16="http://schemas.microsoft.com/office/drawing/2014/main" id="{C1D74BD3-3CBD-4893-ADD0-8D8EC4204093}"/>
              </a:ext>
            </a:extLst>
          </p:cNvPr>
          <p:cNvGrpSpPr/>
          <p:nvPr/>
        </p:nvGrpSpPr>
        <p:grpSpPr>
          <a:xfrm>
            <a:off x="457196" y="1920240"/>
            <a:ext cx="11727661" cy="4634448"/>
            <a:chOff x="457196" y="1920240"/>
            <a:chExt cx="11727661" cy="4634448"/>
          </a:xfrm>
        </p:grpSpPr>
        <p:grpSp>
          <p:nvGrpSpPr>
            <p:cNvPr id="47" name="Group 46">
              <a:extLst>
                <a:ext uri="{FF2B5EF4-FFF2-40B4-BE49-F238E27FC236}">
                  <a16:creationId xmlns:a16="http://schemas.microsoft.com/office/drawing/2014/main" id="{6E1EA25D-6D11-4E7B-906F-B9CAE177BA4B}"/>
                </a:ext>
              </a:extLst>
            </p:cNvPr>
            <p:cNvGrpSpPr/>
            <p:nvPr/>
          </p:nvGrpSpPr>
          <p:grpSpPr>
            <a:xfrm>
              <a:off x="1968008" y="1920240"/>
              <a:ext cx="7790688" cy="1582935"/>
              <a:chOff x="1968008" y="1810512"/>
              <a:chExt cx="7790688" cy="1582935"/>
            </a:xfrm>
          </p:grpSpPr>
          <p:sp>
            <p:nvSpPr>
              <p:cNvPr id="48" name="Rectangle 47">
                <a:extLst>
                  <a:ext uri="{FF2B5EF4-FFF2-40B4-BE49-F238E27FC236}">
                    <a16:creationId xmlns:a16="http://schemas.microsoft.com/office/drawing/2014/main" id="{83469A26-DD2B-4599-9209-A2E88718B69D}"/>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C4C24C96-3E68-4326-A8E2-EB9FDDB89860}"/>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0FFA7D7-8094-4A90-847E-AB41CBC0A3E2}"/>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91485AA8-05E4-4CD8-B9F8-EA87B3872EE4}"/>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142684A-D0A6-4805-98E8-B01E12AA3662}"/>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450EF6F-26B3-4FA5-A960-D659D66CAB9E}"/>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B6CD9347-925A-41FD-A3E9-E3F460F642BF}"/>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97E9AEF-5065-49B4-A2BB-11E6A5324DCD}"/>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D73868-5466-46EF-8A1C-C2A55DA42CDB}"/>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BDB5BA7F-4C53-4CF4-A5E8-B70815A2641B}"/>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D38E8A81-A584-4C88-B5EB-B265C1B0607B}"/>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3B263DA7-CA3D-48F5-A26D-52F2348D954A}"/>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98968337-76CA-46B2-8B30-AEEE7F5E10DA}"/>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C269A034-05B7-4008-A42B-4EEA8F004CD4}"/>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0E8EF509-B4B3-494E-942A-ACF2513D13D0}"/>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BBDE7823-D9D3-452C-8C47-1077A61CC992}"/>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0BEAACD8-4B4C-42F8-AFAB-C9DDDB9C6583}"/>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0ED9BD74-25C6-47AB-8608-A9C4C24EEA8A}"/>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6C0245EB-1966-461F-AB8B-12A4BE73C476}"/>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24F25F50-EE92-4E98-9FDB-ED8E6F6F005C}"/>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B4363B95-A2C9-4E94-B2D7-50EF61B1C260}"/>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62ACA4E1-F097-4E0E-B35C-04440279C877}"/>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72" name="TextBox 71">
              <a:extLst>
                <a:ext uri="{FF2B5EF4-FFF2-40B4-BE49-F238E27FC236}">
                  <a16:creationId xmlns:a16="http://schemas.microsoft.com/office/drawing/2014/main" id="{39D2CD39-447E-447B-A760-653469F59871}"/>
                </a:ext>
              </a:extLst>
            </p:cNvPr>
            <p:cNvSpPr txBox="1"/>
            <p:nvPr/>
          </p:nvSpPr>
          <p:spPr>
            <a:xfrm>
              <a:off x="9807417" y="3438144"/>
              <a:ext cx="2377440" cy="2962349"/>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regions covered by the local population size estimate are as follows: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Colombia: Bogotá, Cali and Medellín.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Costa Rica: Gran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Área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Metropolitana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Panama: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Azuero</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Bocas del Toro, Chiriquí, Coclé, Comarca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Ngäbe-Buglé</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Panamá Centro, Panamá Este, Panamá Norte, Panamá Oeste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Veraguas.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Paraguay: Alto Paraná, Amambay,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Área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600" b="0" i="0" u="none" strike="noStrike" kern="1200" cap="none" spc="0" normalizeH="0" baseline="0" noProof="0" dirty="0" err="1">
                  <a:ln>
                    <a:noFill/>
                  </a:ln>
                  <a:solidFill>
                    <a:prstClr val="black"/>
                  </a:solidFill>
                  <a:effectLst/>
                  <a:uLnTx/>
                  <a:uFillTx/>
                  <a:latin typeface="Arial" panose="020B0604020202020204"/>
                  <a:ea typeface="+mn-ea"/>
                  <a:cs typeface="+mn-cs"/>
                </a:rPr>
                <a:t>Metropolitana</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(Asunción and Central) and Caaguazú (sex workers); Alto Paraná, Asunción, Caaguazú and</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Central (gay men and other men who have sex with men); Amambay, Asunción and Central (transgender people).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3: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nvGrpSpPr>
            <p:cNvPr id="31" name="Group 30">
              <a:extLst>
                <a:ext uri="{FF2B5EF4-FFF2-40B4-BE49-F238E27FC236}">
                  <a16:creationId xmlns:a16="http://schemas.microsoft.com/office/drawing/2014/main" id="{4B8BD697-A695-48C4-811A-DAEA228E7820}"/>
                </a:ext>
              </a:extLst>
            </p:cNvPr>
            <p:cNvGrpSpPr/>
            <p:nvPr/>
          </p:nvGrpSpPr>
          <p:grpSpPr>
            <a:xfrm>
              <a:off x="2681623" y="6016752"/>
              <a:ext cx="6380081" cy="153888"/>
              <a:chOff x="2681623" y="5961888"/>
              <a:chExt cx="6380081" cy="153888"/>
            </a:xfrm>
          </p:grpSpPr>
          <p:grpSp>
            <p:nvGrpSpPr>
              <p:cNvPr id="32" name="Group 31">
                <a:extLst>
                  <a:ext uri="{FF2B5EF4-FFF2-40B4-BE49-F238E27FC236}">
                    <a16:creationId xmlns:a16="http://schemas.microsoft.com/office/drawing/2014/main" id="{C3ADA6E4-E270-4DD5-8135-5D3FFC88C14F}"/>
                  </a:ext>
                </a:extLst>
              </p:cNvPr>
              <p:cNvGrpSpPr/>
              <p:nvPr/>
            </p:nvGrpSpPr>
            <p:grpSpPr>
              <a:xfrm>
                <a:off x="4995055" y="5961888"/>
                <a:ext cx="1875432" cy="153888"/>
                <a:chOff x="256032" y="6035040"/>
                <a:chExt cx="1875432" cy="153888"/>
              </a:xfrm>
            </p:grpSpPr>
            <p:sp>
              <p:nvSpPr>
                <p:cNvPr id="42" name="Rectangle 41">
                  <a:extLst>
                    <a:ext uri="{FF2B5EF4-FFF2-40B4-BE49-F238E27FC236}">
                      <a16:creationId xmlns:a16="http://schemas.microsoft.com/office/drawing/2014/main" id="{F5BFAFCF-8CD8-43B6-8FF0-D52CFBD779AD}"/>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bject 71">
                  <a:extLst>
                    <a:ext uri="{FF2B5EF4-FFF2-40B4-BE49-F238E27FC236}">
                      <a16:creationId xmlns:a16="http://schemas.microsoft.com/office/drawing/2014/main" id="{1E7CE380-A2D4-4ACC-818F-133AB31302D0}"/>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33" name="Group 32">
                <a:extLst>
                  <a:ext uri="{FF2B5EF4-FFF2-40B4-BE49-F238E27FC236}">
                    <a16:creationId xmlns:a16="http://schemas.microsoft.com/office/drawing/2014/main" id="{64B0CBBE-C3BE-4D78-854F-6094F3AE5402}"/>
                  </a:ext>
                </a:extLst>
              </p:cNvPr>
              <p:cNvGrpSpPr/>
              <p:nvPr/>
            </p:nvGrpSpPr>
            <p:grpSpPr>
              <a:xfrm>
                <a:off x="2681623" y="5961888"/>
                <a:ext cx="2035297" cy="153888"/>
                <a:chOff x="256032" y="5852160"/>
                <a:chExt cx="2035297" cy="153888"/>
              </a:xfrm>
            </p:grpSpPr>
            <p:sp>
              <p:nvSpPr>
                <p:cNvPr id="40" name="object 71">
                  <a:extLst>
                    <a:ext uri="{FF2B5EF4-FFF2-40B4-BE49-F238E27FC236}">
                      <a16:creationId xmlns:a16="http://schemas.microsoft.com/office/drawing/2014/main" id="{6EAFB4AC-7CF8-4FC4-8DDF-EF53A2D0A4E0}"/>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41" name="Rectangle 40">
                  <a:extLst>
                    <a:ext uri="{FF2B5EF4-FFF2-40B4-BE49-F238E27FC236}">
                      <a16:creationId xmlns:a16="http://schemas.microsoft.com/office/drawing/2014/main" id="{08A3501B-0CE1-4565-9984-B579D22CAFBD}"/>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 name="Group 33">
                <a:extLst>
                  <a:ext uri="{FF2B5EF4-FFF2-40B4-BE49-F238E27FC236}">
                    <a16:creationId xmlns:a16="http://schemas.microsoft.com/office/drawing/2014/main" id="{D72EB9F6-E088-4BDF-A2B9-ECBCD34B6D85}"/>
                  </a:ext>
                </a:extLst>
              </p:cNvPr>
              <p:cNvGrpSpPr/>
              <p:nvPr/>
            </p:nvGrpSpPr>
            <p:grpSpPr>
              <a:xfrm>
                <a:off x="7116463" y="5961888"/>
                <a:ext cx="1059064" cy="153888"/>
                <a:chOff x="256032" y="6035040"/>
                <a:chExt cx="1059064" cy="153888"/>
              </a:xfrm>
            </p:grpSpPr>
            <p:sp>
              <p:nvSpPr>
                <p:cNvPr id="38" name="Rectangle 37">
                  <a:extLst>
                    <a:ext uri="{FF2B5EF4-FFF2-40B4-BE49-F238E27FC236}">
                      <a16:creationId xmlns:a16="http://schemas.microsoft.com/office/drawing/2014/main" id="{D2C4DC0D-F22F-4DD5-B6CA-3D4296A74218}"/>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bject 71">
                  <a:extLst>
                    <a:ext uri="{FF2B5EF4-FFF2-40B4-BE49-F238E27FC236}">
                      <a16:creationId xmlns:a16="http://schemas.microsoft.com/office/drawing/2014/main" id="{015E9EA0-F9F5-4E41-98F1-6B9B2DB8B48C}"/>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35" name="Group 34">
                <a:extLst>
                  <a:ext uri="{FF2B5EF4-FFF2-40B4-BE49-F238E27FC236}">
                    <a16:creationId xmlns:a16="http://schemas.microsoft.com/office/drawing/2014/main" id="{5E0BBBF5-601F-4EAC-9A54-B72419A6C25F}"/>
                  </a:ext>
                </a:extLst>
              </p:cNvPr>
              <p:cNvGrpSpPr/>
              <p:nvPr/>
            </p:nvGrpSpPr>
            <p:grpSpPr>
              <a:xfrm>
                <a:off x="8451487" y="5961888"/>
                <a:ext cx="610217" cy="153888"/>
                <a:chOff x="256032" y="6035040"/>
                <a:chExt cx="610217" cy="153888"/>
              </a:xfrm>
            </p:grpSpPr>
            <p:sp>
              <p:nvSpPr>
                <p:cNvPr id="36" name="Rectangle 35">
                  <a:extLst>
                    <a:ext uri="{FF2B5EF4-FFF2-40B4-BE49-F238E27FC236}">
                      <a16:creationId xmlns:a16="http://schemas.microsoft.com/office/drawing/2014/main" id="{999C6617-5BEE-425C-B203-0B50D729EE35}"/>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bject 71">
                  <a:extLst>
                    <a:ext uri="{FF2B5EF4-FFF2-40B4-BE49-F238E27FC236}">
                      <a16:creationId xmlns:a16="http://schemas.microsoft.com/office/drawing/2014/main" id="{6021A931-A8FF-4E9F-A2E9-B927921FD453}"/>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
          <p:nvSpPr>
            <p:cNvPr id="44" name="TextBox 43">
              <a:extLst>
                <a:ext uri="{FF2B5EF4-FFF2-40B4-BE49-F238E27FC236}">
                  <a16:creationId xmlns:a16="http://schemas.microsoft.com/office/drawing/2014/main" id="{AB07EEE4-2A10-4E2C-B363-D86B290469EB}"/>
                </a:ext>
              </a:extLst>
            </p:cNvPr>
            <p:cNvSpPr txBox="1"/>
            <p:nvPr/>
          </p:nvSpPr>
          <p:spPr>
            <a:xfrm>
              <a:off x="457196" y="6400800"/>
              <a:ext cx="633025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a:t>
              </a:r>
            </a:p>
          </p:txBody>
        </p:sp>
      </p:grpSp>
    </p:spTree>
    <p:extLst>
      <p:ext uri="{BB962C8B-B14F-4D97-AF65-F5344CB8AC3E}">
        <p14:creationId xmlns:p14="http://schemas.microsoft.com/office/powerpoint/2010/main" val="426228306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Latin America,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12F0D8E-041F-4E6A-BD4D-74B5955ABF70}"/>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9D6D000C-E827-4F15-8554-388921B31B55}"/>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4CA0E7EB-E4B7-4B34-BA9B-2F871DF0D817}"/>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BE9C4392-C398-4E35-8283-2A11AA306357}"/>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2C1CB95D-CE68-4F96-8966-03DD87AF327C}"/>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7E7B698A-9E8C-4EBE-8ED8-A5D3FB55CFF3}"/>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2768AEF1-12FD-4271-8287-F366806A60E6}"/>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465A4C37-DDA4-4B56-AE72-E2D58BAFF6B0}"/>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7B2C2D74-67ED-4F12-AED6-478F56AB760F}"/>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984BDAC9-6D0D-44BF-9D29-E96052D022A8}"/>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F1D916CB-316B-4750-B7A8-FC0CC2CF3229}"/>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EB661E31-C2DA-4E6C-8F75-60DDC6B8385F}"/>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74740A38-CC24-42CD-885F-84CCE117EA2D}"/>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EFC157DD-876C-4A78-A3EA-610998AF6589}"/>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AA0B4620-5B56-46E7-9AC3-BF2A0C94FE9E}"/>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6AD24FC9-3707-4D2E-BE4F-D4282A0DF92B}"/>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4F7DC992-9C70-4FCB-8430-96B3F6514E18}"/>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53EF4FC2-B413-4B31-8BDF-6373A62B6909}"/>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A1A70CE6-2756-466F-81DF-8DD64AB0895C}"/>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46169879-1493-464C-A2F3-AE7A74D5EA53}"/>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D23B4616-6CAA-4D26-8C61-3F84DC5C8042}"/>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47ACBD63-009A-4F0F-B33B-71EA71044802}"/>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245594DF-B5EC-4F65-BDD4-B08F2ED504B4}"/>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AE82AFF3-8F60-424C-9073-7B3F22DFFFF2}"/>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A4BC98E4-6E0B-406A-BBE1-EDA154EC92A9}"/>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1BDA71F1-C648-4EAF-8D53-64D450FB9FC0}"/>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2C4F88EC-74C1-417B-84B3-7E4FD64C2150}"/>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2D82D04A-9570-4E7D-8B2F-88163699A246}"/>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42F1EB20-CE6B-404C-B3E2-896B570364E7}"/>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AA941964-0D1B-4BFC-BDCA-03C4F848468D}"/>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EA932536-8E0D-4F35-93E8-4DB2ECADACFB}"/>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17DFA907-2469-421F-A2D2-7790CC256A66}"/>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8440641D-3C05-4994-A0C4-CB9CB2EA0857}"/>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0EB2A9C9-0609-4AF2-998E-45CD5F347EA8}"/>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E54BD5FF-8777-4D06-A825-31EA2AAD8B45}"/>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5DC6CCB5-107B-4EAE-A9E1-F447F04B3637}"/>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BA3E7ECA-E4F9-4686-B636-C4A4CB3244ED}"/>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F7D4C563-1805-4DE1-A476-462E5B261677}"/>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822205B1-E690-4F20-B3EF-B8C70AF5D65F}"/>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6B6D05E5-2A91-4B00-AE13-31F07F86B5DA}"/>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D0490D54-E32E-4C76-A5C0-99FE130B0B69}"/>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041AA409-B7D3-45C5-84E1-1426F59175AD}"/>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137CE43-9E96-40F3-9F65-99ADB42CE8A8}"/>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269D31C3-C895-437D-8FE5-1878785AD878}"/>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8BDECC7D-82EC-460B-A3D2-CC96D606098C}"/>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13469E72-0CF8-456A-8BC9-C87176F97273}"/>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9CB38DCD-A9EE-4CAE-A096-2A612582B13E}"/>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D50B4EF8-CCB7-4471-B8CA-ECCA9F24CF22}"/>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2AF2985C-743E-4876-B6C6-70CD5C2908A1}"/>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4" name="object 56">
              <a:extLst>
                <a:ext uri="{FF2B5EF4-FFF2-40B4-BE49-F238E27FC236}">
                  <a16:creationId xmlns:a16="http://schemas.microsoft.com/office/drawing/2014/main" id="{7A23EF30-5B79-4ACF-9390-4DAAAA2BC052}"/>
                </a:ext>
              </a:extLst>
            </p:cNvPr>
            <p:cNvSpPr/>
            <p:nvPr/>
          </p:nvSpPr>
          <p:spPr>
            <a:xfrm>
              <a:off x="2743200" y="3209838"/>
              <a:ext cx="548640" cy="50292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54">
              <a:extLst>
                <a:ext uri="{FF2B5EF4-FFF2-40B4-BE49-F238E27FC236}">
                  <a16:creationId xmlns:a16="http://schemas.microsoft.com/office/drawing/2014/main" id="{433C742F-63EB-4A4D-B454-61E70DB35447}"/>
                </a:ext>
              </a:extLst>
            </p:cNvPr>
            <p:cNvSpPr/>
            <p:nvPr/>
          </p:nvSpPr>
          <p:spPr>
            <a:xfrm>
              <a:off x="1828800" y="2460890"/>
              <a:ext cx="548640" cy="9144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7">
              <a:extLst>
                <a:ext uri="{FF2B5EF4-FFF2-40B4-BE49-F238E27FC236}">
                  <a16:creationId xmlns:a16="http://schemas.microsoft.com/office/drawing/2014/main" id="{09D7C5E2-DD67-487D-8628-B898BD5B4FEA}"/>
                </a:ext>
              </a:extLst>
            </p:cNvPr>
            <p:cNvSpPr/>
            <p:nvPr/>
          </p:nvSpPr>
          <p:spPr>
            <a:xfrm>
              <a:off x="1828800" y="3745234"/>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154EC4E4-3366-46D4-B1B9-CFD3FE8E5307}"/>
                </a:ext>
              </a:extLst>
            </p:cNvPr>
            <p:cNvSpPr/>
            <p:nvPr/>
          </p:nvSpPr>
          <p:spPr>
            <a:xfrm>
              <a:off x="1828800" y="3955935"/>
              <a:ext cx="548640" cy="139903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AB078DDB-B455-4B0B-822A-D503079E85D4}"/>
                </a:ext>
              </a:extLst>
            </p:cNvPr>
            <p:cNvSpPr/>
            <p:nvPr/>
          </p:nvSpPr>
          <p:spPr>
            <a:xfrm>
              <a:off x="2743200" y="2459736"/>
              <a:ext cx="548640" cy="10058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FC28E9DF-0D4E-4279-901C-B93FA2E49927}"/>
                </a:ext>
              </a:extLst>
            </p:cNvPr>
            <p:cNvSpPr/>
            <p:nvPr/>
          </p:nvSpPr>
          <p:spPr>
            <a:xfrm>
              <a:off x="3657600" y="2459736"/>
              <a:ext cx="548640" cy="9144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A0E35ADC-B0EB-472F-BB10-C13078EA56C8}"/>
                </a:ext>
              </a:extLst>
            </p:cNvPr>
            <p:cNvSpPr/>
            <p:nvPr/>
          </p:nvSpPr>
          <p:spPr>
            <a:xfrm>
              <a:off x="3657600" y="2550994"/>
              <a:ext cx="548640" cy="5669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C7541EBE-3049-44BA-8B1E-D84CF28A0820}"/>
                </a:ext>
              </a:extLst>
            </p:cNvPr>
            <p:cNvSpPr/>
            <p:nvPr/>
          </p:nvSpPr>
          <p:spPr>
            <a:xfrm>
              <a:off x="3657600" y="3116132"/>
              <a:ext cx="548640" cy="53035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ADA2F595-0CD9-4B59-A4A0-2F29D032B4A9}"/>
                </a:ext>
              </a:extLst>
            </p:cNvPr>
            <p:cNvSpPr/>
            <p:nvPr/>
          </p:nvSpPr>
          <p:spPr>
            <a:xfrm>
              <a:off x="4572000" y="2459736"/>
              <a:ext cx="548640" cy="9144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D42D55BB-9E42-4F66-95F2-FD18A3097322}"/>
                </a:ext>
              </a:extLst>
            </p:cNvPr>
            <p:cNvSpPr/>
            <p:nvPr/>
          </p:nvSpPr>
          <p:spPr>
            <a:xfrm>
              <a:off x="5486400" y="2459736"/>
              <a:ext cx="548640" cy="9144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843A5EAE-4AA8-4A35-B885-69F87E1E3A62}"/>
                </a:ext>
              </a:extLst>
            </p:cNvPr>
            <p:cNvSpPr/>
            <p:nvPr/>
          </p:nvSpPr>
          <p:spPr>
            <a:xfrm>
              <a:off x="5486400" y="2550994"/>
              <a:ext cx="548640" cy="49377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773A9D13-CFE2-44C0-B982-1C2358202A36}"/>
                </a:ext>
              </a:extLst>
            </p:cNvPr>
            <p:cNvSpPr/>
            <p:nvPr/>
          </p:nvSpPr>
          <p:spPr>
            <a:xfrm>
              <a:off x="5486400" y="3041047"/>
              <a:ext cx="548640" cy="42976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FB8C613C-3CFA-4039-B12F-939E9C4E9C28}"/>
                </a:ext>
              </a:extLst>
            </p:cNvPr>
            <p:cNvSpPr/>
            <p:nvPr/>
          </p:nvSpPr>
          <p:spPr>
            <a:xfrm>
              <a:off x="5486400" y="3468696"/>
              <a:ext cx="548640" cy="2011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6F81B3C0-AE67-4A65-936D-056F94D90DDB}"/>
                </a:ext>
              </a:extLst>
            </p:cNvPr>
            <p:cNvSpPr/>
            <p:nvPr/>
          </p:nvSpPr>
          <p:spPr>
            <a:xfrm>
              <a:off x="1828800" y="2554826"/>
              <a:ext cx="548640" cy="71323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C51C651A-CE6D-48BE-9EE7-83EDF6188A66}"/>
                </a:ext>
              </a:extLst>
            </p:cNvPr>
            <p:cNvSpPr/>
            <p:nvPr/>
          </p:nvSpPr>
          <p:spPr>
            <a:xfrm>
              <a:off x="4572000" y="3549138"/>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FE725B64-D745-44EB-A88E-E6C9B1084F16}"/>
                </a:ext>
              </a:extLst>
            </p:cNvPr>
            <p:cNvSpPr/>
            <p:nvPr/>
          </p:nvSpPr>
          <p:spPr>
            <a:xfrm>
              <a:off x="3657600" y="3647218"/>
              <a:ext cx="548640" cy="24688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76452288-52D3-40F7-B3FE-E8D4A7DEB2AA}"/>
                </a:ext>
              </a:extLst>
            </p:cNvPr>
            <p:cNvSpPr/>
            <p:nvPr/>
          </p:nvSpPr>
          <p:spPr>
            <a:xfrm>
              <a:off x="1828800" y="3269864"/>
              <a:ext cx="548640" cy="4754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6A0F7346-EC1E-42D4-ABC3-981A60377571}"/>
                </a:ext>
              </a:extLst>
            </p:cNvPr>
            <p:cNvSpPr/>
            <p:nvPr/>
          </p:nvSpPr>
          <p:spPr>
            <a:xfrm>
              <a:off x="4572000" y="2550106"/>
              <a:ext cx="548640" cy="48463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EA7C66F9-6F7D-49A4-81C0-B924658595FD}"/>
                </a:ext>
              </a:extLst>
            </p:cNvPr>
            <p:cNvSpPr/>
            <p:nvPr/>
          </p:nvSpPr>
          <p:spPr>
            <a:xfrm>
              <a:off x="4572000" y="3030408"/>
              <a:ext cx="548640" cy="52120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A3994898-6D23-4EEB-92A5-691EE7A476CE}"/>
                </a:ext>
              </a:extLst>
            </p:cNvPr>
            <p:cNvSpPr/>
            <p:nvPr/>
          </p:nvSpPr>
          <p:spPr>
            <a:xfrm>
              <a:off x="3657600" y="3814513"/>
              <a:ext cx="548640" cy="154533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79682581-D7CF-4095-80A9-4A745B9490DB}"/>
                </a:ext>
              </a:extLst>
            </p:cNvPr>
            <p:cNvSpPr/>
            <p:nvPr/>
          </p:nvSpPr>
          <p:spPr>
            <a:xfrm>
              <a:off x="5486400" y="3636758"/>
              <a:ext cx="548640" cy="171907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70BDD510-8654-40C9-9D9D-7E18F5F1C013}"/>
                </a:ext>
              </a:extLst>
            </p:cNvPr>
            <p:cNvSpPr/>
            <p:nvPr/>
          </p:nvSpPr>
          <p:spPr>
            <a:xfrm>
              <a:off x="2743200" y="3714435"/>
              <a:ext cx="548640" cy="22860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796CA6A3-A0D0-4A4A-8F3F-459A23B18A4D}"/>
                </a:ext>
              </a:extLst>
            </p:cNvPr>
            <p:cNvSpPr/>
            <p:nvPr/>
          </p:nvSpPr>
          <p:spPr>
            <a:xfrm>
              <a:off x="4572000" y="3715958"/>
              <a:ext cx="548640" cy="16459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22BBDA4D-1FDE-4EBE-93AE-BC14295EDB30}"/>
                </a:ext>
              </a:extLst>
            </p:cNvPr>
            <p:cNvSpPr/>
            <p:nvPr/>
          </p:nvSpPr>
          <p:spPr>
            <a:xfrm>
              <a:off x="2743200" y="3939278"/>
              <a:ext cx="548640" cy="14173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7828737C-7549-444C-ADE1-C0295AD8E2EB}"/>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9" name="object 55">
              <a:extLst>
                <a:ext uri="{FF2B5EF4-FFF2-40B4-BE49-F238E27FC236}">
                  <a16:creationId xmlns:a16="http://schemas.microsoft.com/office/drawing/2014/main" id="{111549CE-0668-4116-AE6D-F57E6CC16C32}"/>
                </a:ext>
              </a:extLst>
            </p:cNvPr>
            <p:cNvSpPr/>
            <p:nvPr/>
          </p:nvSpPr>
          <p:spPr>
            <a:xfrm>
              <a:off x="2743200" y="2552486"/>
              <a:ext cx="548640" cy="65836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3571480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people living with HIV with a cd4 cell count &lt;200 cells/mm3 at diagnosis, </a:t>
            </a:r>
          </a:p>
          <a:p>
            <a:pPr>
              <a:lnSpc>
                <a:spcPct val="100000"/>
              </a:lnSpc>
              <a:spcBef>
                <a:spcPts val="0"/>
              </a:spcBef>
            </a:pPr>
            <a:r>
              <a:rPr lang="en-US" dirty="0"/>
              <a:t>selected countries in Latin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F94A4648-0E33-49A0-9950-1FD6D7E447FA}"/>
              </a:ext>
            </a:extLst>
          </p:cNvPr>
          <p:cNvGrpSpPr/>
          <p:nvPr/>
        </p:nvGrpSpPr>
        <p:grpSpPr>
          <a:xfrm>
            <a:off x="457197" y="2514600"/>
            <a:ext cx="10879784" cy="4040088"/>
            <a:chOff x="457197" y="2514600"/>
            <a:chExt cx="10879784" cy="40400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7" name="object 10">
              <a:extLst>
                <a:ext uri="{FF2B5EF4-FFF2-40B4-BE49-F238E27FC236}">
                  <a16:creationId xmlns:a16="http://schemas.microsoft.com/office/drawing/2014/main" id="{D4EBBC9B-2C62-4ED7-8785-7AC7FE5D2851}"/>
                </a:ext>
              </a:extLst>
            </p:cNvPr>
            <p:cNvSpPr txBox="1"/>
            <p:nvPr/>
          </p:nvSpPr>
          <p:spPr>
            <a:xfrm>
              <a:off x="685800" y="3653195"/>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8" name="TextBox 7">
              <a:extLst>
                <a:ext uri="{FF2B5EF4-FFF2-40B4-BE49-F238E27FC236}">
                  <a16:creationId xmlns:a16="http://schemas.microsoft.com/office/drawing/2014/main" id="{3DCA9CFB-3822-411B-85FE-3004DA7AA691}"/>
                </a:ext>
              </a:extLst>
            </p:cNvPr>
            <p:cNvSpPr txBox="1"/>
            <p:nvPr/>
          </p:nvSpPr>
          <p:spPr>
            <a:xfrm>
              <a:off x="1463040" y="5257800"/>
              <a:ext cx="822960"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Paraguay</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F9428A96-A752-4FFA-B52A-01E6A40A96E3}"/>
                </a:ext>
              </a:extLst>
            </p:cNvPr>
            <p:cNvSpPr txBox="1"/>
            <p:nvPr/>
          </p:nvSpPr>
          <p:spPr>
            <a:xfrm>
              <a:off x="2286000" y="5257800"/>
              <a:ext cx="822960"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Mexico</a:t>
              </a:r>
            </a:p>
          </p:txBody>
        </p:sp>
        <p:sp>
          <p:nvSpPr>
            <p:cNvPr id="10" name="TextBox 9">
              <a:extLst>
                <a:ext uri="{FF2B5EF4-FFF2-40B4-BE49-F238E27FC236}">
                  <a16:creationId xmlns:a16="http://schemas.microsoft.com/office/drawing/2014/main" id="{7F05201A-9D8E-4255-8550-ECBD8744094E}"/>
                </a:ext>
              </a:extLst>
            </p:cNvPr>
            <p:cNvSpPr txBox="1"/>
            <p:nvPr/>
          </p:nvSpPr>
          <p:spPr>
            <a:xfrm>
              <a:off x="3108960" y="5257800"/>
              <a:ext cx="822960"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Panama</a:t>
              </a:r>
            </a:p>
          </p:txBody>
        </p:sp>
        <p:sp>
          <p:nvSpPr>
            <p:cNvPr id="11" name="TextBox 10">
              <a:extLst>
                <a:ext uri="{FF2B5EF4-FFF2-40B4-BE49-F238E27FC236}">
                  <a16:creationId xmlns:a16="http://schemas.microsoft.com/office/drawing/2014/main" id="{222E0010-5D70-442A-9815-AA0B06175A09}"/>
                </a:ext>
              </a:extLst>
            </p:cNvPr>
            <p:cNvSpPr txBox="1"/>
            <p:nvPr/>
          </p:nvSpPr>
          <p:spPr>
            <a:xfrm>
              <a:off x="4992434" y="5257800"/>
              <a:ext cx="347852"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Chile</a:t>
              </a:r>
            </a:p>
          </p:txBody>
        </p:sp>
        <p:sp>
          <p:nvSpPr>
            <p:cNvPr id="12" name="TextBox 11">
              <a:extLst>
                <a:ext uri="{FF2B5EF4-FFF2-40B4-BE49-F238E27FC236}">
                  <a16:creationId xmlns:a16="http://schemas.microsoft.com/office/drawing/2014/main" id="{A6CC238C-7A31-47DD-BDFF-A4AF014DFA0B}"/>
                </a:ext>
              </a:extLst>
            </p:cNvPr>
            <p:cNvSpPr txBox="1"/>
            <p:nvPr/>
          </p:nvSpPr>
          <p:spPr>
            <a:xfrm>
              <a:off x="4020396" y="5257800"/>
              <a:ext cx="646011"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Colombia</a:t>
              </a:r>
            </a:p>
          </p:txBody>
        </p:sp>
        <p:grpSp>
          <p:nvGrpSpPr>
            <p:cNvPr id="13" name="Group 12">
              <a:extLst>
                <a:ext uri="{FF2B5EF4-FFF2-40B4-BE49-F238E27FC236}">
                  <a16:creationId xmlns:a16="http://schemas.microsoft.com/office/drawing/2014/main" id="{473C7E16-FCE4-4866-BF9E-E706AF8E3FE9}"/>
                </a:ext>
              </a:extLst>
            </p:cNvPr>
            <p:cNvGrpSpPr/>
            <p:nvPr/>
          </p:nvGrpSpPr>
          <p:grpSpPr>
            <a:xfrm>
              <a:off x="874256" y="3017520"/>
              <a:ext cx="431757" cy="271869"/>
              <a:chOff x="922636" y="2792350"/>
              <a:chExt cx="431757" cy="271869"/>
            </a:xfrm>
          </p:grpSpPr>
          <p:cxnSp>
            <p:nvCxnSpPr>
              <p:cNvPr id="14" name="Straight Connector 13">
                <a:extLst>
                  <a:ext uri="{FF2B5EF4-FFF2-40B4-BE49-F238E27FC236}">
                    <a16:creationId xmlns:a16="http://schemas.microsoft.com/office/drawing/2014/main" id="{ADB360BC-9EC6-43F8-867E-491AC5709E51}"/>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DD582801-E8EB-43CA-915B-FAFA801FD352}"/>
                  </a:ext>
                </a:extLst>
              </p:cNvPr>
              <p:cNvSpPr txBox="1"/>
              <p:nvPr/>
            </p:nvSpPr>
            <p:spPr>
              <a:xfrm>
                <a:off x="922636" y="279235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 name="Group 15">
              <a:extLst>
                <a:ext uri="{FF2B5EF4-FFF2-40B4-BE49-F238E27FC236}">
                  <a16:creationId xmlns:a16="http://schemas.microsoft.com/office/drawing/2014/main" id="{9F8A9C2F-0A29-423F-ADF6-06B3B6C4EE0E}"/>
                </a:ext>
              </a:extLst>
            </p:cNvPr>
            <p:cNvGrpSpPr/>
            <p:nvPr/>
          </p:nvGrpSpPr>
          <p:grpSpPr>
            <a:xfrm>
              <a:off x="874256" y="4023360"/>
              <a:ext cx="431757" cy="271869"/>
              <a:chOff x="922636" y="3843910"/>
              <a:chExt cx="431757" cy="271869"/>
            </a:xfrm>
          </p:grpSpPr>
          <p:cxnSp>
            <p:nvCxnSpPr>
              <p:cNvPr id="17" name="Straight Connector 16">
                <a:extLst>
                  <a:ext uri="{FF2B5EF4-FFF2-40B4-BE49-F238E27FC236}">
                    <a16:creationId xmlns:a16="http://schemas.microsoft.com/office/drawing/2014/main" id="{91A35C25-924E-418B-B9CF-B62807CD3CF3}"/>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A1D7790A-9EB0-455F-A476-F4BF2B7AA353}"/>
                  </a:ext>
                </a:extLst>
              </p:cNvPr>
              <p:cNvSpPr txBox="1"/>
              <p:nvPr/>
            </p:nvSpPr>
            <p:spPr>
              <a:xfrm>
                <a:off x="922636" y="384391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7" name="TextBox 26">
              <a:extLst>
                <a:ext uri="{FF2B5EF4-FFF2-40B4-BE49-F238E27FC236}">
                  <a16:creationId xmlns:a16="http://schemas.microsoft.com/office/drawing/2014/main" id="{3469D2A9-B9E7-4F0D-BC45-C6CC4A733752}"/>
                </a:ext>
              </a:extLst>
            </p:cNvPr>
            <p:cNvSpPr txBox="1"/>
            <p:nvPr/>
          </p:nvSpPr>
          <p:spPr>
            <a:xfrm>
              <a:off x="959215" y="503151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38" name="Group 37">
              <a:extLst>
                <a:ext uri="{FF2B5EF4-FFF2-40B4-BE49-F238E27FC236}">
                  <a16:creationId xmlns:a16="http://schemas.microsoft.com/office/drawing/2014/main" id="{213F358A-F21E-403C-A366-D99C680E086C}"/>
                </a:ext>
              </a:extLst>
            </p:cNvPr>
            <p:cNvGrpSpPr/>
            <p:nvPr/>
          </p:nvGrpSpPr>
          <p:grpSpPr>
            <a:xfrm>
              <a:off x="871588" y="3520440"/>
              <a:ext cx="431757" cy="271869"/>
              <a:chOff x="922636" y="2792350"/>
              <a:chExt cx="431757" cy="271869"/>
            </a:xfrm>
          </p:grpSpPr>
          <p:cxnSp>
            <p:nvCxnSpPr>
              <p:cNvPr id="39" name="Straight Connector 38">
                <a:extLst>
                  <a:ext uri="{FF2B5EF4-FFF2-40B4-BE49-F238E27FC236}">
                    <a16:creationId xmlns:a16="http://schemas.microsoft.com/office/drawing/2014/main" id="{679EF247-B4F2-480B-A7E9-169509C59577}"/>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88789139-A98F-41B8-A46D-A9410AF37F5D}"/>
                  </a:ext>
                </a:extLst>
              </p:cNvPr>
              <p:cNvSpPr txBox="1"/>
              <p:nvPr/>
            </p:nvSpPr>
            <p:spPr>
              <a:xfrm>
                <a:off x="922636" y="279235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1" name="Group 40">
              <a:extLst>
                <a:ext uri="{FF2B5EF4-FFF2-40B4-BE49-F238E27FC236}">
                  <a16:creationId xmlns:a16="http://schemas.microsoft.com/office/drawing/2014/main" id="{8DA8BAE1-0EF8-4254-A177-F29D29E54AF5}"/>
                </a:ext>
              </a:extLst>
            </p:cNvPr>
            <p:cNvGrpSpPr/>
            <p:nvPr/>
          </p:nvGrpSpPr>
          <p:grpSpPr>
            <a:xfrm>
              <a:off x="871588" y="4526280"/>
              <a:ext cx="431757" cy="271869"/>
              <a:chOff x="922636" y="3843910"/>
              <a:chExt cx="431757" cy="271869"/>
            </a:xfrm>
          </p:grpSpPr>
          <p:cxnSp>
            <p:nvCxnSpPr>
              <p:cNvPr id="42" name="Straight Connector 41">
                <a:extLst>
                  <a:ext uri="{FF2B5EF4-FFF2-40B4-BE49-F238E27FC236}">
                    <a16:creationId xmlns:a16="http://schemas.microsoft.com/office/drawing/2014/main" id="{80E080CA-6A4A-4F8A-B6A6-B9F84A476AE4}"/>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84D75491-4EE9-4EEC-80F3-2E1D6FA22196}"/>
                  </a:ext>
                </a:extLst>
              </p:cNvPr>
              <p:cNvSpPr txBox="1"/>
              <p:nvPr/>
            </p:nvSpPr>
            <p:spPr>
              <a:xfrm>
                <a:off x="922636" y="384391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4" name="Group 43">
              <a:extLst>
                <a:ext uri="{FF2B5EF4-FFF2-40B4-BE49-F238E27FC236}">
                  <a16:creationId xmlns:a16="http://schemas.microsoft.com/office/drawing/2014/main" id="{F0F98AB6-E2DA-4AB5-B5AE-5C64E18A4030}"/>
                </a:ext>
              </a:extLst>
            </p:cNvPr>
            <p:cNvGrpSpPr/>
            <p:nvPr/>
          </p:nvGrpSpPr>
          <p:grpSpPr>
            <a:xfrm>
              <a:off x="871588" y="2514600"/>
              <a:ext cx="431757" cy="271869"/>
              <a:chOff x="922636" y="2426590"/>
              <a:chExt cx="431757" cy="271869"/>
            </a:xfrm>
          </p:grpSpPr>
          <p:cxnSp>
            <p:nvCxnSpPr>
              <p:cNvPr id="45" name="Straight Connector 44">
                <a:extLst>
                  <a:ext uri="{FF2B5EF4-FFF2-40B4-BE49-F238E27FC236}">
                    <a16:creationId xmlns:a16="http://schemas.microsoft.com/office/drawing/2014/main" id="{929C3C7D-3A45-4953-9DBA-070CEA675051}"/>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7F163A68-1F55-4E44-849B-0950A3B5EB65}"/>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54" name="TextBox 53">
              <a:extLst>
                <a:ext uri="{FF2B5EF4-FFF2-40B4-BE49-F238E27FC236}">
                  <a16:creationId xmlns:a16="http://schemas.microsoft.com/office/drawing/2014/main" id="{015A4BAE-4DBF-4D83-9D65-CDC0F3ADD080}"/>
                </a:ext>
              </a:extLst>
            </p:cNvPr>
            <p:cNvSpPr txBox="1"/>
            <p:nvPr/>
          </p:nvSpPr>
          <p:spPr>
            <a:xfrm>
              <a:off x="5797762" y="5257800"/>
              <a:ext cx="383118"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Brazil</a:t>
              </a:r>
            </a:p>
          </p:txBody>
        </p:sp>
        <p:sp>
          <p:nvSpPr>
            <p:cNvPr id="56" name="TextBox 55">
              <a:extLst>
                <a:ext uri="{FF2B5EF4-FFF2-40B4-BE49-F238E27FC236}">
                  <a16:creationId xmlns:a16="http://schemas.microsoft.com/office/drawing/2014/main" id="{BC240641-F636-41FC-99B5-419DA4B0463C}"/>
                </a:ext>
              </a:extLst>
            </p:cNvPr>
            <p:cNvSpPr txBox="1"/>
            <p:nvPr/>
          </p:nvSpPr>
          <p:spPr>
            <a:xfrm>
              <a:off x="6420348" y="5257800"/>
              <a:ext cx="783869"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El Salvador</a:t>
              </a:r>
            </a:p>
          </p:txBody>
        </p:sp>
        <p:sp>
          <p:nvSpPr>
            <p:cNvPr id="58" name="TextBox 57">
              <a:extLst>
                <a:ext uri="{FF2B5EF4-FFF2-40B4-BE49-F238E27FC236}">
                  <a16:creationId xmlns:a16="http://schemas.microsoft.com/office/drawing/2014/main" id="{54F0E904-70F6-4F3F-A856-C6FCAB1F8390}"/>
                </a:ext>
              </a:extLst>
            </p:cNvPr>
            <p:cNvSpPr txBox="1"/>
            <p:nvPr/>
          </p:nvSpPr>
          <p:spPr>
            <a:xfrm>
              <a:off x="7307428" y="5257800"/>
              <a:ext cx="655629"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Argentina</a:t>
              </a:r>
            </a:p>
          </p:txBody>
        </p:sp>
        <p:sp>
          <p:nvSpPr>
            <p:cNvPr id="59" name="TextBox 58">
              <a:extLst>
                <a:ext uri="{FF2B5EF4-FFF2-40B4-BE49-F238E27FC236}">
                  <a16:creationId xmlns:a16="http://schemas.microsoft.com/office/drawing/2014/main" id="{3E57C0D4-03F3-4A13-9BEB-630760272406}"/>
                </a:ext>
              </a:extLst>
            </p:cNvPr>
            <p:cNvSpPr txBox="1"/>
            <p:nvPr/>
          </p:nvSpPr>
          <p:spPr>
            <a:xfrm>
              <a:off x="8109547" y="5257800"/>
              <a:ext cx="697307"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Nicaragua</a:t>
              </a:r>
            </a:p>
          </p:txBody>
        </p:sp>
        <p:sp>
          <p:nvSpPr>
            <p:cNvPr id="60" name="TextBox 59">
              <a:extLst>
                <a:ext uri="{FF2B5EF4-FFF2-40B4-BE49-F238E27FC236}">
                  <a16:creationId xmlns:a16="http://schemas.microsoft.com/office/drawing/2014/main" id="{E1322F4F-D502-4921-A6A7-8B3EB3177C06}"/>
                </a:ext>
              </a:extLst>
            </p:cNvPr>
            <p:cNvSpPr txBox="1"/>
            <p:nvPr/>
          </p:nvSpPr>
          <p:spPr>
            <a:xfrm>
              <a:off x="8995827" y="5257800"/>
              <a:ext cx="570669"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Ecuador</a:t>
              </a:r>
            </a:p>
          </p:txBody>
        </p:sp>
        <p:sp>
          <p:nvSpPr>
            <p:cNvPr id="61" name="TextBox 60">
              <a:extLst>
                <a:ext uri="{FF2B5EF4-FFF2-40B4-BE49-F238E27FC236}">
                  <a16:creationId xmlns:a16="http://schemas.microsoft.com/office/drawing/2014/main" id="{9C6F55D0-3197-4CF5-9970-614C0853ACD3}"/>
                </a:ext>
              </a:extLst>
            </p:cNvPr>
            <p:cNvSpPr txBox="1"/>
            <p:nvPr/>
          </p:nvSpPr>
          <p:spPr>
            <a:xfrm>
              <a:off x="10637738" y="5257800"/>
              <a:ext cx="578685"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Uruguay</a:t>
              </a:r>
            </a:p>
          </p:txBody>
        </p:sp>
        <p:sp>
          <p:nvSpPr>
            <p:cNvPr id="62" name="TextBox 61">
              <a:extLst>
                <a:ext uri="{FF2B5EF4-FFF2-40B4-BE49-F238E27FC236}">
                  <a16:creationId xmlns:a16="http://schemas.microsoft.com/office/drawing/2014/main" id="{9C88D909-3D24-45C4-815E-C83B0E326861}"/>
                </a:ext>
              </a:extLst>
            </p:cNvPr>
            <p:cNvSpPr txBox="1"/>
            <p:nvPr/>
          </p:nvSpPr>
          <p:spPr>
            <a:xfrm>
              <a:off x="9942217" y="5257800"/>
              <a:ext cx="323807" cy="166712"/>
            </a:xfrm>
            <a:prstGeom prst="rect">
              <a:avLst/>
            </a:prstGeom>
            <a:noFill/>
          </p:spPr>
          <p:txBody>
            <a:bodyPr wrap="non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Peru</a:t>
              </a:r>
            </a:p>
          </p:txBody>
        </p:sp>
        <p:sp>
          <p:nvSpPr>
            <p:cNvPr id="32" name="Rectangle 31">
              <a:extLst>
                <a:ext uri="{FF2B5EF4-FFF2-40B4-BE49-F238E27FC236}">
                  <a16:creationId xmlns:a16="http://schemas.microsoft.com/office/drawing/2014/main" id="{5A64CDA7-ADF2-4E5E-8C4C-E8831C8B52AB}"/>
                </a:ext>
              </a:extLst>
            </p:cNvPr>
            <p:cNvSpPr/>
            <p:nvPr/>
          </p:nvSpPr>
          <p:spPr>
            <a:xfrm>
              <a:off x="1719072" y="2957806"/>
              <a:ext cx="310896" cy="221284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60E8791A-BB1B-4583-B267-A781F511FD92}"/>
                </a:ext>
              </a:extLst>
            </p:cNvPr>
            <p:cNvSpPr/>
            <p:nvPr/>
          </p:nvSpPr>
          <p:spPr>
            <a:xfrm>
              <a:off x="2542032" y="3224072"/>
              <a:ext cx="310896" cy="194767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4A25EDD2-B863-4229-AD6F-2DDA8B278103}"/>
                </a:ext>
              </a:extLst>
            </p:cNvPr>
            <p:cNvSpPr/>
            <p:nvPr/>
          </p:nvSpPr>
          <p:spPr>
            <a:xfrm>
              <a:off x="3364992" y="3242733"/>
              <a:ext cx="310896" cy="192938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67A3FA37-FDED-43C2-82CE-2DC2EDCB74E3}"/>
                </a:ext>
              </a:extLst>
            </p:cNvPr>
            <p:cNvSpPr/>
            <p:nvPr/>
          </p:nvSpPr>
          <p:spPr>
            <a:xfrm>
              <a:off x="4187952" y="3401007"/>
              <a:ext cx="310896" cy="176479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284E8BB5-7781-4015-922E-6210D21CBE7E}"/>
                </a:ext>
              </a:extLst>
            </p:cNvPr>
            <p:cNvSpPr/>
            <p:nvPr/>
          </p:nvSpPr>
          <p:spPr>
            <a:xfrm>
              <a:off x="5010912" y="3653195"/>
              <a:ext cx="310896" cy="151790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AF291A21-1034-4871-9162-29134A036312}"/>
                </a:ext>
              </a:extLst>
            </p:cNvPr>
            <p:cNvSpPr/>
            <p:nvPr/>
          </p:nvSpPr>
          <p:spPr>
            <a:xfrm>
              <a:off x="5833872" y="3776857"/>
              <a:ext cx="310896" cy="138988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87EFA0C2-8055-4C17-AEA7-50BBEA4B7CD8}"/>
                </a:ext>
              </a:extLst>
            </p:cNvPr>
            <p:cNvSpPr/>
            <p:nvPr/>
          </p:nvSpPr>
          <p:spPr>
            <a:xfrm>
              <a:off x="6655063" y="3899037"/>
              <a:ext cx="310896" cy="127101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403F53EF-5B79-4DEA-8B72-B6E65A94F3C8}"/>
                </a:ext>
              </a:extLst>
            </p:cNvPr>
            <p:cNvSpPr/>
            <p:nvPr/>
          </p:nvSpPr>
          <p:spPr>
            <a:xfrm>
              <a:off x="7479792" y="3945692"/>
              <a:ext cx="310896" cy="122529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03474E3C-B1D5-4620-AD90-699B29F51403}"/>
                </a:ext>
              </a:extLst>
            </p:cNvPr>
            <p:cNvSpPr/>
            <p:nvPr/>
          </p:nvSpPr>
          <p:spPr>
            <a:xfrm>
              <a:off x="8302752" y="4066990"/>
              <a:ext cx="310896" cy="1106424"/>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A506BF70-9396-43FA-844B-7FDB5509F5D9}"/>
                </a:ext>
              </a:extLst>
            </p:cNvPr>
            <p:cNvSpPr/>
            <p:nvPr/>
          </p:nvSpPr>
          <p:spPr>
            <a:xfrm>
              <a:off x="9125712" y="4234937"/>
              <a:ext cx="310896" cy="93268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AFE2E7D0-AF8F-49B2-83A5-9226AA184B62}"/>
                </a:ext>
              </a:extLst>
            </p:cNvPr>
            <p:cNvSpPr/>
            <p:nvPr/>
          </p:nvSpPr>
          <p:spPr>
            <a:xfrm>
              <a:off x="9948672" y="4356238"/>
              <a:ext cx="310896" cy="81381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Rectangle 94">
              <a:extLst>
                <a:ext uri="{FF2B5EF4-FFF2-40B4-BE49-F238E27FC236}">
                  <a16:creationId xmlns:a16="http://schemas.microsoft.com/office/drawing/2014/main" id="{E3714EE8-DADA-4E86-B3E8-D22F75C4A6C4}"/>
                </a:ext>
              </a:extLst>
            </p:cNvPr>
            <p:cNvSpPr/>
            <p:nvPr/>
          </p:nvSpPr>
          <p:spPr>
            <a:xfrm>
              <a:off x="10771632" y="4673476"/>
              <a:ext cx="310896" cy="493776"/>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DEA75EE8-3865-413E-865A-3A63D51F3E80}"/>
                </a:ext>
              </a:extLst>
            </p:cNvPr>
            <p:cNvSpPr/>
            <p:nvPr/>
          </p:nvSpPr>
          <p:spPr>
            <a:xfrm>
              <a:off x="1691640" y="2688336"/>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44</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845ACADA-489D-44AF-BC82-197EBC08F41E}"/>
                </a:ext>
              </a:extLst>
            </p:cNvPr>
            <p:cNvSpPr/>
            <p:nvPr/>
          </p:nvSpPr>
          <p:spPr>
            <a:xfrm>
              <a:off x="2514600" y="2953512"/>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39</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454A5E56-BF97-4390-81A5-1980E65BFDB9}"/>
                </a:ext>
              </a:extLst>
            </p:cNvPr>
            <p:cNvSpPr/>
            <p:nvPr/>
          </p:nvSpPr>
          <p:spPr>
            <a:xfrm>
              <a:off x="3337560" y="297180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38</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E6A6ECB1-434B-4380-8857-982245E66139}"/>
                </a:ext>
              </a:extLst>
            </p:cNvPr>
            <p:cNvSpPr/>
            <p:nvPr/>
          </p:nvSpPr>
          <p:spPr>
            <a:xfrm>
              <a:off x="4160520" y="3127248"/>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35</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1CC327B6-87BC-4F8A-99ED-709ED83662BF}"/>
                </a:ext>
              </a:extLst>
            </p:cNvPr>
            <p:cNvSpPr/>
            <p:nvPr/>
          </p:nvSpPr>
          <p:spPr>
            <a:xfrm>
              <a:off x="4983480" y="338328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30</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B6B7A216-7536-4873-87A7-81F164342AF3}"/>
                </a:ext>
              </a:extLst>
            </p:cNvPr>
            <p:cNvSpPr/>
            <p:nvPr/>
          </p:nvSpPr>
          <p:spPr>
            <a:xfrm>
              <a:off x="5806440" y="3502152"/>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27</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61A5CFEC-2676-4FC0-BC0E-64F379BD7728}"/>
                </a:ext>
              </a:extLst>
            </p:cNvPr>
            <p:cNvSpPr/>
            <p:nvPr/>
          </p:nvSpPr>
          <p:spPr>
            <a:xfrm>
              <a:off x="6627631" y="362102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25</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1264851E-3EE1-4AB4-8CB8-3F75E45879A1}"/>
                </a:ext>
              </a:extLst>
            </p:cNvPr>
            <p:cNvSpPr/>
            <p:nvPr/>
          </p:nvSpPr>
          <p:spPr>
            <a:xfrm>
              <a:off x="7452360" y="3675888"/>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24</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C0CB4ED0-8F8F-4278-A559-4F6F91256B01}"/>
                </a:ext>
              </a:extLst>
            </p:cNvPr>
            <p:cNvSpPr/>
            <p:nvPr/>
          </p:nvSpPr>
          <p:spPr>
            <a:xfrm>
              <a:off x="8275320" y="379476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22</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D2D3275B-9C22-4EA5-9800-07C616A0624B}"/>
                </a:ext>
              </a:extLst>
            </p:cNvPr>
            <p:cNvSpPr/>
            <p:nvPr/>
          </p:nvSpPr>
          <p:spPr>
            <a:xfrm>
              <a:off x="9098280" y="3959352"/>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18</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DFAE382E-9E60-426C-8ACF-A5A3C6140973}"/>
                </a:ext>
              </a:extLst>
            </p:cNvPr>
            <p:cNvSpPr/>
            <p:nvPr/>
          </p:nvSpPr>
          <p:spPr>
            <a:xfrm>
              <a:off x="9921240" y="407822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16</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94" name="Rectangle 93">
              <a:extLst>
                <a:ext uri="{FF2B5EF4-FFF2-40B4-BE49-F238E27FC236}">
                  <a16:creationId xmlns:a16="http://schemas.microsoft.com/office/drawing/2014/main" id="{BC48C4AE-E227-4B87-A6CD-3C76B81C3EE5}"/>
                </a:ext>
              </a:extLst>
            </p:cNvPr>
            <p:cNvSpPr/>
            <p:nvPr/>
          </p:nvSpPr>
          <p:spPr>
            <a:xfrm>
              <a:off x="10744200" y="439826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latin typeface="Arial" panose="020B0604020202020204"/>
                </a:rPr>
                <a:t>10</a:t>
              </a:r>
              <a:endPar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53E9829D-7F60-494F-B8FD-9E231C6772FC}"/>
                </a:ext>
              </a:extLst>
            </p:cNvPr>
            <p:cNvCxnSpPr/>
            <p:nvPr/>
          </p:nvCxnSpPr>
          <p:spPr>
            <a:xfrm>
              <a:off x="1196285" y="5168670"/>
              <a:ext cx="101406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3665571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Latin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EDB18109-874C-4626-8823-FD46F1EBB74A}"/>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D64E2F6A-8E68-4FFA-95ED-20473580BA4C}"/>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F2B571A8-C11F-4A47-B9DB-1FF26E1516CF}"/>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CC9C26D6-6B60-4F90-82BF-52CD8D92C4DC}"/>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1A470F13-A7FC-4667-80B4-BF3B776A5025}"/>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B02D7F1F-4655-4236-BDF0-4D876E2F526F}"/>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81426A49-C09E-4F2E-94EF-3A304476B078}"/>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118" name="object 27">
              <a:extLst>
                <a:ext uri="{FF2B5EF4-FFF2-40B4-BE49-F238E27FC236}">
                  <a16:creationId xmlns:a16="http://schemas.microsoft.com/office/drawing/2014/main" id="{8444F80E-73E7-4E36-9DBD-E8C3EC696EF2}"/>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19" name="object 31">
              <a:extLst>
                <a:ext uri="{FF2B5EF4-FFF2-40B4-BE49-F238E27FC236}">
                  <a16:creationId xmlns:a16="http://schemas.microsoft.com/office/drawing/2014/main" id="{ADC8DB96-E70C-46BA-882C-8D9B86557296}"/>
                </a:ext>
              </a:extLst>
            </p:cNvPr>
            <p:cNvSpPr txBox="1"/>
            <p:nvPr/>
          </p:nvSpPr>
          <p:spPr>
            <a:xfrm>
              <a:off x="2214331" y="3248710"/>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8000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0" name="object 34">
              <a:extLst>
                <a:ext uri="{FF2B5EF4-FFF2-40B4-BE49-F238E27FC236}">
                  <a16:creationId xmlns:a16="http://schemas.microsoft.com/office/drawing/2014/main" id="{63B647B2-483F-4679-B241-B27D52BA058C}"/>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88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259492CA-130F-4C70-B8D9-17D15670D78B}"/>
                </a:ext>
              </a:extLst>
            </p:cNvPr>
            <p:cNvSpPr/>
            <p:nvPr/>
          </p:nvSpPr>
          <p:spPr>
            <a:xfrm>
              <a:off x="1874520" y="3115721"/>
              <a:ext cx="274320" cy="21945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F811838D-E4F4-4BED-B9FA-A0F8939DABF0}"/>
                </a:ext>
              </a:extLst>
            </p:cNvPr>
            <p:cNvSpPr/>
            <p:nvPr/>
          </p:nvSpPr>
          <p:spPr>
            <a:xfrm>
              <a:off x="1874520" y="3331843"/>
              <a:ext cx="274320" cy="63093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9F5561EA-E788-41BC-9E1A-4943236E7E00}"/>
                </a:ext>
              </a:extLst>
            </p:cNvPr>
            <p:cNvSpPr/>
            <p:nvPr/>
          </p:nvSpPr>
          <p:spPr>
            <a:xfrm>
              <a:off x="1874520" y="3960018"/>
              <a:ext cx="274320" cy="134350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9">
              <a:extLst>
                <a:ext uri="{FF2B5EF4-FFF2-40B4-BE49-F238E27FC236}">
                  <a16:creationId xmlns:a16="http://schemas.microsoft.com/office/drawing/2014/main" id="{44551297-338B-4482-A37C-8018601B3A46}"/>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26" name="object 31">
              <a:extLst>
                <a:ext uri="{FF2B5EF4-FFF2-40B4-BE49-F238E27FC236}">
                  <a16:creationId xmlns:a16="http://schemas.microsoft.com/office/drawing/2014/main" id="{C33B32E0-BDF9-485A-877C-DB227CACE1F0}"/>
                </a:ext>
              </a:extLst>
            </p:cNvPr>
            <p:cNvSpPr txBox="1"/>
            <p:nvPr/>
          </p:nvSpPr>
          <p:spPr>
            <a:xfrm>
              <a:off x="5140411" y="3615291"/>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7000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7" name="object 34">
              <a:extLst>
                <a:ext uri="{FF2B5EF4-FFF2-40B4-BE49-F238E27FC236}">
                  <a16:creationId xmlns:a16="http://schemas.microsoft.com/office/drawing/2014/main" id="{8EC70D56-965B-4499-AB2B-9FA06950B3EF}"/>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67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8" name="Rectangle 127">
              <a:extLst>
                <a:ext uri="{FF2B5EF4-FFF2-40B4-BE49-F238E27FC236}">
                  <a16:creationId xmlns:a16="http://schemas.microsoft.com/office/drawing/2014/main" id="{B6303F6E-3783-4104-B2B7-B0CC53E5DE72}"/>
                </a:ext>
              </a:extLst>
            </p:cNvPr>
            <p:cNvSpPr/>
            <p:nvPr/>
          </p:nvSpPr>
          <p:spPr>
            <a:xfrm>
              <a:off x="4800600" y="3114583"/>
              <a:ext cx="274320" cy="57607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bject 28">
              <a:extLst>
                <a:ext uri="{FF2B5EF4-FFF2-40B4-BE49-F238E27FC236}">
                  <a16:creationId xmlns:a16="http://schemas.microsoft.com/office/drawing/2014/main" id="{19B21CC1-25FB-40F3-ADC5-282F728A6E23}"/>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33" name="object 31">
              <a:extLst>
                <a:ext uri="{FF2B5EF4-FFF2-40B4-BE49-F238E27FC236}">
                  <a16:creationId xmlns:a16="http://schemas.microsoft.com/office/drawing/2014/main" id="{81F3EE6F-1E23-4B2E-BB38-A39CAB845013}"/>
                </a:ext>
              </a:extLst>
            </p:cNvPr>
            <p:cNvSpPr txBox="1"/>
            <p:nvPr/>
          </p:nvSpPr>
          <p:spPr>
            <a:xfrm>
              <a:off x="9529531" y="3491308"/>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4" name="object 34">
              <a:extLst>
                <a:ext uri="{FF2B5EF4-FFF2-40B4-BE49-F238E27FC236}">
                  <a16:creationId xmlns:a16="http://schemas.microsoft.com/office/drawing/2014/main" id="{27847B6A-CC6A-4ADD-AE91-D1A5B44B18B3}"/>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5" name="Rectangle 134">
              <a:extLst>
                <a:ext uri="{FF2B5EF4-FFF2-40B4-BE49-F238E27FC236}">
                  <a16:creationId xmlns:a16="http://schemas.microsoft.com/office/drawing/2014/main" id="{7003F0AD-065E-4F71-9168-4DE3C493CDC8}"/>
                </a:ext>
              </a:extLst>
            </p:cNvPr>
            <p:cNvSpPr/>
            <p:nvPr/>
          </p:nvSpPr>
          <p:spPr>
            <a:xfrm>
              <a:off x="9189720" y="3171158"/>
              <a:ext cx="274320" cy="4132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a:extLst>
                <a:ext uri="{FF2B5EF4-FFF2-40B4-BE49-F238E27FC236}">
                  <a16:creationId xmlns:a16="http://schemas.microsoft.com/office/drawing/2014/main" id="{355BA6B8-0A27-4D46-9467-935B99ADD9DA}"/>
                </a:ext>
              </a:extLst>
            </p:cNvPr>
            <p:cNvSpPr/>
            <p:nvPr/>
          </p:nvSpPr>
          <p:spPr>
            <a:xfrm>
              <a:off x="9189720" y="3584448"/>
              <a:ext cx="274320" cy="32794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Rectangle 136">
              <a:extLst>
                <a:ext uri="{FF2B5EF4-FFF2-40B4-BE49-F238E27FC236}">
                  <a16:creationId xmlns:a16="http://schemas.microsoft.com/office/drawing/2014/main" id="{E82C05C8-542F-4CB0-9B51-53ED87F2F08B}"/>
                </a:ext>
              </a:extLst>
            </p:cNvPr>
            <p:cNvSpPr/>
            <p:nvPr/>
          </p:nvSpPr>
          <p:spPr>
            <a:xfrm>
              <a:off x="9189720" y="3912392"/>
              <a:ext cx="274320" cy="139270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bject 10">
              <a:extLst>
                <a:ext uri="{FF2B5EF4-FFF2-40B4-BE49-F238E27FC236}">
                  <a16:creationId xmlns:a16="http://schemas.microsoft.com/office/drawing/2014/main" id="{C17CE0E4-4AD7-4E69-A378-208DF5EB7849}"/>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39" name="Group 138">
              <a:extLst>
                <a:ext uri="{FF2B5EF4-FFF2-40B4-BE49-F238E27FC236}">
                  <a16:creationId xmlns:a16="http://schemas.microsoft.com/office/drawing/2014/main" id="{34356AFF-CD5A-43B0-9DC8-FD47620C21AA}"/>
                </a:ext>
              </a:extLst>
            </p:cNvPr>
            <p:cNvGrpSpPr/>
            <p:nvPr/>
          </p:nvGrpSpPr>
          <p:grpSpPr>
            <a:xfrm>
              <a:off x="834798" y="4315968"/>
              <a:ext cx="649155" cy="259110"/>
              <a:chOff x="556858" y="4343400"/>
              <a:chExt cx="649155" cy="259110"/>
            </a:xfrm>
          </p:grpSpPr>
          <p:sp>
            <p:nvSpPr>
              <p:cNvPr id="140" name="TextBox 139">
                <a:extLst>
                  <a:ext uri="{FF2B5EF4-FFF2-40B4-BE49-F238E27FC236}">
                    <a16:creationId xmlns:a16="http://schemas.microsoft.com/office/drawing/2014/main" id="{CA3E80A2-F5FA-4288-B82A-7A9A584E67FD}"/>
                  </a:ext>
                </a:extLst>
              </p:cNvPr>
              <p:cNvSpPr txBox="1"/>
              <p:nvPr/>
            </p:nvSpPr>
            <p:spPr>
              <a:xfrm>
                <a:off x="556858" y="43434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BD2ADBDC-8205-4E00-80CC-4E735F5755CC}"/>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2" name="TextBox 141">
              <a:extLst>
                <a:ext uri="{FF2B5EF4-FFF2-40B4-BE49-F238E27FC236}">
                  <a16:creationId xmlns:a16="http://schemas.microsoft.com/office/drawing/2014/main" id="{59313448-F6B0-421D-A1FA-3E16E5FA5415}"/>
                </a:ext>
              </a:extLst>
            </p:cNvPr>
            <p:cNvSpPr txBox="1"/>
            <p:nvPr/>
          </p:nvSpPr>
          <p:spPr>
            <a:xfrm>
              <a:off x="951816" y="4736592"/>
              <a:ext cx="498856"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D09422B4-342A-43E2-8453-9F130FE5D295}"/>
                </a:ext>
              </a:extLst>
            </p:cNvPr>
            <p:cNvCxnSpPr/>
            <p:nvPr/>
          </p:nvCxnSpPr>
          <p:spPr>
            <a:xfrm>
              <a:off x="1429089"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4" name="Group 143">
              <a:extLst>
                <a:ext uri="{FF2B5EF4-FFF2-40B4-BE49-F238E27FC236}">
                  <a16:creationId xmlns:a16="http://schemas.microsoft.com/office/drawing/2014/main" id="{A1482463-1349-4501-B847-2BC7C21DBCBE}"/>
                </a:ext>
              </a:extLst>
            </p:cNvPr>
            <p:cNvGrpSpPr/>
            <p:nvPr/>
          </p:nvGrpSpPr>
          <p:grpSpPr>
            <a:xfrm>
              <a:off x="834798" y="3456432"/>
              <a:ext cx="649155" cy="259110"/>
              <a:chOff x="556858" y="2743200"/>
              <a:chExt cx="649155" cy="259110"/>
            </a:xfrm>
          </p:grpSpPr>
          <p:sp>
            <p:nvSpPr>
              <p:cNvPr id="145" name="TextBox 144">
                <a:extLst>
                  <a:ext uri="{FF2B5EF4-FFF2-40B4-BE49-F238E27FC236}">
                    <a16:creationId xmlns:a16="http://schemas.microsoft.com/office/drawing/2014/main" id="{5E9D8721-1CCB-40C9-A330-89C06CB67F28}"/>
                  </a:ext>
                </a:extLst>
              </p:cNvPr>
              <p:cNvSpPr txBox="1"/>
              <p:nvPr/>
            </p:nvSpPr>
            <p:spPr>
              <a:xfrm>
                <a:off x="556858" y="27432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35682912-BBE7-4C9D-BD9D-503ACF2F0C17}"/>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41CF5240-E89C-4114-95FE-26CEE2563C72}"/>
                </a:ext>
              </a:extLst>
            </p:cNvPr>
            <p:cNvGrpSpPr/>
            <p:nvPr/>
          </p:nvGrpSpPr>
          <p:grpSpPr>
            <a:xfrm>
              <a:off x="834798" y="3886200"/>
              <a:ext cx="649155" cy="259110"/>
              <a:chOff x="556858" y="4023360"/>
              <a:chExt cx="649155" cy="259110"/>
            </a:xfrm>
          </p:grpSpPr>
          <p:sp>
            <p:nvSpPr>
              <p:cNvPr id="148" name="TextBox 147">
                <a:extLst>
                  <a:ext uri="{FF2B5EF4-FFF2-40B4-BE49-F238E27FC236}">
                    <a16:creationId xmlns:a16="http://schemas.microsoft.com/office/drawing/2014/main" id="{5EA471E6-6675-4279-883F-603F9C86D45D}"/>
                  </a:ext>
                </a:extLst>
              </p:cNvPr>
              <p:cNvSpPr txBox="1"/>
              <p:nvPr/>
            </p:nvSpPr>
            <p:spPr>
              <a:xfrm>
                <a:off x="556858" y="40233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15 000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0C0A4ACE-A416-40D4-A98C-AB98842904D9}"/>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0" name="Straight Connector 149">
              <a:extLst>
                <a:ext uri="{FF2B5EF4-FFF2-40B4-BE49-F238E27FC236}">
                  <a16:creationId xmlns:a16="http://schemas.microsoft.com/office/drawing/2014/main" id="{40C1607A-873D-4951-9DE7-A8477D6A72CA}"/>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A580CCEF-DA48-43EB-B127-FEB98BFC4926}"/>
                </a:ext>
              </a:extLst>
            </p:cNvPr>
            <p:cNvSpPr txBox="1"/>
            <p:nvPr/>
          </p:nvSpPr>
          <p:spPr>
            <a:xfrm>
              <a:off x="834798" y="26060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CE829182-3C41-49CB-B30D-AEEDDB41DB37}"/>
                </a:ext>
              </a:extLst>
            </p:cNvPr>
            <p:cNvGrpSpPr/>
            <p:nvPr/>
          </p:nvGrpSpPr>
          <p:grpSpPr>
            <a:xfrm>
              <a:off x="835930" y="3035808"/>
              <a:ext cx="649155" cy="259110"/>
              <a:chOff x="556858" y="2423160"/>
              <a:chExt cx="649155" cy="259110"/>
            </a:xfrm>
          </p:grpSpPr>
          <p:cxnSp>
            <p:nvCxnSpPr>
              <p:cNvPr id="153" name="Straight Connector 152">
                <a:extLst>
                  <a:ext uri="{FF2B5EF4-FFF2-40B4-BE49-F238E27FC236}">
                    <a16:creationId xmlns:a16="http://schemas.microsoft.com/office/drawing/2014/main" id="{276F5983-B334-4EDE-8BBE-3664C1AE6EC1}"/>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5CD46230-7226-46B4-983E-245A33EFFC57}"/>
                  </a:ext>
                </a:extLst>
              </p:cNvPr>
              <p:cNvSpPr txBox="1"/>
              <p:nvPr/>
            </p:nvSpPr>
            <p:spPr>
              <a:xfrm>
                <a:off x="556858" y="24231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25 000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56" name="TextBox 155">
              <a:extLst>
                <a:ext uri="{FF2B5EF4-FFF2-40B4-BE49-F238E27FC236}">
                  <a16:creationId xmlns:a16="http://schemas.microsoft.com/office/drawing/2014/main" id="{269EB60B-0F1A-4279-AFC6-6B97BBB61078}"/>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7" name="object 10">
              <a:extLst>
                <a:ext uri="{FF2B5EF4-FFF2-40B4-BE49-F238E27FC236}">
                  <a16:creationId xmlns:a16="http://schemas.microsoft.com/office/drawing/2014/main" id="{3C14121A-7050-4C84-8244-A7CD71181EC0}"/>
                </a:ext>
              </a:extLst>
            </p:cNvPr>
            <p:cNvSpPr txBox="1"/>
            <p:nvPr/>
          </p:nvSpPr>
          <p:spPr>
            <a:xfrm>
              <a:off x="626364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61" name="Group 160">
              <a:extLst>
                <a:ext uri="{FF2B5EF4-FFF2-40B4-BE49-F238E27FC236}">
                  <a16:creationId xmlns:a16="http://schemas.microsoft.com/office/drawing/2014/main" id="{925788D4-CD8B-4E7A-B714-4C5DF1B0EB19}"/>
                </a:ext>
              </a:extLst>
            </p:cNvPr>
            <p:cNvGrpSpPr/>
            <p:nvPr/>
          </p:nvGrpSpPr>
          <p:grpSpPr>
            <a:xfrm>
              <a:off x="6492653" y="4142232"/>
              <a:ext cx="844722" cy="259110"/>
              <a:chOff x="6213451" y="3703320"/>
              <a:chExt cx="844722" cy="259110"/>
            </a:xfrm>
          </p:grpSpPr>
          <p:sp>
            <p:nvSpPr>
              <p:cNvPr id="162" name="TextBox 161">
                <a:extLst>
                  <a:ext uri="{FF2B5EF4-FFF2-40B4-BE49-F238E27FC236}">
                    <a16:creationId xmlns:a16="http://schemas.microsoft.com/office/drawing/2014/main" id="{3A358377-21BC-45E3-8124-48849580DF37}"/>
                  </a:ext>
                </a:extLst>
              </p:cNvPr>
              <p:cNvSpPr txBox="1"/>
              <p:nvPr/>
            </p:nvSpPr>
            <p:spPr>
              <a:xfrm>
                <a:off x="6213451" y="370332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3" name="Straight Connector 162">
                <a:extLst>
                  <a:ext uri="{FF2B5EF4-FFF2-40B4-BE49-F238E27FC236}">
                    <a16:creationId xmlns:a16="http://schemas.microsoft.com/office/drawing/2014/main" id="{0B826693-7F22-4ECD-B825-B39C875EBCF3}"/>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ED61198B-28B9-4837-8923-658B5D80139B}"/>
                </a:ext>
              </a:extLst>
            </p:cNvPr>
            <p:cNvGrpSpPr/>
            <p:nvPr/>
          </p:nvGrpSpPr>
          <p:grpSpPr>
            <a:xfrm>
              <a:off x="6609673" y="4654296"/>
              <a:ext cx="727702" cy="259110"/>
              <a:chOff x="6330471" y="4343400"/>
              <a:chExt cx="727702" cy="259110"/>
            </a:xfrm>
          </p:grpSpPr>
          <p:sp>
            <p:nvSpPr>
              <p:cNvPr id="165" name="TextBox 164">
                <a:extLst>
                  <a:ext uri="{FF2B5EF4-FFF2-40B4-BE49-F238E27FC236}">
                    <a16:creationId xmlns:a16="http://schemas.microsoft.com/office/drawing/2014/main" id="{09BEAE9D-14CB-4604-98BE-4D47BBA5BC31}"/>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6" name="Straight Connector 165">
                <a:extLst>
                  <a:ext uri="{FF2B5EF4-FFF2-40B4-BE49-F238E27FC236}">
                    <a16:creationId xmlns:a16="http://schemas.microsoft.com/office/drawing/2014/main" id="{D0DB66D4-0CC7-46A6-9D76-B6CFD78CDAEA}"/>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EFB52492-D6C5-483F-89AB-B720619FBE72}"/>
                </a:ext>
              </a:extLst>
            </p:cNvPr>
            <p:cNvGrpSpPr/>
            <p:nvPr/>
          </p:nvGrpSpPr>
          <p:grpSpPr>
            <a:xfrm>
              <a:off x="6495765" y="3630168"/>
              <a:ext cx="841610" cy="259110"/>
              <a:chOff x="6216563" y="3063240"/>
              <a:chExt cx="841610" cy="259110"/>
            </a:xfrm>
          </p:grpSpPr>
          <p:sp>
            <p:nvSpPr>
              <p:cNvPr id="177" name="TextBox 176">
                <a:extLst>
                  <a:ext uri="{FF2B5EF4-FFF2-40B4-BE49-F238E27FC236}">
                    <a16:creationId xmlns:a16="http://schemas.microsoft.com/office/drawing/2014/main" id="{1C06AD64-03D1-4DD2-BCDE-9E4D27ECBD42}"/>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9DCDF3AA-C0A7-40A2-9332-895140BE9707}"/>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9" name="Straight Connector 178">
              <a:extLst>
                <a:ext uri="{FF2B5EF4-FFF2-40B4-BE49-F238E27FC236}">
                  <a16:creationId xmlns:a16="http://schemas.microsoft.com/office/drawing/2014/main" id="{C1E1B01D-1F97-4B2A-A570-6F8792F9C8B4}"/>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C07CC6EF-3E9C-4795-BEED-53E4723929A6}"/>
                </a:ext>
              </a:extLst>
            </p:cNvPr>
            <p:cNvSpPr txBox="1"/>
            <p:nvPr/>
          </p:nvSpPr>
          <p:spPr>
            <a:xfrm>
              <a:off x="6492653"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a:t>
              </a: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E6999BF0-0B87-4A0E-A770-0F013DFAFF9F}"/>
                </a:ext>
              </a:extLst>
            </p:cNvPr>
            <p:cNvGrpSpPr/>
            <p:nvPr/>
          </p:nvGrpSpPr>
          <p:grpSpPr>
            <a:xfrm>
              <a:off x="6496292" y="3118104"/>
              <a:ext cx="844722" cy="259110"/>
              <a:chOff x="6213451" y="2423160"/>
              <a:chExt cx="844722" cy="259110"/>
            </a:xfrm>
          </p:grpSpPr>
          <p:cxnSp>
            <p:nvCxnSpPr>
              <p:cNvPr id="182" name="Straight Connector 181">
                <a:extLst>
                  <a:ext uri="{FF2B5EF4-FFF2-40B4-BE49-F238E27FC236}">
                    <a16:creationId xmlns:a16="http://schemas.microsoft.com/office/drawing/2014/main" id="{4A74C47E-9F3B-43F7-BD0F-115A5DE3E737}"/>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912D5FC3-C8B4-40C0-861F-946592CCA108}"/>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84" name="TextBox 183">
              <a:extLst>
                <a:ext uri="{FF2B5EF4-FFF2-40B4-BE49-F238E27FC236}">
                  <a16:creationId xmlns:a16="http://schemas.microsoft.com/office/drawing/2014/main" id="{65462AA0-9F9D-4D65-974E-749C41AA1E6F}"/>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9" name="object 28">
              <a:extLst>
                <a:ext uri="{FF2B5EF4-FFF2-40B4-BE49-F238E27FC236}">
                  <a16:creationId xmlns:a16="http://schemas.microsoft.com/office/drawing/2014/main" id="{E90D2A35-101B-4B59-A4DA-8299FF5A73B9}"/>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90" name="object 31">
              <a:extLst>
                <a:ext uri="{FF2B5EF4-FFF2-40B4-BE49-F238E27FC236}">
                  <a16:creationId xmlns:a16="http://schemas.microsoft.com/office/drawing/2014/main" id="{81CCEE64-9CA0-480A-A488-372CFA9B194C}"/>
                </a:ext>
              </a:extLst>
            </p:cNvPr>
            <p:cNvSpPr txBox="1"/>
            <p:nvPr/>
          </p:nvSpPr>
          <p:spPr>
            <a:xfrm>
              <a:off x="3677371" y="3440397"/>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7000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1" name="object 34">
              <a:extLst>
                <a:ext uri="{FF2B5EF4-FFF2-40B4-BE49-F238E27FC236}">
                  <a16:creationId xmlns:a16="http://schemas.microsoft.com/office/drawing/2014/main" id="{10CD23EC-C805-4F29-81D0-523C3368E972}"/>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2" name="Rectangle 191">
              <a:extLst>
                <a:ext uri="{FF2B5EF4-FFF2-40B4-BE49-F238E27FC236}">
                  <a16:creationId xmlns:a16="http://schemas.microsoft.com/office/drawing/2014/main" id="{BCD29235-A5BE-40C3-B36A-6493DB3BB95F}"/>
                </a:ext>
              </a:extLst>
            </p:cNvPr>
            <p:cNvSpPr/>
            <p:nvPr/>
          </p:nvSpPr>
          <p:spPr>
            <a:xfrm>
              <a:off x="3337560" y="3115721"/>
              <a:ext cx="274320" cy="4114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a:extLst>
                <a:ext uri="{FF2B5EF4-FFF2-40B4-BE49-F238E27FC236}">
                  <a16:creationId xmlns:a16="http://schemas.microsoft.com/office/drawing/2014/main" id="{718DF834-3683-48FB-ADE6-60DC5508A4B2}"/>
                </a:ext>
              </a:extLst>
            </p:cNvPr>
            <p:cNvSpPr/>
            <p:nvPr/>
          </p:nvSpPr>
          <p:spPr>
            <a:xfrm>
              <a:off x="3337560" y="4095782"/>
              <a:ext cx="274320" cy="120821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object 29">
              <a:extLst>
                <a:ext uri="{FF2B5EF4-FFF2-40B4-BE49-F238E27FC236}">
                  <a16:creationId xmlns:a16="http://schemas.microsoft.com/office/drawing/2014/main" id="{3083298A-BEC3-4DC1-8AA5-E19DC00D285A}"/>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97" name="object 31">
              <a:extLst>
                <a:ext uri="{FF2B5EF4-FFF2-40B4-BE49-F238E27FC236}">
                  <a16:creationId xmlns:a16="http://schemas.microsoft.com/office/drawing/2014/main" id="{ECDC6459-0E85-436B-A3F5-67D00B4F5A91}"/>
                </a:ext>
              </a:extLst>
            </p:cNvPr>
            <p:cNvSpPr txBox="1"/>
            <p:nvPr/>
          </p:nvSpPr>
          <p:spPr>
            <a:xfrm>
              <a:off x="10992571" y="3675198"/>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270 000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8" name="object 34">
              <a:extLst>
                <a:ext uri="{FF2B5EF4-FFF2-40B4-BE49-F238E27FC236}">
                  <a16:creationId xmlns:a16="http://schemas.microsoft.com/office/drawing/2014/main" id="{798FCA4E-5DD8-449D-91CE-D6F2850FC36E}"/>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9" name="Rectangle 198">
              <a:extLst>
                <a:ext uri="{FF2B5EF4-FFF2-40B4-BE49-F238E27FC236}">
                  <a16:creationId xmlns:a16="http://schemas.microsoft.com/office/drawing/2014/main" id="{442A70E7-BEB0-490F-9F03-4216F4A71BF6}"/>
                </a:ext>
              </a:extLst>
            </p:cNvPr>
            <p:cNvSpPr/>
            <p:nvPr/>
          </p:nvSpPr>
          <p:spPr>
            <a:xfrm>
              <a:off x="10652760" y="3168777"/>
              <a:ext cx="274320" cy="5943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a:extLst>
                <a:ext uri="{FF2B5EF4-FFF2-40B4-BE49-F238E27FC236}">
                  <a16:creationId xmlns:a16="http://schemas.microsoft.com/office/drawing/2014/main" id="{E3AD842A-C404-4B33-A943-2D010B6CD75A}"/>
                </a:ext>
              </a:extLst>
            </p:cNvPr>
            <p:cNvSpPr/>
            <p:nvPr/>
          </p:nvSpPr>
          <p:spPr>
            <a:xfrm>
              <a:off x="10652760" y="3758275"/>
              <a:ext cx="274320" cy="28346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object 27">
              <a:extLst>
                <a:ext uri="{FF2B5EF4-FFF2-40B4-BE49-F238E27FC236}">
                  <a16:creationId xmlns:a16="http://schemas.microsoft.com/office/drawing/2014/main" id="{AC45DC8D-8153-4425-9700-DDD070725D4F}"/>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05" name="object 34">
              <a:extLst>
                <a:ext uri="{FF2B5EF4-FFF2-40B4-BE49-F238E27FC236}">
                  <a16:creationId xmlns:a16="http://schemas.microsoft.com/office/drawing/2014/main" id="{2A5EF609-6BBC-4B63-B972-2D6E9CDE8723}"/>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06" name="Rectangle 205">
              <a:extLst>
                <a:ext uri="{FF2B5EF4-FFF2-40B4-BE49-F238E27FC236}">
                  <a16:creationId xmlns:a16="http://schemas.microsoft.com/office/drawing/2014/main" id="{BC421ECC-52F1-404B-BA15-AEA0B5E3B30E}"/>
                </a:ext>
              </a:extLst>
            </p:cNvPr>
            <p:cNvSpPr/>
            <p:nvPr/>
          </p:nvSpPr>
          <p:spPr>
            <a:xfrm>
              <a:off x="7726680" y="3171157"/>
              <a:ext cx="274320" cy="21945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Rectangle 206">
              <a:extLst>
                <a:ext uri="{FF2B5EF4-FFF2-40B4-BE49-F238E27FC236}">
                  <a16:creationId xmlns:a16="http://schemas.microsoft.com/office/drawing/2014/main" id="{C0CB2E47-939F-488F-A165-659F41E7C2D7}"/>
                </a:ext>
              </a:extLst>
            </p:cNvPr>
            <p:cNvSpPr/>
            <p:nvPr/>
          </p:nvSpPr>
          <p:spPr>
            <a:xfrm>
              <a:off x="7726680" y="3584446"/>
              <a:ext cx="274320" cy="171907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object 31">
              <a:extLst>
                <a:ext uri="{FF2B5EF4-FFF2-40B4-BE49-F238E27FC236}">
                  <a16:creationId xmlns:a16="http://schemas.microsoft.com/office/drawing/2014/main" id="{6A14759A-909E-45D2-B2F5-4B8E12F8317F}"/>
                </a:ext>
              </a:extLst>
            </p:cNvPr>
            <p:cNvSpPr txBox="1"/>
            <p:nvPr/>
          </p:nvSpPr>
          <p:spPr>
            <a:xfrm>
              <a:off x="8066491" y="3305546"/>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7A524AF6-DD0E-4669-AEC6-600EC6871D9E}"/>
                </a:ext>
              </a:extLst>
            </p:cNvPr>
            <p:cNvSpPr/>
            <p:nvPr/>
          </p:nvSpPr>
          <p:spPr>
            <a:xfrm>
              <a:off x="7726680" y="3388874"/>
              <a:ext cx="274320" cy="19557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Rectangle 200">
              <a:extLst>
                <a:ext uri="{FF2B5EF4-FFF2-40B4-BE49-F238E27FC236}">
                  <a16:creationId xmlns:a16="http://schemas.microsoft.com/office/drawing/2014/main" id="{BFE0F4E7-AF1E-416D-B6B3-916C65A1BAF6}"/>
                </a:ext>
              </a:extLst>
            </p:cNvPr>
            <p:cNvSpPr/>
            <p:nvPr/>
          </p:nvSpPr>
          <p:spPr>
            <a:xfrm>
              <a:off x="10652760" y="4036223"/>
              <a:ext cx="274320" cy="127101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Rectangle 192">
              <a:extLst>
                <a:ext uri="{FF2B5EF4-FFF2-40B4-BE49-F238E27FC236}">
                  <a16:creationId xmlns:a16="http://schemas.microsoft.com/office/drawing/2014/main" id="{8B038239-7374-4A19-8658-DC6E0E8BEDA1}"/>
                </a:ext>
              </a:extLst>
            </p:cNvPr>
            <p:cNvSpPr/>
            <p:nvPr/>
          </p:nvSpPr>
          <p:spPr>
            <a:xfrm>
              <a:off x="3337560" y="3518540"/>
              <a:ext cx="274320" cy="57607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0096D629-81B7-4E19-86B9-B2798DC64419}"/>
                </a:ext>
              </a:extLst>
            </p:cNvPr>
            <p:cNvSpPr/>
            <p:nvPr/>
          </p:nvSpPr>
          <p:spPr>
            <a:xfrm>
              <a:off x="4800600" y="3691150"/>
              <a:ext cx="274320" cy="57607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a:extLst>
                <a:ext uri="{FF2B5EF4-FFF2-40B4-BE49-F238E27FC236}">
                  <a16:creationId xmlns:a16="http://schemas.microsoft.com/office/drawing/2014/main" id="{5A1D04D2-051A-4391-A387-CB783FD1BCAE}"/>
                </a:ext>
              </a:extLst>
            </p:cNvPr>
            <p:cNvSpPr/>
            <p:nvPr/>
          </p:nvSpPr>
          <p:spPr>
            <a:xfrm>
              <a:off x="4800600" y="4269339"/>
              <a:ext cx="274320" cy="103327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2" name="Straight Connector 201">
              <a:extLst>
                <a:ext uri="{FF2B5EF4-FFF2-40B4-BE49-F238E27FC236}">
                  <a16:creationId xmlns:a16="http://schemas.microsoft.com/office/drawing/2014/main" id="{1DE20188-E615-48EA-ADB4-5790E16C2880}"/>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9F97D31-7A45-439F-8D7B-DA8C25AA3DE9}"/>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7111910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Latin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9E59CA88-EF4A-4520-93FD-511384589950}"/>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4EC5CCC3-0D88-42DD-B762-EFAFB7FA1690}"/>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6E610783-F6CC-43B4-9D2B-DAB15C869A79}"/>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05BAFFD4-8B5F-4E2A-9B76-A34F86181722}"/>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DDD97FAB-BC00-40FB-B9D4-FB3280DE51B5}"/>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BD6146C0-0BF1-4202-9976-54461BD36723}"/>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E87CE9C3-245E-4333-88BF-53889D1FE5AB}"/>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58A0A8FF-22AE-4B04-BAE2-38F8666D98C2}"/>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85D06D18-59B5-4BA0-B613-62FC06193508}"/>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8E97BE60-88D4-479A-B6E0-81634F797A27}"/>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E5BCB003-2C65-44C1-8878-77BFE7657883}"/>
                </a:ext>
              </a:extLst>
            </p:cNvPr>
            <p:cNvSpPr/>
            <p:nvPr/>
          </p:nvSpPr>
          <p:spPr>
            <a:xfrm>
              <a:off x="1874520" y="3044571"/>
              <a:ext cx="274320" cy="23880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D0ABDC57-801F-493D-9E38-B48E460D73F9}"/>
                </a:ext>
              </a:extLst>
            </p:cNvPr>
            <p:cNvSpPr/>
            <p:nvPr/>
          </p:nvSpPr>
          <p:spPr>
            <a:xfrm>
              <a:off x="1874520" y="3280997"/>
              <a:ext cx="274320" cy="13716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2D61A98F-91C4-494C-AD1A-800319760556}"/>
                </a:ext>
              </a:extLst>
            </p:cNvPr>
            <p:cNvSpPr/>
            <p:nvPr/>
          </p:nvSpPr>
          <p:spPr>
            <a:xfrm>
              <a:off x="1874520" y="3411787"/>
              <a:ext cx="274320" cy="1894113"/>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B2C818DB-EF67-457F-B79B-50EFCEDA9840}"/>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C20C561E-0F4E-407E-B1EC-5FCC8D7F0BA5}"/>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05CD2B01-3894-4C07-A1A7-2E46C34FFCE0}"/>
                </a:ext>
              </a:extLst>
            </p:cNvPr>
            <p:cNvSpPr/>
            <p:nvPr/>
          </p:nvSpPr>
          <p:spPr>
            <a:xfrm>
              <a:off x="3337560" y="3046571"/>
              <a:ext cx="274320" cy="4389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17452474-6AFE-42B7-9F52-8816D22015DB}"/>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4F6DB538-82BC-4AB7-A7DD-3804413E9B6A}"/>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EE80D5B0-764B-4B59-B03B-2CC11EA73F35}"/>
                </a:ext>
              </a:extLst>
            </p:cNvPr>
            <p:cNvSpPr/>
            <p:nvPr/>
          </p:nvSpPr>
          <p:spPr>
            <a:xfrm>
              <a:off x="4800600" y="3044571"/>
              <a:ext cx="274320" cy="61210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C4A4A767-1FB8-4C48-9596-B0C37FC55C72}"/>
                </a:ext>
              </a:extLst>
            </p:cNvPr>
            <p:cNvSpPr/>
            <p:nvPr/>
          </p:nvSpPr>
          <p:spPr>
            <a:xfrm>
              <a:off x="4800600" y="3658317"/>
              <a:ext cx="274320" cy="235767"/>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1A2CF5BA-CA51-4356-99A6-2B764CCE99FD}"/>
                </a:ext>
              </a:extLst>
            </p:cNvPr>
            <p:cNvSpPr/>
            <p:nvPr/>
          </p:nvSpPr>
          <p:spPr>
            <a:xfrm>
              <a:off x="4800600" y="3895724"/>
              <a:ext cx="274320" cy="14081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45FCEA96-DCED-4D98-923F-0B9DC5D49ACB}"/>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8793A11F-490F-4545-AA5A-1401010D7DD2}"/>
                </a:ext>
              </a:extLst>
            </p:cNvPr>
            <p:cNvSpPr txBox="1"/>
            <p:nvPr/>
          </p:nvSpPr>
          <p:spPr>
            <a:xfrm>
              <a:off x="8066491" y="3127313"/>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47262A99-36C1-47FF-B816-EA4415A7337D}"/>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A8EEA7D8-E38C-4235-9C29-DB0E8D5FBDD9}"/>
                </a:ext>
              </a:extLst>
            </p:cNvPr>
            <p:cNvSpPr/>
            <p:nvPr/>
          </p:nvSpPr>
          <p:spPr>
            <a:xfrm>
              <a:off x="7726680" y="2963190"/>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544B5D19-99E1-4D33-8CC4-39F781C73226}"/>
                </a:ext>
              </a:extLst>
            </p:cNvPr>
            <p:cNvSpPr/>
            <p:nvPr/>
          </p:nvSpPr>
          <p:spPr>
            <a:xfrm>
              <a:off x="7726680" y="3204567"/>
              <a:ext cx="274320" cy="25911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254AD253-986F-4022-B8F2-5C7AB4FF25DB}"/>
                </a:ext>
              </a:extLst>
            </p:cNvPr>
            <p:cNvSpPr/>
            <p:nvPr/>
          </p:nvSpPr>
          <p:spPr>
            <a:xfrm>
              <a:off x="7726680" y="3461298"/>
              <a:ext cx="274320" cy="184341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29D7B711-2EE1-42DE-840F-338202C9D296}"/>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1384B4CF-9185-43D7-9BD7-E2277C0ABC4D}"/>
                </a:ext>
              </a:extLst>
            </p:cNvPr>
            <p:cNvSpPr txBox="1"/>
            <p:nvPr/>
          </p:nvSpPr>
          <p:spPr>
            <a:xfrm>
              <a:off x="9529531" y="3331723"/>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2EBD3E4A-0088-4BB6-924E-903D9E7AC13B}"/>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4F9A3B98-5D0C-4FD2-998F-3DD48916A9EA}"/>
                </a:ext>
              </a:extLst>
            </p:cNvPr>
            <p:cNvSpPr/>
            <p:nvPr/>
          </p:nvSpPr>
          <p:spPr>
            <a:xfrm>
              <a:off x="9189720" y="2961351"/>
              <a:ext cx="274320" cy="44805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a:extLst>
                <a:ext uri="{FF2B5EF4-FFF2-40B4-BE49-F238E27FC236}">
                  <a16:creationId xmlns:a16="http://schemas.microsoft.com/office/drawing/2014/main" id="{A43F00D3-F782-409C-9E71-D05CC5F772C2}"/>
                </a:ext>
              </a:extLst>
            </p:cNvPr>
            <p:cNvSpPr/>
            <p:nvPr/>
          </p:nvSpPr>
          <p:spPr>
            <a:xfrm>
              <a:off x="9189720" y="3410330"/>
              <a:ext cx="274320" cy="39319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62E6BDDC-2580-4C1A-A084-90AE393AF561}"/>
                </a:ext>
              </a:extLst>
            </p:cNvPr>
            <p:cNvSpPr/>
            <p:nvPr/>
          </p:nvSpPr>
          <p:spPr>
            <a:xfrm>
              <a:off x="9189720" y="3802857"/>
              <a:ext cx="274320" cy="149510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979560AF-B933-4135-B0AE-E688FC34D736}"/>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3C780562-F4C2-4C3A-9CEE-20BF61989F60}"/>
                </a:ext>
              </a:extLst>
            </p:cNvPr>
            <p:cNvSpPr txBox="1"/>
            <p:nvPr/>
          </p:nvSpPr>
          <p:spPr>
            <a:xfrm>
              <a:off x="10992571" y="3515619"/>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CE9CE15A-FDB1-4771-8F09-628445692121}"/>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30189828-6A7D-4D64-8CD6-6FA2D0D01D02}"/>
                </a:ext>
              </a:extLst>
            </p:cNvPr>
            <p:cNvSpPr/>
            <p:nvPr/>
          </p:nvSpPr>
          <p:spPr>
            <a:xfrm>
              <a:off x="10652760" y="2961351"/>
              <a:ext cx="274320" cy="6400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7677AFDA-095C-473C-9059-EE85BE40A218}"/>
                </a:ext>
              </a:extLst>
            </p:cNvPr>
            <p:cNvSpPr/>
            <p:nvPr/>
          </p:nvSpPr>
          <p:spPr>
            <a:xfrm>
              <a:off x="10652760" y="3599051"/>
              <a:ext cx="274320" cy="328913"/>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00B1DEB3-DC1E-4F5D-A886-455D7C7B2541}"/>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54F73A56-F3DF-4003-A59A-2643E0640D56}"/>
                </a:ext>
              </a:extLst>
            </p:cNvPr>
            <p:cNvGrpSpPr/>
            <p:nvPr/>
          </p:nvGrpSpPr>
          <p:grpSpPr>
            <a:xfrm>
              <a:off x="6490883" y="3566160"/>
              <a:ext cx="841610" cy="259110"/>
              <a:chOff x="6216563" y="3383280"/>
              <a:chExt cx="841610" cy="259110"/>
            </a:xfrm>
          </p:grpSpPr>
          <p:sp>
            <p:nvSpPr>
              <p:cNvPr id="185" name="TextBox 184">
                <a:extLst>
                  <a:ext uri="{FF2B5EF4-FFF2-40B4-BE49-F238E27FC236}">
                    <a16:creationId xmlns:a16="http://schemas.microsoft.com/office/drawing/2014/main" id="{9BE1BC94-A419-4ED2-B351-E6443285EF61}"/>
                  </a:ext>
                </a:extLst>
              </p:cNvPr>
              <p:cNvSpPr txBox="1"/>
              <p:nvPr/>
            </p:nvSpPr>
            <p:spPr>
              <a:xfrm>
                <a:off x="621656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B71D3BC3-235E-4D59-BA1F-9C13769141E4}"/>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45EFACF8-41B4-46E8-9B6B-CD5F9D2518A2}"/>
                </a:ext>
              </a:extLst>
            </p:cNvPr>
            <p:cNvGrpSpPr/>
            <p:nvPr/>
          </p:nvGrpSpPr>
          <p:grpSpPr>
            <a:xfrm>
              <a:off x="6604791" y="3886200"/>
              <a:ext cx="727702" cy="259110"/>
              <a:chOff x="6330471" y="3703320"/>
              <a:chExt cx="727702" cy="259110"/>
            </a:xfrm>
          </p:grpSpPr>
          <p:sp>
            <p:nvSpPr>
              <p:cNvPr id="183" name="TextBox 182">
                <a:extLst>
                  <a:ext uri="{FF2B5EF4-FFF2-40B4-BE49-F238E27FC236}">
                    <a16:creationId xmlns:a16="http://schemas.microsoft.com/office/drawing/2014/main" id="{2D1C1772-DDC7-4834-8785-3FCAE86B5F3A}"/>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8CE570EF-9E0C-4C19-BFCA-454F3E60A07D}"/>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8BE4776F-BB41-40F7-BBD0-48D02DA7DC4D}"/>
                </a:ext>
              </a:extLst>
            </p:cNvPr>
            <p:cNvGrpSpPr/>
            <p:nvPr/>
          </p:nvGrpSpPr>
          <p:grpSpPr>
            <a:xfrm>
              <a:off x="6604791" y="4526280"/>
              <a:ext cx="727702" cy="259110"/>
              <a:chOff x="6330471" y="4343400"/>
              <a:chExt cx="727702" cy="259110"/>
            </a:xfrm>
          </p:grpSpPr>
          <p:sp>
            <p:nvSpPr>
              <p:cNvPr id="181" name="TextBox 180">
                <a:extLst>
                  <a:ext uri="{FF2B5EF4-FFF2-40B4-BE49-F238E27FC236}">
                    <a16:creationId xmlns:a16="http://schemas.microsoft.com/office/drawing/2014/main" id="{BA157C87-E42A-4EB0-AC69-4A89B73B9015}"/>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1B2E6B60-F50A-4FBA-BE58-57F536A7F6F6}"/>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C39B2D68-F018-403D-A8B8-B659CD1CF655}"/>
                </a:ext>
              </a:extLst>
            </p:cNvPr>
            <p:cNvGrpSpPr/>
            <p:nvPr/>
          </p:nvGrpSpPr>
          <p:grpSpPr>
            <a:xfrm>
              <a:off x="6604791" y="4846320"/>
              <a:ext cx="727702" cy="259110"/>
              <a:chOff x="6330471" y="4663440"/>
              <a:chExt cx="727702" cy="259110"/>
            </a:xfrm>
          </p:grpSpPr>
          <p:sp>
            <p:nvSpPr>
              <p:cNvPr id="179" name="TextBox 178">
                <a:extLst>
                  <a:ext uri="{FF2B5EF4-FFF2-40B4-BE49-F238E27FC236}">
                    <a16:creationId xmlns:a16="http://schemas.microsoft.com/office/drawing/2014/main" id="{D5D6EDB6-5892-4B91-BCF2-D0C8AA064F71}"/>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429129C5-CD1A-4E40-9489-8BC4CE930030}"/>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57ABC969-7FA8-4E8B-9D07-FD6ECD734F93}"/>
                </a:ext>
              </a:extLst>
            </p:cNvPr>
            <p:cNvGrpSpPr/>
            <p:nvPr/>
          </p:nvGrpSpPr>
          <p:grpSpPr>
            <a:xfrm>
              <a:off x="6487771" y="2926080"/>
              <a:ext cx="844722" cy="259110"/>
              <a:chOff x="6213451" y="2743200"/>
              <a:chExt cx="844722" cy="259110"/>
            </a:xfrm>
          </p:grpSpPr>
          <p:sp>
            <p:nvSpPr>
              <p:cNvPr id="177" name="TextBox 176">
                <a:extLst>
                  <a:ext uri="{FF2B5EF4-FFF2-40B4-BE49-F238E27FC236}">
                    <a16:creationId xmlns:a16="http://schemas.microsoft.com/office/drawing/2014/main" id="{36D0C3EE-987A-430C-A79E-04F5890F5423}"/>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7BA1AFF1-2214-4C98-914C-0A7388F41649}"/>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F6DEC53A-207C-4992-BECC-30ABD9C69396}"/>
                </a:ext>
              </a:extLst>
            </p:cNvPr>
            <p:cNvGrpSpPr/>
            <p:nvPr/>
          </p:nvGrpSpPr>
          <p:grpSpPr>
            <a:xfrm>
              <a:off x="6604791" y="4206240"/>
              <a:ext cx="727702" cy="259110"/>
              <a:chOff x="6330471" y="4023360"/>
              <a:chExt cx="727702" cy="259110"/>
            </a:xfrm>
          </p:grpSpPr>
          <p:sp>
            <p:nvSpPr>
              <p:cNvPr id="175" name="TextBox 174">
                <a:extLst>
                  <a:ext uri="{FF2B5EF4-FFF2-40B4-BE49-F238E27FC236}">
                    <a16:creationId xmlns:a16="http://schemas.microsoft.com/office/drawing/2014/main" id="{5CB77020-F71D-4B6B-829D-877D40E638F6}"/>
                  </a:ext>
                </a:extLst>
              </p:cNvPr>
              <p:cNvSpPr txBox="1"/>
              <p:nvPr/>
            </p:nvSpPr>
            <p:spPr>
              <a:xfrm>
                <a:off x="633047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62846AF1-29BD-430F-8715-3DC898D5DE1B}"/>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51325549-5F93-418D-B5D7-72F879518D88}"/>
                </a:ext>
              </a:extLst>
            </p:cNvPr>
            <p:cNvGrpSpPr/>
            <p:nvPr/>
          </p:nvGrpSpPr>
          <p:grpSpPr>
            <a:xfrm>
              <a:off x="6490883" y="3246120"/>
              <a:ext cx="841610" cy="259110"/>
              <a:chOff x="6216563" y="3063240"/>
              <a:chExt cx="841610" cy="259110"/>
            </a:xfrm>
          </p:grpSpPr>
          <p:sp>
            <p:nvSpPr>
              <p:cNvPr id="173" name="TextBox 172">
                <a:extLst>
                  <a:ext uri="{FF2B5EF4-FFF2-40B4-BE49-F238E27FC236}">
                    <a16:creationId xmlns:a16="http://schemas.microsoft.com/office/drawing/2014/main" id="{94E5126D-80C8-4BCF-94E6-2B8E535F21A6}"/>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5D5F97FC-74C6-4AEE-8569-3D8344213B7E}"/>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C43DA09-F584-44D2-BBD8-958A2F9F6089}"/>
                </a:ext>
              </a:extLst>
            </p:cNvPr>
            <p:cNvGrpSpPr/>
            <p:nvPr/>
          </p:nvGrpSpPr>
          <p:grpSpPr>
            <a:xfrm>
              <a:off x="6487771" y="2606040"/>
              <a:ext cx="844722" cy="259110"/>
              <a:chOff x="6213451" y="2606040"/>
              <a:chExt cx="844722" cy="259110"/>
            </a:xfrm>
          </p:grpSpPr>
          <p:cxnSp>
            <p:nvCxnSpPr>
              <p:cNvPr id="171" name="Straight Connector 170">
                <a:extLst>
                  <a:ext uri="{FF2B5EF4-FFF2-40B4-BE49-F238E27FC236}">
                    <a16:creationId xmlns:a16="http://schemas.microsoft.com/office/drawing/2014/main" id="{AF25D1DC-967A-4383-AC59-E4CD95104563}"/>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BC206872-38EC-42E4-84C3-8D4F3CF62577}"/>
                  </a:ext>
                </a:extLst>
              </p:cNvPr>
              <p:cNvSpPr txBox="1"/>
              <p:nvPr/>
            </p:nvSpPr>
            <p:spPr>
              <a:xfrm>
                <a:off x="6213451"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B77825A1-A738-4F24-AFA6-A4EAD043127A}"/>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7" name="Straight Connector 186">
              <a:extLst>
                <a:ext uri="{FF2B5EF4-FFF2-40B4-BE49-F238E27FC236}">
                  <a16:creationId xmlns:a16="http://schemas.microsoft.com/office/drawing/2014/main" id="{A708D9FC-4257-4655-9FED-FC1DA9C08B56}"/>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0" name="Group 189">
              <a:extLst>
                <a:ext uri="{FF2B5EF4-FFF2-40B4-BE49-F238E27FC236}">
                  <a16:creationId xmlns:a16="http://schemas.microsoft.com/office/drawing/2014/main" id="{BF261B57-9756-4A85-9F71-783F623A72EF}"/>
                </a:ext>
              </a:extLst>
            </p:cNvPr>
            <p:cNvGrpSpPr/>
            <p:nvPr/>
          </p:nvGrpSpPr>
          <p:grpSpPr>
            <a:xfrm>
              <a:off x="753763" y="3703320"/>
              <a:ext cx="727702" cy="259110"/>
              <a:chOff x="478311" y="3703320"/>
              <a:chExt cx="727702" cy="259110"/>
            </a:xfrm>
          </p:grpSpPr>
          <p:sp>
            <p:nvSpPr>
              <p:cNvPr id="216" name="TextBox 215">
                <a:extLst>
                  <a:ext uri="{FF2B5EF4-FFF2-40B4-BE49-F238E27FC236}">
                    <a16:creationId xmlns:a16="http://schemas.microsoft.com/office/drawing/2014/main" id="{5155CEB9-C64D-4297-8F32-D84F1F02645C}"/>
                  </a:ext>
                </a:extLst>
              </p:cNvPr>
              <p:cNvSpPr txBox="1"/>
              <p:nvPr/>
            </p:nvSpPr>
            <p:spPr>
              <a:xfrm>
                <a:off x="47831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31B8A822-B237-43F2-B487-A5C8EC16E9D5}"/>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B0A4172E-29BF-4725-B33E-5724E14C109C}"/>
                </a:ext>
              </a:extLst>
            </p:cNvPr>
            <p:cNvGrpSpPr/>
            <p:nvPr/>
          </p:nvGrpSpPr>
          <p:grpSpPr>
            <a:xfrm>
              <a:off x="753763" y="4434840"/>
              <a:ext cx="727702" cy="259110"/>
              <a:chOff x="478311" y="4343400"/>
              <a:chExt cx="727702" cy="259110"/>
            </a:xfrm>
          </p:grpSpPr>
          <p:sp>
            <p:nvSpPr>
              <p:cNvPr id="214" name="TextBox 213">
                <a:extLst>
                  <a:ext uri="{FF2B5EF4-FFF2-40B4-BE49-F238E27FC236}">
                    <a16:creationId xmlns:a16="http://schemas.microsoft.com/office/drawing/2014/main" id="{535BF7F7-F2E8-4910-925D-5433767DD6C7}"/>
                  </a:ext>
                </a:extLst>
              </p:cNvPr>
              <p:cNvSpPr txBox="1"/>
              <p:nvPr/>
            </p:nvSpPr>
            <p:spPr>
              <a:xfrm>
                <a:off x="47831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FF928E08-621F-4801-AF18-1E71E1552A76}"/>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52C361F7-A138-4676-9440-0043C0F66AEC}"/>
                </a:ext>
              </a:extLst>
            </p:cNvPr>
            <p:cNvGrpSpPr/>
            <p:nvPr/>
          </p:nvGrpSpPr>
          <p:grpSpPr>
            <a:xfrm>
              <a:off x="753763" y="4800600"/>
              <a:ext cx="727702" cy="259110"/>
              <a:chOff x="478311" y="4663440"/>
              <a:chExt cx="727702" cy="259110"/>
            </a:xfrm>
          </p:grpSpPr>
          <p:sp>
            <p:nvSpPr>
              <p:cNvPr id="212" name="TextBox 211">
                <a:extLst>
                  <a:ext uri="{FF2B5EF4-FFF2-40B4-BE49-F238E27FC236}">
                    <a16:creationId xmlns:a16="http://schemas.microsoft.com/office/drawing/2014/main" id="{EA2C8A22-C23B-4E77-85C1-AFE02CD2CFB0}"/>
                  </a:ext>
                </a:extLst>
              </p:cNvPr>
              <p:cNvSpPr txBox="1"/>
              <p:nvPr/>
            </p:nvSpPr>
            <p:spPr>
              <a:xfrm>
                <a:off x="47831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F5C09760-968C-400A-B04F-79A9102C41A5}"/>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987EA1FB-C4E6-4AA1-8DE8-2D15490AC824}"/>
                </a:ext>
              </a:extLst>
            </p:cNvPr>
            <p:cNvGrpSpPr/>
            <p:nvPr/>
          </p:nvGrpSpPr>
          <p:grpSpPr>
            <a:xfrm>
              <a:off x="753763" y="2971800"/>
              <a:ext cx="727702" cy="259110"/>
              <a:chOff x="478311" y="2743200"/>
              <a:chExt cx="727702" cy="259110"/>
            </a:xfrm>
          </p:grpSpPr>
          <p:sp>
            <p:nvSpPr>
              <p:cNvPr id="210" name="TextBox 209">
                <a:extLst>
                  <a:ext uri="{FF2B5EF4-FFF2-40B4-BE49-F238E27FC236}">
                    <a16:creationId xmlns:a16="http://schemas.microsoft.com/office/drawing/2014/main" id="{7AFBCB53-C275-4938-A1C2-71AC784D9525}"/>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35B43D9B-3A76-4082-9ECE-03B4D583BBF1}"/>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AE796BDE-C15B-486B-880B-11483D350284}"/>
                </a:ext>
              </a:extLst>
            </p:cNvPr>
            <p:cNvGrpSpPr/>
            <p:nvPr/>
          </p:nvGrpSpPr>
          <p:grpSpPr>
            <a:xfrm>
              <a:off x="753763" y="4069080"/>
              <a:ext cx="727702" cy="259110"/>
              <a:chOff x="478311" y="4023360"/>
              <a:chExt cx="727702" cy="259110"/>
            </a:xfrm>
          </p:grpSpPr>
          <p:sp>
            <p:nvSpPr>
              <p:cNvPr id="208" name="TextBox 207">
                <a:extLst>
                  <a:ext uri="{FF2B5EF4-FFF2-40B4-BE49-F238E27FC236}">
                    <a16:creationId xmlns:a16="http://schemas.microsoft.com/office/drawing/2014/main" id="{F18B1DA4-44B6-44C6-9F8F-5D086580B5BE}"/>
                  </a:ext>
                </a:extLst>
              </p:cNvPr>
              <p:cNvSpPr txBox="1"/>
              <p:nvPr/>
            </p:nvSpPr>
            <p:spPr>
              <a:xfrm>
                <a:off x="47831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9" name="Straight Connector 208">
                <a:extLst>
                  <a:ext uri="{FF2B5EF4-FFF2-40B4-BE49-F238E27FC236}">
                    <a16:creationId xmlns:a16="http://schemas.microsoft.com/office/drawing/2014/main" id="{026C2606-5E0E-43BB-829A-F01916994E45}"/>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8460B4F4-5FA8-493B-B99B-716A878653A9}"/>
                </a:ext>
              </a:extLst>
            </p:cNvPr>
            <p:cNvGrpSpPr/>
            <p:nvPr/>
          </p:nvGrpSpPr>
          <p:grpSpPr>
            <a:xfrm>
              <a:off x="756875" y="3337560"/>
              <a:ext cx="724590" cy="259110"/>
              <a:chOff x="481423" y="3063240"/>
              <a:chExt cx="724590" cy="259110"/>
            </a:xfrm>
          </p:grpSpPr>
          <p:sp>
            <p:nvSpPr>
              <p:cNvPr id="206" name="TextBox 205">
                <a:extLst>
                  <a:ext uri="{FF2B5EF4-FFF2-40B4-BE49-F238E27FC236}">
                    <a16:creationId xmlns:a16="http://schemas.microsoft.com/office/drawing/2014/main" id="{F0B37E4E-D47E-493C-A09E-60D7BC890B9F}"/>
                  </a:ext>
                </a:extLst>
              </p:cNvPr>
              <p:cNvSpPr txBox="1"/>
              <p:nvPr/>
            </p:nvSpPr>
            <p:spPr>
              <a:xfrm>
                <a:off x="48142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1EA2C370-FB29-4318-8AB3-2D57E7141067}"/>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81A66C86-4BB9-410C-A559-5C2838669731}"/>
                </a:ext>
              </a:extLst>
            </p:cNvPr>
            <p:cNvGrpSpPr/>
            <p:nvPr/>
          </p:nvGrpSpPr>
          <p:grpSpPr>
            <a:xfrm>
              <a:off x="753763" y="2606040"/>
              <a:ext cx="727702" cy="259110"/>
              <a:chOff x="478311" y="2423160"/>
              <a:chExt cx="727702" cy="259110"/>
            </a:xfrm>
          </p:grpSpPr>
          <p:cxnSp>
            <p:nvCxnSpPr>
              <p:cNvPr id="204" name="Straight Connector 203">
                <a:extLst>
                  <a:ext uri="{FF2B5EF4-FFF2-40B4-BE49-F238E27FC236}">
                    <a16:creationId xmlns:a16="http://schemas.microsoft.com/office/drawing/2014/main" id="{38BE370E-06A2-4007-8E43-637D54ECC11D}"/>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8B4F9C21-5CE5-41C5-AF86-046CE5F8921B}"/>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9" name="TextBox 198">
              <a:extLst>
                <a:ext uri="{FF2B5EF4-FFF2-40B4-BE49-F238E27FC236}">
                  <a16:creationId xmlns:a16="http://schemas.microsoft.com/office/drawing/2014/main" id="{CBBD83DC-E463-4C6D-9575-D4176197D65E}"/>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0" name="Straight Connector 219">
              <a:extLst>
                <a:ext uri="{FF2B5EF4-FFF2-40B4-BE49-F238E27FC236}">
                  <a16:creationId xmlns:a16="http://schemas.microsoft.com/office/drawing/2014/main" id="{ADDD781C-23EA-404C-9D7F-7EF9FDC2F763}"/>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bject 31">
              <a:extLst>
                <a:ext uri="{FF2B5EF4-FFF2-40B4-BE49-F238E27FC236}">
                  <a16:creationId xmlns:a16="http://schemas.microsoft.com/office/drawing/2014/main" id="{098AD02E-F7FD-41CA-9DD1-70D9BFF68B1A}"/>
                </a:ext>
              </a:extLst>
            </p:cNvPr>
            <p:cNvSpPr txBox="1"/>
            <p:nvPr/>
          </p:nvSpPr>
          <p:spPr>
            <a:xfrm>
              <a:off x="2214331" y="3192012"/>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B7096F76-382E-4687-8494-30C0F8C92E98}"/>
                </a:ext>
              </a:extLst>
            </p:cNvPr>
            <p:cNvSpPr txBox="1"/>
            <p:nvPr/>
          </p:nvSpPr>
          <p:spPr>
            <a:xfrm>
              <a:off x="5140411" y="3586301"/>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3" name="object 31">
              <a:extLst>
                <a:ext uri="{FF2B5EF4-FFF2-40B4-BE49-F238E27FC236}">
                  <a16:creationId xmlns:a16="http://schemas.microsoft.com/office/drawing/2014/main" id="{D185B64F-D7D0-4FFA-8030-F096D18FEAA9}"/>
                </a:ext>
              </a:extLst>
            </p:cNvPr>
            <p:cNvSpPr txBox="1"/>
            <p:nvPr/>
          </p:nvSpPr>
          <p:spPr>
            <a:xfrm>
              <a:off x="3677371" y="3392021"/>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6" name="Rectangle 155">
              <a:extLst>
                <a:ext uri="{FF2B5EF4-FFF2-40B4-BE49-F238E27FC236}">
                  <a16:creationId xmlns:a16="http://schemas.microsoft.com/office/drawing/2014/main" id="{F9A47330-6E71-45C2-B5BA-B4A2983A5348}"/>
                </a:ext>
              </a:extLst>
            </p:cNvPr>
            <p:cNvSpPr/>
            <p:nvPr/>
          </p:nvSpPr>
          <p:spPr>
            <a:xfrm>
              <a:off x="10652760" y="3929537"/>
              <a:ext cx="274320" cy="136842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D0574CE3-8F7F-4410-B0EA-F5EFE1BED4F1}"/>
                </a:ext>
              </a:extLst>
            </p:cNvPr>
            <p:cNvSpPr/>
            <p:nvPr/>
          </p:nvSpPr>
          <p:spPr>
            <a:xfrm>
              <a:off x="3337560" y="3478720"/>
              <a:ext cx="274320" cy="3017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6966971F-D5D8-418F-BCA5-F716ACA72BBC}"/>
                </a:ext>
              </a:extLst>
            </p:cNvPr>
            <p:cNvSpPr/>
            <p:nvPr/>
          </p:nvSpPr>
          <p:spPr>
            <a:xfrm>
              <a:off x="3337560" y="3775249"/>
              <a:ext cx="274320" cy="152704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74857942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Latin America,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07AEAF0E-6C94-4C5E-AECF-254116E11253}"/>
              </a:ext>
            </a:extLst>
          </p:cNvPr>
          <p:cNvGraphicFramePr>
            <a:graphicFrameLocks noGrp="1"/>
          </p:cNvGraphicFramePr>
          <p:nvPr/>
        </p:nvGraphicFramePr>
        <p:xfrm>
          <a:off x="685801" y="2706624"/>
          <a:ext cx="9281160" cy="2487168"/>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16136">
                  <a:extLst>
                    <a:ext uri="{9D8B030D-6E8A-4147-A177-3AD203B41FA5}">
                      <a16:colId xmlns:a16="http://schemas.microsoft.com/office/drawing/2014/main" val="3078258942"/>
                    </a:ext>
                  </a:extLst>
                </a:gridCol>
                <a:gridCol w="914400">
                  <a:extLst>
                    <a:ext uri="{9D8B030D-6E8A-4147-A177-3AD203B41FA5}">
                      <a16:colId xmlns:a16="http://schemas.microsoft.com/office/drawing/2014/main" val="706758959"/>
                    </a:ext>
                  </a:extLst>
                </a:gridCol>
                <a:gridCol w="915476">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46304">
                <a:tc>
                  <a:txBody>
                    <a:bodyPr/>
                    <a:lstStyle/>
                    <a:p>
                      <a:pPr marL="46355" algn="r">
                        <a:lnSpc>
                          <a:spcPct val="100000"/>
                        </a:lnSpc>
                        <a:spcBef>
                          <a:spcPts val="170"/>
                        </a:spcBef>
                      </a:pPr>
                      <a:r>
                        <a:rPr sz="800" b="1" spc="0" baseline="0" dirty="0">
                          <a:solidFill>
                            <a:schemeClr val="tx1"/>
                          </a:solidFill>
                          <a:latin typeface="+mn-lt"/>
                          <a:cs typeface="Gill Sans MT"/>
                        </a:rPr>
                        <a:t>Argentina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156469664"/>
                  </a:ext>
                </a:extLst>
              </a:tr>
              <a:tr h="146304">
                <a:tc>
                  <a:txBody>
                    <a:bodyPr/>
                    <a:lstStyle/>
                    <a:p>
                      <a:pPr marL="46355" algn="r">
                        <a:lnSpc>
                          <a:spcPct val="100000"/>
                        </a:lnSpc>
                        <a:spcBef>
                          <a:spcPts val="170"/>
                        </a:spcBef>
                      </a:pPr>
                      <a:r>
                        <a:rPr sz="800" b="1" spc="0" baseline="0" dirty="0">
                          <a:solidFill>
                            <a:schemeClr val="tx1"/>
                          </a:solidFill>
                          <a:latin typeface="+mn-lt"/>
                          <a:cs typeface="Gill Sans MT"/>
                        </a:rPr>
                        <a:t>Bolivia (Plurinational State of)</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840866077"/>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Brazil</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3204"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Chile</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rgbClr val="FFFFFF"/>
                          </a:solidFill>
                          <a:latin typeface="+mn-lt"/>
                          <a:cs typeface="Gill Sans MT"/>
                        </a:rPr>
                        <a:t>5</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58307556"/>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Colombia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38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046988701"/>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Costa Rica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756260108"/>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Ecuador</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3840" algn="r">
                        <a:lnSpc>
                          <a:spcPct val="100000"/>
                        </a:lnSpc>
                        <a:spcBef>
                          <a:spcPts val="170"/>
                        </a:spcBef>
                      </a:pPr>
                      <a:r>
                        <a:rPr sz="700" spc="0" baseline="0" dirty="0">
                          <a:solidFill>
                            <a:srgbClr val="FFFFFF"/>
                          </a:solidFill>
                          <a:latin typeface="+mn-lt"/>
                          <a:cs typeface="Gill Sans MT"/>
                        </a:rPr>
                        <a:t>9</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66374096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El Salvador</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3</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17804" algn="r">
                        <a:lnSpc>
                          <a:spcPct val="100000"/>
                        </a:lnSpc>
                        <a:spcBef>
                          <a:spcPts val="170"/>
                        </a:spcBef>
                      </a:pPr>
                      <a:r>
                        <a:rPr sz="700" spc="0" baseline="0" dirty="0">
                          <a:solidFill>
                            <a:srgbClr val="FFFFFF"/>
                          </a:solidFill>
                          <a:latin typeface="+mn-lt"/>
                          <a:cs typeface="Gill Sans MT"/>
                        </a:rPr>
                        <a:t>10</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77695538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Guatemala</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551340146"/>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Honduras</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rgbClr val="FFFFFF"/>
                          </a:solidFill>
                          <a:latin typeface="+mn-lt"/>
                          <a:cs typeface="Gill Sans MT"/>
                        </a:rPr>
                        <a:t>8</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489951145"/>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Mexico</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96826576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Nicaragua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4</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412001407"/>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Panama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17804" algn="r">
                        <a:lnSpc>
                          <a:spcPct val="100000"/>
                        </a:lnSpc>
                        <a:spcBef>
                          <a:spcPts val="170"/>
                        </a:spcBef>
                      </a:pPr>
                      <a:r>
                        <a:rPr sz="700" spc="0" baseline="0" dirty="0">
                          <a:solidFill>
                            <a:srgbClr val="FFFFFF"/>
                          </a:solidFill>
                          <a:latin typeface="+mn-lt"/>
                          <a:cs typeface="Gill Sans MT"/>
                        </a:rPr>
                        <a:t>11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00514398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Paraguay</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44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5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81918682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Peru</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6</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381938733"/>
                  </a:ext>
                </a:extLst>
              </a:tr>
              <a:tr h="146304">
                <a:tc>
                  <a:txBody>
                    <a:bodyPr/>
                    <a:lstStyle/>
                    <a:p>
                      <a:pPr marL="48260" algn="r">
                        <a:lnSpc>
                          <a:spcPct val="100000"/>
                        </a:lnSpc>
                        <a:spcBef>
                          <a:spcPts val="170"/>
                        </a:spcBef>
                      </a:pPr>
                      <a:r>
                        <a:rPr sz="800" b="1" spc="0" baseline="0" dirty="0">
                          <a:solidFill>
                            <a:schemeClr val="tx1"/>
                          </a:solidFill>
                          <a:latin typeface="+mn-lt"/>
                          <a:cs typeface="Gill Sans MT"/>
                        </a:rPr>
                        <a:t>Uruguay</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5110" algn="r">
                        <a:lnSpc>
                          <a:spcPct val="100000"/>
                        </a:lnSpc>
                        <a:spcBef>
                          <a:spcPts val="170"/>
                        </a:spcBef>
                      </a:pPr>
                      <a:r>
                        <a:rPr sz="700" spc="0" baseline="0" dirty="0">
                          <a:solidFill>
                            <a:srgbClr val="FFFFFF"/>
                          </a:solidFill>
                          <a:latin typeface="+mn-lt"/>
                          <a:cs typeface="Gill Sans MT"/>
                        </a:rPr>
                        <a:t>2</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46735283"/>
                  </a:ext>
                </a:extLst>
              </a:tr>
              <a:tr h="146304">
                <a:tc>
                  <a:txBody>
                    <a:bodyPr/>
                    <a:lstStyle/>
                    <a:p>
                      <a:pPr marL="48260" algn="r">
                        <a:lnSpc>
                          <a:spcPct val="100000"/>
                        </a:lnSpc>
                        <a:spcBef>
                          <a:spcPts val="170"/>
                        </a:spcBef>
                      </a:pPr>
                      <a:r>
                        <a:rPr sz="800" b="1" spc="-20" baseline="0" dirty="0">
                          <a:solidFill>
                            <a:schemeClr val="tx1"/>
                          </a:solidFill>
                          <a:latin typeface="+mn-lt"/>
                          <a:cs typeface="Gill Sans MT"/>
                        </a:rPr>
                        <a:t>Venezuela (Bolivarian Republic of)</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5110" algn="r">
                        <a:lnSpc>
                          <a:spcPct val="100000"/>
                        </a:lnSpc>
                        <a:spcBef>
                          <a:spcPts val="170"/>
                        </a:spcBef>
                      </a:pPr>
                      <a:r>
                        <a:rPr sz="700" spc="0" baseline="0" dirty="0">
                          <a:solidFill>
                            <a:srgbClr val="FFFFFF"/>
                          </a:solidFill>
                          <a:latin typeface="+mn-lt"/>
                          <a:cs typeface="Gill Sans MT"/>
                        </a:rPr>
                        <a:t>7</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31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5110"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3175" algn="r">
                        <a:lnSpc>
                          <a:spcPct val="100000"/>
                        </a:lnSpc>
                        <a:spcBef>
                          <a:spcPts val="170"/>
                        </a:spcBef>
                      </a:pPr>
                      <a:r>
                        <a:rPr sz="700" spc="0" baseline="0" dirty="0">
                          <a:solidFill>
                            <a:srgbClr val="FFFFFF"/>
                          </a:solidFill>
                          <a:latin typeface="+mn-lt"/>
                          <a:cs typeface="Gill Sans MT"/>
                        </a:rPr>
                        <a:t>1</a:t>
                      </a:r>
                      <a:endParaRPr sz="700" spc="0" baseline="0" dirty="0">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1663473213"/>
                  </a:ext>
                </a:extLst>
              </a:tr>
            </a:tbl>
          </a:graphicData>
        </a:graphic>
      </p:graphicFrame>
      <p:grpSp>
        <p:nvGrpSpPr>
          <p:cNvPr id="2" name="Group 1">
            <a:extLst>
              <a:ext uri="{FF2B5EF4-FFF2-40B4-BE49-F238E27FC236}">
                <a16:creationId xmlns:a16="http://schemas.microsoft.com/office/drawing/2014/main" id="{6F5523B6-652B-49A6-8AF8-45C3A73186E2}"/>
              </a:ext>
            </a:extLst>
          </p:cNvPr>
          <p:cNvGrpSpPr/>
          <p:nvPr/>
        </p:nvGrpSpPr>
        <p:grpSpPr>
          <a:xfrm>
            <a:off x="2468880" y="1371600"/>
            <a:ext cx="7498080" cy="1326412"/>
            <a:chOff x="2468880" y="1371600"/>
            <a:chExt cx="7498080" cy="1326412"/>
          </a:xfrm>
        </p:grpSpPr>
        <p:sp>
          <p:nvSpPr>
            <p:cNvPr id="30" name="Rectangle 29">
              <a:extLst>
                <a:ext uri="{FF2B5EF4-FFF2-40B4-BE49-F238E27FC236}">
                  <a16:creationId xmlns:a16="http://schemas.microsoft.com/office/drawing/2014/main" id="{8AAE25D5-502F-41D4-B7CB-D596F5FF4245}"/>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E6243DDD-5396-49A9-AED1-68179A8B1D21}"/>
                </a:ext>
              </a:extLst>
            </p:cNvPr>
            <p:cNvCxnSpPr/>
            <p:nvPr/>
          </p:nvCxnSpPr>
          <p:spPr>
            <a:xfrm>
              <a:off x="33832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6C07CB4-5940-490D-95C2-0BD6B57B2009}"/>
                </a:ext>
              </a:extLst>
            </p:cNvPr>
            <p:cNvCxnSpPr/>
            <p:nvPr/>
          </p:nvCxnSpPr>
          <p:spPr>
            <a:xfrm>
              <a:off x="42976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F3B68CB-2195-4F1C-AF42-58AB0BEDE396}"/>
                </a:ext>
              </a:extLst>
            </p:cNvPr>
            <p:cNvCxnSpPr/>
            <p:nvPr/>
          </p:nvCxnSpPr>
          <p:spPr>
            <a:xfrm>
              <a:off x="52120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BC0E06D-8A87-4AC9-BB4D-95BB7C18E444}"/>
                </a:ext>
              </a:extLst>
            </p:cNvPr>
            <p:cNvCxnSpPr/>
            <p:nvPr/>
          </p:nvCxnSpPr>
          <p:spPr>
            <a:xfrm>
              <a:off x="61264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9D5A92A-DA65-4353-A2C4-B00C8660A5DF}"/>
                </a:ext>
              </a:extLst>
            </p:cNvPr>
            <p:cNvCxnSpPr/>
            <p:nvPr/>
          </p:nvCxnSpPr>
          <p:spPr>
            <a:xfrm>
              <a:off x="70408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42444E69-2C79-455C-8663-44D4FA84EBAD}"/>
                </a:ext>
              </a:extLst>
            </p:cNvPr>
            <p:cNvCxnSpPr/>
            <p:nvPr/>
          </p:nvCxnSpPr>
          <p:spPr>
            <a:xfrm>
              <a:off x="81381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FBAD81D-D78D-4F57-A55B-7568F1F77389}"/>
                </a:ext>
              </a:extLst>
            </p:cNvPr>
            <p:cNvCxnSpPr/>
            <p:nvPr/>
          </p:nvCxnSpPr>
          <p:spPr>
            <a:xfrm>
              <a:off x="90525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87B18548-4779-4F56-A111-57D9199D003A}"/>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2FC79731-99F2-4942-8ED0-7EB72E2E1D52}"/>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81312B37-8AFE-429A-9430-BCAFE01815D0}"/>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B97DF5C7-8134-43A5-9C8E-581038A8A615}"/>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7DE8B2F8-C139-4854-A4B2-5A66F443A935}"/>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634C8EC2-E33E-4BEB-8894-89B1812BC76C}"/>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92DD38A1-8832-44E1-BCEB-3EC05B82A5F1}"/>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92F24CD2-397E-4103-9D86-C9281D2A296C}"/>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131726061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Latin America,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9723928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20CE365-F5D6-4EAA-B396-50092F7478FE}"/>
              </a:ext>
            </a:extLst>
          </p:cNvPr>
          <p:cNvGrpSpPr/>
          <p:nvPr/>
        </p:nvGrpSpPr>
        <p:grpSpPr>
          <a:xfrm>
            <a:off x="457199" y="1371600"/>
            <a:ext cx="10607040" cy="2637490"/>
            <a:chOff x="457199" y="1371600"/>
            <a:chExt cx="10607040" cy="2637490"/>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2039020"/>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El Salvador. Penal Code. Articles 170 and 170A.</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Nicaragua. Ley 641.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Articulo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178 (https://www.poderjudicial.gob.ni/pjupload/noticia_reciente/CP_641.pdf).</a:t>
              </a:r>
            </a:p>
            <a:p>
              <a:pPr marL="228600" marR="0" lvl="0" indent="-228600" algn="l" defTabSz="914400" rtl="0" eaLnBrk="1" fontAlgn="auto" latinLnBrk="0" hangingPunct="1">
                <a:lnSpc>
                  <a:spcPct val="100000"/>
                </a:lnSpc>
                <a:spcBef>
                  <a:spcPts val="0"/>
                </a:spcBef>
                <a:spcAft>
                  <a:spcPts val="0"/>
                </a:spcAft>
                <a:buClrTx/>
                <a:buSzTx/>
                <a:buFontTx/>
                <a:buAutoNum type="arabicPeriod" startAt="5"/>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Chile.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Modifica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Código Penal, El Código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Procedimiento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Penal y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Otros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Cuerpos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Legalese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Materias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Relativas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Delito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Violacion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Ley N° 19.617. </a:t>
              </a:r>
            </a:p>
            <a:p>
              <a:pPr marL="230188" marR="0" lvl="0" indent="-23018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Artículo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365. (https://www.leychile.cl/Navegar?idNorma=138814&amp;idParte=8346393&amp;idVersion=1999-07-12).</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Bolivarian Republic of Venezuela. Article 70 of the Ley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Orgánica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Contra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Tráfico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Ilícito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y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Consumo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Sustancias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Estupefacientes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y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Psicotrópicas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2005 (https://web.oas.org/mla/en/G_Countries_MLA/Ven_multla_leg_esp_13.doc.pdf).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Honduras. Ley Especial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sobre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VIH/SIDA, 1999. Article 60 (http://www.poderjudicial.gob.hn/CEDIJ/Leyes/Documents/LeyEspecialVIHSIDA.pdf).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Ecuador. Ley 11,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Registro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Oficial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58, 14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abril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2000. Ley para la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prevencion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y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asistencia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integral del VIH SIDA (http://www.coalicionecuatoriana.org/web/pdfs/LEYPARALAPREVENCIONASISTENCIA INTEGRALDELVIHSIDA.pdf).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El Salvador.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Diario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Oficial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12 de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Enero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2017. Art 15 (http://asp.salud.gob.sv/regulacion/pdf/ley/ley_proteccion_control_infeccion_provocada_por_vih.pdf).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Panama.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Texto</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Unico del Código Penal de la República de Panamá. Art 308.</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12. 	Still not welcome: HIV-related travel restrictions. Geneva: UNAIDS, UNDP; 2019 (https://www.unaids.org/sites/default/files/media_asset/hiv-related-travel-restrictions-explainer_en.pdf).</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3593592"/>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Latin America,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259390370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New HIV infections with and without scale-up of condom use, global, 1990–2019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A5085551-1B48-415C-AF36-5743E714196B}"/>
              </a:ext>
            </a:extLst>
          </p:cNvPr>
          <p:cNvGrpSpPr/>
          <p:nvPr/>
        </p:nvGrpSpPr>
        <p:grpSpPr>
          <a:xfrm>
            <a:off x="457198" y="2130552"/>
            <a:ext cx="8595360" cy="4424136"/>
            <a:chOff x="457198" y="2130552"/>
            <a:chExt cx="8595360" cy="442413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859536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Stover J, Teng Y. The impact of condom use on the HIV epidemic [version 1]. Gates Open Res. 2021;5:91.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doi</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10.12688/ gatesopenres.13278.1</a:t>
              </a:r>
            </a:p>
          </p:txBody>
        </p:sp>
        <p:sp>
          <p:nvSpPr>
            <p:cNvPr id="27" name="object 21">
              <a:extLst>
                <a:ext uri="{FF2B5EF4-FFF2-40B4-BE49-F238E27FC236}">
                  <a16:creationId xmlns:a16="http://schemas.microsoft.com/office/drawing/2014/main" id="{2FB66C92-81DE-4892-9843-8C40D8F2CE6B}"/>
                </a:ext>
              </a:extLst>
            </p:cNvPr>
            <p:cNvSpPr/>
            <p:nvPr/>
          </p:nvSpPr>
          <p:spPr>
            <a:xfrm>
              <a:off x="2514646" y="4324517"/>
              <a:ext cx="5065776" cy="414800"/>
            </a:xfrm>
            <a:custGeom>
              <a:avLst/>
              <a:gdLst/>
              <a:ahLst/>
              <a:cxnLst/>
              <a:rect l="l" t="t" r="r" b="b"/>
              <a:pathLst>
                <a:path w="4697095" h="385445">
                  <a:moveTo>
                    <a:pt x="0" y="385102"/>
                  </a:moveTo>
                  <a:lnTo>
                    <a:pt x="167284" y="333755"/>
                  </a:lnTo>
                  <a:lnTo>
                    <a:pt x="321703" y="282409"/>
                  </a:lnTo>
                  <a:lnTo>
                    <a:pt x="488988" y="218224"/>
                  </a:lnTo>
                  <a:lnTo>
                    <a:pt x="656259" y="166877"/>
                  </a:lnTo>
                  <a:lnTo>
                    <a:pt x="810679" y="102692"/>
                  </a:lnTo>
                  <a:lnTo>
                    <a:pt x="977963" y="64185"/>
                  </a:lnTo>
                  <a:lnTo>
                    <a:pt x="1132382" y="25666"/>
                  </a:lnTo>
                  <a:lnTo>
                    <a:pt x="1299667" y="12839"/>
                  </a:lnTo>
                  <a:lnTo>
                    <a:pt x="1466951" y="0"/>
                  </a:lnTo>
                  <a:lnTo>
                    <a:pt x="1621358" y="0"/>
                  </a:lnTo>
                  <a:lnTo>
                    <a:pt x="1788642" y="12839"/>
                  </a:lnTo>
                  <a:lnTo>
                    <a:pt x="1943061" y="12839"/>
                  </a:lnTo>
                  <a:lnTo>
                    <a:pt x="2110346" y="25666"/>
                  </a:lnTo>
                  <a:lnTo>
                    <a:pt x="2277630" y="25666"/>
                  </a:lnTo>
                  <a:lnTo>
                    <a:pt x="2432037" y="38506"/>
                  </a:lnTo>
                  <a:lnTo>
                    <a:pt x="2599321" y="38506"/>
                  </a:lnTo>
                  <a:lnTo>
                    <a:pt x="2753741" y="51346"/>
                  </a:lnTo>
                  <a:lnTo>
                    <a:pt x="2921025" y="77012"/>
                  </a:lnTo>
                  <a:lnTo>
                    <a:pt x="3075432" y="89852"/>
                  </a:lnTo>
                  <a:lnTo>
                    <a:pt x="3242716" y="102692"/>
                  </a:lnTo>
                  <a:lnTo>
                    <a:pt x="3410000" y="115531"/>
                  </a:lnTo>
                  <a:lnTo>
                    <a:pt x="3564420" y="141198"/>
                  </a:lnTo>
                  <a:lnTo>
                    <a:pt x="3731704" y="154038"/>
                  </a:lnTo>
                  <a:lnTo>
                    <a:pt x="3886111" y="179717"/>
                  </a:lnTo>
                  <a:lnTo>
                    <a:pt x="4053395" y="205384"/>
                  </a:lnTo>
                  <a:lnTo>
                    <a:pt x="4220679" y="231063"/>
                  </a:lnTo>
                  <a:lnTo>
                    <a:pt x="4375099" y="256730"/>
                  </a:lnTo>
                  <a:lnTo>
                    <a:pt x="4542383" y="282409"/>
                  </a:lnTo>
                  <a:lnTo>
                    <a:pt x="4696802" y="308076"/>
                  </a:lnTo>
                </a:path>
              </a:pathLst>
            </a:custGeom>
            <a:ln w="25400">
              <a:solidFill>
                <a:srgbClr val="027ABA"/>
              </a:solidFill>
            </a:ln>
          </p:spPr>
          <p:txBody>
            <a:bodyPr wrap="square" lIns="0" tIns="0" rIns="0" bIns="0" rtlCol="0"/>
            <a:lstStyle/>
            <a:p>
              <a:endParaRPr>
                <a:solidFill>
                  <a:prstClr val="black"/>
                </a:solidFill>
                <a:latin typeface="Calibri"/>
              </a:endParaRPr>
            </a:p>
          </p:txBody>
        </p:sp>
        <p:sp>
          <p:nvSpPr>
            <p:cNvPr id="28" name="object 22">
              <a:extLst>
                <a:ext uri="{FF2B5EF4-FFF2-40B4-BE49-F238E27FC236}">
                  <a16:creationId xmlns:a16="http://schemas.microsoft.com/office/drawing/2014/main" id="{D62AD706-F794-494E-939E-1860659F4931}"/>
                </a:ext>
              </a:extLst>
            </p:cNvPr>
            <p:cNvSpPr/>
            <p:nvPr/>
          </p:nvSpPr>
          <p:spPr>
            <a:xfrm>
              <a:off x="2514646" y="2544757"/>
              <a:ext cx="5065776" cy="2194273"/>
            </a:xfrm>
            <a:custGeom>
              <a:avLst/>
              <a:gdLst/>
              <a:ahLst/>
              <a:cxnLst/>
              <a:rect l="l" t="t" r="r" b="b"/>
              <a:pathLst>
                <a:path w="4697095" h="2038985">
                  <a:moveTo>
                    <a:pt x="0" y="2038908"/>
                  </a:moveTo>
                  <a:lnTo>
                    <a:pt x="167284" y="1987613"/>
                  </a:lnTo>
                  <a:lnTo>
                    <a:pt x="321691" y="1923503"/>
                  </a:lnTo>
                  <a:lnTo>
                    <a:pt x="488975" y="1859381"/>
                  </a:lnTo>
                  <a:lnTo>
                    <a:pt x="656259" y="1782445"/>
                  </a:lnTo>
                  <a:lnTo>
                    <a:pt x="810679" y="1705495"/>
                  </a:lnTo>
                  <a:lnTo>
                    <a:pt x="977950" y="1628559"/>
                  </a:lnTo>
                  <a:lnTo>
                    <a:pt x="1132370" y="1538795"/>
                  </a:lnTo>
                  <a:lnTo>
                    <a:pt x="1299654" y="1461858"/>
                  </a:lnTo>
                  <a:lnTo>
                    <a:pt x="1466938" y="1384922"/>
                  </a:lnTo>
                  <a:lnTo>
                    <a:pt x="1621345" y="1307972"/>
                  </a:lnTo>
                  <a:lnTo>
                    <a:pt x="1788629" y="1218209"/>
                  </a:lnTo>
                  <a:lnTo>
                    <a:pt x="1943036" y="1128445"/>
                  </a:lnTo>
                  <a:lnTo>
                    <a:pt x="2110320" y="1038682"/>
                  </a:lnTo>
                  <a:lnTo>
                    <a:pt x="2277605" y="936104"/>
                  </a:lnTo>
                  <a:lnTo>
                    <a:pt x="2432024" y="846340"/>
                  </a:lnTo>
                  <a:lnTo>
                    <a:pt x="2599296" y="756577"/>
                  </a:lnTo>
                  <a:lnTo>
                    <a:pt x="2753715" y="666813"/>
                  </a:lnTo>
                  <a:lnTo>
                    <a:pt x="2921000" y="589864"/>
                  </a:lnTo>
                  <a:lnTo>
                    <a:pt x="3075406" y="525754"/>
                  </a:lnTo>
                  <a:lnTo>
                    <a:pt x="3242691" y="448817"/>
                  </a:lnTo>
                  <a:lnTo>
                    <a:pt x="3409975" y="371868"/>
                  </a:lnTo>
                  <a:lnTo>
                    <a:pt x="3564394" y="320573"/>
                  </a:lnTo>
                  <a:lnTo>
                    <a:pt x="3731666" y="269290"/>
                  </a:lnTo>
                  <a:lnTo>
                    <a:pt x="3886085" y="217995"/>
                  </a:lnTo>
                  <a:lnTo>
                    <a:pt x="4053370" y="179527"/>
                  </a:lnTo>
                  <a:lnTo>
                    <a:pt x="4220654" y="128231"/>
                  </a:lnTo>
                  <a:lnTo>
                    <a:pt x="4375061" y="89763"/>
                  </a:lnTo>
                  <a:lnTo>
                    <a:pt x="4542345" y="38468"/>
                  </a:lnTo>
                  <a:lnTo>
                    <a:pt x="4696752" y="0"/>
                  </a:lnTo>
                </a:path>
              </a:pathLst>
            </a:custGeom>
            <a:ln w="25400">
              <a:solidFill>
                <a:srgbClr val="EC6415"/>
              </a:solidFill>
            </a:ln>
          </p:spPr>
          <p:txBody>
            <a:bodyPr wrap="square" lIns="0" tIns="0" rIns="0" bIns="0" rtlCol="0"/>
            <a:lstStyle/>
            <a:p>
              <a:endParaRPr>
                <a:solidFill>
                  <a:prstClr val="black"/>
                </a:solidFill>
                <a:latin typeface="Calibri"/>
              </a:endParaRPr>
            </a:p>
          </p:txBody>
        </p:sp>
        <p:sp>
          <p:nvSpPr>
            <p:cNvPr id="53" name="object 10">
              <a:extLst>
                <a:ext uri="{FF2B5EF4-FFF2-40B4-BE49-F238E27FC236}">
                  <a16:creationId xmlns:a16="http://schemas.microsoft.com/office/drawing/2014/main" id="{E16B4B01-0E27-40D6-B979-9D522ADB397E}"/>
                </a:ext>
              </a:extLst>
            </p:cNvPr>
            <p:cNvSpPr txBox="1"/>
            <p:nvPr/>
          </p:nvSpPr>
          <p:spPr>
            <a:xfrm>
              <a:off x="914400" y="2717863"/>
              <a:ext cx="166777" cy="186429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p>
          </p:txBody>
        </p:sp>
        <p:grpSp>
          <p:nvGrpSpPr>
            <p:cNvPr id="38" name="Group 37">
              <a:extLst>
                <a:ext uri="{FF2B5EF4-FFF2-40B4-BE49-F238E27FC236}">
                  <a16:creationId xmlns:a16="http://schemas.microsoft.com/office/drawing/2014/main" id="{4BD1317F-9E40-4678-8492-C590037716D5}"/>
                </a:ext>
              </a:extLst>
            </p:cNvPr>
            <p:cNvGrpSpPr/>
            <p:nvPr/>
          </p:nvGrpSpPr>
          <p:grpSpPr>
            <a:xfrm>
              <a:off x="1197915" y="3514076"/>
              <a:ext cx="1009806" cy="271869"/>
              <a:chOff x="901290" y="3935518"/>
              <a:chExt cx="1009806" cy="271869"/>
            </a:xfrm>
          </p:grpSpPr>
          <p:sp>
            <p:nvSpPr>
              <p:cNvPr id="39" name="TextBox 38">
                <a:extLst>
                  <a:ext uri="{FF2B5EF4-FFF2-40B4-BE49-F238E27FC236}">
                    <a16:creationId xmlns:a16="http://schemas.microsoft.com/office/drawing/2014/main" id="{D5C19201-E393-49A1-98E8-EBAAB3303BFF}"/>
                  </a:ext>
                </a:extLst>
              </p:cNvPr>
              <p:cNvSpPr txBox="1"/>
              <p:nvPr/>
            </p:nvSpPr>
            <p:spPr>
              <a:xfrm>
                <a:off x="901290" y="3935518"/>
                <a:ext cx="90922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6 000 000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7E2E31E8-4899-48F4-B3E9-8B7619CE8885}"/>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87ABA1BC-BE77-4BA6-9E54-47D57ABFA8FB}"/>
                </a:ext>
              </a:extLst>
            </p:cNvPr>
            <p:cNvGrpSpPr/>
            <p:nvPr/>
          </p:nvGrpSpPr>
          <p:grpSpPr>
            <a:xfrm>
              <a:off x="1241194" y="4436433"/>
              <a:ext cx="966527" cy="271869"/>
              <a:chOff x="944569" y="4378231"/>
              <a:chExt cx="966527" cy="271869"/>
            </a:xfrm>
          </p:grpSpPr>
          <p:sp>
            <p:nvSpPr>
              <p:cNvPr id="42" name="TextBox 41">
                <a:extLst>
                  <a:ext uri="{FF2B5EF4-FFF2-40B4-BE49-F238E27FC236}">
                    <a16:creationId xmlns:a16="http://schemas.microsoft.com/office/drawing/2014/main" id="{F495811D-038E-4CF7-8D41-96D7AFCB92B6}"/>
                  </a:ext>
                </a:extLst>
              </p:cNvPr>
              <p:cNvSpPr txBox="1"/>
              <p:nvPr/>
            </p:nvSpPr>
            <p:spPr>
              <a:xfrm>
                <a:off x="944569" y="4378231"/>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8C2B0AB3-97E6-4244-8B58-08C859B24A3F}"/>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0FB3F71D-B565-4B5C-B378-1BDE2BF24923}"/>
                </a:ext>
              </a:extLst>
            </p:cNvPr>
            <p:cNvGrpSpPr/>
            <p:nvPr/>
          </p:nvGrpSpPr>
          <p:grpSpPr>
            <a:xfrm>
              <a:off x="1156236" y="2130552"/>
              <a:ext cx="1051485" cy="271869"/>
              <a:chOff x="859611" y="3038735"/>
              <a:chExt cx="1051485" cy="271869"/>
            </a:xfrm>
          </p:grpSpPr>
          <p:cxnSp>
            <p:nvCxnSpPr>
              <p:cNvPr id="45" name="Straight Connector 44">
                <a:extLst>
                  <a:ext uri="{FF2B5EF4-FFF2-40B4-BE49-F238E27FC236}">
                    <a16:creationId xmlns:a16="http://schemas.microsoft.com/office/drawing/2014/main" id="{775FA6A5-6AF5-491D-904B-1B6DD9C0B35D}"/>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5D80E1EC-92B2-4528-9695-CE0B647E4CE6}"/>
                  </a:ext>
                </a:extLst>
              </p:cNvPr>
              <p:cNvSpPr txBox="1"/>
              <p:nvPr/>
            </p:nvSpPr>
            <p:spPr>
              <a:xfrm>
                <a:off x="859611" y="3038735"/>
                <a:ext cx="950901"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12 000 00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47" name="Group 46">
              <a:extLst>
                <a:ext uri="{FF2B5EF4-FFF2-40B4-BE49-F238E27FC236}">
                  <a16:creationId xmlns:a16="http://schemas.microsoft.com/office/drawing/2014/main" id="{8D18EF2B-9E34-4D02-95D0-34580C62AB80}"/>
                </a:ext>
              </a:extLst>
            </p:cNvPr>
            <p:cNvGrpSpPr/>
            <p:nvPr/>
          </p:nvGrpSpPr>
          <p:grpSpPr>
            <a:xfrm>
              <a:off x="1241194" y="3052907"/>
              <a:ext cx="966527" cy="271869"/>
              <a:chOff x="944569" y="3493741"/>
              <a:chExt cx="966527" cy="271869"/>
            </a:xfrm>
          </p:grpSpPr>
          <p:sp>
            <p:nvSpPr>
              <p:cNvPr id="48" name="TextBox 47">
                <a:extLst>
                  <a:ext uri="{FF2B5EF4-FFF2-40B4-BE49-F238E27FC236}">
                    <a16:creationId xmlns:a16="http://schemas.microsoft.com/office/drawing/2014/main" id="{F1CFCEF3-B823-4848-AE23-7778BEF2C9EF}"/>
                  </a:ext>
                </a:extLst>
              </p:cNvPr>
              <p:cNvSpPr txBox="1"/>
              <p:nvPr/>
            </p:nvSpPr>
            <p:spPr>
              <a:xfrm>
                <a:off x="944569" y="3493741"/>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8 000 00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BA102DB1-01BE-4775-ADC1-ECABDD8849E2}"/>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7EC0E630-E96D-4F3D-B243-AA7251F2CB0F}"/>
                </a:ext>
              </a:extLst>
            </p:cNvPr>
            <p:cNvSpPr txBox="1"/>
            <p:nvPr/>
          </p:nvSpPr>
          <p:spPr>
            <a:xfrm>
              <a:off x="1837512" y="49055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AF5542B2-9C12-48E5-AC65-5026D3035C80}"/>
                </a:ext>
              </a:extLst>
            </p:cNvPr>
            <p:cNvCxnSpPr/>
            <p:nvPr/>
          </p:nvCxnSpPr>
          <p:spPr>
            <a:xfrm>
              <a:off x="2097993" y="5042720"/>
              <a:ext cx="586130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A792D1C6-5F7B-4219-BB73-25A05A26C6CF}"/>
                </a:ext>
              </a:extLst>
            </p:cNvPr>
            <p:cNvGrpSpPr/>
            <p:nvPr/>
          </p:nvGrpSpPr>
          <p:grpSpPr>
            <a:xfrm>
              <a:off x="1241194" y="3975256"/>
              <a:ext cx="966527" cy="271869"/>
              <a:chOff x="944569" y="4179515"/>
              <a:chExt cx="966527" cy="271869"/>
            </a:xfrm>
          </p:grpSpPr>
          <p:sp>
            <p:nvSpPr>
              <p:cNvPr id="60" name="TextBox 59">
                <a:extLst>
                  <a:ext uri="{FF2B5EF4-FFF2-40B4-BE49-F238E27FC236}">
                    <a16:creationId xmlns:a16="http://schemas.microsoft.com/office/drawing/2014/main" id="{8EF9D131-1F11-41CC-975D-D046286108EC}"/>
                  </a:ext>
                </a:extLst>
              </p:cNvPr>
              <p:cNvSpPr txBox="1"/>
              <p:nvPr/>
            </p:nvSpPr>
            <p:spPr>
              <a:xfrm>
                <a:off x="944569" y="417951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4 000 00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BB614ECF-46F2-4296-87DA-190007940F30}"/>
                  </a:ext>
                </a:extLst>
              </p:cNvPr>
              <p:cNvCxnSpPr/>
              <p:nvPr/>
            </p:nvCxnSpPr>
            <p:spPr>
              <a:xfrm>
                <a:off x="1801368" y="43206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E82CE402-B7FC-4DD4-94D3-BCC17DE42FA8}"/>
                </a:ext>
              </a:extLst>
            </p:cNvPr>
            <p:cNvGrpSpPr/>
            <p:nvPr/>
          </p:nvGrpSpPr>
          <p:grpSpPr>
            <a:xfrm>
              <a:off x="1156236" y="2587756"/>
              <a:ext cx="1051485" cy="271869"/>
              <a:chOff x="859611" y="3295025"/>
              <a:chExt cx="1051485" cy="271869"/>
            </a:xfrm>
          </p:grpSpPr>
          <p:sp>
            <p:nvSpPr>
              <p:cNvPr id="63" name="TextBox 62">
                <a:extLst>
                  <a:ext uri="{FF2B5EF4-FFF2-40B4-BE49-F238E27FC236}">
                    <a16:creationId xmlns:a16="http://schemas.microsoft.com/office/drawing/2014/main" id="{856C2458-0D60-4B9D-92E7-F6A3EC5BCE21}"/>
                  </a:ext>
                </a:extLst>
              </p:cNvPr>
              <p:cNvSpPr txBox="1"/>
              <p:nvPr/>
            </p:nvSpPr>
            <p:spPr>
              <a:xfrm>
                <a:off x="859611" y="3295025"/>
                <a:ext cx="950901"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10 000 000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D0220200-72C5-4D58-BEF5-0EA1150433C3}"/>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B56C7453-90E8-4F08-9526-DC5AFDBEAF66}"/>
                </a:ext>
              </a:extLst>
            </p:cNvPr>
            <p:cNvSpPr txBox="1"/>
            <p:nvPr/>
          </p:nvSpPr>
          <p:spPr>
            <a:xfrm>
              <a:off x="2360829"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19</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BFBB8054-DDC8-4A0E-9B28-DEFD40921143}"/>
                </a:ext>
              </a:extLst>
            </p:cNvPr>
            <p:cNvSpPr txBox="1"/>
            <p:nvPr/>
          </p:nvSpPr>
          <p:spPr>
            <a:xfrm>
              <a:off x="3258485"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1995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2FD36084-4FCC-4506-BB9C-151176D08553}"/>
                </a:ext>
              </a:extLst>
            </p:cNvPr>
            <p:cNvSpPr txBox="1"/>
            <p:nvPr/>
          </p:nvSpPr>
          <p:spPr>
            <a:xfrm>
              <a:off x="4144567"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EF397531-34F1-4111-903E-3065419AFC54}"/>
                </a:ext>
              </a:extLst>
            </p:cNvPr>
            <p:cNvSpPr txBox="1"/>
            <p:nvPr/>
          </p:nvSpPr>
          <p:spPr>
            <a:xfrm>
              <a:off x="5042693"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2005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417EFF69-7F85-455B-A50F-277A60804947}"/>
                </a:ext>
              </a:extLst>
            </p:cNvPr>
            <p:cNvSpPr txBox="1"/>
            <p:nvPr/>
          </p:nvSpPr>
          <p:spPr>
            <a:xfrm>
              <a:off x="5945601"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E548E058-439B-487A-8C4D-39AB7D9C55DD}"/>
                </a:ext>
              </a:extLst>
            </p:cNvPr>
            <p:cNvSpPr txBox="1"/>
            <p:nvPr/>
          </p:nvSpPr>
          <p:spPr>
            <a:xfrm>
              <a:off x="6834878"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2435645D-9197-4A6D-9304-625BAFDB2509}"/>
                </a:ext>
              </a:extLst>
            </p:cNvPr>
            <p:cNvSpPr txBox="1"/>
            <p:nvPr/>
          </p:nvSpPr>
          <p:spPr>
            <a:xfrm>
              <a:off x="5722023" y="3251617"/>
              <a:ext cx="2103120" cy="810478"/>
            </a:xfrm>
            <a:prstGeom prst="rect">
              <a:avLst/>
            </a:prstGeom>
            <a:noFill/>
          </p:spPr>
          <p:txBody>
            <a:bodyPr wrap="square">
              <a:spAutoFit/>
            </a:bodyPr>
            <a:lstStyle/>
            <a:p>
              <a:pPr algn="ctr">
                <a:lnSpc>
                  <a:spcPts val="1400"/>
                </a:lnSpc>
              </a:pPr>
              <a:r>
                <a:rPr lang="en-US" sz="1400" dirty="0"/>
                <a:t>117 million HIV</a:t>
              </a:r>
            </a:p>
            <a:p>
              <a:pPr algn="ctr">
                <a:lnSpc>
                  <a:spcPts val="1400"/>
                </a:lnSpc>
              </a:pPr>
              <a:r>
                <a:rPr lang="en-US" sz="1400" dirty="0"/>
                <a:t>infections have been</a:t>
              </a:r>
            </a:p>
            <a:p>
              <a:pPr algn="ctr">
                <a:lnSpc>
                  <a:spcPts val="1400"/>
                </a:lnSpc>
              </a:pPr>
              <a:r>
                <a:rPr lang="en-US" sz="1400" dirty="0"/>
                <a:t>averted by the historical</a:t>
              </a:r>
            </a:p>
            <a:p>
              <a:pPr algn="ctr">
                <a:lnSpc>
                  <a:spcPts val="1400"/>
                </a:lnSpc>
              </a:pPr>
              <a:r>
                <a:rPr lang="en-US" sz="1400" dirty="0"/>
                <a:t>scale-up of condom use</a:t>
              </a:r>
            </a:p>
          </p:txBody>
        </p:sp>
        <p:cxnSp>
          <p:nvCxnSpPr>
            <p:cNvPr id="37" name="Straight Arrow Connector 36">
              <a:extLst>
                <a:ext uri="{FF2B5EF4-FFF2-40B4-BE49-F238E27FC236}">
                  <a16:creationId xmlns:a16="http://schemas.microsoft.com/office/drawing/2014/main" id="{195C44A3-186E-4CDB-B998-3A831B1C8F6B}"/>
                </a:ext>
              </a:extLst>
            </p:cNvPr>
            <p:cNvCxnSpPr/>
            <p:nvPr/>
          </p:nvCxnSpPr>
          <p:spPr>
            <a:xfrm>
              <a:off x="6699529" y="2957141"/>
              <a:ext cx="0" cy="256032"/>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129273CA-D98F-4443-8987-3D246ECD24E3}"/>
                </a:ext>
              </a:extLst>
            </p:cNvPr>
            <p:cNvCxnSpPr/>
            <p:nvPr/>
          </p:nvCxnSpPr>
          <p:spPr>
            <a:xfrm>
              <a:off x="6700464" y="4062095"/>
              <a:ext cx="0" cy="256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0BB20493-23B9-4079-9485-9B9AC57F9972}"/>
                </a:ext>
              </a:extLst>
            </p:cNvPr>
            <p:cNvSpPr txBox="1"/>
            <p:nvPr/>
          </p:nvSpPr>
          <p:spPr>
            <a:xfrm>
              <a:off x="2788920" y="5666643"/>
              <a:ext cx="39273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Actual</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8718ADB3-304A-48A9-AD83-258FB69D54D1}"/>
                </a:ext>
              </a:extLst>
            </p:cNvPr>
            <p:cNvCxnSpPr/>
            <p:nvPr/>
          </p:nvCxnSpPr>
          <p:spPr>
            <a:xfrm>
              <a:off x="2514600" y="5746907"/>
              <a:ext cx="228600" cy="0"/>
            </a:xfrm>
            <a:prstGeom prst="line">
              <a:avLst/>
            </a:prstGeom>
            <a:ln w="25400">
              <a:solidFill>
                <a:srgbClr val="027ABA"/>
              </a:solidFill>
            </a:ln>
          </p:spPr>
        </p:cxnSp>
        <p:sp>
          <p:nvSpPr>
            <p:cNvPr id="80" name="TextBox 79">
              <a:extLst>
                <a:ext uri="{FF2B5EF4-FFF2-40B4-BE49-F238E27FC236}">
                  <a16:creationId xmlns:a16="http://schemas.microsoft.com/office/drawing/2014/main" id="{0C94D10D-3337-4C4E-A6F2-FEDA785EDC0C}"/>
                </a:ext>
              </a:extLst>
            </p:cNvPr>
            <p:cNvSpPr txBox="1"/>
            <p:nvPr/>
          </p:nvSpPr>
          <p:spPr>
            <a:xfrm>
              <a:off x="3867912" y="5675787"/>
              <a:ext cx="1965282"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 condom scale-up after 1990</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81" name="Straight Connector 80">
              <a:extLst>
                <a:ext uri="{FF2B5EF4-FFF2-40B4-BE49-F238E27FC236}">
                  <a16:creationId xmlns:a16="http://schemas.microsoft.com/office/drawing/2014/main" id="{6F24FD37-C241-4610-8112-E86C1D718F1B}"/>
                </a:ext>
              </a:extLst>
            </p:cNvPr>
            <p:cNvCxnSpPr/>
            <p:nvPr/>
          </p:nvCxnSpPr>
          <p:spPr>
            <a:xfrm>
              <a:off x="3593592" y="5756051"/>
              <a:ext cx="228600" cy="0"/>
            </a:xfrm>
            <a:prstGeom prst="line">
              <a:avLst/>
            </a:prstGeom>
            <a:ln w="25400">
              <a:solidFill>
                <a:srgbClr val="EC6415"/>
              </a:solidFill>
            </a:ln>
          </p:spPr>
        </p:cxnSp>
      </p:grpSp>
    </p:spTree>
    <p:extLst>
      <p:ext uri="{BB962C8B-B14F-4D97-AF65-F5344CB8AC3E}">
        <p14:creationId xmlns:p14="http://schemas.microsoft.com/office/powerpoint/2010/main" val="23112866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Latin America, 2010–2020, and estimated resource needs </a:t>
            </a:r>
          </a:p>
          <a:p>
            <a:pPr>
              <a:lnSpc>
                <a:spcPct val="100000"/>
              </a:lnSpc>
              <a:spcBef>
                <a:spcPts val="0"/>
              </a:spcBef>
            </a:pPr>
            <a:r>
              <a:rPr lang="en-US" dirty="0"/>
              <a:t>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87BCA27A-2EF0-49B0-8084-832574766219}"/>
              </a:ext>
            </a:extLst>
          </p:cNvPr>
          <p:cNvGrpSpPr/>
          <p:nvPr/>
        </p:nvGrpSpPr>
        <p:grpSpPr>
          <a:xfrm>
            <a:off x="457198" y="2395728"/>
            <a:ext cx="10877742" cy="4158960"/>
            <a:chOff x="457198" y="2395728"/>
            <a:chExt cx="10877742" cy="4158960"/>
          </a:xfrm>
        </p:grpSpPr>
        <p:sp>
          <p:nvSpPr>
            <p:cNvPr id="7" name="TextBox 6">
              <a:extLst>
                <a:ext uri="{FF2B5EF4-FFF2-40B4-BE49-F238E27FC236}">
                  <a16:creationId xmlns:a16="http://schemas.microsoft.com/office/drawing/2014/main" id="{700ECC27-7DCC-4D6A-A8E0-554BC6A99A4F}"/>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8" name="TextBox 7">
              <a:extLst>
                <a:ext uri="{FF2B5EF4-FFF2-40B4-BE49-F238E27FC236}">
                  <a16:creationId xmlns:a16="http://schemas.microsoft.com/office/drawing/2014/main" id="{0E599AED-C319-43B9-99B5-E5C06013B2CC}"/>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3" name="Group 2">
              <a:extLst>
                <a:ext uri="{FF2B5EF4-FFF2-40B4-BE49-F238E27FC236}">
                  <a16:creationId xmlns:a16="http://schemas.microsoft.com/office/drawing/2014/main" id="{1401BA54-2C66-4262-836B-F924FC5DBEBC}"/>
                </a:ext>
              </a:extLst>
            </p:cNvPr>
            <p:cNvGrpSpPr/>
            <p:nvPr/>
          </p:nvGrpSpPr>
          <p:grpSpPr>
            <a:xfrm>
              <a:off x="685800" y="2395728"/>
              <a:ext cx="10643307" cy="3439017"/>
              <a:chOff x="685800" y="2487168"/>
              <a:chExt cx="10643307" cy="3439017"/>
            </a:xfrm>
          </p:grpSpPr>
          <p:sp>
            <p:nvSpPr>
              <p:cNvPr id="9" name="object 10">
                <a:extLst>
                  <a:ext uri="{FF2B5EF4-FFF2-40B4-BE49-F238E27FC236}">
                    <a16:creationId xmlns:a16="http://schemas.microsoft.com/office/drawing/2014/main" id="{B9F5D47F-722E-4441-AF46-011AEC16D2C6}"/>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0" name="Group 9">
                <a:extLst>
                  <a:ext uri="{FF2B5EF4-FFF2-40B4-BE49-F238E27FC236}">
                    <a16:creationId xmlns:a16="http://schemas.microsoft.com/office/drawing/2014/main" id="{1598F328-00B0-4F72-9466-9827C75EE499}"/>
                  </a:ext>
                </a:extLst>
              </p:cNvPr>
              <p:cNvGrpSpPr/>
              <p:nvPr/>
            </p:nvGrpSpPr>
            <p:grpSpPr>
              <a:xfrm>
                <a:off x="1746504" y="5654316"/>
                <a:ext cx="9582603" cy="271869"/>
                <a:chOff x="1962367" y="5654316"/>
                <a:chExt cx="9582603" cy="271869"/>
              </a:xfrm>
            </p:grpSpPr>
            <p:sp>
              <p:nvSpPr>
                <p:cNvPr id="11" name="TextBox 10">
                  <a:extLst>
                    <a:ext uri="{FF2B5EF4-FFF2-40B4-BE49-F238E27FC236}">
                      <a16:creationId xmlns:a16="http://schemas.microsoft.com/office/drawing/2014/main" id="{FFD44DAF-CF3B-401C-9C6E-12EE91BCB803}"/>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6643C918-C8B1-49C8-9396-2349D4C431B4}"/>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080EE5C1-6A91-4EDF-AD30-CE53A2D6930F}"/>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a:t>
                  </a:r>
                  <a:r>
                    <a:rPr lang="en-US" sz="1200" dirty="0">
                      <a:solidFill>
                        <a:prstClr val="black"/>
                      </a:solidFill>
                      <a:latin typeface="Arial" panose="020B0604020202020204"/>
                    </a:rPr>
                    <a:t>(</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74FBF524-45EB-4A35-B684-36C959C2383F}"/>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471DB816-6C7A-4AFC-A485-1FB2F0B770EA}"/>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5F3E1779-9E48-4231-BC37-A4C97EF16E7D}"/>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85">
                  <a:extLst>
                    <a:ext uri="{FF2B5EF4-FFF2-40B4-BE49-F238E27FC236}">
                      <a16:creationId xmlns:a16="http://schemas.microsoft.com/office/drawing/2014/main" id="{5C973806-503C-4797-A2C8-AF782616E501}"/>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279A56D1-1A10-481E-BCD8-BCEF879E5C77}"/>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5">
                  <a:extLst>
                    <a:ext uri="{FF2B5EF4-FFF2-40B4-BE49-F238E27FC236}">
                      <a16:creationId xmlns:a16="http://schemas.microsoft.com/office/drawing/2014/main" id="{063BE127-2204-40C5-A7F1-9B6803D2B60C}"/>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465EF05F-BA9A-4F62-A485-E45511D7F640}"/>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pic>
            <p:nvPicPr>
              <p:cNvPr id="2" name="Picture 1">
                <a:extLst>
                  <a:ext uri="{FF2B5EF4-FFF2-40B4-BE49-F238E27FC236}">
                    <a16:creationId xmlns:a16="http://schemas.microsoft.com/office/drawing/2014/main" id="{C8FEEDDA-FD08-468C-B635-FF74B682B1E0}"/>
                  </a:ext>
                </a:extLst>
              </p:cNvPr>
              <p:cNvPicPr>
                <a:picLocks noChangeAspect="1"/>
              </p:cNvPicPr>
              <p:nvPr/>
            </p:nvPicPr>
            <p:blipFill>
              <a:blip r:embed="rId2"/>
              <a:stretch>
                <a:fillRect/>
              </a:stretch>
            </p:blipFill>
            <p:spPr>
              <a:xfrm>
                <a:off x="813816" y="2487168"/>
                <a:ext cx="8504657" cy="3176291"/>
              </a:xfrm>
              <a:prstGeom prst="rect">
                <a:avLst/>
              </a:prstGeom>
            </p:spPr>
          </p:pic>
        </p:grpSp>
      </p:grpSp>
    </p:spTree>
    <p:extLst>
      <p:ext uri="{BB962C8B-B14F-4D97-AF65-F5344CB8AC3E}">
        <p14:creationId xmlns:p14="http://schemas.microsoft.com/office/powerpoint/2010/main" val="372436654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Latin America, 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E608A98E-93DB-40E4-8DEF-F2DCA538F034}"/>
              </a:ext>
            </a:extLst>
          </p:cNvPr>
          <p:cNvGrpSpPr/>
          <p:nvPr/>
        </p:nvGrpSpPr>
        <p:grpSpPr>
          <a:xfrm>
            <a:off x="457197" y="2368296"/>
            <a:ext cx="7315203" cy="4186392"/>
            <a:chOff x="457197" y="2368296"/>
            <a:chExt cx="7315203" cy="4186392"/>
          </a:xfrm>
        </p:grpSpPr>
        <p:pic>
          <p:nvPicPr>
            <p:cNvPr id="3" name="Picture 2">
              <a:extLst>
                <a:ext uri="{FF2B5EF4-FFF2-40B4-BE49-F238E27FC236}">
                  <a16:creationId xmlns:a16="http://schemas.microsoft.com/office/drawing/2014/main" id="{A5B7DBE0-CF00-4892-A484-919692347307}"/>
                </a:ext>
              </a:extLst>
            </p:cNvPr>
            <p:cNvPicPr>
              <a:picLocks/>
            </p:cNvPicPr>
            <p:nvPr/>
          </p:nvPicPr>
          <p:blipFill>
            <a:blip r:embed="rId2"/>
            <a:stretch>
              <a:fillRect/>
            </a:stretch>
          </p:blipFill>
          <p:spPr>
            <a:xfrm>
              <a:off x="2542032" y="2624328"/>
              <a:ext cx="5166360" cy="2843784"/>
            </a:xfrm>
            <a:prstGeom prst="rect">
              <a:avLst/>
            </a:prstGeom>
          </p:spPr>
        </p:pic>
        <p:sp>
          <p:nvSpPr>
            <p:cNvPr id="8" name="TextBox 7">
              <a:extLst>
                <a:ext uri="{FF2B5EF4-FFF2-40B4-BE49-F238E27FC236}">
                  <a16:creationId xmlns:a16="http://schemas.microsoft.com/office/drawing/2014/main" id="{72564683-97AB-412F-BD38-A7962A61D843}"/>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nvGrpSpPr>
            <p:cNvPr id="7" name="Group 6">
              <a:extLst>
                <a:ext uri="{FF2B5EF4-FFF2-40B4-BE49-F238E27FC236}">
                  <a16:creationId xmlns:a16="http://schemas.microsoft.com/office/drawing/2014/main" id="{EED2C9BC-27B0-419F-9A0F-C2777A3CCED5}"/>
                </a:ext>
              </a:extLst>
            </p:cNvPr>
            <p:cNvGrpSpPr/>
            <p:nvPr/>
          </p:nvGrpSpPr>
          <p:grpSpPr>
            <a:xfrm>
              <a:off x="3147793" y="2368296"/>
              <a:ext cx="3939730" cy="2527579"/>
              <a:chOff x="3147793" y="2411142"/>
              <a:chExt cx="3939730" cy="2527579"/>
            </a:xfrm>
          </p:grpSpPr>
          <p:sp>
            <p:nvSpPr>
              <p:cNvPr id="32" name="TextBox 31">
                <a:extLst>
                  <a:ext uri="{FF2B5EF4-FFF2-40B4-BE49-F238E27FC236}">
                    <a16:creationId xmlns:a16="http://schemas.microsoft.com/office/drawing/2014/main" id="{BC62D1BC-CF5D-4AF1-AE76-E57C5E1D9039}"/>
                  </a:ext>
                </a:extLst>
              </p:cNvPr>
              <p:cNvSpPr txBox="1"/>
              <p:nvPr/>
            </p:nvSpPr>
            <p:spPr>
              <a:xfrm>
                <a:off x="4533018" y="3867824"/>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199</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6427E8E-0B1F-473D-AD5C-766FFA0F6C2A}"/>
                  </a:ext>
                </a:extLst>
              </p:cNvPr>
              <p:cNvSpPr txBox="1"/>
              <p:nvPr/>
            </p:nvSpPr>
            <p:spPr>
              <a:xfrm>
                <a:off x="4990219" y="3542543"/>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245</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8%</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53CBA39A-7D02-4476-AC49-FED0E40405C3}"/>
                  </a:ext>
                </a:extLst>
              </p:cNvPr>
              <p:cNvSpPr txBox="1"/>
              <p:nvPr/>
            </p:nvSpPr>
            <p:spPr>
              <a:xfrm>
                <a:off x="6805394" y="2411142"/>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744</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23%</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DCA73EC2-FE94-4568-8B57-396BFABD6390}"/>
                  </a:ext>
                </a:extLst>
              </p:cNvPr>
              <p:cNvSpPr txBox="1"/>
              <p:nvPr/>
            </p:nvSpPr>
            <p:spPr>
              <a:xfrm>
                <a:off x="3147793" y="4516011"/>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328</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16%</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EFBC0E1D-47C7-4398-8EF1-2D3E3E96161A}"/>
                  </a:ext>
                </a:extLst>
              </p:cNvPr>
              <p:cNvSpPr txBox="1"/>
              <p:nvPr/>
            </p:nvSpPr>
            <p:spPr>
              <a:xfrm>
                <a:off x="3621024" y="451700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767C4355-D5A7-4E33-B02F-F4D9C236C7BB}"/>
                  </a:ext>
                </a:extLst>
              </p:cNvPr>
              <p:cNvSpPr txBox="1"/>
              <p:nvPr/>
            </p:nvSpPr>
            <p:spPr>
              <a:xfrm>
                <a:off x="4062193" y="4145174"/>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276</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27A6D41-F806-4ABD-A3FB-466DAD25748D}"/>
                  </a:ext>
                </a:extLst>
              </p:cNvPr>
              <p:cNvSpPr txBox="1"/>
              <p:nvPr/>
            </p:nvSpPr>
            <p:spPr>
              <a:xfrm>
                <a:off x="5890993" y="3054096"/>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371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2A5106CD-1639-4363-8DAD-2BE63CCBF2BB}"/>
                </a:ext>
              </a:extLst>
            </p:cNvPr>
            <p:cNvGrpSpPr/>
            <p:nvPr/>
          </p:nvGrpSpPr>
          <p:grpSpPr>
            <a:xfrm>
              <a:off x="5449824" y="3465576"/>
              <a:ext cx="2118142" cy="982561"/>
              <a:chOff x="5449824" y="3417477"/>
              <a:chExt cx="2118142" cy="982561"/>
            </a:xfrm>
          </p:grpSpPr>
          <p:sp>
            <p:nvSpPr>
              <p:cNvPr id="34" name="TextBox 33">
                <a:extLst>
                  <a:ext uri="{FF2B5EF4-FFF2-40B4-BE49-F238E27FC236}">
                    <a16:creationId xmlns:a16="http://schemas.microsoft.com/office/drawing/2014/main" id="{D8C4D478-6DDC-4FF2-9B75-42B7A94E979D}"/>
                  </a:ext>
                </a:extLst>
              </p:cNvPr>
              <p:cNvSpPr txBox="1"/>
              <p:nvPr/>
            </p:nvSpPr>
            <p:spPr>
              <a:xfrm>
                <a:off x="6360966" y="382651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-263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CEC66AE6-DDE4-41C6-9B5C-66EFD52B6368}"/>
                  </a:ext>
                </a:extLst>
              </p:cNvPr>
              <p:cNvSpPr txBox="1"/>
              <p:nvPr/>
            </p:nvSpPr>
            <p:spPr>
              <a:xfrm>
                <a:off x="7239350" y="3417477"/>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-433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0A28BEAE-35EF-460D-9D04-482D8CF335F3}"/>
                  </a:ext>
                </a:extLst>
              </p:cNvPr>
              <p:cNvSpPr txBox="1"/>
              <p:nvPr/>
            </p:nvSpPr>
            <p:spPr>
              <a:xfrm>
                <a:off x="5449824" y="397831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ECC1F2BD-4BCF-43CC-A08B-0FFC0BC82C4F}"/>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43" name="Group 42">
              <a:extLst>
                <a:ext uri="{FF2B5EF4-FFF2-40B4-BE49-F238E27FC236}">
                  <a16:creationId xmlns:a16="http://schemas.microsoft.com/office/drawing/2014/main" id="{E6302AD3-7215-41A7-B90D-550BBFF9C0CC}"/>
                </a:ext>
              </a:extLst>
            </p:cNvPr>
            <p:cNvGrpSpPr/>
            <p:nvPr/>
          </p:nvGrpSpPr>
          <p:grpSpPr>
            <a:xfrm>
              <a:off x="2971800" y="5382870"/>
              <a:ext cx="4800600" cy="399217"/>
              <a:chOff x="2971800" y="5382870"/>
              <a:chExt cx="4800600" cy="399217"/>
            </a:xfrm>
          </p:grpSpPr>
          <p:sp>
            <p:nvSpPr>
              <p:cNvPr id="44" name="TextBox 43">
                <a:extLst>
                  <a:ext uri="{FF2B5EF4-FFF2-40B4-BE49-F238E27FC236}">
                    <a16:creationId xmlns:a16="http://schemas.microsoft.com/office/drawing/2014/main" id="{B2C169AC-43DC-42F1-8808-18F61C305294}"/>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45" name="TextBox 44">
                <a:extLst>
                  <a:ext uri="{FF2B5EF4-FFF2-40B4-BE49-F238E27FC236}">
                    <a16:creationId xmlns:a16="http://schemas.microsoft.com/office/drawing/2014/main" id="{9002EE7A-0340-48B1-8F99-1810CB1B2613}"/>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46" name="TextBox 45">
                <a:extLst>
                  <a:ext uri="{FF2B5EF4-FFF2-40B4-BE49-F238E27FC236}">
                    <a16:creationId xmlns:a16="http://schemas.microsoft.com/office/drawing/2014/main" id="{7E5CA0FA-F6BB-453F-BBD3-E853B6FFEC3D}"/>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47" name="TextBox 46">
                <a:extLst>
                  <a:ext uri="{FF2B5EF4-FFF2-40B4-BE49-F238E27FC236}">
                    <a16:creationId xmlns:a16="http://schemas.microsoft.com/office/drawing/2014/main" id="{4830EC4C-C086-4E7A-8D68-47CC3915687F}"/>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48" name="TextBox 47">
                <a:extLst>
                  <a:ext uri="{FF2B5EF4-FFF2-40B4-BE49-F238E27FC236}">
                    <a16:creationId xmlns:a16="http://schemas.microsoft.com/office/drawing/2014/main" id="{73193179-4364-4747-98E3-C69984FFA6ED}"/>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49" name="TextBox 48">
                <a:extLst>
                  <a:ext uri="{FF2B5EF4-FFF2-40B4-BE49-F238E27FC236}">
                    <a16:creationId xmlns:a16="http://schemas.microsoft.com/office/drawing/2014/main" id="{AEAEFCFF-2620-4E0F-96A0-281613CD34A5}"/>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50" name="TextBox 49">
                <a:extLst>
                  <a:ext uri="{FF2B5EF4-FFF2-40B4-BE49-F238E27FC236}">
                    <a16:creationId xmlns:a16="http://schemas.microsoft.com/office/drawing/2014/main" id="{CEA364F9-BDD3-498F-AB8A-ADB7D9C0DEC7}"/>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51" name="TextBox 50">
                <a:extLst>
                  <a:ext uri="{FF2B5EF4-FFF2-40B4-BE49-F238E27FC236}">
                    <a16:creationId xmlns:a16="http://schemas.microsoft.com/office/drawing/2014/main" id="{A17A9C3B-F10E-4D36-A057-46A0877C486A}"/>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52" name="TextBox 51">
                <a:extLst>
                  <a:ext uri="{FF2B5EF4-FFF2-40B4-BE49-F238E27FC236}">
                    <a16:creationId xmlns:a16="http://schemas.microsoft.com/office/drawing/2014/main" id="{57BE38BB-57E3-44A5-A645-D4423E666C58}"/>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53" name="TextBox 52">
                <a:extLst>
                  <a:ext uri="{FF2B5EF4-FFF2-40B4-BE49-F238E27FC236}">
                    <a16:creationId xmlns:a16="http://schemas.microsoft.com/office/drawing/2014/main" id="{60BFC414-1B9D-4162-A1CB-FC331989A2ED}"/>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54" name="Straight Connector 53">
                <a:extLst>
                  <a:ext uri="{FF2B5EF4-FFF2-40B4-BE49-F238E27FC236}">
                    <a16:creationId xmlns:a16="http://schemas.microsoft.com/office/drawing/2014/main" id="{B507197B-5D78-4944-91B3-7D3297F4C4F3}"/>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75761224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2128788"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Caribbean</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3235260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Caribbean,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8CD5D074-7B30-4BF8-9D78-22DCF9F68DD1}"/>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F3DB3D66-3E9E-49F7-86C3-4F4ABB805895}"/>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2" name="Group 41">
              <a:extLst>
                <a:ext uri="{FF2B5EF4-FFF2-40B4-BE49-F238E27FC236}">
                  <a16:creationId xmlns:a16="http://schemas.microsoft.com/office/drawing/2014/main" id="{C24ED896-9667-47D7-BA90-87C9F70F559F}"/>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34B41A4F-A9F9-4B8F-9CB0-1C70BDE2BDAE}"/>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79951208-3710-4C61-8070-FF1681530924}"/>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2D181C81-3F59-4AEE-BC53-9E17D008912A}"/>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CBA6F85C-113A-47C8-B20D-F6B363DF813B}"/>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DD20D176-8718-481C-AD82-1EF9FE3AD00B}"/>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F8B000DD-919D-4378-AA76-CE2C080AB588}"/>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F7C51E07-A53B-4C6C-AFA6-955E481F0938}"/>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79AEBCDD-15D4-424B-9207-EF02E05D0704}"/>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C667781A-A377-4362-8C88-DAD3639B66A7}"/>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74942032-9A13-46BE-87E3-042967DBDD99}"/>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BF5FBA7E-7C93-4A2F-A933-4D54F44BDD04}"/>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2" name="Picture 1">
                  <a:extLst>
                    <a:ext uri="{FF2B5EF4-FFF2-40B4-BE49-F238E27FC236}">
                      <a16:creationId xmlns:a16="http://schemas.microsoft.com/office/drawing/2014/main" id="{CBC10789-803D-455F-A485-262EA4F2C79F}"/>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3" name="Picture 2">
                  <a:extLst>
                    <a:ext uri="{FF2B5EF4-FFF2-40B4-BE49-F238E27FC236}">
                      <a16:creationId xmlns:a16="http://schemas.microsoft.com/office/drawing/2014/main" id="{1B57AC88-20BA-49CB-92FA-39EC846786DC}"/>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38" name="Straight Connector 37">
                  <a:extLst>
                    <a:ext uri="{FF2B5EF4-FFF2-40B4-BE49-F238E27FC236}">
                      <a16:creationId xmlns:a16="http://schemas.microsoft.com/office/drawing/2014/main" id="{4F1A0669-892E-48F8-8A53-D5FE6613814D}"/>
                    </a:ext>
                  </a:extLst>
                </p:cNvPr>
                <p:cNvCxnSpPr/>
                <p:nvPr/>
              </p:nvCxnSpPr>
              <p:spPr>
                <a:xfrm>
                  <a:off x="3536723" y="4057821"/>
                  <a:ext cx="0" cy="96012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160EB7D-CE62-422C-AB51-D5E528C00648}"/>
                    </a:ext>
                  </a:extLst>
                </p:cNvPr>
                <p:cNvCxnSpPr/>
                <p:nvPr/>
              </p:nvCxnSpPr>
              <p:spPr>
                <a:xfrm>
                  <a:off x="5444412" y="4340014"/>
                  <a:ext cx="0" cy="67665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342AA0D-BFD4-49A4-901E-92B290787C87}"/>
                    </a:ext>
                  </a:extLst>
                </p:cNvPr>
                <p:cNvCxnSpPr/>
                <p:nvPr/>
              </p:nvCxnSpPr>
              <p:spPr>
                <a:xfrm>
                  <a:off x="9022628" y="4185293"/>
                  <a:ext cx="0" cy="832104"/>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B46E896-E608-4BDC-8CB7-E184B3F6B342}"/>
                    </a:ext>
                  </a:extLst>
                </p:cNvPr>
                <p:cNvCxnSpPr/>
                <p:nvPr/>
              </p:nvCxnSpPr>
              <p:spPr>
                <a:xfrm>
                  <a:off x="10923413" y="4615387"/>
                  <a:ext cx="0" cy="40233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D3E59054-2763-4E63-ADB8-E07A98525FFB}"/>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-28%</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7BEBB298-6B9E-41B0-A6F5-9CA398904CFA}"/>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-51%</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236795315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Caribbean,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6" name="Group 25">
            <a:extLst>
              <a:ext uri="{FF2B5EF4-FFF2-40B4-BE49-F238E27FC236}">
                <a16:creationId xmlns:a16="http://schemas.microsoft.com/office/drawing/2014/main" id="{8A6A3ACC-9722-4AC2-9A3A-52EB428E2F96}"/>
              </a:ext>
            </a:extLst>
          </p:cNvPr>
          <p:cNvGrpSpPr/>
          <p:nvPr/>
        </p:nvGrpSpPr>
        <p:grpSpPr>
          <a:xfrm>
            <a:off x="457198" y="2715075"/>
            <a:ext cx="8428207" cy="3839613"/>
            <a:chOff x="457198" y="2715075"/>
            <a:chExt cx="8428207" cy="3839613"/>
          </a:xfrm>
        </p:grpSpPr>
        <p:sp>
          <p:nvSpPr>
            <p:cNvPr id="13" name="object 11">
              <a:extLst>
                <a:ext uri="{FF2B5EF4-FFF2-40B4-BE49-F238E27FC236}">
                  <a16:creationId xmlns:a16="http://schemas.microsoft.com/office/drawing/2014/main" id="{DF0E81CF-9338-42A1-A593-C624839B177A}"/>
                </a:ext>
              </a:extLst>
            </p:cNvPr>
            <p:cNvSpPr txBox="1"/>
            <p:nvPr/>
          </p:nvSpPr>
          <p:spPr>
            <a:xfrm>
              <a:off x="6138345" y="2797972"/>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17</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D08836FE-B339-4E2A-913B-E10FABF20EC3}"/>
                </a:ext>
              </a:extLst>
            </p:cNvPr>
            <p:cNvSpPr txBox="1"/>
            <p:nvPr/>
          </p:nvSpPr>
          <p:spPr>
            <a:xfrm>
              <a:off x="5847979" y="4439839"/>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36</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AA2C7F20-2F77-4B94-A5B9-9FFA6F50BDC2}"/>
                </a:ext>
              </a:extLst>
            </p:cNvPr>
            <p:cNvSpPr txBox="1"/>
            <p:nvPr/>
          </p:nvSpPr>
          <p:spPr>
            <a:xfrm>
              <a:off x="7405154" y="2715075"/>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6%</a:t>
              </a:r>
            </a:p>
          </p:txBody>
        </p:sp>
        <p:sp>
          <p:nvSpPr>
            <p:cNvPr id="16" name="object 11">
              <a:extLst>
                <a:ext uri="{FF2B5EF4-FFF2-40B4-BE49-F238E27FC236}">
                  <a16:creationId xmlns:a16="http://schemas.microsoft.com/office/drawing/2014/main" id="{34334781-076C-425F-9637-A9A811C38EA0}"/>
                </a:ext>
              </a:extLst>
            </p:cNvPr>
            <p:cNvSpPr txBox="1"/>
            <p:nvPr/>
          </p:nvSpPr>
          <p:spPr>
            <a:xfrm>
              <a:off x="8093200" y="4131646"/>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41</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0FC5291E-6DDD-4C08-B5DA-6A60CCF4AE68}"/>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3" name="Group 2">
              <a:extLst>
                <a:ext uri="{FF2B5EF4-FFF2-40B4-BE49-F238E27FC236}">
                  <a16:creationId xmlns:a16="http://schemas.microsoft.com/office/drawing/2014/main" id="{D2EDAD72-6DAC-425F-9942-7128233D49CC}"/>
                </a:ext>
              </a:extLst>
            </p:cNvPr>
            <p:cNvGrpSpPr>
              <a:grpSpLocks noChangeAspect="1"/>
            </p:cNvGrpSpPr>
            <p:nvPr/>
          </p:nvGrpSpPr>
          <p:grpSpPr>
            <a:xfrm>
              <a:off x="6492239" y="3200399"/>
              <a:ext cx="1565040" cy="1563624"/>
              <a:chOff x="4246415" y="7504414"/>
              <a:chExt cx="1403985" cy="1402715"/>
            </a:xfrm>
          </p:grpSpPr>
          <p:grpSp>
            <p:nvGrpSpPr>
              <p:cNvPr id="27" name="object 2">
                <a:extLst>
                  <a:ext uri="{FF2B5EF4-FFF2-40B4-BE49-F238E27FC236}">
                    <a16:creationId xmlns:a16="http://schemas.microsoft.com/office/drawing/2014/main" id="{C402D9C1-9C47-4D43-95D7-410575AEDD34}"/>
                  </a:ext>
                </a:extLst>
              </p:cNvPr>
              <p:cNvGrpSpPr/>
              <p:nvPr/>
            </p:nvGrpSpPr>
            <p:grpSpPr>
              <a:xfrm>
                <a:off x="4246415" y="7504414"/>
                <a:ext cx="1403985" cy="1402715"/>
                <a:chOff x="4246415" y="7504414"/>
                <a:chExt cx="1403985" cy="1402715"/>
              </a:xfrm>
            </p:grpSpPr>
            <p:sp>
              <p:nvSpPr>
                <p:cNvPr id="28" name="object 3">
                  <a:extLst>
                    <a:ext uri="{FF2B5EF4-FFF2-40B4-BE49-F238E27FC236}">
                      <a16:creationId xmlns:a16="http://schemas.microsoft.com/office/drawing/2014/main" id="{B909C3C2-61AD-4E15-AA31-F19287942176}"/>
                    </a:ext>
                  </a:extLst>
                </p:cNvPr>
                <p:cNvSpPr/>
                <p:nvPr/>
              </p:nvSpPr>
              <p:spPr>
                <a:xfrm>
                  <a:off x="4330109" y="7504414"/>
                  <a:ext cx="619125" cy="701675"/>
                </a:xfrm>
                <a:custGeom>
                  <a:avLst/>
                  <a:gdLst/>
                  <a:ahLst/>
                  <a:cxnLst/>
                  <a:rect l="l" t="t" r="r" b="b"/>
                  <a:pathLst>
                    <a:path w="619125" h="701675">
                      <a:moveTo>
                        <a:pt x="619023" y="0"/>
                      </a:moveTo>
                      <a:lnTo>
                        <a:pt x="570039" y="1623"/>
                      </a:lnTo>
                      <a:lnTo>
                        <a:pt x="521899" y="6446"/>
                      </a:lnTo>
                      <a:lnTo>
                        <a:pt x="474717" y="14403"/>
                      </a:lnTo>
                      <a:lnTo>
                        <a:pt x="428605" y="25424"/>
                      </a:lnTo>
                      <a:lnTo>
                        <a:pt x="383677" y="39442"/>
                      </a:lnTo>
                      <a:lnTo>
                        <a:pt x="340046" y="56388"/>
                      </a:lnTo>
                      <a:lnTo>
                        <a:pt x="297825" y="76195"/>
                      </a:lnTo>
                      <a:lnTo>
                        <a:pt x="257128" y="98794"/>
                      </a:lnTo>
                      <a:lnTo>
                        <a:pt x="218069" y="124118"/>
                      </a:lnTo>
                      <a:lnTo>
                        <a:pt x="180759" y="152098"/>
                      </a:lnTo>
                      <a:lnTo>
                        <a:pt x="145313" y="182665"/>
                      </a:lnTo>
                      <a:lnTo>
                        <a:pt x="111843" y="215753"/>
                      </a:lnTo>
                      <a:lnTo>
                        <a:pt x="80464" y="251293"/>
                      </a:lnTo>
                      <a:lnTo>
                        <a:pt x="51288" y="289217"/>
                      </a:lnTo>
                      <a:lnTo>
                        <a:pt x="24429" y="329457"/>
                      </a:lnTo>
                      <a:lnTo>
                        <a:pt x="0" y="371944"/>
                      </a:lnTo>
                      <a:lnTo>
                        <a:pt x="619023" y="701090"/>
                      </a:lnTo>
                      <a:lnTo>
                        <a:pt x="619023" y="0"/>
                      </a:lnTo>
                      <a:close/>
                    </a:path>
                  </a:pathLst>
                </a:custGeom>
                <a:solidFill>
                  <a:srgbClr val="ED9FC1"/>
                </a:solidFill>
              </p:spPr>
              <p:txBody>
                <a:bodyPr wrap="square" lIns="0" tIns="0" rIns="0" bIns="0" rtlCol="0"/>
                <a:lstStyle/>
                <a:p>
                  <a:endParaRPr/>
                </a:p>
              </p:txBody>
            </p:sp>
            <p:sp>
              <p:nvSpPr>
                <p:cNvPr id="29" name="object 4">
                  <a:extLst>
                    <a:ext uri="{FF2B5EF4-FFF2-40B4-BE49-F238E27FC236}">
                      <a16:creationId xmlns:a16="http://schemas.microsoft.com/office/drawing/2014/main" id="{2D7FE64C-59EF-4D1F-BDFD-CC38CA975083}"/>
                    </a:ext>
                  </a:extLst>
                </p:cNvPr>
                <p:cNvSpPr/>
                <p:nvPr/>
              </p:nvSpPr>
              <p:spPr>
                <a:xfrm>
                  <a:off x="4246415" y="7876359"/>
                  <a:ext cx="836930" cy="1030605"/>
                </a:xfrm>
                <a:custGeom>
                  <a:avLst/>
                  <a:gdLst/>
                  <a:ahLst/>
                  <a:cxnLst/>
                  <a:rect l="l" t="t" r="r" b="b"/>
                  <a:pathLst>
                    <a:path w="836929" h="1030604">
                      <a:moveTo>
                        <a:pt x="83693" y="0"/>
                      </a:moveTo>
                      <a:lnTo>
                        <a:pt x="61442" y="45001"/>
                      </a:lnTo>
                      <a:lnTo>
                        <a:pt x="42664" y="89854"/>
                      </a:lnTo>
                      <a:lnTo>
                        <a:pt x="27333" y="134722"/>
                      </a:lnTo>
                      <a:lnTo>
                        <a:pt x="15426" y="179769"/>
                      </a:lnTo>
                      <a:lnTo>
                        <a:pt x="6917" y="225156"/>
                      </a:lnTo>
                      <a:lnTo>
                        <a:pt x="1783" y="271048"/>
                      </a:lnTo>
                      <a:lnTo>
                        <a:pt x="0" y="317606"/>
                      </a:lnTo>
                      <a:lnTo>
                        <a:pt x="1541" y="364995"/>
                      </a:lnTo>
                      <a:lnTo>
                        <a:pt x="6384" y="413377"/>
                      </a:lnTo>
                      <a:lnTo>
                        <a:pt x="14504" y="462915"/>
                      </a:lnTo>
                      <a:lnTo>
                        <a:pt x="25251" y="509726"/>
                      </a:lnTo>
                      <a:lnTo>
                        <a:pt x="38940" y="555082"/>
                      </a:lnTo>
                      <a:lnTo>
                        <a:pt x="55448" y="598898"/>
                      </a:lnTo>
                      <a:lnTo>
                        <a:pt x="74652" y="641093"/>
                      </a:lnTo>
                      <a:lnTo>
                        <a:pt x="96431" y="681584"/>
                      </a:lnTo>
                      <a:lnTo>
                        <a:pt x="120661" y="720289"/>
                      </a:lnTo>
                      <a:lnTo>
                        <a:pt x="147220" y="757125"/>
                      </a:lnTo>
                      <a:lnTo>
                        <a:pt x="175986" y="792009"/>
                      </a:lnTo>
                      <a:lnTo>
                        <a:pt x="206837" y="824858"/>
                      </a:lnTo>
                      <a:lnTo>
                        <a:pt x="239649" y="855591"/>
                      </a:lnTo>
                      <a:lnTo>
                        <a:pt x="274302" y="884125"/>
                      </a:lnTo>
                      <a:lnTo>
                        <a:pt x="310671" y="910377"/>
                      </a:lnTo>
                      <a:lnTo>
                        <a:pt x="348635" y="934264"/>
                      </a:lnTo>
                      <a:lnTo>
                        <a:pt x="388072" y="955704"/>
                      </a:lnTo>
                      <a:lnTo>
                        <a:pt x="428858" y="974615"/>
                      </a:lnTo>
                      <a:lnTo>
                        <a:pt x="470872" y="990914"/>
                      </a:lnTo>
                      <a:lnTo>
                        <a:pt x="513991" y="1004518"/>
                      </a:lnTo>
                      <a:lnTo>
                        <a:pt x="558093" y="1015344"/>
                      </a:lnTo>
                      <a:lnTo>
                        <a:pt x="603055" y="1023311"/>
                      </a:lnTo>
                      <a:lnTo>
                        <a:pt x="648755" y="1028336"/>
                      </a:lnTo>
                      <a:lnTo>
                        <a:pt x="695071" y="1030335"/>
                      </a:lnTo>
                      <a:lnTo>
                        <a:pt x="741879" y="1029227"/>
                      </a:lnTo>
                      <a:lnTo>
                        <a:pt x="789059" y="1024929"/>
                      </a:lnTo>
                      <a:lnTo>
                        <a:pt x="836486" y="1017358"/>
                      </a:lnTo>
                      <a:lnTo>
                        <a:pt x="702717" y="329145"/>
                      </a:lnTo>
                      <a:lnTo>
                        <a:pt x="83693" y="0"/>
                      </a:lnTo>
                      <a:close/>
                    </a:path>
                  </a:pathLst>
                </a:custGeom>
                <a:solidFill>
                  <a:srgbClr val="DD077B"/>
                </a:solidFill>
              </p:spPr>
              <p:txBody>
                <a:bodyPr wrap="square" lIns="0" tIns="0" rIns="0" bIns="0" rtlCol="0"/>
                <a:lstStyle/>
                <a:p>
                  <a:endParaRPr/>
                </a:p>
              </p:txBody>
            </p:sp>
            <p:sp>
              <p:nvSpPr>
                <p:cNvPr id="30" name="object 5">
                  <a:extLst>
                    <a:ext uri="{FF2B5EF4-FFF2-40B4-BE49-F238E27FC236}">
                      <a16:creationId xmlns:a16="http://schemas.microsoft.com/office/drawing/2014/main" id="{DEA02412-67FF-44AB-9DFE-5032C51D4D68}"/>
                    </a:ext>
                  </a:extLst>
                </p:cNvPr>
                <p:cNvSpPr/>
                <p:nvPr/>
              </p:nvSpPr>
              <p:spPr>
                <a:xfrm>
                  <a:off x="4949132" y="7550985"/>
                  <a:ext cx="701040" cy="1343025"/>
                </a:xfrm>
                <a:custGeom>
                  <a:avLst/>
                  <a:gdLst/>
                  <a:ahLst/>
                  <a:cxnLst/>
                  <a:rect l="l" t="t" r="r" b="b"/>
                  <a:pathLst>
                    <a:path w="701039" h="1343025">
                      <a:moveTo>
                        <a:pt x="251244" y="0"/>
                      </a:moveTo>
                      <a:lnTo>
                        <a:pt x="0" y="654519"/>
                      </a:lnTo>
                      <a:lnTo>
                        <a:pt x="133769" y="1342732"/>
                      </a:lnTo>
                      <a:lnTo>
                        <a:pt x="181679" y="1331807"/>
                      </a:lnTo>
                      <a:lnTo>
                        <a:pt x="228054" y="1317987"/>
                      </a:lnTo>
                      <a:lnTo>
                        <a:pt x="272812" y="1301341"/>
                      </a:lnTo>
                      <a:lnTo>
                        <a:pt x="315874" y="1281937"/>
                      </a:lnTo>
                      <a:lnTo>
                        <a:pt x="357159" y="1259842"/>
                      </a:lnTo>
                      <a:lnTo>
                        <a:pt x="396585" y="1235124"/>
                      </a:lnTo>
                      <a:lnTo>
                        <a:pt x="434074" y="1207850"/>
                      </a:lnTo>
                      <a:lnTo>
                        <a:pt x="469543" y="1178088"/>
                      </a:lnTo>
                      <a:lnTo>
                        <a:pt x="502912" y="1145905"/>
                      </a:lnTo>
                      <a:lnTo>
                        <a:pt x="534101" y="1111369"/>
                      </a:lnTo>
                      <a:lnTo>
                        <a:pt x="563029" y="1074549"/>
                      </a:lnTo>
                      <a:lnTo>
                        <a:pt x="589615" y="1035510"/>
                      </a:lnTo>
                      <a:lnTo>
                        <a:pt x="613780" y="994321"/>
                      </a:lnTo>
                      <a:lnTo>
                        <a:pt x="635441" y="951050"/>
                      </a:lnTo>
                      <a:lnTo>
                        <a:pt x="654519" y="905764"/>
                      </a:lnTo>
                      <a:lnTo>
                        <a:pt x="670211" y="860372"/>
                      </a:lnTo>
                      <a:lnTo>
                        <a:pt x="682637" y="814656"/>
                      </a:lnTo>
                      <a:lnTo>
                        <a:pt x="691857" y="768751"/>
                      </a:lnTo>
                      <a:lnTo>
                        <a:pt x="697931" y="722792"/>
                      </a:lnTo>
                      <a:lnTo>
                        <a:pt x="700920" y="676914"/>
                      </a:lnTo>
                      <a:lnTo>
                        <a:pt x="700882" y="631252"/>
                      </a:lnTo>
                      <a:lnTo>
                        <a:pt x="697879" y="585940"/>
                      </a:lnTo>
                      <a:lnTo>
                        <a:pt x="691969" y="541114"/>
                      </a:lnTo>
                      <a:lnTo>
                        <a:pt x="683215" y="496908"/>
                      </a:lnTo>
                      <a:lnTo>
                        <a:pt x="671674" y="453457"/>
                      </a:lnTo>
                      <a:lnTo>
                        <a:pt x="657408" y="410897"/>
                      </a:lnTo>
                      <a:lnTo>
                        <a:pt x="640476" y="369362"/>
                      </a:lnTo>
                      <a:lnTo>
                        <a:pt x="620939" y="328986"/>
                      </a:lnTo>
                      <a:lnTo>
                        <a:pt x="598857" y="289906"/>
                      </a:lnTo>
                      <a:lnTo>
                        <a:pt x="574289" y="252255"/>
                      </a:lnTo>
                      <a:lnTo>
                        <a:pt x="547296" y="216169"/>
                      </a:lnTo>
                      <a:lnTo>
                        <a:pt x="517937" y="181783"/>
                      </a:lnTo>
                      <a:lnTo>
                        <a:pt x="486273" y="149231"/>
                      </a:lnTo>
                      <a:lnTo>
                        <a:pt x="452364" y="118649"/>
                      </a:lnTo>
                      <a:lnTo>
                        <a:pt x="416270" y="90171"/>
                      </a:lnTo>
                      <a:lnTo>
                        <a:pt x="378051" y="63932"/>
                      </a:lnTo>
                      <a:lnTo>
                        <a:pt x="337767" y="40067"/>
                      </a:lnTo>
                      <a:lnTo>
                        <a:pt x="295478" y="18711"/>
                      </a:lnTo>
                      <a:lnTo>
                        <a:pt x="251244" y="0"/>
                      </a:lnTo>
                      <a:close/>
                    </a:path>
                  </a:pathLst>
                </a:custGeom>
                <a:solidFill>
                  <a:srgbClr val="027ABA"/>
                </a:solidFill>
              </p:spPr>
              <p:txBody>
                <a:bodyPr wrap="square" lIns="0" tIns="0" rIns="0" bIns="0" rtlCol="0"/>
                <a:lstStyle/>
                <a:p>
                  <a:endParaRPr/>
                </a:p>
              </p:txBody>
            </p:sp>
            <p:sp>
              <p:nvSpPr>
                <p:cNvPr id="31" name="object 6">
                  <a:extLst>
                    <a:ext uri="{FF2B5EF4-FFF2-40B4-BE49-F238E27FC236}">
                      <a16:creationId xmlns:a16="http://schemas.microsoft.com/office/drawing/2014/main" id="{7B7E6590-20E4-4FDD-8A73-B17D02F2CA4B}"/>
                    </a:ext>
                  </a:extLst>
                </p:cNvPr>
                <p:cNvSpPr/>
                <p:nvPr/>
              </p:nvSpPr>
              <p:spPr>
                <a:xfrm>
                  <a:off x="4949132" y="7504414"/>
                  <a:ext cx="251460" cy="701675"/>
                </a:xfrm>
                <a:custGeom>
                  <a:avLst/>
                  <a:gdLst/>
                  <a:ahLst/>
                  <a:cxnLst/>
                  <a:rect l="l" t="t" r="r" b="b"/>
                  <a:pathLst>
                    <a:path w="251460" h="701675">
                      <a:moveTo>
                        <a:pt x="0" y="0"/>
                      </a:moveTo>
                      <a:lnTo>
                        <a:pt x="0" y="701090"/>
                      </a:lnTo>
                      <a:lnTo>
                        <a:pt x="251244" y="46570"/>
                      </a:lnTo>
                      <a:lnTo>
                        <a:pt x="200722" y="28940"/>
                      </a:lnTo>
                      <a:lnTo>
                        <a:pt x="152091" y="15792"/>
                      </a:lnTo>
                      <a:lnTo>
                        <a:pt x="103596" y="6802"/>
                      </a:lnTo>
                      <a:lnTo>
                        <a:pt x="53484" y="1646"/>
                      </a:lnTo>
                      <a:lnTo>
                        <a:pt x="0" y="0"/>
                      </a:lnTo>
                      <a:close/>
                    </a:path>
                  </a:pathLst>
                </a:custGeom>
                <a:solidFill>
                  <a:srgbClr val="17ABD9"/>
                </a:solidFill>
              </p:spPr>
              <p:txBody>
                <a:bodyPr wrap="square" lIns="0" tIns="0" rIns="0" bIns="0" rtlCol="0"/>
                <a:lstStyle/>
                <a:p>
                  <a:endParaRPr/>
                </a:p>
              </p:txBody>
            </p:sp>
          </p:grpSp>
          <p:sp>
            <p:nvSpPr>
              <p:cNvPr id="32" name="object 73">
                <a:extLst>
                  <a:ext uri="{FF2B5EF4-FFF2-40B4-BE49-F238E27FC236}">
                    <a16:creationId xmlns:a16="http://schemas.microsoft.com/office/drawing/2014/main" id="{5D0844E4-9F20-44A2-AC50-A70541B736E5}"/>
                  </a:ext>
                </a:extLst>
              </p:cNvPr>
              <p:cNvSpPr/>
              <p:nvPr/>
            </p:nvSpPr>
            <p:spPr>
              <a:xfrm>
                <a:off x="4507126"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6" name="Group 5">
              <a:extLst>
                <a:ext uri="{FF2B5EF4-FFF2-40B4-BE49-F238E27FC236}">
                  <a16:creationId xmlns:a16="http://schemas.microsoft.com/office/drawing/2014/main" id="{7C6F0F5F-64A7-4F40-86F4-8313BC5ADA76}"/>
                </a:ext>
              </a:extLst>
            </p:cNvPr>
            <p:cNvGrpSpPr/>
            <p:nvPr/>
          </p:nvGrpSpPr>
          <p:grpSpPr>
            <a:xfrm>
              <a:off x="987552" y="2835578"/>
              <a:ext cx="4220570" cy="2336409"/>
              <a:chOff x="754560" y="2835578"/>
              <a:chExt cx="4220570" cy="2336409"/>
            </a:xfrm>
          </p:grpSpPr>
          <p:sp>
            <p:nvSpPr>
              <p:cNvPr id="7" name="object 11">
                <a:extLst>
                  <a:ext uri="{FF2B5EF4-FFF2-40B4-BE49-F238E27FC236}">
                    <a16:creationId xmlns:a16="http://schemas.microsoft.com/office/drawing/2014/main" id="{98D18A3E-C682-4D4E-969A-F631D850DF40}"/>
                  </a:ext>
                </a:extLst>
              </p:cNvPr>
              <p:cNvSpPr txBox="1"/>
              <p:nvPr/>
            </p:nvSpPr>
            <p:spPr>
              <a:xfrm>
                <a:off x="3137725" y="3069093"/>
                <a:ext cx="1582467" cy="359907"/>
              </a:xfrm>
              <a:prstGeom prst="rect">
                <a:avLst/>
              </a:prstGeom>
            </p:spPr>
            <p:txBody>
              <a:bodyPr vert="horz" wrap="squar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E1492E"/>
                    </a:solidFill>
                    <a:latin typeface="Arial" panose="020B0604020202020204"/>
                    <a:cs typeface="Arial"/>
                  </a:rPr>
                  <a:t>1</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B6C88642-8702-4889-AC70-E75DEF7CB5B9}"/>
                  </a:ext>
                </a:extLst>
              </p:cNvPr>
              <p:cNvSpPr txBox="1"/>
              <p:nvPr/>
            </p:nvSpPr>
            <p:spPr>
              <a:xfrm>
                <a:off x="3393799" y="3452276"/>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21</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DD32DFEA-A71B-4E2E-A9DE-7D7F0A3EB068}"/>
                  </a:ext>
                </a:extLst>
              </p:cNvPr>
              <p:cNvSpPr txBox="1"/>
              <p:nvPr/>
            </p:nvSpPr>
            <p:spPr>
              <a:xfrm>
                <a:off x="2314331" y="2835578"/>
                <a:ext cx="708848"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9</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204FDEF7-DE4B-4DE8-A227-B59D03248DF8}"/>
                  </a:ext>
                </a:extLst>
              </p:cNvPr>
              <p:cNvSpPr txBox="1"/>
              <p:nvPr/>
            </p:nvSpPr>
            <p:spPr>
              <a:xfrm>
                <a:off x="1331097" y="3008238"/>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32</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D89FD441-AA7B-49A9-9153-4631F533B8A4}"/>
                  </a:ext>
                </a:extLst>
              </p:cNvPr>
              <p:cNvSpPr txBox="1"/>
              <p:nvPr/>
            </p:nvSpPr>
            <p:spPr>
              <a:xfrm>
                <a:off x="754560" y="4555600"/>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31</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F5661BED-1719-4D00-A84E-16AD4CAFAD24}"/>
                  </a:ext>
                </a:extLst>
              </p:cNvPr>
              <p:cNvSpPr txBox="1"/>
              <p:nvPr/>
            </p:nvSpPr>
            <p:spPr>
              <a:xfrm>
                <a:off x="3313403" y="4328261"/>
                <a:ext cx="1175322" cy="372731"/>
              </a:xfrm>
              <a:prstGeom prst="rect">
                <a:avLst/>
              </a:prstGeom>
            </p:spPr>
            <p:txBody>
              <a:bodyPr vert="horz" wrap="non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6D945F"/>
                    </a:solidFill>
                    <a:effectLst/>
                    <a:uLnTx/>
                    <a:uFillTx/>
                    <a:latin typeface="Arial" panose="020B0604020202020204"/>
                    <a:ea typeface="+mn-ea"/>
                    <a:cs typeface="Arial"/>
                  </a:rPr>
                  <a:t>6</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15E168F1-ED41-4852-A51B-792DBDA0CE36}"/>
                  </a:ext>
                </a:extLst>
              </p:cNvPr>
              <p:cNvGrpSpPr>
                <a:grpSpLocks noChangeAspect="1"/>
              </p:cNvGrpSpPr>
              <p:nvPr/>
            </p:nvGrpSpPr>
            <p:grpSpPr>
              <a:xfrm>
                <a:off x="1783079" y="3200399"/>
                <a:ext cx="1563624" cy="1563624"/>
                <a:chOff x="1510428" y="7504410"/>
                <a:chExt cx="1403985" cy="1403985"/>
              </a:xfrm>
            </p:grpSpPr>
            <p:grpSp>
              <p:nvGrpSpPr>
                <p:cNvPr id="18" name="object 52">
                  <a:extLst>
                    <a:ext uri="{FF2B5EF4-FFF2-40B4-BE49-F238E27FC236}">
                      <a16:creationId xmlns:a16="http://schemas.microsoft.com/office/drawing/2014/main" id="{74333B0B-5738-484A-ABF1-45C00B296DD5}"/>
                    </a:ext>
                  </a:extLst>
                </p:cNvPr>
                <p:cNvGrpSpPr/>
                <p:nvPr/>
              </p:nvGrpSpPr>
              <p:grpSpPr>
                <a:xfrm>
                  <a:off x="1510428" y="7504410"/>
                  <a:ext cx="1403985" cy="1403985"/>
                  <a:chOff x="1510428" y="7504410"/>
                  <a:chExt cx="1403985" cy="1403985"/>
                </a:xfrm>
              </p:grpSpPr>
              <p:sp>
                <p:nvSpPr>
                  <p:cNvPr id="19" name="object 53">
                    <a:extLst>
                      <a:ext uri="{FF2B5EF4-FFF2-40B4-BE49-F238E27FC236}">
                        <a16:creationId xmlns:a16="http://schemas.microsoft.com/office/drawing/2014/main" id="{ED3B2F9B-03FB-4CF9-B489-118FB2A886AA}"/>
                      </a:ext>
                    </a:extLst>
                  </p:cNvPr>
                  <p:cNvSpPr/>
                  <p:nvPr/>
                </p:nvSpPr>
                <p:spPr>
                  <a:xfrm>
                    <a:off x="2212461" y="7504416"/>
                    <a:ext cx="367665" cy="702310"/>
                  </a:xfrm>
                  <a:custGeom>
                    <a:avLst/>
                    <a:gdLst/>
                    <a:ahLst/>
                    <a:cxnLst/>
                    <a:rect l="l" t="t" r="r" b="b"/>
                    <a:pathLst>
                      <a:path w="367664" h="702309">
                        <a:moveTo>
                          <a:pt x="0" y="0"/>
                        </a:moveTo>
                        <a:lnTo>
                          <a:pt x="0" y="701890"/>
                        </a:lnTo>
                        <a:lnTo>
                          <a:pt x="367449" y="103873"/>
                        </a:lnTo>
                        <a:lnTo>
                          <a:pt x="325247" y="79909"/>
                        </a:lnTo>
                        <a:lnTo>
                          <a:pt x="281649" y="58989"/>
                        </a:lnTo>
                        <a:lnTo>
                          <a:pt x="236820" y="41159"/>
                        </a:lnTo>
                        <a:lnTo>
                          <a:pt x="190925" y="26466"/>
                        </a:lnTo>
                        <a:lnTo>
                          <a:pt x="144130" y="14957"/>
                        </a:lnTo>
                        <a:lnTo>
                          <a:pt x="96600" y="6679"/>
                        </a:lnTo>
                        <a:lnTo>
                          <a:pt x="48502" y="1677"/>
                        </a:lnTo>
                        <a:lnTo>
                          <a:pt x="0" y="0"/>
                        </a:lnTo>
                        <a:close/>
                      </a:path>
                    </a:pathLst>
                  </a:custGeom>
                  <a:solidFill>
                    <a:srgbClr val="D28D0E"/>
                  </a:solidFill>
                </p:spPr>
                <p:txBody>
                  <a:bodyPr wrap="square" lIns="0" tIns="0" rIns="0" bIns="0" rtlCol="0"/>
                  <a:lstStyle/>
                  <a:p>
                    <a:endParaRPr/>
                  </a:p>
                </p:txBody>
              </p:sp>
              <p:sp>
                <p:nvSpPr>
                  <p:cNvPr id="20" name="object 54">
                    <a:extLst>
                      <a:ext uri="{FF2B5EF4-FFF2-40B4-BE49-F238E27FC236}">
                        <a16:creationId xmlns:a16="http://schemas.microsoft.com/office/drawing/2014/main" id="{A0D85AF0-868B-4C2A-AB11-0328C026FE8F}"/>
                      </a:ext>
                    </a:extLst>
                  </p:cNvPr>
                  <p:cNvSpPr/>
                  <p:nvPr/>
                </p:nvSpPr>
                <p:spPr>
                  <a:xfrm>
                    <a:off x="2212461" y="7608284"/>
                    <a:ext cx="412750" cy="598170"/>
                  </a:xfrm>
                  <a:custGeom>
                    <a:avLst/>
                    <a:gdLst/>
                    <a:ahLst/>
                    <a:cxnLst/>
                    <a:rect l="l" t="t" r="r" b="b"/>
                    <a:pathLst>
                      <a:path w="412750" h="598170">
                        <a:moveTo>
                          <a:pt x="367449" y="0"/>
                        </a:moveTo>
                        <a:lnTo>
                          <a:pt x="0" y="598030"/>
                        </a:lnTo>
                        <a:lnTo>
                          <a:pt x="412140" y="29883"/>
                        </a:lnTo>
                        <a:lnTo>
                          <a:pt x="401187" y="22092"/>
                        </a:lnTo>
                        <a:lnTo>
                          <a:pt x="390085" y="14512"/>
                        </a:lnTo>
                        <a:lnTo>
                          <a:pt x="378838" y="7148"/>
                        </a:lnTo>
                        <a:lnTo>
                          <a:pt x="367449" y="0"/>
                        </a:lnTo>
                        <a:close/>
                      </a:path>
                    </a:pathLst>
                  </a:custGeom>
                  <a:solidFill>
                    <a:srgbClr val="E1492E"/>
                  </a:solidFill>
                </p:spPr>
                <p:txBody>
                  <a:bodyPr wrap="square" lIns="0" tIns="0" rIns="0" bIns="0" rtlCol="0"/>
                  <a:lstStyle/>
                  <a:p>
                    <a:endParaRPr/>
                  </a:p>
                </p:txBody>
              </p:sp>
              <p:sp>
                <p:nvSpPr>
                  <p:cNvPr id="21" name="object 55">
                    <a:extLst>
                      <a:ext uri="{FF2B5EF4-FFF2-40B4-BE49-F238E27FC236}">
                        <a16:creationId xmlns:a16="http://schemas.microsoft.com/office/drawing/2014/main" id="{2CF7E310-0025-4493-8892-6208CF3C2178}"/>
                      </a:ext>
                    </a:extLst>
                  </p:cNvPr>
                  <p:cNvSpPr/>
                  <p:nvPr/>
                </p:nvSpPr>
                <p:spPr>
                  <a:xfrm>
                    <a:off x="2212455" y="7638163"/>
                    <a:ext cx="702310" cy="831850"/>
                  </a:xfrm>
                  <a:custGeom>
                    <a:avLst/>
                    <a:gdLst/>
                    <a:ahLst/>
                    <a:cxnLst/>
                    <a:rect l="l" t="t" r="r" b="b"/>
                    <a:pathLst>
                      <a:path w="702310" h="831850">
                        <a:moveTo>
                          <a:pt x="412153" y="0"/>
                        </a:moveTo>
                        <a:lnTo>
                          <a:pt x="0" y="568147"/>
                        </a:lnTo>
                        <a:lnTo>
                          <a:pt x="650570" y="831634"/>
                        </a:lnTo>
                        <a:lnTo>
                          <a:pt x="667099" y="786469"/>
                        </a:lnTo>
                        <a:lnTo>
                          <a:pt x="680378" y="740792"/>
                        </a:lnTo>
                        <a:lnTo>
                          <a:pt x="690450" y="694750"/>
                        </a:lnTo>
                        <a:lnTo>
                          <a:pt x="697357" y="648493"/>
                        </a:lnTo>
                        <a:lnTo>
                          <a:pt x="701142" y="602168"/>
                        </a:lnTo>
                        <a:lnTo>
                          <a:pt x="701848" y="555923"/>
                        </a:lnTo>
                        <a:lnTo>
                          <a:pt x="699516" y="509907"/>
                        </a:lnTo>
                        <a:lnTo>
                          <a:pt x="694189" y="464269"/>
                        </a:lnTo>
                        <a:lnTo>
                          <a:pt x="685910" y="419156"/>
                        </a:lnTo>
                        <a:lnTo>
                          <a:pt x="674722" y="374716"/>
                        </a:lnTo>
                        <a:lnTo>
                          <a:pt x="660666" y="331099"/>
                        </a:lnTo>
                        <a:lnTo>
                          <a:pt x="643786" y="288452"/>
                        </a:lnTo>
                        <a:lnTo>
                          <a:pt x="624123" y="246923"/>
                        </a:lnTo>
                        <a:lnTo>
                          <a:pt x="601721" y="206661"/>
                        </a:lnTo>
                        <a:lnTo>
                          <a:pt x="576621" y="167815"/>
                        </a:lnTo>
                        <a:lnTo>
                          <a:pt x="548867" y="130532"/>
                        </a:lnTo>
                        <a:lnTo>
                          <a:pt x="518500" y="94960"/>
                        </a:lnTo>
                        <a:lnTo>
                          <a:pt x="485564" y="61249"/>
                        </a:lnTo>
                        <a:lnTo>
                          <a:pt x="450101" y="29546"/>
                        </a:lnTo>
                        <a:lnTo>
                          <a:pt x="412153" y="0"/>
                        </a:lnTo>
                        <a:close/>
                      </a:path>
                    </a:pathLst>
                  </a:custGeom>
                  <a:solidFill>
                    <a:srgbClr val="951833"/>
                  </a:solidFill>
                </p:spPr>
                <p:txBody>
                  <a:bodyPr wrap="square" lIns="0" tIns="0" rIns="0" bIns="0" rtlCol="0"/>
                  <a:lstStyle/>
                  <a:p>
                    <a:endParaRPr/>
                  </a:p>
                </p:txBody>
              </p:sp>
              <p:sp>
                <p:nvSpPr>
                  <p:cNvPr id="22" name="object 56">
                    <a:extLst>
                      <a:ext uri="{FF2B5EF4-FFF2-40B4-BE49-F238E27FC236}">
                        <a16:creationId xmlns:a16="http://schemas.microsoft.com/office/drawing/2014/main" id="{CF8D1EE7-4342-4D8C-8A99-81AF4B873233}"/>
                      </a:ext>
                    </a:extLst>
                  </p:cNvPr>
                  <p:cNvSpPr/>
                  <p:nvPr/>
                </p:nvSpPr>
                <p:spPr>
                  <a:xfrm>
                    <a:off x="2212464" y="8206306"/>
                    <a:ext cx="650875" cy="478155"/>
                  </a:xfrm>
                  <a:custGeom>
                    <a:avLst/>
                    <a:gdLst/>
                    <a:ahLst/>
                    <a:cxnLst/>
                    <a:rect l="l" t="t" r="r" b="b"/>
                    <a:pathLst>
                      <a:path w="650875" h="478154">
                        <a:moveTo>
                          <a:pt x="0" y="0"/>
                        </a:moveTo>
                        <a:lnTo>
                          <a:pt x="514248" y="477710"/>
                        </a:lnTo>
                        <a:lnTo>
                          <a:pt x="547650" y="439015"/>
                        </a:lnTo>
                        <a:lnTo>
                          <a:pt x="578090" y="398073"/>
                        </a:lnTo>
                        <a:lnTo>
                          <a:pt x="605460" y="355056"/>
                        </a:lnTo>
                        <a:lnTo>
                          <a:pt x="629652" y="310136"/>
                        </a:lnTo>
                        <a:lnTo>
                          <a:pt x="650557" y="263486"/>
                        </a:lnTo>
                        <a:lnTo>
                          <a:pt x="0" y="0"/>
                        </a:lnTo>
                        <a:close/>
                      </a:path>
                    </a:pathLst>
                  </a:custGeom>
                  <a:solidFill>
                    <a:srgbClr val="477835"/>
                  </a:solidFill>
                </p:spPr>
                <p:txBody>
                  <a:bodyPr wrap="square" lIns="0" tIns="0" rIns="0" bIns="0" rtlCol="0"/>
                  <a:lstStyle/>
                  <a:p>
                    <a:endParaRPr/>
                  </a:p>
                </p:txBody>
              </p:sp>
              <p:sp>
                <p:nvSpPr>
                  <p:cNvPr id="23" name="object 57">
                    <a:extLst>
                      <a:ext uri="{FF2B5EF4-FFF2-40B4-BE49-F238E27FC236}">
                        <a16:creationId xmlns:a16="http://schemas.microsoft.com/office/drawing/2014/main" id="{F33CF6F0-7CB3-44D9-830C-BD60BFCAE034}"/>
                      </a:ext>
                    </a:extLst>
                  </p:cNvPr>
                  <p:cNvSpPr/>
                  <p:nvPr/>
                </p:nvSpPr>
                <p:spPr>
                  <a:xfrm>
                    <a:off x="1583136" y="8206304"/>
                    <a:ext cx="1143635" cy="701675"/>
                  </a:xfrm>
                  <a:custGeom>
                    <a:avLst/>
                    <a:gdLst/>
                    <a:ahLst/>
                    <a:cxnLst/>
                    <a:rect l="l" t="t" r="r" b="b"/>
                    <a:pathLst>
                      <a:path w="1143635" h="701675">
                        <a:moveTo>
                          <a:pt x="629323" y="0"/>
                        </a:moveTo>
                        <a:lnTo>
                          <a:pt x="0" y="310819"/>
                        </a:lnTo>
                        <a:lnTo>
                          <a:pt x="24269" y="355762"/>
                        </a:lnTo>
                        <a:lnTo>
                          <a:pt x="51686" y="398739"/>
                        </a:lnTo>
                        <a:lnTo>
                          <a:pt x="82131" y="439587"/>
                        </a:lnTo>
                        <a:lnTo>
                          <a:pt x="115480" y="478144"/>
                        </a:lnTo>
                        <a:lnTo>
                          <a:pt x="151612" y="514248"/>
                        </a:lnTo>
                        <a:lnTo>
                          <a:pt x="187923" y="545768"/>
                        </a:lnTo>
                        <a:lnTo>
                          <a:pt x="225753" y="574375"/>
                        </a:lnTo>
                        <a:lnTo>
                          <a:pt x="264956" y="600075"/>
                        </a:lnTo>
                        <a:lnTo>
                          <a:pt x="305384" y="622872"/>
                        </a:lnTo>
                        <a:lnTo>
                          <a:pt x="346888" y="642772"/>
                        </a:lnTo>
                        <a:lnTo>
                          <a:pt x="389321" y="659781"/>
                        </a:lnTo>
                        <a:lnTo>
                          <a:pt x="432536" y="673904"/>
                        </a:lnTo>
                        <a:lnTo>
                          <a:pt x="476384" y="685146"/>
                        </a:lnTo>
                        <a:lnTo>
                          <a:pt x="520719" y="693513"/>
                        </a:lnTo>
                        <a:lnTo>
                          <a:pt x="565391" y="699011"/>
                        </a:lnTo>
                        <a:lnTo>
                          <a:pt x="610254" y="701644"/>
                        </a:lnTo>
                        <a:lnTo>
                          <a:pt x="655159" y="701419"/>
                        </a:lnTo>
                        <a:lnTo>
                          <a:pt x="699959" y="698340"/>
                        </a:lnTo>
                        <a:lnTo>
                          <a:pt x="744507" y="692414"/>
                        </a:lnTo>
                        <a:lnTo>
                          <a:pt x="788654" y="683644"/>
                        </a:lnTo>
                        <a:lnTo>
                          <a:pt x="832252" y="672038"/>
                        </a:lnTo>
                        <a:lnTo>
                          <a:pt x="875155" y="657601"/>
                        </a:lnTo>
                        <a:lnTo>
                          <a:pt x="917213" y="640337"/>
                        </a:lnTo>
                        <a:lnTo>
                          <a:pt x="958280" y="620252"/>
                        </a:lnTo>
                        <a:lnTo>
                          <a:pt x="998208" y="597353"/>
                        </a:lnTo>
                        <a:lnTo>
                          <a:pt x="1036849" y="571643"/>
                        </a:lnTo>
                        <a:lnTo>
                          <a:pt x="1074055" y="543129"/>
                        </a:lnTo>
                        <a:lnTo>
                          <a:pt x="1109678" y="511816"/>
                        </a:lnTo>
                        <a:lnTo>
                          <a:pt x="1143571" y="477710"/>
                        </a:lnTo>
                        <a:lnTo>
                          <a:pt x="629323" y="0"/>
                        </a:lnTo>
                        <a:close/>
                      </a:path>
                    </a:pathLst>
                  </a:custGeom>
                  <a:solidFill>
                    <a:srgbClr val="EC6415"/>
                  </a:solidFill>
                </p:spPr>
                <p:txBody>
                  <a:bodyPr wrap="square" lIns="0" tIns="0" rIns="0" bIns="0" rtlCol="0"/>
                  <a:lstStyle/>
                  <a:p>
                    <a:endParaRPr/>
                  </a:p>
                </p:txBody>
              </p:sp>
              <p:sp>
                <p:nvSpPr>
                  <p:cNvPr id="24" name="object 58">
                    <a:extLst>
                      <a:ext uri="{FF2B5EF4-FFF2-40B4-BE49-F238E27FC236}">
                        <a16:creationId xmlns:a16="http://schemas.microsoft.com/office/drawing/2014/main" id="{2E26B158-14BD-4ACC-BB57-50AC44D24090}"/>
                      </a:ext>
                    </a:extLst>
                  </p:cNvPr>
                  <p:cNvSpPr/>
                  <p:nvPr/>
                </p:nvSpPr>
                <p:spPr>
                  <a:xfrm>
                    <a:off x="1510428" y="7504410"/>
                    <a:ext cx="702310" cy="1012825"/>
                  </a:xfrm>
                  <a:custGeom>
                    <a:avLst/>
                    <a:gdLst/>
                    <a:ahLst/>
                    <a:cxnLst/>
                    <a:rect l="l" t="t" r="r" b="b"/>
                    <a:pathLst>
                      <a:path w="702310" h="1012825">
                        <a:moveTo>
                          <a:pt x="702031" y="0"/>
                        </a:moveTo>
                        <a:lnTo>
                          <a:pt x="648291" y="2061"/>
                        </a:lnTo>
                        <a:lnTo>
                          <a:pt x="595019" y="8207"/>
                        </a:lnTo>
                        <a:lnTo>
                          <a:pt x="542446" y="18386"/>
                        </a:lnTo>
                        <a:lnTo>
                          <a:pt x="490803" y="32542"/>
                        </a:lnTo>
                        <a:lnTo>
                          <a:pt x="440319" y="50620"/>
                        </a:lnTo>
                        <a:lnTo>
                          <a:pt x="391224" y="72567"/>
                        </a:lnTo>
                        <a:lnTo>
                          <a:pt x="348853" y="95300"/>
                        </a:lnTo>
                        <a:lnTo>
                          <a:pt x="308665" y="120490"/>
                        </a:lnTo>
                        <a:lnTo>
                          <a:pt x="270706" y="147996"/>
                        </a:lnTo>
                        <a:lnTo>
                          <a:pt x="235025" y="177678"/>
                        </a:lnTo>
                        <a:lnTo>
                          <a:pt x="201669" y="209396"/>
                        </a:lnTo>
                        <a:lnTo>
                          <a:pt x="170685" y="243010"/>
                        </a:lnTo>
                        <a:lnTo>
                          <a:pt x="142121" y="278381"/>
                        </a:lnTo>
                        <a:lnTo>
                          <a:pt x="116024" y="315368"/>
                        </a:lnTo>
                        <a:lnTo>
                          <a:pt x="92441" y="353831"/>
                        </a:lnTo>
                        <a:lnTo>
                          <a:pt x="71421" y="393631"/>
                        </a:lnTo>
                        <a:lnTo>
                          <a:pt x="53010" y="434626"/>
                        </a:lnTo>
                        <a:lnTo>
                          <a:pt x="37256" y="476678"/>
                        </a:lnTo>
                        <a:lnTo>
                          <a:pt x="24207" y="519646"/>
                        </a:lnTo>
                        <a:lnTo>
                          <a:pt x="13909" y="563390"/>
                        </a:lnTo>
                        <a:lnTo>
                          <a:pt x="6410" y="607770"/>
                        </a:lnTo>
                        <a:lnTo>
                          <a:pt x="1758" y="652646"/>
                        </a:lnTo>
                        <a:lnTo>
                          <a:pt x="0" y="697878"/>
                        </a:lnTo>
                        <a:lnTo>
                          <a:pt x="1183" y="743326"/>
                        </a:lnTo>
                        <a:lnTo>
                          <a:pt x="5355" y="788850"/>
                        </a:lnTo>
                        <a:lnTo>
                          <a:pt x="12563" y="834310"/>
                        </a:lnTo>
                        <a:lnTo>
                          <a:pt x="22855" y="879566"/>
                        </a:lnTo>
                        <a:lnTo>
                          <a:pt x="36279" y="924478"/>
                        </a:lnTo>
                        <a:lnTo>
                          <a:pt x="52881" y="968906"/>
                        </a:lnTo>
                        <a:lnTo>
                          <a:pt x="72708" y="1012710"/>
                        </a:lnTo>
                        <a:lnTo>
                          <a:pt x="702031" y="701890"/>
                        </a:lnTo>
                        <a:lnTo>
                          <a:pt x="702031" y="0"/>
                        </a:lnTo>
                        <a:close/>
                      </a:path>
                    </a:pathLst>
                  </a:custGeom>
                  <a:solidFill>
                    <a:srgbClr val="F2C81E"/>
                  </a:solidFill>
                </p:spPr>
                <p:txBody>
                  <a:bodyPr wrap="square" lIns="0" tIns="0" rIns="0" bIns="0" rtlCol="0"/>
                  <a:lstStyle/>
                  <a:p>
                    <a:endParaRPr/>
                  </a:p>
                </p:txBody>
              </p:sp>
            </p:grpSp>
            <p:sp>
              <p:nvSpPr>
                <p:cNvPr id="25" name="object 72">
                  <a:extLst>
                    <a:ext uri="{FF2B5EF4-FFF2-40B4-BE49-F238E27FC236}">
                      <a16:creationId xmlns:a16="http://schemas.microsoft.com/office/drawing/2014/main" id="{D9562DBB-84C0-40C8-B823-7EF29FCDEF87}"/>
                    </a:ext>
                  </a:extLst>
                </p:cNvPr>
                <p:cNvSpPr/>
                <p:nvPr/>
              </p:nvSpPr>
              <p:spPr>
                <a:xfrm>
                  <a:off x="1771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6" name="object 20">
                <a:extLst>
                  <a:ext uri="{FF2B5EF4-FFF2-40B4-BE49-F238E27FC236}">
                    <a16:creationId xmlns:a16="http://schemas.microsoft.com/office/drawing/2014/main" id="{DFD1EC76-8791-421F-8A34-35FC95D59860}"/>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37" name="object 20">
              <a:extLst>
                <a:ext uri="{FF2B5EF4-FFF2-40B4-BE49-F238E27FC236}">
                  <a16:creationId xmlns:a16="http://schemas.microsoft.com/office/drawing/2014/main" id="{970AA36C-3900-4CA5-9804-2A660C64C4E6}"/>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245492123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the Caribbean,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6A94F0A-5F43-465D-B7AA-E7810580596B}"/>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17FE12FD-B1CF-41F1-9140-FA58123C2E94}"/>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139" name="object 91">
              <a:extLst>
                <a:ext uri="{FF2B5EF4-FFF2-40B4-BE49-F238E27FC236}">
                  <a16:creationId xmlns:a16="http://schemas.microsoft.com/office/drawing/2014/main" id="{9154D5FF-8360-4082-8C90-BA291751F895}"/>
                </a:ext>
              </a:extLst>
            </p:cNvPr>
            <p:cNvSpPr txBox="1"/>
            <p:nvPr/>
          </p:nvSpPr>
          <p:spPr>
            <a:xfrm>
              <a:off x="5943600" y="2593912"/>
              <a:ext cx="5268231" cy="1225977"/>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lang="en-US" sz="1400" dirty="0">
                  <a:solidFill>
                    <a:prstClr val="black">
                      <a:lumMod val="85000"/>
                      <a:lumOff val="15000"/>
                    </a:prstClr>
                  </a:solidFill>
                  <a:latin typeface="Arial" panose="020B0604020202020204"/>
                  <a:cs typeface="Gill Sans MT"/>
                </a:rPr>
                <a:t>the Caribbean</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0.</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8</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C9D0BA"/>
                  </a:solidFill>
                  <a:latin typeface="Arial" panose="020B0604020202020204"/>
                  <a:cs typeface="Trebuchet MS"/>
                </a:rPr>
                <a:t>4</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3</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2</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3</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8</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cxnSp>
          <p:nvCxnSpPr>
            <p:cNvPr id="156" name="Straight Connector 155">
              <a:extLst>
                <a:ext uri="{FF2B5EF4-FFF2-40B4-BE49-F238E27FC236}">
                  <a16:creationId xmlns:a16="http://schemas.microsoft.com/office/drawing/2014/main" id="{0891932F-A502-4688-8D34-9E2F9B54F3A2}"/>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object 29">
              <a:extLst>
                <a:ext uri="{FF2B5EF4-FFF2-40B4-BE49-F238E27FC236}">
                  <a16:creationId xmlns:a16="http://schemas.microsoft.com/office/drawing/2014/main" id="{247622D7-9BFC-47AB-B572-9829F07B06CD}"/>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172" name="Group 171">
              <a:extLst>
                <a:ext uri="{FF2B5EF4-FFF2-40B4-BE49-F238E27FC236}">
                  <a16:creationId xmlns:a16="http://schemas.microsoft.com/office/drawing/2014/main" id="{875EAA34-558D-4A76-BA80-67E46A486C36}"/>
                </a:ext>
              </a:extLst>
            </p:cNvPr>
            <p:cNvGrpSpPr/>
            <p:nvPr/>
          </p:nvGrpSpPr>
          <p:grpSpPr>
            <a:xfrm>
              <a:off x="1063494" y="2148840"/>
              <a:ext cx="147407" cy="1984667"/>
              <a:chOff x="2239441" y="2312885"/>
              <a:chExt cx="147407" cy="1984667"/>
            </a:xfrm>
          </p:grpSpPr>
          <p:sp>
            <p:nvSpPr>
              <p:cNvPr id="181" name="TextBox 180">
                <a:extLst>
                  <a:ext uri="{FF2B5EF4-FFF2-40B4-BE49-F238E27FC236}">
                    <a16:creationId xmlns:a16="http://schemas.microsoft.com/office/drawing/2014/main" id="{2E6FFDC7-0D63-45E3-AFEB-DC0D38054195}"/>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761B797A-FCF8-4E19-A288-90AA5752F6E0}"/>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F5C519CF-F68B-4D2B-996B-81F5B2E4C55A}"/>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4C502C0B-0066-4457-AF19-F9E46BF38B6E}"/>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9AF57249-1DD8-405F-BC07-1223FC5E4FA2}"/>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1DC00DC6-5900-4F65-BF11-49A07800FDDF}"/>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F9FAD04F-535A-4BFD-8D6D-E66520C37130}"/>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3100DF49-AB18-40BF-9571-4268EA800C80}"/>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173" name="Straight Connector 172">
              <a:extLst>
                <a:ext uri="{FF2B5EF4-FFF2-40B4-BE49-F238E27FC236}">
                  <a16:creationId xmlns:a16="http://schemas.microsoft.com/office/drawing/2014/main" id="{3E0ADD7B-6A82-4770-99D7-EF95E9BB4CE0}"/>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06B4A8E6-A143-48A6-9116-350869F7E852}"/>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7DB38EE5-AFB6-4FF4-935B-A83F3F1DC5DD}"/>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8C8CA198-1BD8-4D6F-9E55-9B8837E2BF86}"/>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694073DA-2A3E-4E50-9FD8-BE33321174B7}"/>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9577C67F-0A8F-44E3-AE99-D776F6CBA0B8}"/>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E05A0667-E469-4803-92A4-D8FDDFA9B29F}"/>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5D50834E-CB0A-4EC3-8257-8360DFF6E2EC}"/>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35AEBCB5-495A-4661-96CD-059A46926AE1}"/>
                </a:ext>
              </a:extLst>
            </p:cNvPr>
            <p:cNvGrpSpPr/>
            <p:nvPr/>
          </p:nvGrpSpPr>
          <p:grpSpPr>
            <a:xfrm>
              <a:off x="5989320" y="4605589"/>
              <a:ext cx="4146969" cy="1342608"/>
              <a:chOff x="5989320" y="4754880"/>
              <a:chExt cx="4146969" cy="1342608"/>
            </a:xfrm>
          </p:grpSpPr>
          <p:sp>
            <p:nvSpPr>
              <p:cNvPr id="145" name="TextBox 144">
                <a:extLst>
                  <a:ext uri="{FF2B5EF4-FFF2-40B4-BE49-F238E27FC236}">
                    <a16:creationId xmlns:a16="http://schemas.microsoft.com/office/drawing/2014/main" id="{551A3577-08C0-4EDE-9A6F-D319DB3E8FD8}"/>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a:t>
                </a:r>
                <a:r>
                  <a:rPr lang="en-US" dirty="0"/>
                  <a:t>17</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t>
                </a:r>
              </a:p>
            </p:txBody>
          </p:sp>
          <p:sp>
            <p:nvSpPr>
              <p:cNvPr id="146" name="Rectangle 145">
                <a:extLst>
                  <a:ext uri="{FF2B5EF4-FFF2-40B4-BE49-F238E27FC236}">
                    <a16:creationId xmlns:a16="http://schemas.microsoft.com/office/drawing/2014/main" id="{FAED7A3C-C933-4621-838F-EC8E56C74AB2}"/>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object 71">
                <a:extLst>
                  <a:ext uri="{FF2B5EF4-FFF2-40B4-BE49-F238E27FC236}">
                    <a16:creationId xmlns:a16="http://schemas.microsoft.com/office/drawing/2014/main" id="{F7FBAC27-7FCB-4960-BAB0-BEC9705530C1}"/>
                  </a:ext>
                </a:extLst>
              </p:cNvPr>
              <p:cNvSpPr txBox="1"/>
              <p:nvPr/>
            </p:nvSpPr>
            <p:spPr>
              <a:xfrm>
                <a:off x="6172200" y="4965192"/>
                <a:ext cx="314348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8)</a:t>
                </a:r>
              </a:p>
            </p:txBody>
          </p:sp>
          <p:sp>
            <p:nvSpPr>
              <p:cNvPr id="148" name="Rectangle 147">
                <a:extLst>
                  <a:ext uri="{FF2B5EF4-FFF2-40B4-BE49-F238E27FC236}">
                    <a16:creationId xmlns:a16="http://schemas.microsoft.com/office/drawing/2014/main" id="{7958E324-2D63-4178-AEA6-5FE7134EB70C}"/>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object 71">
                <a:extLst>
                  <a:ext uri="{FF2B5EF4-FFF2-40B4-BE49-F238E27FC236}">
                    <a16:creationId xmlns:a16="http://schemas.microsoft.com/office/drawing/2014/main" id="{638EF99D-A4D1-4721-877F-D0E6C75E474C}"/>
                  </a:ext>
                </a:extLst>
              </p:cNvPr>
              <p:cNvSpPr txBox="1"/>
              <p:nvPr/>
            </p:nvSpPr>
            <p:spPr>
              <a:xfrm>
                <a:off x="6172200" y="5175504"/>
                <a:ext cx="17617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0)</a:t>
                </a:r>
              </a:p>
            </p:txBody>
          </p:sp>
          <p:sp>
            <p:nvSpPr>
              <p:cNvPr id="150" name="Rectangle 149">
                <a:extLst>
                  <a:ext uri="{FF2B5EF4-FFF2-40B4-BE49-F238E27FC236}">
                    <a16:creationId xmlns:a16="http://schemas.microsoft.com/office/drawing/2014/main" id="{576B7463-8D24-4911-8CF3-81286C524A8D}"/>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object 71">
                <a:extLst>
                  <a:ext uri="{FF2B5EF4-FFF2-40B4-BE49-F238E27FC236}">
                    <a16:creationId xmlns:a16="http://schemas.microsoft.com/office/drawing/2014/main" id="{3AEF8752-878B-4D7C-ADCD-45F3F8095CE8}"/>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3)</a:t>
                </a:r>
              </a:p>
            </p:txBody>
          </p:sp>
          <p:sp>
            <p:nvSpPr>
              <p:cNvPr id="152" name="Rectangle 151">
                <a:extLst>
                  <a:ext uri="{FF2B5EF4-FFF2-40B4-BE49-F238E27FC236}">
                    <a16:creationId xmlns:a16="http://schemas.microsoft.com/office/drawing/2014/main" id="{9E1FB641-99E7-463C-999E-A94579C10F4B}"/>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object 71">
                <a:extLst>
                  <a:ext uri="{FF2B5EF4-FFF2-40B4-BE49-F238E27FC236}">
                    <a16:creationId xmlns:a16="http://schemas.microsoft.com/office/drawing/2014/main" id="{925CE33B-D794-41D7-8911-89A7B2BD9479}"/>
                  </a:ext>
                </a:extLst>
              </p:cNvPr>
              <p:cNvSpPr txBox="1"/>
              <p:nvPr/>
            </p:nvSpPr>
            <p:spPr>
              <a:xfrm>
                <a:off x="6172200" y="5596128"/>
                <a:ext cx="94897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7)</a:t>
                </a:r>
              </a:p>
            </p:txBody>
          </p:sp>
          <p:sp>
            <p:nvSpPr>
              <p:cNvPr id="154" name="object 71">
                <a:extLst>
                  <a:ext uri="{FF2B5EF4-FFF2-40B4-BE49-F238E27FC236}">
                    <a16:creationId xmlns:a16="http://schemas.microsoft.com/office/drawing/2014/main" id="{F1E73DAC-2152-4982-A842-05A334A49995}"/>
                  </a:ext>
                </a:extLst>
              </p:cNvPr>
              <p:cNvSpPr txBox="1"/>
              <p:nvPr/>
            </p:nvSpPr>
            <p:spPr>
              <a:xfrm>
                <a:off x="6172200" y="4754880"/>
                <a:ext cx="1112484"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9)</a:t>
                </a:r>
              </a:p>
            </p:txBody>
          </p:sp>
          <p:sp>
            <p:nvSpPr>
              <p:cNvPr id="155" name="Rectangle 154">
                <a:extLst>
                  <a:ext uri="{FF2B5EF4-FFF2-40B4-BE49-F238E27FC236}">
                    <a16:creationId xmlns:a16="http://schemas.microsoft.com/office/drawing/2014/main" id="{AEC43B67-0AE6-4063-8E9E-4B9FEF683AA4}"/>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2" name="Group 141">
              <a:extLst>
                <a:ext uri="{FF2B5EF4-FFF2-40B4-BE49-F238E27FC236}">
                  <a16:creationId xmlns:a16="http://schemas.microsoft.com/office/drawing/2014/main" id="{C802CDC2-6E0D-4E15-AA9C-8B51A4313161}"/>
                </a:ext>
              </a:extLst>
            </p:cNvPr>
            <p:cNvGrpSpPr/>
            <p:nvPr/>
          </p:nvGrpSpPr>
          <p:grpSpPr>
            <a:xfrm>
              <a:off x="822960" y="4343400"/>
              <a:ext cx="4572000" cy="1939542"/>
              <a:chOff x="822960" y="4343400"/>
              <a:chExt cx="4572000" cy="1939542"/>
            </a:xfrm>
          </p:grpSpPr>
          <p:cxnSp>
            <p:nvCxnSpPr>
              <p:cNvPr id="143" name="Straight Connector 142">
                <a:extLst>
                  <a:ext uri="{FF2B5EF4-FFF2-40B4-BE49-F238E27FC236}">
                    <a16:creationId xmlns:a16="http://schemas.microsoft.com/office/drawing/2014/main" id="{6CBFD6F6-ADEA-4FE9-B20A-596735C524FF}"/>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44" name="Picture 143">
                <a:extLst>
                  <a:ext uri="{FF2B5EF4-FFF2-40B4-BE49-F238E27FC236}">
                    <a16:creationId xmlns:a16="http://schemas.microsoft.com/office/drawing/2014/main" id="{FCF7DB7C-819C-4209-8DA4-924342D80456}"/>
                  </a:ext>
                </a:extLst>
              </p:cNvPr>
              <p:cNvPicPr>
                <a:picLocks noChangeAspect="1"/>
              </p:cNvPicPr>
              <p:nvPr/>
            </p:nvPicPr>
            <p:blipFill>
              <a:blip r:embed="rId2"/>
              <a:stretch>
                <a:fillRect/>
              </a:stretch>
            </p:blipFill>
            <p:spPr>
              <a:xfrm>
                <a:off x="1444378" y="4434840"/>
                <a:ext cx="1828800" cy="1848102"/>
              </a:xfrm>
              <a:prstGeom prst="rect">
                <a:avLst/>
              </a:prstGeom>
            </p:spPr>
          </p:pic>
        </p:grpSp>
        <p:sp>
          <p:nvSpPr>
            <p:cNvPr id="208" name="object 2">
              <a:extLst>
                <a:ext uri="{FF2B5EF4-FFF2-40B4-BE49-F238E27FC236}">
                  <a16:creationId xmlns:a16="http://schemas.microsoft.com/office/drawing/2014/main" id="{322DCC30-CD1C-45EF-A09E-50CA48151B22}"/>
                </a:ext>
              </a:extLst>
            </p:cNvPr>
            <p:cNvSpPr/>
            <p:nvPr/>
          </p:nvSpPr>
          <p:spPr>
            <a:xfrm>
              <a:off x="4962493" y="4013392"/>
              <a:ext cx="162560" cy="0"/>
            </a:xfrm>
            <a:custGeom>
              <a:avLst/>
              <a:gdLst/>
              <a:ahLst/>
              <a:cxnLst/>
              <a:rect l="l" t="t" r="r" b="b"/>
              <a:pathLst>
                <a:path w="162560">
                  <a:moveTo>
                    <a:pt x="0" y="0"/>
                  </a:moveTo>
                  <a:lnTo>
                    <a:pt x="162039" y="0"/>
                  </a:lnTo>
                </a:path>
              </a:pathLst>
            </a:custGeom>
            <a:ln w="3175">
              <a:solidFill>
                <a:srgbClr val="878787"/>
              </a:solidFill>
            </a:ln>
          </p:spPr>
          <p:txBody>
            <a:bodyPr wrap="square" lIns="0" tIns="0" rIns="0" bIns="0" rtlCol="0"/>
            <a:lstStyle/>
            <a:p>
              <a:endParaRPr/>
            </a:p>
          </p:txBody>
        </p:sp>
        <p:grpSp>
          <p:nvGrpSpPr>
            <p:cNvPr id="209" name="object 3">
              <a:extLst>
                <a:ext uri="{FF2B5EF4-FFF2-40B4-BE49-F238E27FC236}">
                  <a16:creationId xmlns:a16="http://schemas.microsoft.com/office/drawing/2014/main" id="{3103A84E-8334-412C-BA59-1D4885B58334}"/>
                </a:ext>
              </a:extLst>
            </p:cNvPr>
            <p:cNvGrpSpPr/>
            <p:nvPr/>
          </p:nvGrpSpPr>
          <p:grpSpPr>
            <a:xfrm>
              <a:off x="4764811" y="3882647"/>
              <a:ext cx="557530" cy="131445"/>
              <a:chOff x="5128488" y="3521500"/>
              <a:chExt cx="557530" cy="131445"/>
            </a:xfrm>
          </p:grpSpPr>
          <p:sp>
            <p:nvSpPr>
              <p:cNvPr id="260" name="object 4">
                <a:extLst>
                  <a:ext uri="{FF2B5EF4-FFF2-40B4-BE49-F238E27FC236}">
                    <a16:creationId xmlns:a16="http://schemas.microsoft.com/office/drawing/2014/main" id="{F4F562E8-C7E5-4FBE-86ED-C545EA548BC6}"/>
                  </a:ext>
                </a:extLst>
              </p:cNvPr>
              <p:cNvSpPr/>
              <p:nvPr/>
            </p:nvSpPr>
            <p:spPr>
              <a:xfrm>
                <a:off x="5326170" y="3523088"/>
                <a:ext cx="162560" cy="0"/>
              </a:xfrm>
              <a:custGeom>
                <a:avLst/>
                <a:gdLst/>
                <a:ahLst/>
                <a:cxnLst/>
                <a:rect l="l" t="t" r="r" b="b"/>
                <a:pathLst>
                  <a:path w="162560">
                    <a:moveTo>
                      <a:pt x="0" y="0"/>
                    </a:moveTo>
                    <a:lnTo>
                      <a:pt x="162039" y="0"/>
                    </a:lnTo>
                  </a:path>
                </a:pathLst>
              </a:custGeom>
              <a:ln w="3175">
                <a:solidFill>
                  <a:srgbClr val="878787"/>
                </a:solidFill>
              </a:ln>
            </p:spPr>
            <p:txBody>
              <a:bodyPr wrap="square" lIns="0" tIns="0" rIns="0" bIns="0" rtlCol="0"/>
              <a:lstStyle/>
              <a:p>
                <a:endParaRPr/>
              </a:p>
            </p:txBody>
          </p:sp>
          <p:sp>
            <p:nvSpPr>
              <p:cNvPr id="261" name="object 5">
                <a:extLst>
                  <a:ext uri="{FF2B5EF4-FFF2-40B4-BE49-F238E27FC236}">
                    <a16:creationId xmlns:a16="http://schemas.microsoft.com/office/drawing/2014/main" id="{A9EDBB09-21EC-4C00-897D-370B582DF923}"/>
                  </a:ext>
                </a:extLst>
              </p:cNvPr>
              <p:cNvSpPr/>
              <p:nvPr/>
            </p:nvSpPr>
            <p:spPr>
              <a:xfrm>
                <a:off x="5407187" y="3523088"/>
                <a:ext cx="0" cy="20955"/>
              </a:xfrm>
              <a:custGeom>
                <a:avLst/>
                <a:gdLst/>
                <a:ahLst/>
                <a:cxnLst/>
                <a:rect l="l" t="t" r="r" b="b"/>
                <a:pathLst>
                  <a:path h="20954">
                    <a:moveTo>
                      <a:pt x="0" y="0"/>
                    </a:moveTo>
                    <a:lnTo>
                      <a:pt x="0" y="20859"/>
                    </a:lnTo>
                  </a:path>
                </a:pathLst>
              </a:custGeom>
              <a:ln w="3175">
                <a:solidFill>
                  <a:srgbClr val="878787"/>
                </a:solidFill>
              </a:ln>
            </p:spPr>
            <p:txBody>
              <a:bodyPr wrap="square" lIns="0" tIns="0" rIns="0" bIns="0" rtlCol="0"/>
              <a:lstStyle/>
              <a:p>
                <a:endParaRPr/>
              </a:p>
            </p:txBody>
          </p:sp>
          <p:sp>
            <p:nvSpPr>
              <p:cNvPr id="262" name="object 6">
                <a:extLst>
                  <a:ext uri="{FF2B5EF4-FFF2-40B4-BE49-F238E27FC236}">
                    <a16:creationId xmlns:a16="http://schemas.microsoft.com/office/drawing/2014/main" id="{4B93088B-5947-4019-A507-6C5294F1AB5E}"/>
                  </a:ext>
                </a:extLst>
              </p:cNvPr>
              <p:cNvSpPr/>
              <p:nvPr/>
            </p:nvSpPr>
            <p:spPr>
              <a:xfrm>
                <a:off x="5130380" y="3543947"/>
                <a:ext cx="553720" cy="107950"/>
              </a:xfrm>
              <a:custGeom>
                <a:avLst/>
                <a:gdLst/>
                <a:ahLst/>
                <a:cxnLst/>
                <a:rect l="l" t="t" r="r" b="b"/>
                <a:pathLst>
                  <a:path w="553720" h="107950">
                    <a:moveTo>
                      <a:pt x="553618" y="0"/>
                    </a:moveTo>
                    <a:lnTo>
                      <a:pt x="0" y="0"/>
                    </a:lnTo>
                    <a:lnTo>
                      <a:pt x="0" y="107861"/>
                    </a:lnTo>
                    <a:lnTo>
                      <a:pt x="553618" y="107861"/>
                    </a:lnTo>
                    <a:lnTo>
                      <a:pt x="553618" y="0"/>
                    </a:lnTo>
                    <a:close/>
                  </a:path>
                </a:pathLst>
              </a:custGeom>
              <a:solidFill>
                <a:srgbClr val="E1C2C1"/>
              </a:solidFill>
            </p:spPr>
            <p:txBody>
              <a:bodyPr wrap="square" lIns="0" tIns="0" rIns="0" bIns="0" rtlCol="0"/>
              <a:lstStyle/>
              <a:p>
                <a:endParaRPr/>
              </a:p>
            </p:txBody>
          </p:sp>
          <p:sp>
            <p:nvSpPr>
              <p:cNvPr id="263" name="object 7">
                <a:extLst>
                  <a:ext uri="{FF2B5EF4-FFF2-40B4-BE49-F238E27FC236}">
                    <a16:creationId xmlns:a16="http://schemas.microsoft.com/office/drawing/2014/main" id="{2AA287B1-79AE-4AB7-80F3-7310F4D3DBC0}"/>
                  </a:ext>
                </a:extLst>
              </p:cNvPr>
              <p:cNvSpPr/>
              <p:nvPr/>
            </p:nvSpPr>
            <p:spPr>
              <a:xfrm>
                <a:off x="5130076" y="3544659"/>
                <a:ext cx="554355" cy="106680"/>
              </a:xfrm>
              <a:custGeom>
                <a:avLst/>
                <a:gdLst/>
                <a:ahLst/>
                <a:cxnLst/>
                <a:rect l="l" t="t" r="r" b="b"/>
                <a:pathLst>
                  <a:path w="554354" h="106679">
                    <a:moveTo>
                      <a:pt x="0" y="0"/>
                    </a:moveTo>
                    <a:lnTo>
                      <a:pt x="554215" y="0"/>
                    </a:lnTo>
                    <a:lnTo>
                      <a:pt x="554215" y="106425"/>
                    </a:lnTo>
                    <a:lnTo>
                      <a:pt x="0" y="106425"/>
                    </a:lnTo>
                    <a:lnTo>
                      <a:pt x="0" y="0"/>
                    </a:lnTo>
                    <a:close/>
                  </a:path>
                </a:pathLst>
              </a:custGeom>
              <a:ln w="3175">
                <a:solidFill>
                  <a:srgbClr val="878787"/>
                </a:solidFill>
              </a:ln>
            </p:spPr>
            <p:txBody>
              <a:bodyPr wrap="square" lIns="0" tIns="0" rIns="0" bIns="0" rtlCol="0"/>
              <a:lstStyle/>
              <a:p>
                <a:endParaRPr/>
              </a:p>
            </p:txBody>
          </p:sp>
          <p:sp>
            <p:nvSpPr>
              <p:cNvPr id="264" name="object 8">
                <a:extLst>
                  <a:ext uri="{FF2B5EF4-FFF2-40B4-BE49-F238E27FC236}">
                    <a16:creationId xmlns:a16="http://schemas.microsoft.com/office/drawing/2014/main" id="{04C7D4B0-F9D3-4A26-8F78-066FBF22F5EF}"/>
                  </a:ext>
                </a:extLst>
              </p:cNvPr>
              <p:cNvSpPr/>
              <p:nvPr/>
            </p:nvSpPr>
            <p:spPr>
              <a:xfrm>
                <a:off x="5130079" y="3544661"/>
                <a:ext cx="554355" cy="0"/>
              </a:xfrm>
              <a:custGeom>
                <a:avLst/>
                <a:gdLst/>
                <a:ahLst/>
                <a:cxnLst/>
                <a:rect l="l" t="t" r="r" b="b"/>
                <a:pathLst>
                  <a:path w="554354">
                    <a:moveTo>
                      <a:pt x="0" y="0"/>
                    </a:moveTo>
                    <a:lnTo>
                      <a:pt x="554215" y="0"/>
                    </a:lnTo>
                  </a:path>
                </a:pathLst>
              </a:custGeom>
              <a:ln w="3175">
                <a:solidFill>
                  <a:srgbClr val="878787"/>
                </a:solidFill>
              </a:ln>
            </p:spPr>
            <p:txBody>
              <a:bodyPr wrap="square" lIns="0" tIns="0" rIns="0" bIns="0" rtlCol="0"/>
              <a:lstStyle/>
              <a:p>
                <a:endParaRPr/>
              </a:p>
            </p:txBody>
          </p:sp>
          <p:sp>
            <p:nvSpPr>
              <p:cNvPr id="265" name="object 9">
                <a:extLst>
                  <a:ext uri="{FF2B5EF4-FFF2-40B4-BE49-F238E27FC236}">
                    <a16:creationId xmlns:a16="http://schemas.microsoft.com/office/drawing/2014/main" id="{819F635E-B988-4875-8B47-4EAFF218075D}"/>
                  </a:ext>
                </a:extLst>
              </p:cNvPr>
              <p:cNvSpPr/>
              <p:nvPr/>
            </p:nvSpPr>
            <p:spPr>
              <a:xfrm>
                <a:off x="5130079" y="3597878"/>
                <a:ext cx="554355" cy="0"/>
              </a:xfrm>
              <a:custGeom>
                <a:avLst/>
                <a:gdLst/>
                <a:ahLst/>
                <a:cxnLst/>
                <a:rect l="l" t="t" r="r" b="b"/>
                <a:pathLst>
                  <a:path w="554354">
                    <a:moveTo>
                      <a:pt x="0" y="0"/>
                    </a:moveTo>
                    <a:lnTo>
                      <a:pt x="554215" y="0"/>
                    </a:lnTo>
                  </a:path>
                </a:pathLst>
              </a:custGeom>
              <a:ln w="3175">
                <a:solidFill>
                  <a:srgbClr val="878787"/>
                </a:solidFill>
              </a:ln>
            </p:spPr>
            <p:txBody>
              <a:bodyPr wrap="square" lIns="0" tIns="0" rIns="0" bIns="0" rtlCol="0"/>
              <a:lstStyle/>
              <a:p>
                <a:endParaRPr/>
              </a:p>
            </p:txBody>
          </p:sp>
          <p:sp>
            <p:nvSpPr>
              <p:cNvPr id="266" name="object 10">
                <a:extLst>
                  <a:ext uri="{FF2B5EF4-FFF2-40B4-BE49-F238E27FC236}">
                    <a16:creationId xmlns:a16="http://schemas.microsoft.com/office/drawing/2014/main" id="{D2E1A04E-C505-4B50-911E-6D615C2346E7}"/>
                  </a:ext>
                </a:extLst>
              </p:cNvPr>
              <p:cNvSpPr/>
              <p:nvPr/>
            </p:nvSpPr>
            <p:spPr>
              <a:xfrm>
                <a:off x="5366635" y="3565951"/>
                <a:ext cx="81280" cy="64135"/>
              </a:xfrm>
              <a:custGeom>
                <a:avLst/>
                <a:gdLst/>
                <a:ahLst/>
                <a:cxnLst/>
                <a:rect l="l" t="t" r="r" b="b"/>
                <a:pathLst>
                  <a:path w="81279" h="64135">
                    <a:moveTo>
                      <a:pt x="0" y="63855"/>
                    </a:moveTo>
                    <a:lnTo>
                      <a:pt x="81102" y="0"/>
                    </a:lnTo>
                  </a:path>
                </a:pathLst>
              </a:custGeom>
              <a:ln w="3175">
                <a:solidFill>
                  <a:srgbClr val="878787"/>
                </a:solidFill>
              </a:ln>
            </p:spPr>
            <p:txBody>
              <a:bodyPr wrap="square" lIns="0" tIns="0" rIns="0" bIns="0" rtlCol="0"/>
              <a:lstStyle/>
              <a:p>
                <a:endParaRPr/>
              </a:p>
            </p:txBody>
          </p:sp>
          <p:sp>
            <p:nvSpPr>
              <p:cNvPr id="267" name="object 11">
                <a:extLst>
                  <a:ext uri="{FF2B5EF4-FFF2-40B4-BE49-F238E27FC236}">
                    <a16:creationId xmlns:a16="http://schemas.microsoft.com/office/drawing/2014/main" id="{4FD5D80C-6E26-4758-B7FF-AC96A8BD03F7}"/>
                  </a:ext>
                </a:extLst>
              </p:cNvPr>
              <p:cNvSpPr/>
              <p:nvPr/>
            </p:nvSpPr>
            <p:spPr>
              <a:xfrm>
                <a:off x="5366635" y="3565948"/>
                <a:ext cx="81280" cy="64135"/>
              </a:xfrm>
              <a:custGeom>
                <a:avLst/>
                <a:gdLst/>
                <a:ahLst/>
                <a:cxnLst/>
                <a:rect l="l" t="t" r="r" b="b"/>
                <a:pathLst>
                  <a:path w="81279" h="64135">
                    <a:moveTo>
                      <a:pt x="0" y="0"/>
                    </a:moveTo>
                    <a:lnTo>
                      <a:pt x="81102" y="63855"/>
                    </a:lnTo>
                  </a:path>
                </a:pathLst>
              </a:custGeom>
              <a:ln w="3175">
                <a:solidFill>
                  <a:srgbClr val="878787"/>
                </a:solidFill>
              </a:ln>
            </p:spPr>
            <p:txBody>
              <a:bodyPr wrap="square" lIns="0" tIns="0" rIns="0" bIns="0" rtlCol="0"/>
              <a:lstStyle/>
              <a:p>
                <a:endParaRPr/>
              </a:p>
            </p:txBody>
          </p:sp>
        </p:grpSp>
        <p:grpSp>
          <p:nvGrpSpPr>
            <p:cNvPr id="210" name="object 12">
              <a:extLst>
                <a:ext uri="{FF2B5EF4-FFF2-40B4-BE49-F238E27FC236}">
                  <a16:creationId xmlns:a16="http://schemas.microsoft.com/office/drawing/2014/main" id="{F7879F9F-9859-45CD-93B9-7411CD82415C}"/>
                </a:ext>
              </a:extLst>
            </p:cNvPr>
            <p:cNvGrpSpPr/>
            <p:nvPr/>
          </p:nvGrpSpPr>
          <p:grpSpPr>
            <a:xfrm>
              <a:off x="1708836" y="4045315"/>
              <a:ext cx="175895" cy="12065"/>
              <a:chOff x="2072513" y="3684168"/>
              <a:chExt cx="175895" cy="12065"/>
            </a:xfrm>
          </p:grpSpPr>
          <p:sp>
            <p:nvSpPr>
              <p:cNvPr id="258" name="object 13">
                <a:extLst>
                  <a:ext uri="{FF2B5EF4-FFF2-40B4-BE49-F238E27FC236}">
                    <a16:creationId xmlns:a16="http://schemas.microsoft.com/office/drawing/2014/main" id="{40099576-9C04-473D-8431-F4B1D6BFE266}"/>
                  </a:ext>
                </a:extLst>
              </p:cNvPr>
              <p:cNvSpPr/>
              <p:nvPr/>
            </p:nvSpPr>
            <p:spPr>
              <a:xfrm>
                <a:off x="2072513" y="3694240"/>
                <a:ext cx="175895" cy="0"/>
              </a:xfrm>
              <a:custGeom>
                <a:avLst/>
                <a:gdLst/>
                <a:ahLst/>
                <a:cxnLst/>
                <a:rect l="l" t="t" r="r" b="b"/>
                <a:pathLst>
                  <a:path w="175894">
                    <a:moveTo>
                      <a:pt x="0" y="0"/>
                    </a:moveTo>
                    <a:lnTo>
                      <a:pt x="175539" y="0"/>
                    </a:lnTo>
                  </a:path>
                </a:pathLst>
              </a:custGeom>
              <a:ln w="3175">
                <a:solidFill>
                  <a:srgbClr val="878787"/>
                </a:solidFill>
              </a:ln>
            </p:spPr>
            <p:txBody>
              <a:bodyPr wrap="square" lIns="0" tIns="0" rIns="0" bIns="0" rtlCol="0"/>
              <a:lstStyle/>
              <a:p>
                <a:endParaRPr/>
              </a:p>
            </p:txBody>
          </p:sp>
          <p:sp>
            <p:nvSpPr>
              <p:cNvPr id="259" name="object 14">
                <a:extLst>
                  <a:ext uri="{FF2B5EF4-FFF2-40B4-BE49-F238E27FC236}">
                    <a16:creationId xmlns:a16="http://schemas.microsoft.com/office/drawing/2014/main" id="{1F465262-AAAB-45FA-957F-14D9718B9CED}"/>
                  </a:ext>
                </a:extLst>
              </p:cNvPr>
              <p:cNvSpPr/>
              <p:nvPr/>
            </p:nvSpPr>
            <p:spPr>
              <a:xfrm>
                <a:off x="2160281" y="3684168"/>
                <a:ext cx="0" cy="10160"/>
              </a:xfrm>
              <a:custGeom>
                <a:avLst/>
                <a:gdLst/>
                <a:ahLst/>
                <a:cxnLst/>
                <a:rect l="l" t="t" r="r" b="b"/>
                <a:pathLst>
                  <a:path h="10160">
                    <a:moveTo>
                      <a:pt x="0" y="0"/>
                    </a:moveTo>
                    <a:lnTo>
                      <a:pt x="0" y="10071"/>
                    </a:lnTo>
                  </a:path>
                </a:pathLst>
              </a:custGeom>
              <a:ln w="3175">
                <a:solidFill>
                  <a:srgbClr val="878787"/>
                </a:solidFill>
              </a:ln>
            </p:spPr>
            <p:txBody>
              <a:bodyPr wrap="square" lIns="0" tIns="0" rIns="0" bIns="0" rtlCol="0"/>
              <a:lstStyle/>
              <a:p>
                <a:endParaRPr/>
              </a:p>
            </p:txBody>
          </p:sp>
        </p:grpSp>
        <p:grpSp>
          <p:nvGrpSpPr>
            <p:cNvPr id="211" name="object 15">
              <a:extLst>
                <a:ext uri="{FF2B5EF4-FFF2-40B4-BE49-F238E27FC236}">
                  <a16:creationId xmlns:a16="http://schemas.microsoft.com/office/drawing/2014/main" id="{9560481C-2950-464D-988E-484E9434DA9A}"/>
                </a:ext>
              </a:extLst>
            </p:cNvPr>
            <p:cNvGrpSpPr/>
            <p:nvPr/>
          </p:nvGrpSpPr>
          <p:grpSpPr>
            <a:xfrm>
              <a:off x="1517904" y="3947368"/>
              <a:ext cx="557530" cy="99060"/>
              <a:chOff x="1881581" y="3586221"/>
              <a:chExt cx="557530" cy="99060"/>
            </a:xfrm>
          </p:grpSpPr>
          <p:sp>
            <p:nvSpPr>
              <p:cNvPr id="252" name="object 16">
                <a:extLst>
                  <a:ext uri="{FF2B5EF4-FFF2-40B4-BE49-F238E27FC236}">
                    <a16:creationId xmlns:a16="http://schemas.microsoft.com/office/drawing/2014/main" id="{A86710F7-1D64-469E-93FD-000B24DDF4E3}"/>
                  </a:ext>
                </a:extLst>
              </p:cNvPr>
              <p:cNvSpPr/>
              <p:nvPr/>
            </p:nvSpPr>
            <p:spPr>
              <a:xfrm>
                <a:off x="2072513" y="3586655"/>
                <a:ext cx="175895" cy="0"/>
              </a:xfrm>
              <a:custGeom>
                <a:avLst/>
                <a:gdLst/>
                <a:ahLst/>
                <a:cxnLst/>
                <a:rect l="l" t="t" r="r" b="b"/>
                <a:pathLst>
                  <a:path w="175894">
                    <a:moveTo>
                      <a:pt x="0" y="0"/>
                    </a:moveTo>
                    <a:lnTo>
                      <a:pt x="175539" y="0"/>
                    </a:lnTo>
                  </a:path>
                </a:pathLst>
              </a:custGeom>
              <a:ln w="3175">
                <a:solidFill>
                  <a:srgbClr val="878787"/>
                </a:solidFill>
              </a:ln>
            </p:spPr>
            <p:txBody>
              <a:bodyPr wrap="square" lIns="0" tIns="0" rIns="0" bIns="0" rtlCol="0"/>
              <a:lstStyle/>
              <a:p>
                <a:endParaRPr/>
              </a:p>
            </p:txBody>
          </p:sp>
          <p:sp>
            <p:nvSpPr>
              <p:cNvPr id="253" name="object 17">
                <a:extLst>
                  <a:ext uri="{FF2B5EF4-FFF2-40B4-BE49-F238E27FC236}">
                    <a16:creationId xmlns:a16="http://schemas.microsoft.com/office/drawing/2014/main" id="{4EB4F828-3C8B-44A4-801E-F2911B0326CD}"/>
                  </a:ext>
                </a:extLst>
              </p:cNvPr>
              <p:cNvSpPr/>
              <p:nvPr/>
            </p:nvSpPr>
            <p:spPr>
              <a:xfrm>
                <a:off x="1883473" y="3587089"/>
                <a:ext cx="553720" cy="97155"/>
              </a:xfrm>
              <a:custGeom>
                <a:avLst/>
                <a:gdLst/>
                <a:ahLst/>
                <a:cxnLst/>
                <a:rect l="l" t="t" r="r" b="b"/>
                <a:pathLst>
                  <a:path w="553719" h="97154">
                    <a:moveTo>
                      <a:pt x="553618" y="0"/>
                    </a:moveTo>
                    <a:lnTo>
                      <a:pt x="0" y="0"/>
                    </a:lnTo>
                    <a:lnTo>
                      <a:pt x="0" y="97078"/>
                    </a:lnTo>
                    <a:lnTo>
                      <a:pt x="553618" y="97078"/>
                    </a:lnTo>
                    <a:lnTo>
                      <a:pt x="553618" y="0"/>
                    </a:lnTo>
                    <a:close/>
                  </a:path>
                </a:pathLst>
              </a:custGeom>
              <a:solidFill>
                <a:srgbClr val="F2C81E"/>
              </a:solidFill>
            </p:spPr>
            <p:txBody>
              <a:bodyPr wrap="square" lIns="0" tIns="0" rIns="0" bIns="0" rtlCol="0"/>
              <a:lstStyle/>
              <a:p>
                <a:endParaRPr/>
              </a:p>
            </p:txBody>
          </p:sp>
          <p:sp>
            <p:nvSpPr>
              <p:cNvPr id="254" name="object 18">
                <a:extLst>
                  <a:ext uri="{FF2B5EF4-FFF2-40B4-BE49-F238E27FC236}">
                    <a16:creationId xmlns:a16="http://schemas.microsoft.com/office/drawing/2014/main" id="{EED1B581-6AE1-435D-9BF3-7A923D456B90}"/>
                  </a:ext>
                </a:extLst>
              </p:cNvPr>
              <p:cNvSpPr/>
              <p:nvPr/>
            </p:nvSpPr>
            <p:spPr>
              <a:xfrm>
                <a:off x="1883168" y="3587813"/>
                <a:ext cx="554355" cy="95885"/>
              </a:xfrm>
              <a:custGeom>
                <a:avLst/>
                <a:gdLst/>
                <a:ahLst/>
                <a:cxnLst/>
                <a:rect l="l" t="t" r="r" b="b"/>
                <a:pathLst>
                  <a:path w="554355" h="95885">
                    <a:moveTo>
                      <a:pt x="0" y="0"/>
                    </a:moveTo>
                    <a:lnTo>
                      <a:pt x="554215" y="0"/>
                    </a:lnTo>
                    <a:lnTo>
                      <a:pt x="554215" y="95643"/>
                    </a:lnTo>
                    <a:lnTo>
                      <a:pt x="0" y="95643"/>
                    </a:lnTo>
                    <a:lnTo>
                      <a:pt x="0" y="0"/>
                    </a:lnTo>
                    <a:close/>
                  </a:path>
                </a:pathLst>
              </a:custGeom>
              <a:ln w="3175">
                <a:solidFill>
                  <a:srgbClr val="878787"/>
                </a:solidFill>
              </a:ln>
            </p:spPr>
            <p:txBody>
              <a:bodyPr wrap="square" lIns="0" tIns="0" rIns="0" bIns="0" rtlCol="0"/>
              <a:lstStyle/>
              <a:p>
                <a:endParaRPr/>
              </a:p>
            </p:txBody>
          </p:sp>
          <p:sp>
            <p:nvSpPr>
              <p:cNvPr id="255" name="object 19">
                <a:extLst>
                  <a:ext uri="{FF2B5EF4-FFF2-40B4-BE49-F238E27FC236}">
                    <a16:creationId xmlns:a16="http://schemas.microsoft.com/office/drawing/2014/main" id="{0C92930F-6A48-4886-B8A2-57DC404BF09B}"/>
                  </a:ext>
                </a:extLst>
              </p:cNvPr>
              <p:cNvSpPr/>
              <p:nvPr/>
            </p:nvSpPr>
            <p:spPr>
              <a:xfrm>
                <a:off x="1883173" y="3587808"/>
                <a:ext cx="554355" cy="0"/>
              </a:xfrm>
              <a:custGeom>
                <a:avLst/>
                <a:gdLst/>
                <a:ahLst/>
                <a:cxnLst/>
                <a:rect l="l" t="t" r="r" b="b"/>
                <a:pathLst>
                  <a:path w="554355">
                    <a:moveTo>
                      <a:pt x="0" y="0"/>
                    </a:moveTo>
                    <a:lnTo>
                      <a:pt x="554215" y="0"/>
                    </a:lnTo>
                  </a:path>
                </a:pathLst>
              </a:custGeom>
              <a:ln w="3175">
                <a:solidFill>
                  <a:srgbClr val="878787"/>
                </a:solidFill>
              </a:ln>
            </p:spPr>
            <p:txBody>
              <a:bodyPr wrap="square" lIns="0" tIns="0" rIns="0" bIns="0" rtlCol="0"/>
              <a:lstStyle/>
              <a:p>
                <a:endParaRPr/>
              </a:p>
            </p:txBody>
          </p:sp>
          <p:sp>
            <p:nvSpPr>
              <p:cNvPr id="256" name="object 20">
                <a:extLst>
                  <a:ext uri="{FF2B5EF4-FFF2-40B4-BE49-F238E27FC236}">
                    <a16:creationId xmlns:a16="http://schemas.microsoft.com/office/drawing/2014/main" id="{BC7AD71D-1BC1-4176-9858-85A1A40BE8D8}"/>
                  </a:ext>
                </a:extLst>
              </p:cNvPr>
              <p:cNvSpPr/>
              <p:nvPr/>
            </p:nvSpPr>
            <p:spPr>
              <a:xfrm>
                <a:off x="1883173" y="3683454"/>
                <a:ext cx="554355" cy="0"/>
              </a:xfrm>
              <a:custGeom>
                <a:avLst/>
                <a:gdLst/>
                <a:ahLst/>
                <a:cxnLst/>
                <a:rect l="l" t="t" r="r" b="b"/>
                <a:pathLst>
                  <a:path w="554355">
                    <a:moveTo>
                      <a:pt x="0" y="0"/>
                    </a:moveTo>
                    <a:lnTo>
                      <a:pt x="554215" y="0"/>
                    </a:lnTo>
                  </a:path>
                </a:pathLst>
              </a:custGeom>
              <a:ln w="3175">
                <a:solidFill>
                  <a:srgbClr val="878787"/>
                </a:solidFill>
              </a:ln>
            </p:spPr>
            <p:txBody>
              <a:bodyPr wrap="square" lIns="0" tIns="0" rIns="0" bIns="0" rtlCol="0"/>
              <a:lstStyle/>
              <a:p>
                <a:endParaRPr/>
              </a:p>
            </p:txBody>
          </p:sp>
          <p:sp>
            <p:nvSpPr>
              <p:cNvPr id="257" name="object 21">
                <a:extLst>
                  <a:ext uri="{FF2B5EF4-FFF2-40B4-BE49-F238E27FC236}">
                    <a16:creationId xmlns:a16="http://schemas.microsoft.com/office/drawing/2014/main" id="{E9058B35-121D-4FFB-A583-4DE30AAF670B}"/>
                  </a:ext>
                </a:extLst>
              </p:cNvPr>
              <p:cNvSpPr/>
              <p:nvPr/>
            </p:nvSpPr>
            <p:spPr>
              <a:xfrm>
                <a:off x="1883173" y="3672827"/>
                <a:ext cx="554355" cy="0"/>
              </a:xfrm>
              <a:custGeom>
                <a:avLst/>
                <a:gdLst/>
                <a:ahLst/>
                <a:cxnLst/>
                <a:rect l="l" t="t" r="r" b="b"/>
                <a:pathLst>
                  <a:path w="554355">
                    <a:moveTo>
                      <a:pt x="0" y="0"/>
                    </a:moveTo>
                    <a:lnTo>
                      <a:pt x="554215" y="0"/>
                    </a:lnTo>
                  </a:path>
                </a:pathLst>
              </a:custGeom>
              <a:ln w="3175">
                <a:solidFill>
                  <a:srgbClr val="878787"/>
                </a:solidFill>
              </a:ln>
            </p:spPr>
            <p:txBody>
              <a:bodyPr wrap="square" lIns="0" tIns="0" rIns="0" bIns="0" rtlCol="0"/>
              <a:lstStyle/>
              <a:p>
                <a:endParaRPr/>
              </a:p>
            </p:txBody>
          </p:sp>
        </p:grpSp>
        <p:grpSp>
          <p:nvGrpSpPr>
            <p:cNvPr id="212" name="object 22">
              <a:extLst>
                <a:ext uri="{FF2B5EF4-FFF2-40B4-BE49-F238E27FC236}">
                  <a16:creationId xmlns:a16="http://schemas.microsoft.com/office/drawing/2014/main" id="{06527DEC-A5B2-4ED9-9CEC-4D9F1FD369C5}"/>
                </a:ext>
              </a:extLst>
            </p:cNvPr>
            <p:cNvGrpSpPr/>
            <p:nvPr/>
          </p:nvGrpSpPr>
          <p:grpSpPr>
            <a:xfrm>
              <a:off x="1774435" y="3770281"/>
              <a:ext cx="44450" cy="44450"/>
              <a:chOff x="2138112" y="3409134"/>
              <a:chExt cx="44450" cy="44450"/>
            </a:xfrm>
          </p:grpSpPr>
          <p:sp>
            <p:nvSpPr>
              <p:cNvPr id="250" name="object 23">
                <a:extLst>
                  <a:ext uri="{FF2B5EF4-FFF2-40B4-BE49-F238E27FC236}">
                    <a16:creationId xmlns:a16="http://schemas.microsoft.com/office/drawing/2014/main" id="{2C2D64CF-2C28-4F4A-93C1-ADC29EBDF14A}"/>
                  </a:ext>
                </a:extLst>
              </p:cNvPr>
              <p:cNvSpPr/>
              <p:nvPr/>
            </p:nvSpPr>
            <p:spPr>
              <a:xfrm>
                <a:off x="2140022" y="3410233"/>
                <a:ext cx="40640" cy="40640"/>
              </a:xfrm>
              <a:custGeom>
                <a:avLst/>
                <a:gdLst/>
                <a:ahLst/>
                <a:cxnLst/>
                <a:rect l="l" t="t" r="r" b="b"/>
                <a:pathLst>
                  <a:path w="40639" h="40639">
                    <a:moveTo>
                      <a:pt x="20256" y="0"/>
                    </a:moveTo>
                    <a:lnTo>
                      <a:pt x="12371" y="1594"/>
                    </a:lnTo>
                    <a:lnTo>
                      <a:pt x="5932" y="5942"/>
                    </a:lnTo>
                    <a:lnTo>
                      <a:pt x="1591" y="12392"/>
                    </a:lnTo>
                    <a:lnTo>
                      <a:pt x="0" y="20294"/>
                    </a:lnTo>
                    <a:lnTo>
                      <a:pt x="1591" y="28196"/>
                    </a:lnTo>
                    <a:lnTo>
                      <a:pt x="5932" y="34647"/>
                    </a:lnTo>
                    <a:lnTo>
                      <a:pt x="12371" y="38995"/>
                    </a:lnTo>
                    <a:lnTo>
                      <a:pt x="20256" y="40589"/>
                    </a:lnTo>
                    <a:lnTo>
                      <a:pt x="28141" y="38995"/>
                    </a:lnTo>
                    <a:lnTo>
                      <a:pt x="34580" y="34647"/>
                    </a:lnTo>
                    <a:lnTo>
                      <a:pt x="38921" y="28196"/>
                    </a:lnTo>
                    <a:lnTo>
                      <a:pt x="40512" y="20294"/>
                    </a:lnTo>
                    <a:lnTo>
                      <a:pt x="38921" y="12392"/>
                    </a:lnTo>
                    <a:lnTo>
                      <a:pt x="34580" y="5942"/>
                    </a:lnTo>
                    <a:lnTo>
                      <a:pt x="28141" y="1594"/>
                    </a:lnTo>
                    <a:lnTo>
                      <a:pt x="20256" y="0"/>
                    </a:lnTo>
                    <a:close/>
                  </a:path>
                </a:pathLst>
              </a:custGeom>
              <a:solidFill>
                <a:srgbClr val="F2C81E"/>
              </a:solidFill>
            </p:spPr>
            <p:txBody>
              <a:bodyPr wrap="square" lIns="0" tIns="0" rIns="0" bIns="0" rtlCol="0"/>
              <a:lstStyle/>
              <a:p>
                <a:endParaRPr/>
              </a:p>
            </p:txBody>
          </p:sp>
          <p:sp>
            <p:nvSpPr>
              <p:cNvPr id="251" name="object 24">
                <a:extLst>
                  <a:ext uri="{FF2B5EF4-FFF2-40B4-BE49-F238E27FC236}">
                    <a16:creationId xmlns:a16="http://schemas.microsoft.com/office/drawing/2014/main" id="{80D81AD6-9D63-47BE-9091-D9B40B174CD1}"/>
                  </a:ext>
                </a:extLst>
              </p:cNvPr>
              <p:cNvSpPr/>
              <p:nvPr/>
            </p:nvSpPr>
            <p:spPr>
              <a:xfrm>
                <a:off x="2139699" y="3410722"/>
                <a:ext cx="41275" cy="41275"/>
              </a:xfrm>
              <a:custGeom>
                <a:avLst/>
                <a:gdLst/>
                <a:ahLst/>
                <a:cxnLst/>
                <a:rect l="l" t="t" r="r" b="b"/>
                <a:pathLst>
                  <a:path w="41275" h="41275">
                    <a:moveTo>
                      <a:pt x="41160" y="20574"/>
                    </a:moveTo>
                    <a:lnTo>
                      <a:pt x="39544" y="28583"/>
                    </a:lnTo>
                    <a:lnTo>
                      <a:pt x="35136" y="35123"/>
                    </a:lnTo>
                    <a:lnTo>
                      <a:pt x="28596" y="39531"/>
                    </a:lnTo>
                    <a:lnTo>
                      <a:pt x="20586" y="41148"/>
                    </a:lnTo>
                    <a:lnTo>
                      <a:pt x="12574" y="39531"/>
                    </a:lnTo>
                    <a:lnTo>
                      <a:pt x="6030" y="35123"/>
                    </a:lnTo>
                    <a:lnTo>
                      <a:pt x="1618" y="28583"/>
                    </a:lnTo>
                    <a:lnTo>
                      <a:pt x="0" y="20574"/>
                    </a:lnTo>
                    <a:lnTo>
                      <a:pt x="1618" y="12564"/>
                    </a:lnTo>
                    <a:lnTo>
                      <a:pt x="6030" y="6024"/>
                    </a:lnTo>
                    <a:lnTo>
                      <a:pt x="12574" y="1616"/>
                    </a:lnTo>
                    <a:lnTo>
                      <a:pt x="20586" y="0"/>
                    </a:lnTo>
                    <a:lnTo>
                      <a:pt x="28596" y="1616"/>
                    </a:lnTo>
                    <a:lnTo>
                      <a:pt x="35136" y="6024"/>
                    </a:lnTo>
                    <a:lnTo>
                      <a:pt x="39544" y="12564"/>
                    </a:lnTo>
                    <a:lnTo>
                      <a:pt x="41160" y="20574"/>
                    </a:lnTo>
                    <a:close/>
                  </a:path>
                </a:pathLst>
              </a:custGeom>
              <a:ln w="3175">
                <a:solidFill>
                  <a:srgbClr val="878787"/>
                </a:solidFill>
              </a:ln>
            </p:spPr>
            <p:txBody>
              <a:bodyPr wrap="square" lIns="0" tIns="0" rIns="0" bIns="0" rtlCol="0"/>
              <a:lstStyle/>
              <a:p>
                <a:endParaRPr/>
              </a:p>
            </p:txBody>
          </p:sp>
        </p:grpSp>
        <p:grpSp>
          <p:nvGrpSpPr>
            <p:cNvPr id="213" name="object 25">
              <a:extLst>
                <a:ext uri="{FF2B5EF4-FFF2-40B4-BE49-F238E27FC236}">
                  <a16:creationId xmlns:a16="http://schemas.microsoft.com/office/drawing/2014/main" id="{E78E9DA0-E502-4F21-9BEB-B8543A8AC354}"/>
                </a:ext>
              </a:extLst>
            </p:cNvPr>
            <p:cNvGrpSpPr/>
            <p:nvPr/>
          </p:nvGrpSpPr>
          <p:grpSpPr>
            <a:xfrm>
              <a:off x="1753860" y="3956964"/>
              <a:ext cx="85725" cy="67945"/>
              <a:chOff x="2117537" y="3595817"/>
              <a:chExt cx="85725" cy="67945"/>
            </a:xfrm>
          </p:grpSpPr>
          <p:sp>
            <p:nvSpPr>
              <p:cNvPr id="248" name="object 26">
                <a:extLst>
                  <a:ext uri="{FF2B5EF4-FFF2-40B4-BE49-F238E27FC236}">
                    <a16:creationId xmlns:a16="http://schemas.microsoft.com/office/drawing/2014/main" id="{95CE9346-7EC3-474E-B250-2B6489D4C593}"/>
                  </a:ext>
                </a:extLst>
              </p:cNvPr>
              <p:cNvSpPr/>
              <p:nvPr/>
            </p:nvSpPr>
            <p:spPr>
              <a:xfrm>
                <a:off x="2119124" y="3597404"/>
                <a:ext cx="82550" cy="64769"/>
              </a:xfrm>
              <a:custGeom>
                <a:avLst/>
                <a:gdLst/>
                <a:ahLst/>
                <a:cxnLst/>
                <a:rect l="l" t="t" r="r" b="b"/>
                <a:pathLst>
                  <a:path w="82550" h="64770">
                    <a:moveTo>
                      <a:pt x="0" y="64300"/>
                    </a:moveTo>
                    <a:lnTo>
                      <a:pt x="82308" y="0"/>
                    </a:lnTo>
                  </a:path>
                </a:pathLst>
              </a:custGeom>
              <a:ln w="3175">
                <a:solidFill>
                  <a:srgbClr val="878787"/>
                </a:solidFill>
              </a:ln>
            </p:spPr>
            <p:txBody>
              <a:bodyPr wrap="square" lIns="0" tIns="0" rIns="0" bIns="0" rtlCol="0"/>
              <a:lstStyle/>
              <a:p>
                <a:endParaRPr/>
              </a:p>
            </p:txBody>
          </p:sp>
          <p:sp>
            <p:nvSpPr>
              <p:cNvPr id="249" name="object 27">
                <a:extLst>
                  <a:ext uri="{FF2B5EF4-FFF2-40B4-BE49-F238E27FC236}">
                    <a16:creationId xmlns:a16="http://schemas.microsoft.com/office/drawing/2014/main" id="{9BE07FF2-794D-4F43-95BF-89B176505F44}"/>
                  </a:ext>
                </a:extLst>
              </p:cNvPr>
              <p:cNvSpPr/>
              <p:nvPr/>
            </p:nvSpPr>
            <p:spPr>
              <a:xfrm>
                <a:off x="2119124" y="3597404"/>
                <a:ext cx="82550" cy="64769"/>
              </a:xfrm>
              <a:custGeom>
                <a:avLst/>
                <a:gdLst/>
                <a:ahLst/>
                <a:cxnLst/>
                <a:rect l="l" t="t" r="r" b="b"/>
                <a:pathLst>
                  <a:path w="82550" h="64770">
                    <a:moveTo>
                      <a:pt x="0" y="0"/>
                    </a:moveTo>
                    <a:lnTo>
                      <a:pt x="82308" y="64300"/>
                    </a:lnTo>
                  </a:path>
                </a:pathLst>
              </a:custGeom>
              <a:ln w="3175">
                <a:solidFill>
                  <a:srgbClr val="878787"/>
                </a:solidFill>
              </a:ln>
            </p:spPr>
            <p:txBody>
              <a:bodyPr wrap="square" lIns="0" tIns="0" rIns="0" bIns="0" rtlCol="0"/>
              <a:lstStyle/>
              <a:p>
                <a:endParaRPr/>
              </a:p>
            </p:txBody>
          </p:sp>
        </p:grpSp>
        <p:grpSp>
          <p:nvGrpSpPr>
            <p:cNvPr id="214" name="object 28">
              <a:extLst>
                <a:ext uri="{FF2B5EF4-FFF2-40B4-BE49-F238E27FC236}">
                  <a16:creationId xmlns:a16="http://schemas.microsoft.com/office/drawing/2014/main" id="{70511F72-7034-4003-BB71-D79B3C141E1D}"/>
                </a:ext>
              </a:extLst>
            </p:cNvPr>
            <p:cNvGrpSpPr/>
            <p:nvPr/>
          </p:nvGrpSpPr>
          <p:grpSpPr>
            <a:xfrm>
              <a:off x="2517403" y="4023738"/>
              <a:ext cx="175895" cy="33655"/>
              <a:chOff x="2881080" y="3662591"/>
              <a:chExt cx="175895" cy="33655"/>
            </a:xfrm>
          </p:grpSpPr>
          <p:sp>
            <p:nvSpPr>
              <p:cNvPr id="246" name="object 29">
                <a:extLst>
                  <a:ext uri="{FF2B5EF4-FFF2-40B4-BE49-F238E27FC236}">
                    <a16:creationId xmlns:a16="http://schemas.microsoft.com/office/drawing/2014/main" id="{1E87A633-31CC-454B-9D31-A5CDDFA95F98}"/>
                  </a:ext>
                </a:extLst>
              </p:cNvPr>
              <p:cNvSpPr/>
              <p:nvPr/>
            </p:nvSpPr>
            <p:spPr>
              <a:xfrm>
                <a:off x="2881080" y="3694240"/>
                <a:ext cx="175895" cy="0"/>
              </a:xfrm>
              <a:custGeom>
                <a:avLst/>
                <a:gdLst/>
                <a:ahLst/>
                <a:cxnLst/>
                <a:rect l="l" t="t" r="r" b="b"/>
                <a:pathLst>
                  <a:path w="175894">
                    <a:moveTo>
                      <a:pt x="0" y="0"/>
                    </a:moveTo>
                    <a:lnTo>
                      <a:pt x="175539" y="0"/>
                    </a:lnTo>
                  </a:path>
                </a:pathLst>
              </a:custGeom>
              <a:ln w="3175">
                <a:solidFill>
                  <a:srgbClr val="878787"/>
                </a:solidFill>
              </a:ln>
            </p:spPr>
            <p:txBody>
              <a:bodyPr wrap="square" lIns="0" tIns="0" rIns="0" bIns="0" rtlCol="0"/>
              <a:lstStyle/>
              <a:p>
                <a:endParaRPr/>
              </a:p>
            </p:txBody>
          </p:sp>
          <p:sp>
            <p:nvSpPr>
              <p:cNvPr id="247" name="object 30">
                <a:extLst>
                  <a:ext uri="{FF2B5EF4-FFF2-40B4-BE49-F238E27FC236}">
                    <a16:creationId xmlns:a16="http://schemas.microsoft.com/office/drawing/2014/main" id="{5C341460-2F17-48DB-AA6F-A24D4B28C2E0}"/>
                  </a:ext>
                </a:extLst>
              </p:cNvPr>
              <p:cNvSpPr/>
              <p:nvPr/>
            </p:nvSpPr>
            <p:spPr>
              <a:xfrm>
                <a:off x="2968847" y="3662591"/>
                <a:ext cx="0" cy="31750"/>
              </a:xfrm>
              <a:custGeom>
                <a:avLst/>
                <a:gdLst/>
                <a:ahLst/>
                <a:cxnLst/>
                <a:rect l="l" t="t" r="r" b="b"/>
                <a:pathLst>
                  <a:path h="31750">
                    <a:moveTo>
                      <a:pt x="0" y="0"/>
                    </a:moveTo>
                    <a:lnTo>
                      <a:pt x="0" y="31645"/>
                    </a:lnTo>
                  </a:path>
                </a:pathLst>
              </a:custGeom>
              <a:ln w="3175">
                <a:solidFill>
                  <a:srgbClr val="878787"/>
                </a:solidFill>
              </a:ln>
            </p:spPr>
            <p:txBody>
              <a:bodyPr wrap="square" lIns="0" tIns="0" rIns="0" bIns="0" rtlCol="0"/>
              <a:lstStyle/>
              <a:p>
                <a:endParaRPr/>
              </a:p>
            </p:txBody>
          </p:sp>
        </p:grpSp>
        <p:grpSp>
          <p:nvGrpSpPr>
            <p:cNvPr id="215" name="object 31">
              <a:extLst>
                <a:ext uri="{FF2B5EF4-FFF2-40B4-BE49-F238E27FC236}">
                  <a16:creationId xmlns:a16="http://schemas.microsoft.com/office/drawing/2014/main" id="{FD8EA7D3-4743-4E79-B1B6-87D42B811194}"/>
                </a:ext>
              </a:extLst>
            </p:cNvPr>
            <p:cNvGrpSpPr/>
            <p:nvPr/>
          </p:nvGrpSpPr>
          <p:grpSpPr>
            <a:xfrm>
              <a:off x="2326475" y="3278592"/>
              <a:ext cx="557530" cy="746125"/>
              <a:chOff x="2690152" y="2917445"/>
              <a:chExt cx="557530" cy="746125"/>
            </a:xfrm>
          </p:grpSpPr>
          <p:sp>
            <p:nvSpPr>
              <p:cNvPr id="238" name="object 32">
                <a:extLst>
                  <a:ext uri="{FF2B5EF4-FFF2-40B4-BE49-F238E27FC236}">
                    <a16:creationId xmlns:a16="http://schemas.microsoft.com/office/drawing/2014/main" id="{3D1FF3EF-57E4-4326-99ED-3EDF52EC6F88}"/>
                  </a:ext>
                </a:extLst>
              </p:cNvPr>
              <p:cNvSpPr/>
              <p:nvPr/>
            </p:nvSpPr>
            <p:spPr>
              <a:xfrm>
                <a:off x="2881080" y="2919032"/>
                <a:ext cx="175895" cy="0"/>
              </a:xfrm>
              <a:custGeom>
                <a:avLst/>
                <a:gdLst/>
                <a:ahLst/>
                <a:cxnLst/>
                <a:rect l="l" t="t" r="r" b="b"/>
                <a:pathLst>
                  <a:path w="175894">
                    <a:moveTo>
                      <a:pt x="0" y="0"/>
                    </a:moveTo>
                    <a:lnTo>
                      <a:pt x="175539" y="0"/>
                    </a:lnTo>
                  </a:path>
                </a:pathLst>
              </a:custGeom>
              <a:ln w="3175">
                <a:solidFill>
                  <a:srgbClr val="878787"/>
                </a:solidFill>
              </a:ln>
            </p:spPr>
            <p:txBody>
              <a:bodyPr wrap="square" lIns="0" tIns="0" rIns="0" bIns="0" rtlCol="0"/>
              <a:lstStyle/>
              <a:p>
                <a:endParaRPr/>
              </a:p>
            </p:txBody>
          </p:sp>
          <p:sp>
            <p:nvSpPr>
              <p:cNvPr id="239" name="object 33">
                <a:extLst>
                  <a:ext uri="{FF2B5EF4-FFF2-40B4-BE49-F238E27FC236}">
                    <a16:creationId xmlns:a16="http://schemas.microsoft.com/office/drawing/2014/main" id="{3B6D41DF-0788-447F-96E0-8DD25FE39292}"/>
                  </a:ext>
                </a:extLst>
              </p:cNvPr>
              <p:cNvSpPr/>
              <p:nvPr/>
            </p:nvSpPr>
            <p:spPr>
              <a:xfrm>
                <a:off x="2968847" y="2919032"/>
                <a:ext cx="0" cy="301625"/>
              </a:xfrm>
              <a:custGeom>
                <a:avLst/>
                <a:gdLst/>
                <a:ahLst/>
                <a:cxnLst/>
                <a:rect l="l" t="t" r="r" b="b"/>
                <a:pathLst>
                  <a:path h="301625">
                    <a:moveTo>
                      <a:pt x="0" y="0"/>
                    </a:moveTo>
                    <a:lnTo>
                      <a:pt x="0" y="301472"/>
                    </a:lnTo>
                  </a:path>
                </a:pathLst>
              </a:custGeom>
              <a:ln w="3175">
                <a:solidFill>
                  <a:srgbClr val="878787"/>
                </a:solidFill>
              </a:ln>
            </p:spPr>
            <p:txBody>
              <a:bodyPr wrap="square" lIns="0" tIns="0" rIns="0" bIns="0" rtlCol="0"/>
              <a:lstStyle/>
              <a:p>
                <a:endParaRPr/>
              </a:p>
            </p:txBody>
          </p:sp>
          <p:sp>
            <p:nvSpPr>
              <p:cNvPr id="240" name="object 34">
                <a:extLst>
                  <a:ext uri="{FF2B5EF4-FFF2-40B4-BE49-F238E27FC236}">
                    <a16:creationId xmlns:a16="http://schemas.microsoft.com/office/drawing/2014/main" id="{357EA50B-101C-4F48-B2AD-633BCACCCCDE}"/>
                  </a:ext>
                </a:extLst>
              </p:cNvPr>
              <p:cNvSpPr/>
              <p:nvPr/>
            </p:nvSpPr>
            <p:spPr>
              <a:xfrm>
                <a:off x="2692044" y="3220339"/>
                <a:ext cx="553720" cy="442595"/>
              </a:xfrm>
              <a:custGeom>
                <a:avLst/>
                <a:gdLst/>
                <a:ahLst/>
                <a:cxnLst/>
                <a:rect l="l" t="t" r="r" b="b"/>
                <a:pathLst>
                  <a:path w="553719" h="442595">
                    <a:moveTo>
                      <a:pt x="553618" y="0"/>
                    </a:moveTo>
                    <a:lnTo>
                      <a:pt x="0" y="0"/>
                    </a:lnTo>
                    <a:lnTo>
                      <a:pt x="0" y="442252"/>
                    </a:lnTo>
                    <a:lnTo>
                      <a:pt x="553618" y="442252"/>
                    </a:lnTo>
                    <a:lnTo>
                      <a:pt x="553618" y="0"/>
                    </a:lnTo>
                    <a:close/>
                  </a:path>
                </a:pathLst>
              </a:custGeom>
              <a:solidFill>
                <a:srgbClr val="C9D0BA"/>
              </a:solidFill>
            </p:spPr>
            <p:txBody>
              <a:bodyPr wrap="square" lIns="0" tIns="0" rIns="0" bIns="0" rtlCol="0"/>
              <a:lstStyle/>
              <a:p>
                <a:endParaRPr/>
              </a:p>
            </p:txBody>
          </p:sp>
          <p:sp>
            <p:nvSpPr>
              <p:cNvPr id="241" name="object 35">
                <a:extLst>
                  <a:ext uri="{FF2B5EF4-FFF2-40B4-BE49-F238E27FC236}">
                    <a16:creationId xmlns:a16="http://schemas.microsoft.com/office/drawing/2014/main" id="{27FE2D13-1553-41C8-9C18-5CCC536699A9}"/>
                  </a:ext>
                </a:extLst>
              </p:cNvPr>
              <p:cNvSpPr/>
              <p:nvPr/>
            </p:nvSpPr>
            <p:spPr>
              <a:xfrm>
                <a:off x="2691739" y="3221063"/>
                <a:ext cx="554355" cy="441325"/>
              </a:xfrm>
              <a:custGeom>
                <a:avLst/>
                <a:gdLst/>
                <a:ahLst/>
                <a:cxnLst/>
                <a:rect l="l" t="t" r="r" b="b"/>
                <a:pathLst>
                  <a:path w="554355" h="441325">
                    <a:moveTo>
                      <a:pt x="0" y="0"/>
                    </a:moveTo>
                    <a:lnTo>
                      <a:pt x="554215" y="0"/>
                    </a:lnTo>
                    <a:lnTo>
                      <a:pt x="554215" y="440817"/>
                    </a:lnTo>
                    <a:lnTo>
                      <a:pt x="0" y="440817"/>
                    </a:lnTo>
                    <a:lnTo>
                      <a:pt x="0" y="0"/>
                    </a:lnTo>
                    <a:close/>
                  </a:path>
                </a:pathLst>
              </a:custGeom>
              <a:ln w="3175">
                <a:solidFill>
                  <a:srgbClr val="878787"/>
                </a:solidFill>
              </a:ln>
            </p:spPr>
            <p:txBody>
              <a:bodyPr wrap="square" lIns="0" tIns="0" rIns="0" bIns="0" rtlCol="0"/>
              <a:lstStyle/>
              <a:p>
                <a:endParaRPr/>
              </a:p>
            </p:txBody>
          </p:sp>
          <p:sp>
            <p:nvSpPr>
              <p:cNvPr id="242" name="object 36">
                <a:extLst>
                  <a:ext uri="{FF2B5EF4-FFF2-40B4-BE49-F238E27FC236}">
                    <a16:creationId xmlns:a16="http://schemas.microsoft.com/office/drawing/2014/main" id="{611E5CAE-DE24-46E9-B637-32225991C97F}"/>
                  </a:ext>
                </a:extLst>
              </p:cNvPr>
              <p:cNvSpPr/>
              <p:nvPr/>
            </p:nvSpPr>
            <p:spPr>
              <a:xfrm>
                <a:off x="2691739" y="3661880"/>
                <a:ext cx="554355" cy="0"/>
              </a:xfrm>
              <a:custGeom>
                <a:avLst/>
                <a:gdLst/>
                <a:ahLst/>
                <a:cxnLst/>
                <a:rect l="l" t="t" r="r" b="b"/>
                <a:pathLst>
                  <a:path w="554355">
                    <a:moveTo>
                      <a:pt x="0" y="0"/>
                    </a:moveTo>
                    <a:lnTo>
                      <a:pt x="554215" y="0"/>
                    </a:lnTo>
                  </a:path>
                </a:pathLst>
              </a:custGeom>
              <a:ln w="3175">
                <a:solidFill>
                  <a:srgbClr val="878787"/>
                </a:solidFill>
              </a:ln>
            </p:spPr>
            <p:txBody>
              <a:bodyPr wrap="square" lIns="0" tIns="0" rIns="0" bIns="0" rtlCol="0"/>
              <a:lstStyle/>
              <a:p>
                <a:endParaRPr/>
              </a:p>
            </p:txBody>
          </p:sp>
          <p:sp>
            <p:nvSpPr>
              <p:cNvPr id="243" name="object 37">
                <a:extLst>
                  <a:ext uri="{FF2B5EF4-FFF2-40B4-BE49-F238E27FC236}">
                    <a16:creationId xmlns:a16="http://schemas.microsoft.com/office/drawing/2014/main" id="{E00EE3D9-1C23-469A-B274-E4E6F65AF869}"/>
                  </a:ext>
                </a:extLst>
              </p:cNvPr>
              <p:cNvSpPr/>
              <p:nvPr/>
            </p:nvSpPr>
            <p:spPr>
              <a:xfrm>
                <a:off x="2691739" y="3597370"/>
                <a:ext cx="554355" cy="0"/>
              </a:xfrm>
              <a:custGeom>
                <a:avLst/>
                <a:gdLst/>
                <a:ahLst/>
                <a:cxnLst/>
                <a:rect l="l" t="t" r="r" b="b"/>
                <a:pathLst>
                  <a:path w="554355">
                    <a:moveTo>
                      <a:pt x="0" y="0"/>
                    </a:moveTo>
                    <a:lnTo>
                      <a:pt x="554215" y="0"/>
                    </a:lnTo>
                  </a:path>
                </a:pathLst>
              </a:custGeom>
              <a:ln w="3175">
                <a:solidFill>
                  <a:srgbClr val="878787"/>
                </a:solidFill>
              </a:ln>
            </p:spPr>
            <p:txBody>
              <a:bodyPr wrap="square" lIns="0" tIns="0" rIns="0" bIns="0" rtlCol="0"/>
              <a:lstStyle/>
              <a:p>
                <a:endParaRPr/>
              </a:p>
            </p:txBody>
          </p:sp>
          <p:sp>
            <p:nvSpPr>
              <p:cNvPr id="244" name="object 38">
                <a:extLst>
                  <a:ext uri="{FF2B5EF4-FFF2-40B4-BE49-F238E27FC236}">
                    <a16:creationId xmlns:a16="http://schemas.microsoft.com/office/drawing/2014/main" id="{3E2B1804-72F6-4898-AD51-64894CBFE553}"/>
                  </a:ext>
                </a:extLst>
              </p:cNvPr>
              <p:cNvSpPr/>
              <p:nvPr/>
            </p:nvSpPr>
            <p:spPr>
              <a:xfrm>
                <a:off x="2928294" y="3436089"/>
                <a:ext cx="81280" cy="64769"/>
              </a:xfrm>
              <a:custGeom>
                <a:avLst/>
                <a:gdLst/>
                <a:ahLst/>
                <a:cxnLst/>
                <a:rect l="l" t="t" r="r" b="b"/>
                <a:pathLst>
                  <a:path w="81280" h="64770">
                    <a:moveTo>
                      <a:pt x="0" y="64516"/>
                    </a:moveTo>
                    <a:lnTo>
                      <a:pt x="81102" y="0"/>
                    </a:lnTo>
                  </a:path>
                </a:pathLst>
              </a:custGeom>
              <a:ln w="3175">
                <a:solidFill>
                  <a:srgbClr val="878787"/>
                </a:solidFill>
              </a:ln>
            </p:spPr>
            <p:txBody>
              <a:bodyPr wrap="square" lIns="0" tIns="0" rIns="0" bIns="0" rtlCol="0"/>
              <a:lstStyle/>
              <a:p>
                <a:endParaRPr/>
              </a:p>
            </p:txBody>
          </p:sp>
          <p:sp>
            <p:nvSpPr>
              <p:cNvPr id="245" name="object 39">
                <a:extLst>
                  <a:ext uri="{FF2B5EF4-FFF2-40B4-BE49-F238E27FC236}">
                    <a16:creationId xmlns:a16="http://schemas.microsoft.com/office/drawing/2014/main" id="{DD016C05-7E26-4F56-BC66-ADAF69841E06}"/>
                  </a:ext>
                </a:extLst>
              </p:cNvPr>
              <p:cNvSpPr/>
              <p:nvPr/>
            </p:nvSpPr>
            <p:spPr>
              <a:xfrm>
                <a:off x="2928294" y="3436094"/>
                <a:ext cx="81280" cy="64769"/>
              </a:xfrm>
              <a:custGeom>
                <a:avLst/>
                <a:gdLst/>
                <a:ahLst/>
                <a:cxnLst/>
                <a:rect l="l" t="t" r="r" b="b"/>
                <a:pathLst>
                  <a:path w="81280" h="64770">
                    <a:moveTo>
                      <a:pt x="0" y="0"/>
                    </a:moveTo>
                    <a:lnTo>
                      <a:pt x="81102" y="64516"/>
                    </a:lnTo>
                  </a:path>
                </a:pathLst>
              </a:custGeom>
              <a:ln w="3175">
                <a:solidFill>
                  <a:srgbClr val="878787"/>
                </a:solidFill>
              </a:ln>
            </p:spPr>
            <p:txBody>
              <a:bodyPr wrap="square" lIns="0" tIns="0" rIns="0" bIns="0" rtlCol="0"/>
              <a:lstStyle/>
              <a:p>
                <a:endParaRPr/>
              </a:p>
            </p:txBody>
          </p:sp>
        </p:grpSp>
        <p:grpSp>
          <p:nvGrpSpPr>
            <p:cNvPr id="216" name="object 40">
              <a:extLst>
                <a:ext uri="{FF2B5EF4-FFF2-40B4-BE49-F238E27FC236}">
                  <a16:creationId xmlns:a16="http://schemas.microsoft.com/office/drawing/2014/main" id="{200FABEB-9054-4CB2-BB28-14D2E2439F2F}"/>
                </a:ext>
              </a:extLst>
            </p:cNvPr>
            <p:cNvGrpSpPr/>
            <p:nvPr/>
          </p:nvGrpSpPr>
          <p:grpSpPr>
            <a:xfrm>
              <a:off x="3960876" y="2728465"/>
              <a:ext cx="557530" cy="821690"/>
              <a:chOff x="4324553" y="2367318"/>
              <a:chExt cx="557530" cy="821690"/>
            </a:xfrm>
          </p:grpSpPr>
          <p:sp>
            <p:nvSpPr>
              <p:cNvPr id="231" name="object 41">
                <a:extLst>
                  <a:ext uri="{FF2B5EF4-FFF2-40B4-BE49-F238E27FC236}">
                    <a16:creationId xmlns:a16="http://schemas.microsoft.com/office/drawing/2014/main" id="{5C16558E-1C04-4BB6-8147-61C6483D71FF}"/>
                  </a:ext>
                </a:extLst>
              </p:cNvPr>
              <p:cNvSpPr/>
              <p:nvPr/>
            </p:nvSpPr>
            <p:spPr>
              <a:xfrm>
                <a:off x="4522231" y="3188415"/>
                <a:ext cx="162560" cy="0"/>
              </a:xfrm>
              <a:custGeom>
                <a:avLst/>
                <a:gdLst/>
                <a:ahLst/>
                <a:cxnLst/>
                <a:rect l="l" t="t" r="r" b="b"/>
                <a:pathLst>
                  <a:path w="162560">
                    <a:moveTo>
                      <a:pt x="0" y="0"/>
                    </a:moveTo>
                    <a:lnTo>
                      <a:pt x="162039" y="0"/>
                    </a:lnTo>
                  </a:path>
                </a:pathLst>
              </a:custGeom>
              <a:ln w="3175">
                <a:solidFill>
                  <a:srgbClr val="878787"/>
                </a:solidFill>
              </a:ln>
            </p:spPr>
            <p:txBody>
              <a:bodyPr wrap="square" lIns="0" tIns="0" rIns="0" bIns="0" rtlCol="0"/>
              <a:lstStyle/>
              <a:p>
                <a:endParaRPr/>
              </a:p>
            </p:txBody>
          </p:sp>
          <p:sp>
            <p:nvSpPr>
              <p:cNvPr id="232" name="object 42">
                <a:extLst>
                  <a:ext uri="{FF2B5EF4-FFF2-40B4-BE49-F238E27FC236}">
                    <a16:creationId xmlns:a16="http://schemas.microsoft.com/office/drawing/2014/main" id="{C4A7BDEA-F7DA-4465-B0AF-13D1244170DF}"/>
                  </a:ext>
                </a:extLst>
              </p:cNvPr>
              <p:cNvSpPr/>
              <p:nvPr/>
            </p:nvSpPr>
            <p:spPr>
              <a:xfrm>
                <a:off x="4326445" y="2368194"/>
                <a:ext cx="553720" cy="819785"/>
              </a:xfrm>
              <a:custGeom>
                <a:avLst/>
                <a:gdLst/>
                <a:ahLst/>
                <a:cxnLst/>
                <a:rect l="l" t="t" r="r" b="b"/>
                <a:pathLst>
                  <a:path w="553720" h="819785">
                    <a:moveTo>
                      <a:pt x="553618" y="0"/>
                    </a:moveTo>
                    <a:lnTo>
                      <a:pt x="0" y="0"/>
                    </a:lnTo>
                    <a:lnTo>
                      <a:pt x="0" y="819784"/>
                    </a:lnTo>
                    <a:lnTo>
                      <a:pt x="553618" y="819784"/>
                    </a:lnTo>
                    <a:lnTo>
                      <a:pt x="553618" y="0"/>
                    </a:lnTo>
                    <a:close/>
                  </a:path>
                </a:pathLst>
              </a:custGeom>
              <a:solidFill>
                <a:srgbClr val="BFDEF2"/>
              </a:solidFill>
            </p:spPr>
            <p:txBody>
              <a:bodyPr wrap="square" lIns="0" tIns="0" rIns="0" bIns="0" rtlCol="0"/>
              <a:lstStyle/>
              <a:p>
                <a:endParaRPr/>
              </a:p>
            </p:txBody>
          </p:sp>
          <p:sp>
            <p:nvSpPr>
              <p:cNvPr id="233" name="object 43">
                <a:extLst>
                  <a:ext uri="{FF2B5EF4-FFF2-40B4-BE49-F238E27FC236}">
                    <a16:creationId xmlns:a16="http://schemas.microsoft.com/office/drawing/2014/main" id="{A8DC3256-AFBB-4002-86DF-7527BA1DA580}"/>
                  </a:ext>
                </a:extLst>
              </p:cNvPr>
              <p:cNvSpPr/>
              <p:nvPr/>
            </p:nvSpPr>
            <p:spPr>
              <a:xfrm>
                <a:off x="4326140" y="2368905"/>
                <a:ext cx="554355" cy="818515"/>
              </a:xfrm>
              <a:custGeom>
                <a:avLst/>
                <a:gdLst/>
                <a:ahLst/>
                <a:cxnLst/>
                <a:rect l="l" t="t" r="r" b="b"/>
                <a:pathLst>
                  <a:path w="554354" h="818514">
                    <a:moveTo>
                      <a:pt x="0" y="0"/>
                    </a:moveTo>
                    <a:lnTo>
                      <a:pt x="554215" y="0"/>
                    </a:lnTo>
                    <a:lnTo>
                      <a:pt x="554215" y="818349"/>
                    </a:lnTo>
                    <a:lnTo>
                      <a:pt x="0" y="818349"/>
                    </a:lnTo>
                    <a:lnTo>
                      <a:pt x="0" y="0"/>
                    </a:lnTo>
                    <a:close/>
                  </a:path>
                </a:pathLst>
              </a:custGeom>
              <a:ln w="3175">
                <a:solidFill>
                  <a:srgbClr val="878787"/>
                </a:solidFill>
              </a:ln>
            </p:spPr>
            <p:txBody>
              <a:bodyPr wrap="square" lIns="0" tIns="0" rIns="0" bIns="0" rtlCol="0"/>
              <a:lstStyle/>
              <a:p>
                <a:endParaRPr/>
              </a:p>
            </p:txBody>
          </p:sp>
          <p:sp>
            <p:nvSpPr>
              <p:cNvPr id="234" name="object 44">
                <a:extLst>
                  <a:ext uri="{FF2B5EF4-FFF2-40B4-BE49-F238E27FC236}">
                    <a16:creationId xmlns:a16="http://schemas.microsoft.com/office/drawing/2014/main" id="{3F66B567-3AE2-4301-A690-13BF12E7F93D}"/>
                  </a:ext>
                </a:extLst>
              </p:cNvPr>
              <p:cNvSpPr/>
              <p:nvPr/>
            </p:nvSpPr>
            <p:spPr>
              <a:xfrm>
                <a:off x="4326139" y="3187264"/>
                <a:ext cx="554355" cy="0"/>
              </a:xfrm>
              <a:custGeom>
                <a:avLst/>
                <a:gdLst/>
                <a:ahLst/>
                <a:cxnLst/>
                <a:rect l="l" t="t" r="r" b="b"/>
                <a:pathLst>
                  <a:path w="554354">
                    <a:moveTo>
                      <a:pt x="0" y="0"/>
                    </a:moveTo>
                    <a:lnTo>
                      <a:pt x="554215" y="0"/>
                    </a:lnTo>
                  </a:path>
                </a:pathLst>
              </a:custGeom>
              <a:ln w="3175">
                <a:solidFill>
                  <a:srgbClr val="878787"/>
                </a:solidFill>
              </a:ln>
            </p:spPr>
            <p:txBody>
              <a:bodyPr wrap="square" lIns="0" tIns="0" rIns="0" bIns="0" rtlCol="0"/>
              <a:lstStyle/>
              <a:p>
                <a:endParaRPr/>
              </a:p>
            </p:txBody>
          </p:sp>
          <p:sp>
            <p:nvSpPr>
              <p:cNvPr id="235" name="object 45">
                <a:extLst>
                  <a:ext uri="{FF2B5EF4-FFF2-40B4-BE49-F238E27FC236}">
                    <a16:creationId xmlns:a16="http://schemas.microsoft.com/office/drawing/2014/main" id="{197B393F-5B98-49FA-A04B-BC71F38F40D2}"/>
                  </a:ext>
                </a:extLst>
              </p:cNvPr>
              <p:cNvSpPr/>
              <p:nvPr/>
            </p:nvSpPr>
            <p:spPr>
              <a:xfrm>
                <a:off x="4326139" y="2971908"/>
                <a:ext cx="554355" cy="0"/>
              </a:xfrm>
              <a:custGeom>
                <a:avLst/>
                <a:gdLst/>
                <a:ahLst/>
                <a:cxnLst/>
                <a:rect l="l" t="t" r="r" b="b"/>
                <a:pathLst>
                  <a:path w="554354">
                    <a:moveTo>
                      <a:pt x="0" y="0"/>
                    </a:moveTo>
                    <a:lnTo>
                      <a:pt x="554215" y="0"/>
                    </a:lnTo>
                  </a:path>
                </a:pathLst>
              </a:custGeom>
              <a:ln w="3175">
                <a:solidFill>
                  <a:srgbClr val="878787"/>
                </a:solidFill>
              </a:ln>
            </p:spPr>
            <p:txBody>
              <a:bodyPr wrap="square" lIns="0" tIns="0" rIns="0" bIns="0" rtlCol="0"/>
              <a:lstStyle/>
              <a:p>
                <a:endParaRPr/>
              </a:p>
            </p:txBody>
          </p:sp>
          <p:sp>
            <p:nvSpPr>
              <p:cNvPr id="236" name="object 46">
                <a:extLst>
                  <a:ext uri="{FF2B5EF4-FFF2-40B4-BE49-F238E27FC236}">
                    <a16:creationId xmlns:a16="http://schemas.microsoft.com/office/drawing/2014/main" id="{9C34863C-93E9-409C-B48A-AA880B6F1A9F}"/>
                  </a:ext>
                </a:extLst>
              </p:cNvPr>
              <p:cNvSpPr/>
              <p:nvPr/>
            </p:nvSpPr>
            <p:spPr>
              <a:xfrm>
                <a:off x="4562694" y="2810393"/>
                <a:ext cx="81280" cy="64769"/>
              </a:xfrm>
              <a:custGeom>
                <a:avLst/>
                <a:gdLst/>
                <a:ahLst/>
                <a:cxnLst/>
                <a:rect l="l" t="t" r="r" b="b"/>
                <a:pathLst>
                  <a:path w="81279" h="64769">
                    <a:moveTo>
                      <a:pt x="0" y="64604"/>
                    </a:moveTo>
                    <a:lnTo>
                      <a:pt x="81102" y="0"/>
                    </a:lnTo>
                  </a:path>
                </a:pathLst>
              </a:custGeom>
              <a:ln w="3175">
                <a:solidFill>
                  <a:srgbClr val="878787"/>
                </a:solidFill>
              </a:ln>
            </p:spPr>
            <p:txBody>
              <a:bodyPr wrap="square" lIns="0" tIns="0" rIns="0" bIns="0" rtlCol="0"/>
              <a:lstStyle/>
              <a:p>
                <a:endParaRPr/>
              </a:p>
            </p:txBody>
          </p:sp>
          <p:sp>
            <p:nvSpPr>
              <p:cNvPr id="237" name="object 47">
                <a:extLst>
                  <a:ext uri="{FF2B5EF4-FFF2-40B4-BE49-F238E27FC236}">
                    <a16:creationId xmlns:a16="http://schemas.microsoft.com/office/drawing/2014/main" id="{BEE5DAE0-E826-4AE3-8A5A-37133E3A6D5D}"/>
                  </a:ext>
                </a:extLst>
              </p:cNvPr>
              <p:cNvSpPr/>
              <p:nvPr/>
            </p:nvSpPr>
            <p:spPr>
              <a:xfrm>
                <a:off x="4562694" y="2810390"/>
                <a:ext cx="81280" cy="64769"/>
              </a:xfrm>
              <a:custGeom>
                <a:avLst/>
                <a:gdLst/>
                <a:ahLst/>
                <a:cxnLst/>
                <a:rect l="l" t="t" r="r" b="b"/>
                <a:pathLst>
                  <a:path w="81279" h="64769">
                    <a:moveTo>
                      <a:pt x="0" y="0"/>
                    </a:moveTo>
                    <a:lnTo>
                      <a:pt x="81102" y="64604"/>
                    </a:lnTo>
                  </a:path>
                </a:pathLst>
              </a:custGeom>
              <a:ln w="3175">
                <a:solidFill>
                  <a:srgbClr val="878787"/>
                </a:solidFill>
              </a:ln>
            </p:spPr>
            <p:txBody>
              <a:bodyPr wrap="square" lIns="0" tIns="0" rIns="0" bIns="0" rtlCol="0"/>
              <a:lstStyle/>
              <a:p>
                <a:endParaRPr/>
              </a:p>
            </p:txBody>
          </p:sp>
        </p:grpSp>
        <p:sp>
          <p:nvSpPr>
            <p:cNvPr id="217" name="object 48">
              <a:extLst>
                <a:ext uri="{FF2B5EF4-FFF2-40B4-BE49-F238E27FC236}">
                  <a16:creationId xmlns:a16="http://schemas.microsoft.com/office/drawing/2014/main" id="{0F94682B-35D2-4D84-B2C4-CBBCDA4A91BC}"/>
                </a:ext>
              </a:extLst>
            </p:cNvPr>
            <p:cNvSpPr/>
            <p:nvPr/>
          </p:nvSpPr>
          <p:spPr>
            <a:xfrm>
              <a:off x="4766402" y="4012240"/>
              <a:ext cx="554355" cy="0"/>
            </a:xfrm>
            <a:custGeom>
              <a:avLst/>
              <a:gdLst/>
              <a:ahLst/>
              <a:cxnLst/>
              <a:rect l="l" t="t" r="r" b="b"/>
              <a:pathLst>
                <a:path w="554354">
                  <a:moveTo>
                    <a:pt x="0" y="0"/>
                  </a:moveTo>
                  <a:lnTo>
                    <a:pt x="554215" y="0"/>
                  </a:lnTo>
                </a:path>
              </a:pathLst>
            </a:custGeom>
            <a:ln w="3175">
              <a:solidFill>
                <a:srgbClr val="878787"/>
              </a:solidFill>
            </a:ln>
          </p:spPr>
          <p:txBody>
            <a:bodyPr wrap="square" lIns="0" tIns="0" rIns="0" bIns="0" rtlCol="0"/>
            <a:lstStyle/>
            <a:p>
              <a:endParaRPr/>
            </a:p>
          </p:txBody>
        </p:sp>
        <p:sp>
          <p:nvSpPr>
            <p:cNvPr id="219" name="object 52">
              <a:extLst>
                <a:ext uri="{FF2B5EF4-FFF2-40B4-BE49-F238E27FC236}">
                  <a16:creationId xmlns:a16="http://schemas.microsoft.com/office/drawing/2014/main" id="{E06E1013-BD93-4EE5-BCA2-DB36D7830A54}"/>
                </a:ext>
              </a:extLst>
            </p:cNvPr>
            <p:cNvSpPr txBox="1"/>
            <p:nvPr/>
          </p:nvSpPr>
          <p:spPr>
            <a:xfrm>
              <a:off x="1910707" y="3896820"/>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0.8</a:t>
              </a:r>
            </a:p>
          </p:txBody>
        </p:sp>
        <p:sp>
          <p:nvSpPr>
            <p:cNvPr id="220" name="object 53">
              <a:extLst>
                <a:ext uri="{FF2B5EF4-FFF2-40B4-BE49-F238E27FC236}">
                  <a16:creationId xmlns:a16="http://schemas.microsoft.com/office/drawing/2014/main" id="{F955036B-0D2A-4467-AFEE-C0622CB0FE48}"/>
                </a:ext>
              </a:extLst>
            </p:cNvPr>
            <p:cNvSpPr txBox="1"/>
            <p:nvPr/>
          </p:nvSpPr>
          <p:spPr>
            <a:xfrm>
              <a:off x="2714175" y="3810566"/>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4.3</a:t>
              </a:r>
            </a:p>
          </p:txBody>
        </p:sp>
        <p:sp>
          <p:nvSpPr>
            <p:cNvPr id="221" name="object 54">
              <a:extLst>
                <a:ext uri="{FF2B5EF4-FFF2-40B4-BE49-F238E27FC236}">
                  <a16:creationId xmlns:a16="http://schemas.microsoft.com/office/drawing/2014/main" id="{FD1E0761-2B50-4366-A8F3-B4F250658F89}"/>
                </a:ext>
              </a:extLst>
            </p:cNvPr>
            <p:cNvSpPr txBox="1"/>
            <p:nvPr/>
          </p:nvSpPr>
          <p:spPr>
            <a:xfrm>
              <a:off x="4288663" y="3193196"/>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27.7</a:t>
              </a:r>
            </a:p>
          </p:txBody>
        </p:sp>
        <p:sp>
          <p:nvSpPr>
            <p:cNvPr id="222" name="object 55">
              <a:extLst>
                <a:ext uri="{FF2B5EF4-FFF2-40B4-BE49-F238E27FC236}">
                  <a16:creationId xmlns:a16="http://schemas.microsoft.com/office/drawing/2014/main" id="{A1359D94-9D4D-46A8-A9AC-C107E3A830EF}"/>
                </a:ext>
              </a:extLst>
            </p:cNvPr>
            <p:cNvSpPr txBox="1"/>
            <p:nvPr/>
          </p:nvSpPr>
          <p:spPr>
            <a:xfrm>
              <a:off x="5154950" y="3807176"/>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3.8</a:t>
              </a:r>
            </a:p>
          </p:txBody>
        </p:sp>
      </p:grpSp>
    </p:spTree>
    <p:extLst>
      <p:ext uri="{BB962C8B-B14F-4D97-AF65-F5344CB8AC3E}">
        <p14:creationId xmlns:p14="http://schemas.microsoft.com/office/powerpoint/2010/main" val="120838690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Caribbean,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31" name="Table 30">
            <a:extLst>
              <a:ext uri="{FF2B5EF4-FFF2-40B4-BE49-F238E27FC236}">
                <a16:creationId xmlns:a16="http://schemas.microsoft.com/office/drawing/2014/main" id="{BCFC038F-EDEF-4429-9DF4-04D70AEEF628}"/>
              </a:ext>
            </a:extLst>
          </p:cNvPr>
          <p:cNvGraphicFramePr>
            <a:graphicFrameLocks noGrp="1"/>
          </p:cNvGraphicFramePr>
          <p:nvPr/>
        </p:nvGraphicFramePr>
        <p:xfrm>
          <a:off x="196290" y="3474720"/>
          <a:ext cx="9562404" cy="1400198"/>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Bahamas</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210 000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2300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1.11%</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L="46355" marR="38735" indent="-9080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Dominican Republic</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5 800 000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29 000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0.50%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Haiti</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6 100 000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12 000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0.19%</a:t>
                      </a: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Jamaica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1 600 000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42 000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2.65%</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0.24%</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55448">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Saint Lucia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101 000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3000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2.97%</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500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46355" marR="38735" algn="r" defTabSz="914400" rtl="0" eaLnBrk="1" latinLnBrk="0" hangingPunct="1">
                        <a:lnSpc>
                          <a:spcPct val="100000"/>
                        </a:lnSpc>
                        <a:spcBef>
                          <a:spcPts val="165"/>
                        </a:spcBef>
                      </a:pPr>
                      <a:r>
                        <a:rPr sz="700" b="0" kern="1200" spc="0" baseline="0" dirty="0">
                          <a:solidFill>
                            <a:schemeClr val="tx1"/>
                          </a:solidFill>
                          <a:latin typeface="Arial" panose="020B0604020202020204" pitchFamily="34" charset="0"/>
                          <a:ea typeface="+mn-ea"/>
                          <a:cs typeface="Arial" panose="020B0604020202020204" pitchFamily="34" charset="0"/>
                        </a:rPr>
                        <a:t>0.51%</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L="46355" marR="38735" indent="-9334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Saint Vincent and the Grenadines</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56 000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L="46355" marR="38735" algn="r" defTabSz="914400" rtl="0" eaLnBrk="1" latinLnBrk="0" hangingPunct="1">
                        <a:lnSpc>
                          <a:spcPct val="100000"/>
                        </a:lnSpc>
                        <a:spcBef>
                          <a:spcPts val="165"/>
                        </a:spcBef>
                      </a:pPr>
                      <a:r>
                        <a:rPr sz="800" b="1" kern="1200" spc="0" baseline="0" dirty="0">
                          <a:solidFill>
                            <a:schemeClr val="tx1"/>
                          </a:solidFill>
                          <a:latin typeface="Arial" panose="020B0604020202020204" pitchFamily="34" charset="0"/>
                          <a:ea typeface="+mn-ea"/>
                          <a:cs typeface="Arial" panose="020B0604020202020204" pitchFamily="34" charset="0"/>
                        </a:rPr>
                        <a:t>Suriname</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300 000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2C81E"/>
                    </a:solidFill>
                  </a:tcPr>
                </a:tc>
                <a:tc>
                  <a:txBody>
                    <a:bodyPr/>
                    <a:lstStyle/>
                    <a:p>
                      <a:pPr marL="46355" algn="r" defTabSz="914400" rtl="0" eaLnBrk="1" latinLnBrk="0" hangingPunct="1">
                        <a:lnSpc>
                          <a:spcPct val="100000"/>
                        </a:lnSpc>
                        <a:spcBef>
                          <a:spcPts val="165"/>
                        </a:spcBef>
                      </a:pPr>
                      <a:endParaRPr sz="700" b="0" kern="1200" spc="0" baseline="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marL="46355" algn="r" defTabSz="914400" rtl="0" eaLnBrk="1" latinLnBrk="0" hangingPunct="1">
                        <a:lnSpc>
                          <a:spcPct val="100000"/>
                        </a:lnSpc>
                        <a:spcBef>
                          <a:spcPts val="165"/>
                        </a:spcBef>
                      </a:pPr>
                      <a:endParaRPr sz="700" b="0" kern="1200" spc="0" baseline="0" dirty="0">
                        <a:solidFill>
                          <a:schemeClr val="tx1"/>
                        </a:solidFill>
                        <a:latin typeface="Arial" panose="020B0604020202020204" pitchFamily="34" charset="0"/>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18288"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1.35%</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0.19%</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2" name="Group 1">
            <a:extLst>
              <a:ext uri="{FF2B5EF4-FFF2-40B4-BE49-F238E27FC236}">
                <a16:creationId xmlns:a16="http://schemas.microsoft.com/office/drawing/2014/main" id="{D3CC90AA-CE38-4026-BE0B-D65EC0161C19}"/>
              </a:ext>
            </a:extLst>
          </p:cNvPr>
          <p:cNvGrpSpPr/>
          <p:nvPr/>
        </p:nvGrpSpPr>
        <p:grpSpPr>
          <a:xfrm>
            <a:off x="457196" y="1920240"/>
            <a:ext cx="11734803" cy="4632889"/>
            <a:chOff x="457196" y="1920240"/>
            <a:chExt cx="11734803" cy="4632889"/>
          </a:xfrm>
        </p:grpSpPr>
        <p:grpSp>
          <p:nvGrpSpPr>
            <p:cNvPr id="32" name="Group 31">
              <a:extLst>
                <a:ext uri="{FF2B5EF4-FFF2-40B4-BE49-F238E27FC236}">
                  <a16:creationId xmlns:a16="http://schemas.microsoft.com/office/drawing/2014/main" id="{E625B937-12C5-4FAB-88C4-0A71420E6263}"/>
                </a:ext>
              </a:extLst>
            </p:cNvPr>
            <p:cNvGrpSpPr/>
            <p:nvPr/>
          </p:nvGrpSpPr>
          <p:grpSpPr>
            <a:xfrm>
              <a:off x="1968008" y="1920240"/>
              <a:ext cx="7790688" cy="1582935"/>
              <a:chOff x="1968008" y="1810512"/>
              <a:chExt cx="7790688" cy="1582935"/>
            </a:xfrm>
          </p:grpSpPr>
          <p:sp>
            <p:nvSpPr>
              <p:cNvPr id="33" name="Rectangle 32">
                <a:extLst>
                  <a:ext uri="{FF2B5EF4-FFF2-40B4-BE49-F238E27FC236}">
                    <a16:creationId xmlns:a16="http://schemas.microsoft.com/office/drawing/2014/main" id="{B2EC64B7-E98A-4C7C-9E60-AA07D84E3031}"/>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8EEFD595-A90D-45B3-9957-F8B0E9A4B8D7}"/>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88CD0B34-ADB0-4C25-A536-E5CF8E0D6DFC}"/>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F5F4C18-60F4-4504-A3C8-F6B1A0F34375}"/>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44ACCFEE-8A47-485D-B7B8-C5C5102B3AD2}"/>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5705350-44CC-455E-88BA-17CA83858199}"/>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EEB1A6E-EAC1-4D65-822F-9CEDBC1F6302}"/>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6C01BCA-33BF-463A-A6E7-86D2DD392AC0}"/>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0CB47F6C-4BF9-4D9E-BDD4-6D144244C1C9}"/>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F4FF755-C9D1-4D39-96C0-3950DA17514B}"/>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95DC6C1E-64DD-475D-B7D8-0FEF8033CD94}"/>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7DB3E8A8-C056-4D2E-9DFC-227DFA118518}"/>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45D295C2-DE7C-4870-BCFA-E77417DEF850}"/>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636AA59A-4313-4ECE-B952-69CC56404461}"/>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037F7534-A785-4FB9-AFF9-2217E7380BB8}"/>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57115330-BC80-4B40-B6E2-51939C194EE0}"/>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DE2DE9F9-15CF-4FEA-B73A-CC2C81B183FD}"/>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5FAEAC8C-C3ED-4730-8100-75799EF06374}"/>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FC029B47-507F-4F73-864E-0FBAA0773525}"/>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F34ADE3C-740C-48F7-A243-9606E33AA056}"/>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7FB82E58-E897-4602-8B9C-FEE0DA81EC86}"/>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FA1C84D1-C654-43AC-9267-B00085D6DF5D}"/>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C2BAD01A-DBB5-40AA-9F75-8C55CA9F216E}"/>
                </a:ext>
              </a:extLst>
            </p:cNvPr>
            <p:cNvGrpSpPr/>
            <p:nvPr/>
          </p:nvGrpSpPr>
          <p:grpSpPr>
            <a:xfrm>
              <a:off x="2681623" y="5148072"/>
              <a:ext cx="6380081" cy="153888"/>
              <a:chOff x="2681623" y="5961888"/>
              <a:chExt cx="6380081" cy="153888"/>
            </a:xfrm>
          </p:grpSpPr>
          <p:grpSp>
            <p:nvGrpSpPr>
              <p:cNvPr id="83" name="Group 82">
                <a:extLst>
                  <a:ext uri="{FF2B5EF4-FFF2-40B4-BE49-F238E27FC236}">
                    <a16:creationId xmlns:a16="http://schemas.microsoft.com/office/drawing/2014/main" id="{CA6F1508-4CD1-46C8-A8F3-DAAEA134AEFA}"/>
                  </a:ext>
                </a:extLst>
              </p:cNvPr>
              <p:cNvGrpSpPr/>
              <p:nvPr/>
            </p:nvGrpSpPr>
            <p:grpSpPr>
              <a:xfrm>
                <a:off x="4995055" y="5961888"/>
                <a:ext cx="1875432" cy="153888"/>
                <a:chOff x="256032" y="6035040"/>
                <a:chExt cx="1875432" cy="153888"/>
              </a:xfrm>
            </p:grpSpPr>
            <p:sp>
              <p:nvSpPr>
                <p:cNvPr id="93" name="Rectangle 92">
                  <a:extLst>
                    <a:ext uri="{FF2B5EF4-FFF2-40B4-BE49-F238E27FC236}">
                      <a16:creationId xmlns:a16="http://schemas.microsoft.com/office/drawing/2014/main" id="{0C53CEB2-C921-4D9C-8666-A231B9A7E386}"/>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bject 71">
                  <a:extLst>
                    <a:ext uri="{FF2B5EF4-FFF2-40B4-BE49-F238E27FC236}">
                      <a16:creationId xmlns:a16="http://schemas.microsoft.com/office/drawing/2014/main" id="{1D1E0B7B-8E18-4AAA-B39C-927DB47786EC}"/>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84" name="Group 83">
                <a:extLst>
                  <a:ext uri="{FF2B5EF4-FFF2-40B4-BE49-F238E27FC236}">
                    <a16:creationId xmlns:a16="http://schemas.microsoft.com/office/drawing/2014/main" id="{62644E68-F04A-43F5-8E60-CB344DB2459F}"/>
                  </a:ext>
                </a:extLst>
              </p:cNvPr>
              <p:cNvGrpSpPr/>
              <p:nvPr/>
            </p:nvGrpSpPr>
            <p:grpSpPr>
              <a:xfrm>
                <a:off x="2681623" y="5961888"/>
                <a:ext cx="2035297" cy="153888"/>
                <a:chOff x="256032" y="5852160"/>
                <a:chExt cx="2035297" cy="153888"/>
              </a:xfrm>
            </p:grpSpPr>
            <p:sp>
              <p:nvSpPr>
                <p:cNvPr id="91" name="object 71">
                  <a:extLst>
                    <a:ext uri="{FF2B5EF4-FFF2-40B4-BE49-F238E27FC236}">
                      <a16:creationId xmlns:a16="http://schemas.microsoft.com/office/drawing/2014/main" id="{6C6AD860-4150-4F4E-BAA8-E3202783F366}"/>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92" name="Rectangle 91">
                  <a:extLst>
                    <a:ext uri="{FF2B5EF4-FFF2-40B4-BE49-F238E27FC236}">
                      <a16:creationId xmlns:a16="http://schemas.microsoft.com/office/drawing/2014/main" id="{F0FD953D-AF48-4F79-89BD-90B74E06DCCA}"/>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5" name="Group 84">
                <a:extLst>
                  <a:ext uri="{FF2B5EF4-FFF2-40B4-BE49-F238E27FC236}">
                    <a16:creationId xmlns:a16="http://schemas.microsoft.com/office/drawing/2014/main" id="{E20C9D7E-4187-45AA-905D-1C6D6DCA773C}"/>
                  </a:ext>
                </a:extLst>
              </p:cNvPr>
              <p:cNvGrpSpPr/>
              <p:nvPr/>
            </p:nvGrpSpPr>
            <p:grpSpPr>
              <a:xfrm>
                <a:off x="7116463" y="5961888"/>
                <a:ext cx="1059064" cy="153888"/>
                <a:chOff x="256032" y="6035040"/>
                <a:chExt cx="1059064" cy="153888"/>
              </a:xfrm>
            </p:grpSpPr>
            <p:sp>
              <p:nvSpPr>
                <p:cNvPr id="89" name="Rectangle 88">
                  <a:extLst>
                    <a:ext uri="{FF2B5EF4-FFF2-40B4-BE49-F238E27FC236}">
                      <a16:creationId xmlns:a16="http://schemas.microsoft.com/office/drawing/2014/main" id="{BEAE197D-F2C0-4284-98F5-78195DF0D279}"/>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object 71">
                  <a:extLst>
                    <a:ext uri="{FF2B5EF4-FFF2-40B4-BE49-F238E27FC236}">
                      <a16:creationId xmlns:a16="http://schemas.microsoft.com/office/drawing/2014/main" id="{BB53ADA3-95D3-47E8-A330-CCF2DDDED370}"/>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86" name="Group 85">
                <a:extLst>
                  <a:ext uri="{FF2B5EF4-FFF2-40B4-BE49-F238E27FC236}">
                    <a16:creationId xmlns:a16="http://schemas.microsoft.com/office/drawing/2014/main" id="{2C9EC161-2734-4774-9FD9-90C64C5DD39A}"/>
                  </a:ext>
                </a:extLst>
              </p:cNvPr>
              <p:cNvGrpSpPr/>
              <p:nvPr/>
            </p:nvGrpSpPr>
            <p:grpSpPr>
              <a:xfrm>
                <a:off x="8451487" y="5961888"/>
                <a:ext cx="610217" cy="153888"/>
                <a:chOff x="256032" y="6035040"/>
                <a:chExt cx="610217" cy="153888"/>
              </a:xfrm>
            </p:grpSpPr>
            <p:sp>
              <p:nvSpPr>
                <p:cNvPr id="87" name="Rectangle 86">
                  <a:extLst>
                    <a:ext uri="{FF2B5EF4-FFF2-40B4-BE49-F238E27FC236}">
                      <a16:creationId xmlns:a16="http://schemas.microsoft.com/office/drawing/2014/main" id="{FE498E1E-C1CB-4A0F-8D97-B0D3F0C86F2B}"/>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object 71">
                  <a:extLst>
                    <a:ext uri="{FF2B5EF4-FFF2-40B4-BE49-F238E27FC236}">
                      <a16:creationId xmlns:a16="http://schemas.microsoft.com/office/drawing/2014/main" id="{232CBE21-5F57-4DD3-B2D5-31B70008D4CF}"/>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
          <p:nvSpPr>
            <p:cNvPr id="96" name="TextBox 95">
              <a:extLst>
                <a:ext uri="{FF2B5EF4-FFF2-40B4-BE49-F238E27FC236}">
                  <a16:creationId xmlns:a16="http://schemas.microsoft.com/office/drawing/2014/main" id="{BD146DA8-67CD-415F-89A5-23A6C8D646A8}"/>
                </a:ext>
              </a:extLst>
            </p:cNvPr>
            <p:cNvSpPr txBox="1"/>
            <p:nvPr/>
          </p:nvSpPr>
          <p:spPr>
            <a:xfrm>
              <a:off x="9807417" y="3438144"/>
              <a:ext cx="2377440" cy="1723549"/>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sp>
          <p:nvSpPr>
            <p:cNvPr id="46" name="TextBox 45">
              <a:extLst>
                <a:ext uri="{FF2B5EF4-FFF2-40B4-BE49-F238E27FC236}">
                  <a16:creationId xmlns:a16="http://schemas.microsoft.com/office/drawing/2014/main" id="{37C9FBA7-69A3-4E1C-B1CE-4633EDEF3D3D}"/>
                </a:ext>
              </a:extLst>
            </p:cNvPr>
            <p:cNvSpPr txBox="1"/>
            <p:nvPr/>
          </p:nvSpPr>
          <p:spPr>
            <a:xfrm>
              <a:off x="457196" y="6245352"/>
              <a:ext cx="11734803"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 World Population Prospects 2019 [Internet].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New York: United Nations Department of Economic and Social Affairs; c2020 (https://population.un.org/wpp/)(custom data acquired via website). </a:t>
              </a:r>
            </a:p>
          </p:txBody>
        </p:sp>
      </p:grpSp>
    </p:spTree>
    <p:extLst>
      <p:ext uri="{BB962C8B-B14F-4D97-AF65-F5344CB8AC3E}">
        <p14:creationId xmlns:p14="http://schemas.microsoft.com/office/powerpoint/2010/main" val="354999023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Caribbean,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14F50C84-65A0-4FF5-9F70-AD738805AB8B}"/>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EF4D3DA3-A4CD-4C38-B44F-EC250451366B}"/>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7CFF7E64-46B7-4A42-B49D-4256A28C9F3F}"/>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D3B31C6F-4905-4207-8B9F-A12E5BF46F5C}"/>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94EB71F8-F43F-4425-96B1-B80EA4C59745}"/>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32E1ACDF-306D-4B67-9528-A5DDF3B058D7}"/>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1CE2384D-D160-465D-BDAF-2F3CC924A0CB}"/>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F49F4BFB-B70C-4668-80A8-7058D8655DC9}"/>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8CD140DB-B285-441A-B1B5-656480D40BF9}"/>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C43697E0-B1BA-4E4E-A9BA-F3BE3B100C06}"/>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5BEA9457-2150-4F55-84CF-780445A380B4}"/>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A87B311D-02BE-4048-88CA-59E913E70AE1}"/>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422E05C5-6797-42EA-BB97-DF2A40CA8B26}"/>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41EC1BEC-1417-4E5D-96D0-63E9F5051F3B}"/>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CCAF9C27-BC4A-4425-BE3B-09AC1D816862}"/>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878C531A-1D68-4435-A85E-D0A71874F632}"/>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CF47A4E0-7A97-428D-8898-222965515871}"/>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39D9B4D9-55E9-4763-9A57-78870C42B1EB}"/>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0C8F1B15-3562-44AA-BD82-BB86D23DD3C6}"/>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9323D558-D624-4352-84E4-F4C6C0CDA757}"/>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0F23893A-9A50-4923-8A3D-B844FD606230}"/>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84319ECC-FDCC-4021-8611-C04B76A7EDCF}"/>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475DE6C6-A63F-4EFA-BA23-BEA0F92188DD}"/>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FA76501-B061-47F5-8BF9-2855855AF3F2}"/>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BE77215A-465C-43F6-A14A-4C78AEC5429C}"/>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6151ACCA-5278-496A-B8A7-F4D9D7F4F988}"/>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C0E81E94-F93F-4D9A-B7D5-6F22F561BBAB}"/>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D0E02FAA-C339-44B9-95E3-AE1B1C0DA960}"/>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04F51F1F-8D6C-4CBF-B316-E126876A5588}"/>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89C923AB-F283-40E8-B8A2-92B9BCAE0784}"/>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B37CA980-1845-4484-944D-DD4F23EEB9F5}"/>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B6F589F7-EE83-49D8-B399-65CE117E5CAC}"/>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609CD1FB-BCCC-461E-9189-79C9E2AA9941}"/>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D1624631-094A-4CC0-A8D9-E7EC2261AAA2}"/>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690B9B11-1C59-4003-A960-B653A0B93598}"/>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8066C58C-0901-42EE-B09B-08AE651A697E}"/>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1E001102-664C-464A-97D5-395FBAEF63C5}"/>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6AE58D8A-99F4-41FF-810B-0A79A6583A39}"/>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1F9884A6-9FC2-4671-889A-E475418067B6}"/>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6B054DD8-8232-40E1-9B6F-27F0CEF4ABBB}"/>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D1F36DA2-3C1D-4DD0-91B0-573E03D50D05}"/>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876D086A-DF24-4383-A2E7-F1195E82B7B0}"/>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E7FFD5F0-8627-44D5-B7C1-8C9A7B3CB346}"/>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D8B7941F-F5EF-4529-82FA-49F18EEA499C}"/>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A4264520-9DAB-4A5F-8FA2-9F62C7A84886}"/>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3A6E31FE-5E7F-451F-9C0D-26039FD6720C}"/>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C16569DD-4F17-4941-A8A8-44C678D52CA7}"/>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F32F9408-E74C-42E1-ADA0-C73B1531924E}"/>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97B17DBE-28BB-420E-ACEB-64D1CE12F125}"/>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5" name="object 54">
              <a:extLst>
                <a:ext uri="{FF2B5EF4-FFF2-40B4-BE49-F238E27FC236}">
                  <a16:creationId xmlns:a16="http://schemas.microsoft.com/office/drawing/2014/main" id="{76AB9E13-B909-4123-8D9F-82B2451E5A62}"/>
                </a:ext>
              </a:extLst>
            </p:cNvPr>
            <p:cNvSpPr/>
            <p:nvPr/>
          </p:nvSpPr>
          <p:spPr>
            <a:xfrm>
              <a:off x="1828800" y="2460890"/>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3F92A0A9-554C-442A-A8BE-588A2C41BB27}"/>
                </a:ext>
              </a:extLst>
            </p:cNvPr>
            <p:cNvSpPr/>
            <p:nvPr/>
          </p:nvSpPr>
          <p:spPr>
            <a:xfrm>
              <a:off x="2743200" y="2459736"/>
              <a:ext cx="54864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7E5262C5-3A96-4E2A-977F-8BAA9D94629B}"/>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2E115A41-F07B-4DF2-8975-479228D836DF}"/>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AD535DDF-DF8E-4606-A3E8-137FB8DBE834}"/>
                </a:ext>
              </a:extLst>
            </p:cNvPr>
            <p:cNvSpPr/>
            <p:nvPr/>
          </p:nvSpPr>
          <p:spPr>
            <a:xfrm>
              <a:off x="5486400" y="2459736"/>
              <a:ext cx="548640" cy="5486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EAE722F4-89E8-49CD-8471-B15DF32F162D}"/>
                </a:ext>
              </a:extLst>
            </p:cNvPr>
            <p:cNvSpPr/>
            <p:nvPr/>
          </p:nvSpPr>
          <p:spPr>
            <a:xfrm>
              <a:off x="3657600" y="2532888"/>
              <a:ext cx="548640" cy="61264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1BE30940-C34A-4AF1-8460-57681F77EFF7}"/>
                </a:ext>
              </a:extLst>
            </p:cNvPr>
            <p:cNvSpPr/>
            <p:nvPr/>
          </p:nvSpPr>
          <p:spPr>
            <a:xfrm>
              <a:off x="5486400" y="2514600"/>
              <a:ext cx="548640" cy="45720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E2C71B68-5C7C-49BB-AB5A-A409497ACBEA}"/>
                </a:ext>
              </a:extLst>
            </p:cNvPr>
            <p:cNvSpPr/>
            <p:nvPr/>
          </p:nvSpPr>
          <p:spPr>
            <a:xfrm>
              <a:off x="1828800" y="2536720"/>
              <a:ext cx="548640" cy="81381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49A2A048-E015-46EB-A711-F39FBBF6CF80}"/>
                </a:ext>
              </a:extLst>
            </p:cNvPr>
            <p:cNvSpPr/>
            <p:nvPr/>
          </p:nvSpPr>
          <p:spPr>
            <a:xfrm>
              <a:off x="4572000" y="2532000"/>
              <a:ext cx="548640" cy="49377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9EFE5E01-666D-44D3-8B54-3197E7D7028F}"/>
                </a:ext>
              </a:extLst>
            </p:cNvPr>
            <p:cNvSpPr/>
            <p:nvPr/>
          </p:nvSpPr>
          <p:spPr>
            <a:xfrm>
              <a:off x="5486400" y="2968627"/>
              <a:ext cx="548640" cy="43891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5A92D139-2584-4681-9516-FC5DB1463079}"/>
                </a:ext>
              </a:extLst>
            </p:cNvPr>
            <p:cNvSpPr/>
            <p:nvPr/>
          </p:nvSpPr>
          <p:spPr>
            <a:xfrm>
              <a:off x="1828800" y="3342292"/>
              <a:ext cx="548640" cy="54864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FEFDF54A-287D-49CB-888D-150FBB53037C}"/>
                </a:ext>
              </a:extLst>
            </p:cNvPr>
            <p:cNvSpPr/>
            <p:nvPr/>
          </p:nvSpPr>
          <p:spPr>
            <a:xfrm>
              <a:off x="3657600" y="3143295"/>
              <a:ext cx="548640" cy="56692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7C6BAF3E-E957-473E-AFDC-8A294F7D5940}"/>
                </a:ext>
              </a:extLst>
            </p:cNvPr>
            <p:cNvSpPr/>
            <p:nvPr/>
          </p:nvSpPr>
          <p:spPr>
            <a:xfrm>
              <a:off x="4572000" y="3021359"/>
              <a:ext cx="548640" cy="4937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7">
              <a:extLst>
                <a:ext uri="{FF2B5EF4-FFF2-40B4-BE49-F238E27FC236}">
                  <a16:creationId xmlns:a16="http://schemas.microsoft.com/office/drawing/2014/main" id="{05AC133F-BF5A-4E3F-9C4C-08A44976D557}"/>
                </a:ext>
              </a:extLst>
            </p:cNvPr>
            <p:cNvSpPr/>
            <p:nvPr/>
          </p:nvSpPr>
          <p:spPr>
            <a:xfrm>
              <a:off x="1828800" y="3890087"/>
              <a:ext cx="548640" cy="37490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B6114218-6703-4E2C-A836-72B95B3C834D}"/>
                </a:ext>
              </a:extLst>
            </p:cNvPr>
            <p:cNvSpPr/>
            <p:nvPr/>
          </p:nvSpPr>
          <p:spPr>
            <a:xfrm>
              <a:off x="5486400" y="3405328"/>
              <a:ext cx="548640" cy="21945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CD73678A-E9A5-4CCC-BE3F-A07503187FF5}"/>
                </a:ext>
              </a:extLst>
            </p:cNvPr>
            <p:cNvSpPr/>
            <p:nvPr/>
          </p:nvSpPr>
          <p:spPr>
            <a:xfrm>
              <a:off x="4572000" y="3512929"/>
              <a:ext cx="548640" cy="36576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651E04B7-9985-469E-8BC0-F026EF9EC1B5}"/>
                </a:ext>
              </a:extLst>
            </p:cNvPr>
            <p:cNvSpPr/>
            <p:nvPr/>
          </p:nvSpPr>
          <p:spPr>
            <a:xfrm>
              <a:off x="3657600" y="3710592"/>
              <a:ext cx="548640" cy="35661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8E7C72C1-EC4C-4BC2-8FA6-BA8B5F32FE61}"/>
                </a:ext>
              </a:extLst>
            </p:cNvPr>
            <p:cNvSpPr/>
            <p:nvPr/>
          </p:nvSpPr>
          <p:spPr>
            <a:xfrm>
              <a:off x="1828800" y="4267709"/>
              <a:ext cx="548640" cy="108813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515F69C4-37A2-4686-AE36-03570618DADD}"/>
                </a:ext>
              </a:extLst>
            </p:cNvPr>
            <p:cNvSpPr/>
            <p:nvPr/>
          </p:nvSpPr>
          <p:spPr>
            <a:xfrm>
              <a:off x="3657600" y="4069080"/>
              <a:ext cx="548640" cy="129285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CBBBC9AB-24EE-4462-BC97-5698AFAEE08B}"/>
                </a:ext>
              </a:extLst>
            </p:cNvPr>
            <p:cNvSpPr/>
            <p:nvPr/>
          </p:nvSpPr>
          <p:spPr>
            <a:xfrm>
              <a:off x="5486400" y="3620932"/>
              <a:ext cx="548640" cy="17373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8B3F4FF1-2687-401C-A4BF-6A7A582A4A41}"/>
                </a:ext>
              </a:extLst>
            </p:cNvPr>
            <p:cNvSpPr/>
            <p:nvPr/>
          </p:nvSpPr>
          <p:spPr>
            <a:xfrm>
              <a:off x="4572000" y="3876258"/>
              <a:ext cx="548640" cy="14813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55">
              <a:extLst>
                <a:ext uri="{FF2B5EF4-FFF2-40B4-BE49-F238E27FC236}">
                  <a16:creationId xmlns:a16="http://schemas.microsoft.com/office/drawing/2014/main" id="{CA74E9BF-FE3C-45CC-8B89-32FEF53EC937}"/>
                </a:ext>
              </a:extLst>
            </p:cNvPr>
            <p:cNvSpPr/>
            <p:nvPr/>
          </p:nvSpPr>
          <p:spPr>
            <a:xfrm>
              <a:off x="2743200" y="2534380"/>
              <a:ext cx="548640" cy="69494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6">
              <a:extLst>
                <a:ext uri="{FF2B5EF4-FFF2-40B4-BE49-F238E27FC236}">
                  <a16:creationId xmlns:a16="http://schemas.microsoft.com/office/drawing/2014/main" id="{350D7BA0-F7F0-4D3A-834C-326FAD7BF68A}"/>
                </a:ext>
              </a:extLst>
            </p:cNvPr>
            <p:cNvSpPr/>
            <p:nvPr/>
          </p:nvSpPr>
          <p:spPr>
            <a:xfrm>
              <a:off x="2743200" y="3227948"/>
              <a:ext cx="548640" cy="51206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B8C7B431-2FD1-4C85-B41B-834DED47305F}"/>
                </a:ext>
              </a:extLst>
            </p:cNvPr>
            <p:cNvSpPr/>
            <p:nvPr/>
          </p:nvSpPr>
          <p:spPr>
            <a:xfrm>
              <a:off x="2743200" y="3741597"/>
              <a:ext cx="548640" cy="42062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45A3B2D4-E22D-4FC6-81C0-C3D6CA6BF11B}"/>
                </a:ext>
              </a:extLst>
            </p:cNvPr>
            <p:cNvSpPr/>
            <p:nvPr/>
          </p:nvSpPr>
          <p:spPr>
            <a:xfrm>
              <a:off x="2743200" y="4163676"/>
              <a:ext cx="548640" cy="11978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60632370-79BC-4AC3-A324-60980DC6759B}"/>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6889279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Caribbean,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4D4A532-F6E8-4D11-B017-61FF4F65D76F}"/>
              </a:ext>
            </a:extLst>
          </p:cNvPr>
          <p:cNvGrpSpPr/>
          <p:nvPr/>
        </p:nvGrpSpPr>
        <p:grpSpPr>
          <a:xfrm>
            <a:off x="411480" y="2240280"/>
            <a:ext cx="11567160" cy="4314408"/>
            <a:chOff x="411480" y="2240280"/>
            <a:chExt cx="11567160" cy="4314408"/>
          </a:xfrm>
        </p:grpSpPr>
        <p:grpSp>
          <p:nvGrpSpPr>
            <p:cNvPr id="6" name="Group 5">
              <a:extLst>
                <a:ext uri="{FF2B5EF4-FFF2-40B4-BE49-F238E27FC236}">
                  <a16:creationId xmlns:a16="http://schemas.microsoft.com/office/drawing/2014/main" id="{BEE6AB84-7CBD-4EE0-9062-048DA17D524E}"/>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8C543410-10A7-47D7-8FE7-FA2C90908E9A}"/>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BA887517-3376-4214-874C-D04C065AAA5E}"/>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92" name="Rectangle 191">
              <a:extLst>
                <a:ext uri="{FF2B5EF4-FFF2-40B4-BE49-F238E27FC236}">
                  <a16:creationId xmlns:a16="http://schemas.microsoft.com/office/drawing/2014/main" id="{1EDB7E76-6608-4E35-A374-BD0B2274E70E}"/>
                </a:ext>
              </a:extLst>
            </p:cNvPr>
            <p:cNvSpPr/>
            <p:nvPr/>
          </p:nvSpPr>
          <p:spPr>
            <a:xfrm>
              <a:off x="3337560" y="2955534"/>
              <a:ext cx="274320" cy="4572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a:extLst>
                <a:ext uri="{FF2B5EF4-FFF2-40B4-BE49-F238E27FC236}">
                  <a16:creationId xmlns:a16="http://schemas.microsoft.com/office/drawing/2014/main" id="{0A67B5DB-F5D8-4B0F-9240-01131EAC5562}"/>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0E616CC2-E138-4A92-AB60-8449B15E06E3}"/>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D2BC4C65-C7B1-4363-9CB1-9F12F4418767}"/>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118" name="object 27">
              <a:extLst>
                <a:ext uri="{FF2B5EF4-FFF2-40B4-BE49-F238E27FC236}">
                  <a16:creationId xmlns:a16="http://schemas.microsoft.com/office/drawing/2014/main" id="{2DF98A32-0F92-484C-A0C2-C9EF37717BCE}"/>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19" name="object 31">
              <a:extLst>
                <a:ext uri="{FF2B5EF4-FFF2-40B4-BE49-F238E27FC236}">
                  <a16:creationId xmlns:a16="http://schemas.microsoft.com/office/drawing/2014/main" id="{09C3C4FA-01DA-47C6-AD54-C9838E0CC65C}"/>
                </a:ext>
              </a:extLst>
            </p:cNvPr>
            <p:cNvSpPr txBox="1"/>
            <p:nvPr/>
          </p:nvSpPr>
          <p:spPr>
            <a:xfrm>
              <a:off x="2214331" y="3350311"/>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0" name="object 34">
              <a:extLst>
                <a:ext uri="{FF2B5EF4-FFF2-40B4-BE49-F238E27FC236}">
                  <a16:creationId xmlns:a16="http://schemas.microsoft.com/office/drawing/2014/main" id="{9EB5B4DE-45F7-4278-9322-78328A538F4B}"/>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31855CA3-9B6B-4148-934C-DEC96CBB8B05}"/>
                </a:ext>
              </a:extLst>
            </p:cNvPr>
            <p:cNvSpPr/>
            <p:nvPr/>
          </p:nvSpPr>
          <p:spPr>
            <a:xfrm>
              <a:off x="1874520" y="2955536"/>
              <a:ext cx="274320" cy="24643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B255C474-A67C-4655-93ED-D3535609F075}"/>
                </a:ext>
              </a:extLst>
            </p:cNvPr>
            <p:cNvSpPr/>
            <p:nvPr/>
          </p:nvSpPr>
          <p:spPr>
            <a:xfrm>
              <a:off x="1874520" y="3200400"/>
              <a:ext cx="274320" cy="100069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9C651611-E016-4E51-9D12-0AA8FB1A1E64}"/>
                </a:ext>
              </a:extLst>
            </p:cNvPr>
            <p:cNvSpPr/>
            <p:nvPr/>
          </p:nvSpPr>
          <p:spPr>
            <a:xfrm>
              <a:off x="1874520" y="4201096"/>
              <a:ext cx="274320" cy="110242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9">
              <a:extLst>
                <a:ext uri="{FF2B5EF4-FFF2-40B4-BE49-F238E27FC236}">
                  <a16:creationId xmlns:a16="http://schemas.microsoft.com/office/drawing/2014/main" id="{DA18DE4D-3F27-423A-9CCD-CF9E95BAC80B}"/>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26" name="object 31">
              <a:extLst>
                <a:ext uri="{FF2B5EF4-FFF2-40B4-BE49-F238E27FC236}">
                  <a16:creationId xmlns:a16="http://schemas.microsoft.com/office/drawing/2014/main" id="{7707F83A-A5C7-47FF-9734-86B1D147FDAE}"/>
                </a:ext>
              </a:extLst>
            </p:cNvPr>
            <p:cNvSpPr txBox="1"/>
            <p:nvPr/>
          </p:nvSpPr>
          <p:spPr>
            <a:xfrm>
              <a:off x="5140411" y="3670709"/>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7" name="object 34">
              <a:extLst>
                <a:ext uri="{FF2B5EF4-FFF2-40B4-BE49-F238E27FC236}">
                  <a16:creationId xmlns:a16="http://schemas.microsoft.com/office/drawing/2014/main" id="{87AE669F-C8F1-44E3-8972-5D77BFCB0740}"/>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30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23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8" name="Rectangle 127">
              <a:extLst>
                <a:ext uri="{FF2B5EF4-FFF2-40B4-BE49-F238E27FC236}">
                  <a16:creationId xmlns:a16="http://schemas.microsoft.com/office/drawing/2014/main" id="{E21B1E26-BB4F-4AAE-8DDA-B3AAE0F10DD2}"/>
                </a:ext>
              </a:extLst>
            </p:cNvPr>
            <p:cNvSpPr/>
            <p:nvPr/>
          </p:nvSpPr>
          <p:spPr>
            <a:xfrm>
              <a:off x="4800600" y="2955533"/>
              <a:ext cx="274320" cy="634537"/>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E592678F-F798-4D98-95E4-436AAF03F584}"/>
                </a:ext>
              </a:extLst>
            </p:cNvPr>
            <p:cNvSpPr/>
            <p:nvPr/>
          </p:nvSpPr>
          <p:spPr>
            <a:xfrm>
              <a:off x="4800600" y="3589209"/>
              <a:ext cx="274320" cy="100106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a:extLst>
                <a:ext uri="{FF2B5EF4-FFF2-40B4-BE49-F238E27FC236}">
                  <a16:creationId xmlns:a16="http://schemas.microsoft.com/office/drawing/2014/main" id="{8F1066CD-1753-45B1-9925-17CD5F207C7B}"/>
                </a:ext>
              </a:extLst>
            </p:cNvPr>
            <p:cNvSpPr/>
            <p:nvPr/>
          </p:nvSpPr>
          <p:spPr>
            <a:xfrm>
              <a:off x="4800600" y="4588578"/>
              <a:ext cx="274320" cy="71060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object 28">
              <a:extLst>
                <a:ext uri="{FF2B5EF4-FFF2-40B4-BE49-F238E27FC236}">
                  <a16:creationId xmlns:a16="http://schemas.microsoft.com/office/drawing/2014/main" id="{E5AFC9CA-7D62-490C-8B60-6A39C9B7F896}"/>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33" name="object 31">
              <a:extLst>
                <a:ext uri="{FF2B5EF4-FFF2-40B4-BE49-F238E27FC236}">
                  <a16:creationId xmlns:a16="http://schemas.microsoft.com/office/drawing/2014/main" id="{B94E7273-3A54-4781-B8CC-DF7E7C903C68}"/>
                </a:ext>
              </a:extLst>
            </p:cNvPr>
            <p:cNvSpPr txBox="1"/>
            <p:nvPr/>
          </p:nvSpPr>
          <p:spPr>
            <a:xfrm>
              <a:off x="9529531" y="3315817"/>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4" name="object 34">
              <a:extLst>
                <a:ext uri="{FF2B5EF4-FFF2-40B4-BE49-F238E27FC236}">
                  <a16:creationId xmlns:a16="http://schemas.microsoft.com/office/drawing/2014/main" id="{AAE25323-14D2-4016-82C2-7C452F158B46}"/>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5" name="Rectangle 134">
              <a:extLst>
                <a:ext uri="{FF2B5EF4-FFF2-40B4-BE49-F238E27FC236}">
                  <a16:creationId xmlns:a16="http://schemas.microsoft.com/office/drawing/2014/main" id="{F7DA14B1-163C-40F9-9917-4CA178D35620}"/>
                </a:ext>
              </a:extLst>
            </p:cNvPr>
            <p:cNvSpPr/>
            <p:nvPr/>
          </p:nvSpPr>
          <p:spPr>
            <a:xfrm>
              <a:off x="9189720" y="2948390"/>
              <a:ext cx="274320" cy="4572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a:extLst>
                <a:ext uri="{FF2B5EF4-FFF2-40B4-BE49-F238E27FC236}">
                  <a16:creationId xmlns:a16="http://schemas.microsoft.com/office/drawing/2014/main" id="{D1AAFA68-5FF7-4C3F-80F4-4CAB671684C4}"/>
                </a:ext>
              </a:extLst>
            </p:cNvPr>
            <p:cNvSpPr/>
            <p:nvPr/>
          </p:nvSpPr>
          <p:spPr>
            <a:xfrm>
              <a:off x="9189720" y="3399718"/>
              <a:ext cx="274320" cy="32004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Rectangle 136">
              <a:extLst>
                <a:ext uri="{FF2B5EF4-FFF2-40B4-BE49-F238E27FC236}">
                  <a16:creationId xmlns:a16="http://schemas.microsoft.com/office/drawing/2014/main" id="{8588A467-455A-4F66-91D1-5A6B96EF7F27}"/>
                </a:ext>
              </a:extLst>
            </p:cNvPr>
            <p:cNvSpPr/>
            <p:nvPr/>
          </p:nvSpPr>
          <p:spPr>
            <a:xfrm>
              <a:off x="9189720" y="3717923"/>
              <a:ext cx="274320" cy="158479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 name="object 10">
              <a:extLst>
                <a:ext uri="{FF2B5EF4-FFF2-40B4-BE49-F238E27FC236}">
                  <a16:creationId xmlns:a16="http://schemas.microsoft.com/office/drawing/2014/main" id="{5B6E0E04-EE82-4880-8285-FAACAFE97D0D}"/>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39" name="Group 138">
              <a:extLst>
                <a:ext uri="{FF2B5EF4-FFF2-40B4-BE49-F238E27FC236}">
                  <a16:creationId xmlns:a16="http://schemas.microsoft.com/office/drawing/2014/main" id="{641CDD5C-DE98-4833-A4E5-85EFC7EBC68B}"/>
                </a:ext>
              </a:extLst>
            </p:cNvPr>
            <p:cNvGrpSpPr/>
            <p:nvPr/>
          </p:nvGrpSpPr>
          <p:grpSpPr>
            <a:xfrm>
              <a:off x="951817" y="4315968"/>
              <a:ext cx="532136" cy="259110"/>
              <a:chOff x="673877" y="4343400"/>
              <a:chExt cx="532136" cy="259110"/>
            </a:xfrm>
          </p:grpSpPr>
          <p:sp>
            <p:nvSpPr>
              <p:cNvPr id="140" name="TextBox 139">
                <a:extLst>
                  <a:ext uri="{FF2B5EF4-FFF2-40B4-BE49-F238E27FC236}">
                    <a16:creationId xmlns:a16="http://schemas.microsoft.com/office/drawing/2014/main" id="{1B7E0C09-64EF-455F-8E2A-B38F342843AB}"/>
                  </a:ext>
                </a:extLst>
              </p:cNvPr>
              <p:cNvSpPr txBox="1"/>
              <p:nvPr/>
            </p:nvSpPr>
            <p:spPr>
              <a:xfrm>
                <a:off x="673877" y="434340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DD8483A7-528F-4F0B-871F-8A178E0C4324}"/>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2" name="TextBox 141">
              <a:extLst>
                <a:ext uri="{FF2B5EF4-FFF2-40B4-BE49-F238E27FC236}">
                  <a16:creationId xmlns:a16="http://schemas.microsoft.com/office/drawing/2014/main" id="{9289CBFA-AF7D-4BA7-A322-EEC0B636CDEB}"/>
                </a:ext>
              </a:extLst>
            </p:cNvPr>
            <p:cNvSpPr txBox="1"/>
            <p:nvPr/>
          </p:nvSpPr>
          <p:spPr>
            <a:xfrm>
              <a:off x="951817" y="4736592"/>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2FCB076F-5781-4630-A24C-5956FAC941F6}"/>
                </a:ext>
              </a:extLst>
            </p:cNvPr>
            <p:cNvCxnSpPr/>
            <p:nvPr/>
          </p:nvCxnSpPr>
          <p:spPr>
            <a:xfrm>
              <a:off x="1429089"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4" name="Group 143">
              <a:extLst>
                <a:ext uri="{FF2B5EF4-FFF2-40B4-BE49-F238E27FC236}">
                  <a16:creationId xmlns:a16="http://schemas.microsoft.com/office/drawing/2014/main" id="{A3722B9B-D996-461F-B158-17F1AB38BB31}"/>
                </a:ext>
              </a:extLst>
            </p:cNvPr>
            <p:cNvGrpSpPr/>
            <p:nvPr/>
          </p:nvGrpSpPr>
          <p:grpSpPr>
            <a:xfrm>
              <a:off x="951817" y="3456432"/>
              <a:ext cx="532136" cy="259110"/>
              <a:chOff x="673877" y="2743200"/>
              <a:chExt cx="532136" cy="259110"/>
            </a:xfrm>
          </p:grpSpPr>
          <p:sp>
            <p:nvSpPr>
              <p:cNvPr id="145" name="TextBox 144">
                <a:extLst>
                  <a:ext uri="{FF2B5EF4-FFF2-40B4-BE49-F238E27FC236}">
                    <a16:creationId xmlns:a16="http://schemas.microsoft.com/office/drawing/2014/main" id="{BB3160EE-B6D4-4E09-A32A-AF0A608E2821}"/>
                  </a:ext>
                </a:extLst>
              </p:cNvPr>
              <p:cNvSpPr txBox="1"/>
              <p:nvPr/>
            </p:nvSpPr>
            <p:spPr>
              <a:xfrm>
                <a:off x="673877" y="274320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75208889-E106-41EF-B99A-F9119D9FFB45}"/>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6825B038-99C8-4B75-ABFE-2EBACCFBAE06}"/>
                </a:ext>
              </a:extLst>
            </p:cNvPr>
            <p:cNvGrpSpPr/>
            <p:nvPr/>
          </p:nvGrpSpPr>
          <p:grpSpPr>
            <a:xfrm>
              <a:off x="951817" y="3886200"/>
              <a:ext cx="532136" cy="259110"/>
              <a:chOff x="673877" y="4023360"/>
              <a:chExt cx="532136" cy="259110"/>
            </a:xfrm>
          </p:grpSpPr>
          <p:sp>
            <p:nvSpPr>
              <p:cNvPr id="148" name="TextBox 147">
                <a:extLst>
                  <a:ext uri="{FF2B5EF4-FFF2-40B4-BE49-F238E27FC236}">
                    <a16:creationId xmlns:a16="http://schemas.microsoft.com/office/drawing/2014/main" id="{C46B5F54-0392-4113-B3FD-003E1C54C70F}"/>
                  </a:ext>
                </a:extLst>
              </p:cNvPr>
              <p:cNvSpPr txBox="1"/>
              <p:nvPr/>
            </p:nvSpPr>
            <p:spPr>
              <a:xfrm>
                <a:off x="673877" y="402336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BA490098-6265-413E-AA98-92F5FF02FB47}"/>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0" name="Straight Connector 149">
              <a:extLst>
                <a:ext uri="{FF2B5EF4-FFF2-40B4-BE49-F238E27FC236}">
                  <a16:creationId xmlns:a16="http://schemas.microsoft.com/office/drawing/2014/main" id="{16DD7D52-1371-43DC-93DC-AF33B1F185EA}"/>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1717EE07-D12D-4EAB-BEE7-ECD4E33E5429}"/>
                </a:ext>
              </a:extLst>
            </p:cNvPr>
            <p:cNvSpPr txBox="1"/>
            <p:nvPr/>
          </p:nvSpPr>
          <p:spPr>
            <a:xfrm>
              <a:off x="834799" y="260604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AD5D9476-5DE7-40AA-A05F-CCB31E186FC1}"/>
                </a:ext>
              </a:extLst>
            </p:cNvPr>
            <p:cNvGrpSpPr/>
            <p:nvPr/>
          </p:nvGrpSpPr>
          <p:grpSpPr>
            <a:xfrm>
              <a:off x="835931" y="3035808"/>
              <a:ext cx="649154" cy="259110"/>
              <a:chOff x="556859" y="2423160"/>
              <a:chExt cx="649154" cy="259110"/>
            </a:xfrm>
          </p:grpSpPr>
          <p:cxnSp>
            <p:nvCxnSpPr>
              <p:cNvPr id="153" name="Straight Connector 152">
                <a:extLst>
                  <a:ext uri="{FF2B5EF4-FFF2-40B4-BE49-F238E27FC236}">
                    <a16:creationId xmlns:a16="http://schemas.microsoft.com/office/drawing/2014/main" id="{7319B9E4-DA0D-4FC4-BB14-7B4AC5C850A8}"/>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D49AE130-9DA7-42F0-8F61-B7D791C98581}"/>
                  </a:ext>
                </a:extLst>
              </p:cNvPr>
              <p:cNvSpPr txBox="1"/>
              <p:nvPr/>
            </p:nvSpPr>
            <p:spPr>
              <a:xfrm>
                <a:off x="556859" y="242316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155" name="Straight Connector 154">
              <a:extLst>
                <a:ext uri="{FF2B5EF4-FFF2-40B4-BE49-F238E27FC236}">
                  <a16:creationId xmlns:a16="http://schemas.microsoft.com/office/drawing/2014/main" id="{02E752C6-527E-4162-BAB5-BB69C4628BDD}"/>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TextBox 155">
              <a:extLst>
                <a:ext uri="{FF2B5EF4-FFF2-40B4-BE49-F238E27FC236}">
                  <a16:creationId xmlns:a16="http://schemas.microsoft.com/office/drawing/2014/main" id="{50BB0490-CCBE-4CB7-9339-BF7DF896D710}"/>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7" name="object 10">
              <a:extLst>
                <a:ext uri="{FF2B5EF4-FFF2-40B4-BE49-F238E27FC236}">
                  <a16:creationId xmlns:a16="http://schemas.microsoft.com/office/drawing/2014/main" id="{105D9BF8-6B2D-43B6-AA60-EB6D98713484}"/>
                </a:ext>
              </a:extLst>
            </p:cNvPr>
            <p:cNvSpPr txBox="1"/>
            <p:nvPr/>
          </p:nvSpPr>
          <p:spPr>
            <a:xfrm>
              <a:off x="626364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8" name="Group 157">
              <a:extLst>
                <a:ext uri="{FF2B5EF4-FFF2-40B4-BE49-F238E27FC236}">
                  <a16:creationId xmlns:a16="http://schemas.microsoft.com/office/drawing/2014/main" id="{AE69C9CF-4368-4D3E-A4A4-D037DF6399DC}"/>
                </a:ext>
              </a:extLst>
            </p:cNvPr>
            <p:cNvGrpSpPr/>
            <p:nvPr/>
          </p:nvGrpSpPr>
          <p:grpSpPr>
            <a:xfrm>
              <a:off x="6612785" y="3337560"/>
              <a:ext cx="724590" cy="259110"/>
              <a:chOff x="6333583" y="3383280"/>
              <a:chExt cx="724590" cy="259110"/>
            </a:xfrm>
          </p:grpSpPr>
          <p:sp>
            <p:nvSpPr>
              <p:cNvPr id="159" name="TextBox 158">
                <a:extLst>
                  <a:ext uri="{FF2B5EF4-FFF2-40B4-BE49-F238E27FC236}">
                    <a16:creationId xmlns:a16="http://schemas.microsoft.com/office/drawing/2014/main" id="{6EC6D88B-8139-4E80-A74F-2866C96DA0CB}"/>
                  </a:ext>
                </a:extLst>
              </p:cNvPr>
              <p:cNvSpPr txBox="1"/>
              <p:nvPr/>
            </p:nvSpPr>
            <p:spPr>
              <a:xfrm>
                <a:off x="633358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00893C61-AE0F-4F90-8B32-AF489A5411EE}"/>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673DB9CC-58A1-4963-84B8-57EDCFDD863F}"/>
                </a:ext>
              </a:extLst>
            </p:cNvPr>
            <p:cNvGrpSpPr/>
            <p:nvPr/>
          </p:nvGrpSpPr>
          <p:grpSpPr>
            <a:xfrm>
              <a:off x="6609673" y="3703320"/>
              <a:ext cx="727702" cy="259110"/>
              <a:chOff x="6330471" y="3703320"/>
              <a:chExt cx="727702" cy="259110"/>
            </a:xfrm>
          </p:grpSpPr>
          <p:sp>
            <p:nvSpPr>
              <p:cNvPr id="162" name="TextBox 161">
                <a:extLst>
                  <a:ext uri="{FF2B5EF4-FFF2-40B4-BE49-F238E27FC236}">
                    <a16:creationId xmlns:a16="http://schemas.microsoft.com/office/drawing/2014/main" id="{BB9DD070-FD3F-44D5-9C9D-7E8B85A91D89}"/>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3" name="Straight Connector 162">
                <a:extLst>
                  <a:ext uri="{FF2B5EF4-FFF2-40B4-BE49-F238E27FC236}">
                    <a16:creationId xmlns:a16="http://schemas.microsoft.com/office/drawing/2014/main" id="{52CD1DC2-30BA-4821-944E-700D2A4A0476}"/>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081CDE88-90E7-4AE2-812A-3F71CE076BFF}"/>
                </a:ext>
              </a:extLst>
            </p:cNvPr>
            <p:cNvGrpSpPr/>
            <p:nvPr/>
          </p:nvGrpSpPr>
          <p:grpSpPr>
            <a:xfrm>
              <a:off x="6609673" y="4434840"/>
              <a:ext cx="727702" cy="259110"/>
              <a:chOff x="6330471" y="4343400"/>
              <a:chExt cx="727702" cy="259110"/>
            </a:xfrm>
          </p:grpSpPr>
          <p:sp>
            <p:nvSpPr>
              <p:cNvPr id="165" name="TextBox 164">
                <a:extLst>
                  <a:ext uri="{FF2B5EF4-FFF2-40B4-BE49-F238E27FC236}">
                    <a16:creationId xmlns:a16="http://schemas.microsoft.com/office/drawing/2014/main" id="{5D8E6CAB-B1E6-432E-BCBA-2195EDDFDAD1}"/>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6" name="Straight Connector 165">
                <a:extLst>
                  <a:ext uri="{FF2B5EF4-FFF2-40B4-BE49-F238E27FC236}">
                    <a16:creationId xmlns:a16="http://schemas.microsoft.com/office/drawing/2014/main" id="{ED47B590-4282-4F02-8069-135D5216AACF}"/>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3CD7BC1A-1B18-4EA2-9FB3-09FABEB0A0F1}"/>
                </a:ext>
              </a:extLst>
            </p:cNvPr>
            <p:cNvGrpSpPr/>
            <p:nvPr/>
          </p:nvGrpSpPr>
          <p:grpSpPr>
            <a:xfrm>
              <a:off x="6688220" y="4800600"/>
              <a:ext cx="649155" cy="259110"/>
              <a:chOff x="6409018" y="4663440"/>
              <a:chExt cx="649155" cy="259110"/>
            </a:xfrm>
          </p:grpSpPr>
          <p:sp>
            <p:nvSpPr>
              <p:cNvPr id="168" name="TextBox 167">
                <a:extLst>
                  <a:ext uri="{FF2B5EF4-FFF2-40B4-BE49-F238E27FC236}">
                    <a16:creationId xmlns:a16="http://schemas.microsoft.com/office/drawing/2014/main" id="{BB447A54-0B11-4275-9998-D7A99CFE9F4E}"/>
                  </a:ext>
                </a:extLst>
              </p:cNvPr>
              <p:cNvSpPr txBox="1"/>
              <p:nvPr/>
            </p:nvSpPr>
            <p:spPr>
              <a:xfrm>
                <a:off x="640901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737FEF49-ADCE-41BF-B8D6-E3FF91117C63}"/>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C8CF861-5CB4-40F6-B7FC-C7ECCCC8739B}"/>
                </a:ext>
              </a:extLst>
            </p:cNvPr>
            <p:cNvGrpSpPr/>
            <p:nvPr/>
          </p:nvGrpSpPr>
          <p:grpSpPr>
            <a:xfrm>
              <a:off x="6609673" y="4069080"/>
              <a:ext cx="727702" cy="259110"/>
              <a:chOff x="6330471" y="4023360"/>
              <a:chExt cx="727702" cy="259110"/>
            </a:xfrm>
          </p:grpSpPr>
          <p:sp>
            <p:nvSpPr>
              <p:cNvPr id="174" name="TextBox 173">
                <a:extLst>
                  <a:ext uri="{FF2B5EF4-FFF2-40B4-BE49-F238E27FC236}">
                    <a16:creationId xmlns:a16="http://schemas.microsoft.com/office/drawing/2014/main" id="{FC8D0DD4-BA8E-4EAD-9C8F-FCCCEE2BD354}"/>
                  </a:ext>
                </a:extLst>
              </p:cNvPr>
              <p:cNvSpPr txBox="1"/>
              <p:nvPr/>
            </p:nvSpPr>
            <p:spPr>
              <a:xfrm>
                <a:off x="633047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5" name="Straight Connector 174">
                <a:extLst>
                  <a:ext uri="{FF2B5EF4-FFF2-40B4-BE49-F238E27FC236}">
                    <a16:creationId xmlns:a16="http://schemas.microsoft.com/office/drawing/2014/main" id="{A4C56BAF-35FC-448C-9EBD-EEE81EA97542}"/>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E8B41A86-4B68-4548-A311-EB3D85348AA6}"/>
                </a:ext>
              </a:extLst>
            </p:cNvPr>
            <p:cNvGrpSpPr/>
            <p:nvPr/>
          </p:nvGrpSpPr>
          <p:grpSpPr>
            <a:xfrm>
              <a:off x="6612785" y="2971800"/>
              <a:ext cx="724590" cy="259110"/>
              <a:chOff x="6333583" y="3063240"/>
              <a:chExt cx="724590" cy="259110"/>
            </a:xfrm>
          </p:grpSpPr>
          <p:sp>
            <p:nvSpPr>
              <p:cNvPr id="177" name="TextBox 176">
                <a:extLst>
                  <a:ext uri="{FF2B5EF4-FFF2-40B4-BE49-F238E27FC236}">
                    <a16:creationId xmlns:a16="http://schemas.microsoft.com/office/drawing/2014/main" id="{55E673DB-34A2-48DC-8637-E71231ACB1D8}"/>
                  </a:ext>
                </a:extLst>
              </p:cNvPr>
              <p:cNvSpPr txBox="1"/>
              <p:nvPr/>
            </p:nvSpPr>
            <p:spPr>
              <a:xfrm>
                <a:off x="633358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C9300B56-1DA1-40D4-88FF-2B557771A0A3}"/>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9" name="Straight Connector 178">
              <a:extLst>
                <a:ext uri="{FF2B5EF4-FFF2-40B4-BE49-F238E27FC236}">
                  <a16:creationId xmlns:a16="http://schemas.microsoft.com/office/drawing/2014/main" id="{4344EED7-17AA-4AA0-A8C0-E4C7FE709881}"/>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D96BDA3A-5C0F-4BDA-A815-D04469CC9784}"/>
                </a:ext>
              </a:extLst>
            </p:cNvPr>
            <p:cNvSpPr txBox="1"/>
            <p:nvPr/>
          </p:nvSpPr>
          <p:spPr>
            <a:xfrm>
              <a:off x="6609673"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9F5650DB-12F0-48EC-BD5E-9ECBF4ABE9A7}"/>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9" name="object 28">
              <a:extLst>
                <a:ext uri="{FF2B5EF4-FFF2-40B4-BE49-F238E27FC236}">
                  <a16:creationId xmlns:a16="http://schemas.microsoft.com/office/drawing/2014/main" id="{9055D429-47D3-418D-86A3-D634103B38EA}"/>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90" name="object 31">
              <a:extLst>
                <a:ext uri="{FF2B5EF4-FFF2-40B4-BE49-F238E27FC236}">
                  <a16:creationId xmlns:a16="http://schemas.microsoft.com/office/drawing/2014/main" id="{C0B7417C-6581-4719-A7AD-AB070064E2CD}"/>
                </a:ext>
              </a:extLst>
            </p:cNvPr>
            <p:cNvSpPr txBox="1"/>
            <p:nvPr/>
          </p:nvSpPr>
          <p:spPr>
            <a:xfrm>
              <a:off x="3677371" y="3440393"/>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1" name="object 34">
              <a:extLst>
                <a:ext uri="{FF2B5EF4-FFF2-40B4-BE49-F238E27FC236}">
                  <a16:creationId xmlns:a16="http://schemas.microsoft.com/office/drawing/2014/main" id="{EFF2149A-29C3-4900-B799-BF25A6D7ED5F}"/>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43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3" name="Rectangle 192">
              <a:extLst>
                <a:ext uri="{FF2B5EF4-FFF2-40B4-BE49-F238E27FC236}">
                  <a16:creationId xmlns:a16="http://schemas.microsoft.com/office/drawing/2014/main" id="{CAC8544B-D632-4F93-987C-4457F32157F4}"/>
                </a:ext>
              </a:extLst>
            </p:cNvPr>
            <p:cNvSpPr/>
            <p:nvPr/>
          </p:nvSpPr>
          <p:spPr>
            <a:xfrm>
              <a:off x="3337560" y="3404481"/>
              <a:ext cx="274320" cy="88696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a:extLst>
                <a:ext uri="{FF2B5EF4-FFF2-40B4-BE49-F238E27FC236}">
                  <a16:creationId xmlns:a16="http://schemas.microsoft.com/office/drawing/2014/main" id="{FA4BE467-6480-4EE8-B465-BEEFBBEC0703}"/>
                </a:ext>
              </a:extLst>
            </p:cNvPr>
            <p:cNvSpPr/>
            <p:nvPr/>
          </p:nvSpPr>
          <p:spPr>
            <a:xfrm>
              <a:off x="3337560" y="4288388"/>
              <a:ext cx="274320" cy="101560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object 29">
              <a:extLst>
                <a:ext uri="{FF2B5EF4-FFF2-40B4-BE49-F238E27FC236}">
                  <a16:creationId xmlns:a16="http://schemas.microsoft.com/office/drawing/2014/main" id="{7DF0ABE6-A198-4B72-8B5F-682A7FA133B9}"/>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97" name="object 31">
              <a:extLst>
                <a:ext uri="{FF2B5EF4-FFF2-40B4-BE49-F238E27FC236}">
                  <a16:creationId xmlns:a16="http://schemas.microsoft.com/office/drawing/2014/main" id="{097563E2-F3CA-459D-AA12-C836C06B14A6}"/>
                </a:ext>
              </a:extLst>
            </p:cNvPr>
            <p:cNvSpPr txBox="1"/>
            <p:nvPr/>
          </p:nvSpPr>
          <p:spPr>
            <a:xfrm>
              <a:off x="10992571" y="3508947"/>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8" name="object 34">
              <a:extLst>
                <a:ext uri="{FF2B5EF4-FFF2-40B4-BE49-F238E27FC236}">
                  <a16:creationId xmlns:a16="http://schemas.microsoft.com/office/drawing/2014/main" id="{4D5E4887-789E-4071-B114-A9893D95B13A}"/>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9" name="Rectangle 198">
              <a:extLst>
                <a:ext uri="{FF2B5EF4-FFF2-40B4-BE49-F238E27FC236}">
                  <a16:creationId xmlns:a16="http://schemas.microsoft.com/office/drawing/2014/main" id="{72B1D2AB-0A5B-4BE9-AF84-496CFC5CFBE3}"/>
                </a:ext>
              </a:extLst>
            </p:cNvPr>
            <p:cNvSpPr/>
            <p:nvPr/>
          </p:nvSpPr>
          <p:spPr>
            <a:xfrm>
              <a:off x="10652760" y="2946749"/>
              <a:ext cx="274320" cy="6400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2" name="Straight Connector 201">
              <a:extLst>
                <a:ext uri="{FF2B5EF4-FFF2-40B4-BE49-F238E27FC236}">
                  <a16:creationId xmlns:a16="http://schemas.microsoft.com/office/drawing/2014/main" id="{CB213ADD-94D7-4392-8666-0FC31BA8A70B}"/>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object 27">
              <a:extLst>
                <a:ext uri="{FF2B5EF4-FFF2-40B4-BE49-F238E27FC236}">
                  <a16:creationId xmlns:a16="http://schemas.microsoft.com/office/drawing/2014/main" id="{52D5AEDB-4934-4A83-A523-AF7EB30D4D1F}"/>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05" name="object 34">
              <a:extLst>
                <a:ext uri="{FF2B5EF4-FFF2-40B4-BE49-F238E27FC236}">
                  <a16:creationId xmlns:a16="http://schemas.microsoft.com/office/drawing/2014/main" id="{FF48EE67-7467-45BC-A5AF-03678C0418B3}"/>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06" name="Rectangle 205">
              <a:extLst>
                <a:ext uri="{FF2B5EF4-FFF2-40B4-BE49-F238E27FC236}">
                  <a16:creationId xmlns:a16="http://schemas.microsoft.com/office/drawing/2014/main" id="{25E3553C-0F7B-41E8-AC62-E0C82207D61F}"/>
                </a:ext>
              </a:extLst>
            </p:cNvPr>
            <p:cNvSpPr/>
            <p:nvPr/>
          </p:nvSpPr>
          <p:spPr>
            <a:xfrm>
              <a:off x="7726680" y="2948390"/>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 name="Rectangle 206">
              <a:extLst>
                <a:ext uri="{FF2B5EF4-FFF2-40B4-BE49-F238E27FC236}">
                  <a16:creationId xmlns:a16="http://schemas.microsoft.com/office/drawing/2014/main" id="{0AA6DE26-B18B-4C9D-8A66-DA10A1910075}"/>
                </a:ext>
              </a:extLst>
            </p:cNvPr>
            <p:cNvSpPr/>
            <p:nvPr/>
          </p:nvSpPr>
          <p:spPr>
            <a:xfrm>
              <a:off x="7726680" y="3323746"/>
              <a:ext cx="274320" cy="197977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object 31">
              <a:extLst>
                <a:ext uri="{FF2B5EF4-FFF2-40B4-BE49-F238E27FC236}">
                  <a16:creationId xmlns:a16="http://schemas.microsoft.com/office/drawing/2014/main" id="{874AA8A1-7717-40DF-A859-B32FAF6E1363}"/>
                </a:ext>
              </a:extLst>
            </p:cNvPr>
            <p:cNvSpPr txBox="1"/>
            <p:nvPr/>
          </p:nvSpPr>
          <p:spPr>
            <a:xfrm>
              <a:off x="8066491" y="3111588"/>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09" name="Rectangle 208">
              <a:extLst>
                <a:ext uri="{FF2B5EF4-FFF2-40B4-BE49-F238E27FC236}">
                  <a16:creationId xmlns:a16="http://schemas.microsoft.com/office/drawing/2014/main" id="{C7EAAB84-6CDE-4F0A-8091-12660C606ABF}"/>
                </a:ext>
              </a:extLst>
            </p:cNvPr>
            <p:cNvSpPr/>
            <p:nvPr/>
          </p:nvSpPr>
          <p:spPr>
            <a:xfrm>
              <a:off x="7726680" y="3194385"/>
              <a:ext cx="274320" cy="12801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a:extLst>
                <a:ext uri="{FF2B5EF4-FFF2-40B4-BE49-F238E27FC236}">
                  <a16:creationId xmlns:a16="http://schemas.microsoft.com/office/drawing/2014/main" id="{A7071AC3-6B38-4E6F-A97C-9ADF487A50C3}"/>
                </a:ext>
              </a:extLst>
            </p:cNvPr>
            <p:cNvSpPr/>
            <p:nvPr/>
          </p:nvSpPr>
          <p:spPr>
            <a:xfrm>
              <a:off x="10652760" y="3582066"/>
              <a:ext cx="274320" cy="3017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Rectangle 200">
              <a:extLst>
                <a:ext uri="{FF2B5EF4-FFF2-40B4-BE49-F238E27FC236}">
                  <a16:creationId xmlns:a16="http://schemas.microsoft.com/office/drawing/2014/main" id="{CBFDDDCD-44F9-4972-8E6B-2D89E1A8CDB8}"/>
                </a:ext>
              </a:extLst>
            </p:cNvPr>
            <p:cNvSpPr/>
            <p:nvPr/>
          </p:nvSpPr>
          <p:spPr>
            <a:xfrm>
              <a:off x="10652760" y="3886200"/>
              <a:ext cx="274320" cy="141413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735380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Caribbean,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55AB9F2F-3AA8-4A99-93B6-E28B6A978B68}"/>
              </a:ext>
            </a:extLst>
          </p:cNvPr>
          <p:cNvGrpSpPr/>
          <p:nvPr/>
        </p:nvGrpSpPr>
        <p:grpSpPr>
          <a:xfrm>
            <a:off x="411480" y="2240280"/>
            <a:ext cx="11567160" cy="4314408"/>
            <a:chOff x="411480" y="2240280"/>
            <a:chExt cx="11567160" cy="4314408"/>
          </a:xfrm>
        </p:grpSpPr>
        <p:grpSp>
          <p:nvGrpSpPr>
            <p:cNvPr id="224" name="Group 223">
              <a:extLst>
                <a:ext uri="{FF2B5EF4-FFF2-40B4-BE49-F238E27FC236}">
                  <a16:creationId xmlns:a16="http://schemas.microsoft.com/office/drawing/2014/main" id="{BCE9C291-B009-4BC0-B924-33C2B65C308A}"/>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01BB379A-0A35-41E2-86B7-3802BA661EFB}"/>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9699A6CD-91FD-4B80-A023-5E3FF826DCA3}"/>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4F8628AD-20AC-4B5D-8F70-CEB61C766DB1}"/>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9A13CF29-56D8-4602-9CE0-A753AC4A998E}"/>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27CFF02A-73C2-415D-B83F-B3FACA8356CF}"/>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4DEEF4F7-8491-41E7-A53B-C71E414FD74A}"/>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3D1EBC6D-5836-4209-9AAC-870831355978}"/>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99E6DA1F-DD44-4A42-8BC0-3579A564986E}"/>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49F0E77B-95A1-440E-8033-6EBE1315A928}"/>
                </a:ext>
              </a:extLst>
            </p:cNvPr>
            <p:cNvSpPr/>
            <p:nvPr/>
          </p:nvSpPr>
          <p:spPr>
            <a:xfrm>
              <a:off x="1874520" y="2859721"/>
              <a:ext cx="274320" cy="25911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53DE91C0-543F-41FB-9376-C338CDFCEF08}"/>
                </a:ext>
              </a:extLst>
            </p:cNvPr>
            <p:cNvSpPr/>
            <p:nvPr/>
          </p:nvSpPr>
          <p:spPr>
            <a:xfrm>
              <a:off x="1874520" y="3114069"/>
              <a:ext cx="274320" cy="186101"/>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1FE799C5-62AE-40E8-B77E-940B191851FF}"/>
                </a:ext>
              </a:extLst>
            </p:cNvPr>
            <p:cNvSpPr/>
            <p:nvPr/>
          </p:nvSpPr>
          <p:spPr>
            <a:xfrm>
              <a:off x="1874520" y="3300984"/>
              <a:ext cx="274320" cy="200253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D59531B4-A695-4736-9059-A1E09AA54B68}"/>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558791B4-060B-4545-A924-57924F0859B9}"/>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82110029-CE1C-4233-B84F-B720396917F6}"/>
                </a:ext>
              </a:extLst>
            </p:cNvPr>
            <p:cNvSpPr/>
            <p:nvPr/>
          </p:nvSpPr>
          <p:spPr>
            <a:xfrm>
              <a:off x="3337560" y="2859720"/>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18ED0D5E-4578-4358-9CF6-60633CFA975C}"/>
                </a:ext>
              </a:extLst>
            </p:cNvPr>
            <p:cNvSpPr/>
            <p:nvPr/>
          </p:nvSpPr>
          <p:spPr>
            <a:xfrm>
              <a:off x="3337560" y="3328899"/>
              <a:ext cx="274320" cy="3017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F95130C4-888D-4112-8393-466C35500412}"/>
                </a:ext>
              </a:extLst>
            </p:cNvPr>
            <p:cNvSpPr/>
            <p:nvPr/>
          </p:nvSpPr>
          <p:spPr>
            <a:xfrm>
              <a:off x="3337560" y="3630166"/>
              <a:ext cx="274320" cy="167383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4521A914-6BE5-4814-A8A0-F3D4302A14C6}"/>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8F99965B-D08B-473D-AA59-DDA2E58E6D91}"/>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A5B66D8B-2F02-48D1-80B9-B5E9684FDB6A}"/>
                </a:ext>
              </a:extLst>
            </p:cNvPr>
            <p:cNvSpPr/>
            <p:nvPr/>
          </p:nvSpPr>
          <p:spPr>
            <a:xfrm>
              <a:off x="4800600" y="2859720"/>
              <a:ext cx="274320" cy="67900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42B58C0E-DDF9-4B16-9EB4-02D7C7C751DA}"/>
                </a:ext>
              </a:extLst>
            </p:cNvPr>
            <p:cNvSpPr/>
            <p:nvPr/>
          </p:nvSpPr>
          <p:spPr>
            <a:xfrm>
              <a:off x="4800600" y="3520438"/>
              <a:ext cx="274320" cy="301751"/>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E0BE02CA-F8C4-46F5-916B-59BE90376B56}"/>
                </a:ext>
              </a:extLst>
            </p:cNvPr>
            <p:cNvSpPr/>
            <p:nvPr/>
          </p:nvSpPr>
          <p:spPr>
            <a:xfrm>
              <a:off x="4800600" y="3822188"/>
              <a:ext cx="274320" cy="147699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E5D1F850-65FD-4EA4-9816-B5332FD8A36C}"/>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BEC42C96-8E20-4BD8-8063-BC52DD499F8E}"/>
                </a:ext>
              </a:extLst>
            </p:cNvPr>
            <p:cNvSpPr txBox="1"/>
            <p:nvPr/>
          </p:nvSpPr>
          <p:spPr>
            <a:xfrm>
              <a:off x="8066491" y="3083875"/>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C6ACE45D-1F70-4EA2-BA3F-9F8EB3AEE597}"/>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D9805760-CDD8-4B8F-91E8-1B7699EF9A90}"/>
                </a:ext>
              </a:extLst>
            </p:cNvPr>
            <p:cNvSpPr/>
            <p:nvPr/>
          </p:nvSpPr>
          <p:spPr>
            <a:xfrm>
              <a:off x="7726680" y="2926410"/>
              <a:ext cx="274320" cy="24655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5A5A32B1-A388-4E1B-A175-7F08B5F5092D}"/>
                </a:ext>
              </a:extLst>
            </p:cNvPr>
            <p:cNvSpPr/>
            <p:nvPr/>
          </p:nvSpPr>
          <p:spPr>
            <a:xfrm>
              <a:off x="7726680" y="3170587"/>
              <a:ext cx="274320" cy="16944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0E398B29-0958-402C-A855-27B92A01A8CF}"/>
                </a:ext>
              </a:extLst>
            </p:cNvPr>
            <p:cNvSpPr/>
            <p:nvPr/>
          </p:nvSpPr>
          <p:spPr>
            <a:xfrm>
              <a:off x="7726680" y="3341995"/>
              <a:ext cx="274320" cy="196033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FDC3CAE4-D9B0-4D64-8FC6-3EF5A5700668}"/>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6CE86FD0-21CF-4D00-A887-F35AD1615374}"/>
                </a:ext>
              </a:extLst>
            </p:cNvPr>
            <p:cNvSpPr txBox="1"/>
            <p:nvPr/>
          </p:nvSpPr>
          <p:spPr>
            <a:xfrm>
              <a:off x="9529531" y="3296059"/>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DAE8A407-BACD-4AEA-9EB3-9D3A873567C4}"/>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B7CDF946-A0AD-44C2-9ACD-DB3CA00046B9}"/>
                </a:ext>
              </a:extLst>
            </p:cNvPr>
            <p:cNvSpPr/>
            <p:nvPr/>
          </p:nvSpPr>
          <p:spPr>
            <a:xfrm>
              <a:off x="9189720" y="2926080"/>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ADD85B1C-9C5A-4431-9AE2-87A336CA9201}"/>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09C01CB9-08DC-445F-96F3-20151BD22528}"/>
                </a:ext>
              </a:extLst>
            </p:cNvPr>
            <p:cNvSpPr txBox="1"/>
            <p:nvPr/>
          </p:nvSpPr>
          <p:spPr>
            <a:xfrm>
              <a:off x="10992571" y="3489006"/>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D0B72C0D-914B-4EED-B409-4578443097B0}"/>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315E4200-6D90-48E3-82F0-1C98523D8E18}"/>
                </a:ext>
              </a:extLst>
            </p:cNvPr>
            <p:cNvSpPr/>
            <p:nvPr/>
          </p:nvSpPr>
          <p:spPr>
            <a:xfrm>
              <a:off x="10652760" y="2926080"/>
              <a:ext cx="274320" cy="6492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13901149-033A-46CD-A780-9304320D0C6A}"/>
                </a:ext>
              </a:extLst>
            </p:cNvPr>
            <p:cNvSpPr/>
            <p:nvPr/>
          </p:nvSpPr>
          <p:spPr>
            <a:xfrm>
              <a:off x="10652760" y="3570922"/>
              <a:ext cx="274320" cy="32004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1232900E-6AC4-4638-9758-E5A838F36714}"/>
                </a:ext>
              </a:extLst>
            </p:cNvPr>
            <p:cNvSpPr/>
            <p:nvPr/>
          </p:nvSpPr>
          <p:spPr>
            <a:xfrm>
              <a:off x="10652760" y="3892954"/>
              <a:ext cx="274320" cy="14081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2487576F-D568-4546-8614-81E12FDCE9AD}"/>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A6A90235-2ECE-429A-AC29-848D8687896B}"/>
                </a:ext>
              </a:extLst>
            </p:cNvPr>
            <p:cNvGrpSpPr/>
            <p:nvPr/>
          </p:nvGrpSpPr>
          <p:grpSpPr>
            <a:xfrm>
              <a:off x="6607903" y="3566160"/>
              <a:ext cx="724590" cy="259110"/>
              <a:chOff x="6333583" y="3383280"/>
              <a:chExt cx="724590" cy="259110"/>
            </a:xfrm>
          </p:grpSpPr>
          <p:sp>
            <p:nvSpPr>
              <p:cNvPr id="185" name="TextBox 184">
                <a:extLst>
                  <a:ext uri="{FF2B5EF4-FFF2-40B4-BE49-F238E27FC236}">
                    <a16:creationId xmlns:a16="http://schemas.microsoft.com/office/drawing/2014/main" id="{58003C18-D111-4996-8C7F-49849D0651D8}"/>
                  </a:ext>
                </a:extLst>
              </p:cNvPr>
              <p:cNvSpPr txBox="1"/>
              <p:nvPr/>
            </p:nvSpPr>
            <p:spPr>
              <a:xfrm>
                <a:off x="633358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70078796-A82D-48FD-AB42-2EB18539B739}"/>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D5E46D49-CBFE-41E4-8F1A-ABC0D05B55C6}"/>
                </a:ext>
              </a:extLst>
            </p:cNvPr>
            <p:cNvGrpSpPr/>
            <p:nvPr/>
          </p:nvGrpSpPr>
          <p:grpSpPr>
            <a:xfrm>
              <a:off x="6683338" y="3886200"/>
              <a:ext cx="649155" cy="259110"/>
              <a:chOff x="6409018" y="3703320"/>
              <a:chExt cx="649155" cy="259110"/>
            </a:xfrm>
          </p:grpSpPr>
          <p:sp>
            <p:nvSpPr>
              <p:cNvPr id="183" name="TextBox 182">
                <a:extLst>
                  <a:ext uri="{FF2B5EF4-FFF2-40B4-BE49-F238E27FC236}">
                    <a16:creationId xmlns:a16="http://schemas.microsoft.com/office/drawing/2014/main" id="{F2828581-D429-4F41-9E40-31266CB4A70F}"/>
                  </a:ext>
                </a:extLst>
              </p:cNvPr>
              <p:cNvSpPr txBox="1"/>
              <p:nvPr/>
            </p:nvSpPr>
            <p:spPr>
              <a:xfrm>
                <a:off x="6409018" y="370332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0657B09A-5E9D-4160-9113-2B2F8372F444}"/>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9DE80143-1B4E-4597-8700-F6EB4276E519}"/>
                </a:ext>
              </a:extLst>
            </p:cNvPr>
            <p:cNvGrpSpPr/>
            <p:nvPr/>
          </p:nvGrpSpPr>
          <p:grpSpPr>
            <a:xfrm>
              <a:off x="6683338" y="4526280"/>
              <a:ext cx="649155" cy="259110"/>
              <a:chOff x="6409018" y="4343400"/>
              <a:chExt cx="649155" cy="259110"/>
            </a:xfrm>
          </p:grpSpPr>
          <p:sp>
            <p:nvSpPr>
              <p:cNvPr id="181" name="TextBox 180">
                <a:extLst>
                  <a:ext uri="{FF2B5EF4-FFF2-40B4-BE49-F238E27FC236}">
                    <a16:creationId xmlns:a16="http://schemas.microsoft.com/office/drawing/2014/main" id="{26509BE7-ABA4-4846-9153-5FC2E9C718D7}"/>
                  </a:ext>
                </a:extLst>
              </p:cNvPr>
              <p:cNvSpPr txBox="1"/>
              <p:nvPr/>
            </p:nvSpPr>
            <p:spPr>
              <a:xfrm>
                <a:off x="6409018" y="43434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14BCFA1C-72F3-44F3-BCD8-F9AD4186406A}"/>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FE94C544-51A0-4F71-8552-C84BCE4FE025}"/>
                </a:ext>
              </a:extLst>
            </p:cNvPr>
            <p:cNvGrpSpPr/>
            <p:nvPr/>
          </p:nvGrpSpPr>
          <p:grpSpPr>
            <a:xfrm>
              <a:off x="6683338" y="4846320"/>
              <a:ext cx="649155" cy="259110"/>
              <a:chOff x="6409018" y="4663440"/>
              <a:chExt cx="649155" cy="259110"/>
            </a:xfrm>
          </p:grpSpPr>
          <p:sp>
            <p:nvSpPr>
              <p:cNvPr id="179" name="TextBox 178">
                <a:extLst>
                  <a:ext uri="{FF2B5EF4-FFF2-40B4-BE49-F238E27FC236}">
                    <a16:creationId xmlns:a16="http://schemas.microsoft.com/office/drawing/2014/main" id="{3C2A1BCB-4C7B-4BB5-9A7D-406DDE981738}"/>
                  </a:ext>
                </a:extLst>
              </p:cNvPr>
              <p:cNvSpPr txBox="1"/>
              <p:nvPr/>
            </p:nvSpPr>
            <p:spPr>
              <a:xfrm>
                <a:off x="640901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14E8E6A1-DD9A-486C-AD97-45360C455068}"/>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07104623-4821-4FF4-AEBD-B0E8F4AF56C7}"/>
                </a:ext>
              </a:extLst>
            </p:cNvPr>
            <p:cNvGrpSpPr/>
            <p:nvPr/>
          </p:nvGrpSpPr>
          <p:grpSpPr>
            <a:xfrm>
              <a:off x="6604791" y="2926080"/>
              <a:ext cx="727702" cy="259110"/>
              <a:chOff x="6330471" y="2743200"/>
              <a:chExt cx="727702" cy="259110"/>
            </a:xfrm>
          </p:grpSpPr>
          <p:sp>
            <p:nvSpPr>
              <p:cNvPr id="177" name="TextBox 176">
                <a:extLst>
                  <a:ext uri="{FF2B5EF4-FFF2-40B4-BE49-F238E27FC236}">
                    <a16:creationId xmlns:a16="http://schemas.microsoft.com/office/drawing/2014/main" id="{422C02F3-8F6A-4F40-8EA3-3020B9B37BAA}"/>
                  </a:ext>
                </a:extLst>
              </p:cNvPr>
              <p:cNvSpPr txBox="1"/>
              <p:nvPr/>
            </p:nvSpPr>
            <p:spPr>
              <a:xfrm>
                <a:off x="633047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5A61CDAF-B90A-4FEE-91FE-12B96C1EF4E1}"/>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B71A0B91-20FC-417C-9FDD-C49968D7F6FF}"/>
                </a:ext>
              </a:extLst>
            </p:cNvPr>
            <p:cNvGrpSpPr/>
            <p:nvPr/>
          </p:nvGrpSpPr>
          <p:grpSpPr>
            <a:xfrm>
              <a:off x="6683338" y="4206240"/>
              <a:ext cx="649155" cy="259110"/>
              <a:chOff x="6409018" y="4023360"/>
              <a:chExt cx="649155" cy="259110"/>
            </a:xfrm>
          </p:grpSpPr>
          <p:sp>
            <p:nvSpPr>
              <p:cNvPr id="175" name="TextBox 174">
                <a:extLst>
                  <a:ext uri="{FF2B5EF4-FFF2-40B4-BE49-F238E27FC236}">
                    <a16:creationId xmlns:a16="http://schemas.microsoft.com/office/drawing/2014/main" id="{32F3EA07-CC6F-431F-82AC-FB87AEEF03AD}"/>
                  </a:ext>
                </a:extLst>
              </p:cNvPr>
              <p:cNvSpPr txBox="1"/>
              <p:nvPr/>
            </p:nvSpPr>
            <p:spPr>
              <a:xfrm>
                <a:off x="6409018" y="40233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1E6B5B9A-5792-42F0-90C0-B779AF2CD728}"/>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0F37839F-8BFA-41AC-ACAC-65D14DB367D8}"/>
                </a:ext>
              </a:extLst>
            </p:cNvPr>
            <p:cNvGrpSpPr/>
            <p:nvPr/>
          </p:nvGrpSpPr>
          <p:grpSpPr>
            <a:xfrm>
              <a:off x="6607903" y="3246120"/>
              <a:ext cx="724590" cy="259110"/>
              <a:chOff x="6333583" y="3063240"/>
              <a:chExt cx="724590" cy="259110"/>
            </a:xfrm>
          </p:grpSpPr>
          <p:sp>
            <p:nvSpPr>
              <p:cNvPr id="173" name="TextBox 172">
                <a:extLst>
                  <a:ext uri="{FF2B5EF4-FFF2-40B4-BE49-F238E27FC236}">
                    <a16:creationId xmlns:a16="http://schemas.microsoft.com/office/drawing/2014/main" id="{9C225AB8-C286-4B59-81EC-A028DD70E180}"/>
                  </a:ext>
                </a:extLst>
              </p:cNvPr>
              <p:cNvSpPr txBox="1"/>
              <p:nvPr/>
            </p:nvSpPr>
            <p:spPr>
              <a:xfrm>
                <a:off x="633358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41FB916B-6DB0-470E-9DC2-38C087E12E67}"/>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A11EC821-CB62-4FB7-B809-978014F83858}"/>
                </a:ext>
              </a:extLst>
            </p:cNvPr>
            <p:cNvGrpSpPr/>
            <p:nvPr/>
          </p:nvGrpSpPr>
          <p:grpSpPr>
            <a:xfrm>
              <a:off x="6604791" y="2606040"/>
              <a:ext cx="727702" cy="259110"/>
              <a:chOff x="6330471" y="2606040"/>
              <a:chExt cx="727702" cy="259110"/>
            </a:xfrm>
          </p:grpSpPr>
          <p:cxnSp>
            <p:nvCxnSpPr>
              <p:cNvPr id="171" name="Straight Connector 170">
                <a:extLst>
                  <a:ext uri="{FF2B5EF4-FFF2-40B4-BE49-F238E27FC236}">
                    <a16:creationId xmlns:a16="http://schemas.microsoft.com/office/drawing/2014/main" id="{9BCEDAAD-4A18-479D-8F37-F4624A8799FC}"/>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2D1C552B-1C5A-422F-BBF0-0069B7F81991}"/>
                  </a:ext>
                </a:extLst>
              </p:cNvPr>
              <p:cNvSpPr txBox="1"/>
              <p:nvPr/>
            </p:nvSpPr>
            <p:spPr>
              <a:xfrm>
                <a:off x="633047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6E4AD58F-609A-46F3-BE2F-B3B1FB496A9C}"/>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7" name="Straight Connector 186">
              <a:extLst>
                <a:ext uri="{FF2B5EF4-FFF2-40B4-BE49-F238E27FC236}">
                  <a16:creationId xmlns:a16="http://schemas.microsoft.com/office/drawing/2014/main" id="{69799B19-5D6B-429A-8165-D82AF9517A79}"/>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9" name="Group 188">
              <a:extLst>
                <a:ext uri="{FF2B5EF4-FFF2-40B4-BE49-F238E27FC236}">
                  <a16:creationId xmlns:a16="http://schemas.microsoft.com/office/drawing/2014/main" id="{E6BF33EE-47DD-4F79-B963-4DFC950BEFF2}"/>
                </a:ext>
              </a:extLst>
            </p:cNvPr>
            <p:cNvGrpSpPr/>
            <p:nvPr/>
          </p:nvGrpSpPr>
          <p:grpSpPr>
            <a:xfrm>
              <a:off x="756875" y="3739896"/>
              <a:ext cx="724590" cy="259110"/>
              <a:chOff x="481423" y="3383280"/>
              <a:chExt cx="724590" cy="259110"/>
            </a:xfrm>
          </p:grpSpPr>
          <p:sp>
            <p:nvSpPr>
              <p:cNvPr id="218" name="TextBox 217">
                <a:extLst>
                  <a:ext uri="{FF2B5EF4-FFF2-40B4-BE49-F238E27FC236}">
                    <a16:creationId xmlns:a16="http://schemas.microsoft.com/office/drawing/2014/main" id="{769DD363-2DAC-4583-9C9C-0295BC82BC4E}"/>
                  </a:ext>
                </a:extLst>
              </p:cNvPr>
              <p:cNvSpPr txBox="1"/>
              <p:nvPr/>
            </p:nvSpPr>
            <p:spPr>
              <a:xfrm>
                <a:off x="48142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9" name="Straight Connector 218">
                <a:extLst>
                  <a:ext uri="{FF2B5EF4-FFF2-40B4-BE49-F238E27FC236}">
                    <a16:creationId xmlns:a16="http://schemas.microsoft.com/office/drawing/2014/main" id="{92D5464F-1711-486B-877A-61CDF8223799}"/>
                  </a:ext>
                </a:extLst>
              </p:cNvPr>
              <p:cNvCxnSpPr/>
              <p:nvPr/>
            </p:nvCxnSpPr>
            <p:spPr>
              <a:xfrm>
                <a:off x="115114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24CDE708-AF6F-48EB-81BB-6F9C1560BBB1}"/>
                </a:ext>
              </a:extLst>
            </p:cNvPr>
            <p:cNvGrpSpPr/>
            <p:nvPr/>
          </p:nvGrpSpPr>
          <p:grpSpPr>
            <a:xfrm>
              <a:off x="832310" y="4032504"/>
              <a:ext cx="649155" cy="259110"/>
              <a:chOff x="556858" y="3703320"/>
              <a:chExt cx="649155" cy="259110"/>
            </a:xfrm>
          </p:grpSpPr>
          <p:sp>
            <p:nvSpPr>
              <p:cNvPr id="216" name="TextBox 215">
                <a:extLst>
                  <a:ext uri="{FF2B5EF4-FFF2-40B4-BE49-F238E27FC236}">
                    <a16:creationId xmlns:a16="http://schemas.microsoft.com/office/drawing/2014/main" id="{803D7C54-4795-4008-A223-C3D003B69AE1}"/>
                  </a:ext>
                </a:extLst>
              </p:cNvPr>
              <p:cNvSpPr txBox="1"/>
              <p:nvPr/>
            </p:nvSpPr>
            <p:spPr>
              <a:xfrm>
                <a:off x="556858" y="370332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A63DC647-1EC1-4813-9824-50383E6B90E5}"/>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8228D872-3183-4B0A-A2CB-9B451688D14B}"/>
                </a:ext>
              </a:extLst>
            </p:cNvPr>
            <p:cNvGrpSpPr/>
            <p:nvPr/>
          </p:nvGrpSpPr>
          <p:grpSpPr>
            <a:xfrm>
              <a:off x="832310" y="4599432"/>
              <a:ext cx="649155" cy="259110"/>
              <a:chOff x="556858" y="4343400"/>
              <a:chExt cx="649155" cy="259110"/>
            </a:xfrm>
          </p:grpSpPr>
          <p:sp>
            <p:nvSpPr>
              <p:cNvPr id="214" name="TextBox 213">
                <a:extLst>
                  <a:ext uri="{FF2B5EF4-FFF2-40B4-BE49-F238E27FC236}">
                    <a16:creationId xmlns:a16="http://schemas.microsoft.com/office/drawing/2014/main" id="{D4CF4512-B8B6-4700-A8C7-C723AD943910}"/>
                  </a:ext>
                </a:extLst>
              </p:cNvPr>
              <p:cNvSpPr txBox="1"/>
              <p:nvPr/>
            </p:nvSpPr>
            <p:spPr>
              <a:xfrm>
                <a:off x="556858" y="43434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4CA0BB54-9DB0-4847-BEF7-8F1A04117A12}"/>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829AFAB7-905F-4623-BBA0-94D27CC3C7DF}"/>
                </a:ext>
              </a:extLst>
            </p:cNvPr>
            <p:cNvGrpSpPr/>
            <p:nvPr/>
          </p:nvGrpSpPr>
          <p:grpSpPr>
            <a:xfrm>
              <a:off x="832310" y="4882896"/>
              <a:ext cx="649155" cy="259110"/>
              <a:chOff x="556858" y="4663440"/>
              <a:chExt cx="649155" cy="259110"/>
            </a:xfrm>
          </p:grpSpPr>
          <p:sp>
            <p:nvSpPr>
              <p:cNvPr id="212" name="TextBox 211">
                <a:extLst>
                  <a:ext uri="{FF2B5EF4-FFF2-40B4-BE49-F238E27FC236}">
                    <a16:creationId xmlns:a16="http://schemas.microsoft.com/office/drawing/2014/main" id="{B2322C46-C308-4506-965A-74914D2D6178}"/>
                  </a:ext>
                </a:extLst>
              </p:cNvPr>
              <p:cNvSpPr txBox="1"/>
              <p:nvPr/>
            </p:nvSpPr>
            <p:spPr>
              <a:xfrm>
                <a:off x="55685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4913F249-C798-44E8-ACAA-FACF702283E3}"/>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6B90AE9A-39E3-439B-9A59-6B0C538BAAB9}"/>
                </a:ext>
              </a:extLst>
            </p:cNvPr>
            <p:cNvGrpSpPr/>
            <p:nvPr/>
          </p:nvGrpSpPr>
          <p:grpSpPr>
            <a:xfrm>
              <a:off x="753763" y="2889504"/>
              <a:ext cx="727702" cy="259110"/>
              <a:chOff x="478311" y="2743200"/>
              <a:chExt cx="727702" cy="259110"/>
            </a:xfrm>
          </p:grpSpPr>
          <p:sp>
            <p:nvSpPr>
              <p:cNvPr id="210" name="TextBox 209">
                <a:extLst>
                  <a:ext uri="{FF2B5EF4-FFF2-40B4-BE49-F238E27FC236}">
                    <a16:creationId xmlns:a16="http://schemas.microsoft.com/office/drawing/2014/main" id="{21BF4273-A99C-449D-9CAC-2B29A1563041}"/>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5705F08B-3BD3-48F3-81E9-D81F1D812FB4}"/>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C72F81CB-05F3-45CE-B7F8-DC5A3D164D07}"/>
                </a:ext>
              </a:extLst>
            </p:cNvPr>
            <p:cNvGrpSpPr/>
            <p:nvPr/>
          </p:nvGrpSpPr>
          <p:grpSpPr>
            <a:xfrm>
              <a:off x="832310" y="4315968"/>
              <a:ext cx="649155" cy="259110"/>
              <a:chOff x="556858" y="4023360"/>
              <a:chExt cx="649155" cy="259110"/>
            </a:xfrm>
          </p:grpSpPr>
          <p:sp>
            <p:nvSpPr>
              <p:cNvPr id="208" name="TextBox 207">
                <a:extLst>
                  <a:ext uri="{FF2B5EF4-FFF2-40B4-BE49-F238E27FC236}">
                    <a16:creationId xmlns:a16="http://schemas.microsoft.com/office/drawing/2014/main" id="{50C34467-2F54-4738-83A4-547409B33DD3}"/>
                  </a:ext>
                </a:extLst>
              </p:cNvPr>
              <p:cNvSpPr txBox="1"/>
              <p:nvPr/>
            </p:nvSpPr>
            <p:spPr>
              <a:xfrm>
                <a:off x="556858" y="40233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9" name="Straight Connector 208">
                <a:extLst>
                  <a:ext uri="{FF2B5EF4-FFF2-40B4-BE49-F238E27FC236}">
                    <a16:creationId xmlns:a16="http://schemas.microsoft.com/office/drawing/2014/main" id="{63D1C874-FB5D-4F9C-88BB-6AEA76856B8F}"/>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7CCEB858-802E-46EC-BEE3-DAC9767D6BE9}"/>
                </a:ext>
              </a:extLst>
            </p:cNvPr>
            <p:cNvGrpSpPr/>
            <p:nvPr/>
          </p:nvGrpSpPr>
          <p:grpSpPr>
            <a:xfrm>
              <a:off x="756875" y="3456432"/>
              <a:ext cx="724590" cy="259110"/>
              <a:chOff x="481423" y="3063240"/>
              <a:chExt cx="724590" cy="259110"/>
            </a:xfrm>
          </p:grpSpPr>
          <p:sp>
            <p:nvSpPr>
              <p:cNvPr id="206" name="TextBox 205">
                <a:extLst>
                  <a:ext uri="{FF2B5EF4-FFF2-40B4-BE49-F238E27FC236}">
                    <a16:creationId xmlns:a16="http://schemas.microsoft.com/office/drawing/2014/main" id="{EF693FC8-9108-4F0B-887A-AF85E1B6E16C}"/>
                  </a:ext>
                </a:extLst>
              </p:cNvPr>
              <p:cNvSpPr txBox="1"/>
              <p:nvPr/>
            </p:nvSpPr>
            <p:spPr>
              <a:xfrm>
                <a:off x="48142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3EBE3CE3-B9D5-4D1C-ABD7-73161D075601}"/>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83E88A3D-438D-411E-A677-03FFA24EEA7C}"/>
                </a:ext>
              </a:extLst>
            </p:cNvPr>
            <p:cNvGrpSpPr/>
            <p:nvPr/>
          </p:nvGrpSpPr>
          <p:grpSpPr>
            <a:xfrm>
              <a:off x="753763" y="2606040"/>
              <a:ext cx="727702" cy="259110"/>
              <a:chOff x="478311" y="2423160"/>
              <a:chExt cx="727702" cy="259110"/>
            </a:xfrm>
          </p:grpSpPr>
          <p:cxnSp>
            <p:nvCxnSpPr>
              <p:cNvPr id="204" name="Straight Connector 203">
                <a:extLst>
                  <a:ext uri="{FF2B5EF4-FFF2-40B4-BE49-F238E27FC236}">
                    <a16:creationId xmlns:a16="http://schemas.microsoft.com/office/drawing/2014/main" id="{109430C9-2336-4147-A934-49870BAB68C9}"/>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8CFDD9A5-17CD-4151-96E4-0077084DB57D}"/>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180 </a:t>
                </a:r>
                <a:r>
                  <a:rPr lang="en-US" sz="1100" dirty="0">
                    <a:solidFill>
                      <a:prstClr val="black">
                        <a:lumMod val="65000"/>
                        <a:lumOff val="35000"/>
                      </a:prstClr>
                    </a:solidFill>
                    <a:latin typeface="Arial" panose="020B0604020202020204"/>
                  </a:rPr>
                  <a:t>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A3BE4237-83A6-4FD1-843C-F7E0DEB7BA59}"/>
                </a:ext>
              </a:extLst>
            </p:cNvPr>
            <p:cNvGrpSpPr/>
            <p:nvPr/>
          </p:nvGrpSpPr>
          <p:grpSpPr>
            <a:xfrm>
              <a:off x="754895" y="3172968"/>
              <a:ext cx="727702" cy="259110"/>
              <a:chOff x="478311" y="2423160"/>
              <a:chExt cx="727702" cy="259110"/>
            </a:xfrm>
          </p:grpSpPr>
          <p:cxnSp>
            <p:nvCxnSpPr>
              <p:cNvPr id="200" name="Straight Connector 199">
                <a:extLst>
                  <a:ext uri="{FF2B5EF4-FFF2-40B4-BE49-F238E27FC236}">
                    <a16:creationId xmlns:a16="http://schemas.microsoft.com/office/drawing/2014/main" id="{7D3D96E9-6DFF-4864-940E-E77AE7BA829D}"/>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5C0E454C-5450-48D2-98A2-3570467F0908}"/>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21" name="object 31">
              <a:extLst>
                <a:ext uri="{FF2B5EF4-FFF2-40B4-BE49-F238E27FC236}">
                  <a16:creationId xmlns:a16="http://schemas.microsoft.com/office/drawing/2014/main" id="{90E7DADB-B20A-4D70-B463-A64C74C8F97E}"/>
                </a:ext>
              </a:extLst>
            </p:cNvPr>
            <p:cNvSpPr txBox="1"/>
            <p:nvPr/>
          </p:nvSpPr>
          <p:spPr>
            <a:xfrm>
              <a:off x="2214331" y="3027044"/>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0E170833-723F-49AC-8D99-0456893F7A9E}"/>
                </a:ext>
              </a:extLst>
            </p:cNvPr>
            <p:cNvSpPr txBox="1"/>
            <p:nvPr/>
          </p:nvSpPr>
          <p:spPr>
            <a:xfrm>
              <a:off x="5140411" y="3439804"/>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3" name="object 31">
              <a:extLst>
                <a:ext uri="{FF2B5EF4-FFF2-40B4-BE49-F238E27FC236}">
                  <a16:creationId xmlns:a16="http://schemas.microsoft.com/office/drawing/2014/main" id="{57A7F9A0-7F69-4453-8EA7-D9E889DE5B56}"/>
                </a:ext>
              </a:extLst>
            </p:cNvPr>
            <p:cNvSpPr txBox="1"/>
            <p:nvPr/>
          </p:nvSpPr>
          <p:spPr>
            <a:xfrm>
              <a:off x="3677371" y="3246436"/>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8" name="Rectangle 147">
              <a:extLst>
                <a:ext uri="{FF2B5EF4-FFF2-40B4-BE49-F238E27FC236}">
                  <a16:creationId xmlns:a16="http://schemas.microsoft.com/office/drawing/2014/main" id="{41CAC66C-2244-4272-A6F8-BF2CF84DD81F}"/>
                </a:ext>
              </a:extLst>
            </p:cNvPr>
            <p:cNvSpPr/>
            <p:nvPr/>
          </p:nvSpPr>
          <p:spPr>
            <a:xfrm>
              <a:off x="9189720" y="3385659"/>
              <a:ext cx="274320" cy="35465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36E3BA9E-6DA0-4781-B9F7-F061F839B6B3}"/>
                </a:ext>
              </a:extLst>
            </p:cNvPr>
            <p:cNvSpPr/>
            <p:nvPr/>
          </p:nvSpPr>
          <p:spPr>
            <a:xfrm>
              <a:off x="9189720" y="3739896"/>
              <a:ext cx="274320" cy="156044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a:extLst>
                <a:ext uri="{FF2B5EF4-FFF2-40B4-BE49-F238E27FC236}">
                  <a16:creationId xmlns:a16="http://schemas.microsoft.com/office/drawing/2014/main" id="{25AABA9E-CF87-42E8-B8DB-9467239D9D68}"/>
                </a:ext>
              </a:extLst>
            </p:cNvPr>
            <p:cNvGrpSpPr/>
            <p:nvPr/>
          </p:nvGrpSpPr>
          <p:grpSpPr>
            <a:xfrm>
              <a:off x="1184971" y="5166360"/>
              <a:ext cx="4758629" cy="259110"/>
              <a:chOff x="1184971" y="5166360"/>
              <a:chExt cx="4758629" cy="259110"/>
            </a:xfrm>
          </p:grpSpPr>
          <p:sp>
            <p:nvSpPr>
              <p:cNvPr id="199" name="TextBox 198">
                <a:extLst>
                  <a:ext uri="{FF2B5EF4-FFF2-40B4-BE49-F238E27FC236}">
                    <a16:creationId xmlns:a16="http://schemas.microsoft.com/office/drawing/2014/main" id="{E0EACCDE-D231-4A00-9139-34488F105BE9}"/>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0" name="Straight Connector 219">
                <a:extLst>
                  <a:ext uri="{FF2B5EF4-FFF2-40B4-BE49-F238E27FC236}">
                    <a16:creationId xmlns:a16="http://schemas.microsoft.com/office/drawing/2014/main" id="{75F7D5FC-FB7F-49CD-9091-A51DB9969FBA}"/>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02697275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The impact of condom use on new HIV infections in the future under three scenarios, </a:t>
            </a:r>
          </a:p>
          <a:p>
            <a:pPr>
              <a:lnSpc>
                <a:spcPct val="100000"/>
              </a:lnSpc>
              <a:spcBef>
                <a:spcPts val="0"/>
              </a:spcBef>
            </a:pPr>
            <a:r>
              <a:rPr lang="en-US" dirty="0"/>
              <a:t>global, 2019–2030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2" name="Group 1">
            <a:extLst>
              <a:ext uri="{FF2B5EF4-FFF2-40B4-BE49-F238E27FC236}">
                <a16:creationId xmlns:a16="http://schemas.microsoft.com/office/drawing/2014/main" id="{6E9AF117-A53E-4DAE-B97B-15741F6D13DA}"/>
              </a:ext>
            </a:extLst>
          </p:cNvPr>
          <p:cNvGrpSpPr/>
          <p:nvPr/>
        </p:nvGrpSpPr>
        <p:grpSpPr>
          <a:xfrm>
            <a:off x="457198" y="2130552"/>
            <a:ext cx="8595360" cy="4424136"/>
            <a:chOff x="457198" y="2130552"/>
            <a:chExt cx="8595360" cy="442413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859536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Stover J, Teng Y. The impact of condom use on the HIV epidemic [version 1]. Gates Open Res. 2021;5:91.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doi</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10.12688/ gatesopenres.13278.1</a:t>
              </a:r>
            </a:p>
          </p:txBody>
        </p:sp>
        <p:sp>
          <p:nvSpPr>
            <p:cNvPr id="13" name="object 10">
              <a:extLst>
                <a:ext uri="{FF2B5EF4-FFF2-40B4-BE49-F238E27FC236}">
                  <a16:creationId xmlns:a16="http://schemas.microsoft.com/office/drawing/2014/main" id="{49FA9DD4-25B0-42FB-9645-8D068E8D7D72}"/>
                </a:ext>
              </a:extLst>
            </p:cNvPr>
            <p:cNvSpPr txBox="1"/>
            <p:nvPr/>
          </p:nvSpPr>
          <p:spPr>
            <a:xfrm>
              <a:off x="914400" y="2717863"/>
              <a:ext cx="166777" cy="186429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p>
          </p:txBody>
        </p:sp>
        <p:grpSp>
          <p:nvGrpSpPr>
            <p:cNvPr id="14" name="Group 13">
              <a:extLst>
                <a:ext uri="{FF2B5EF4-FFF2-40B4-BE49-F238E27FC236}">
                  <a16:creationId xmlns:a16="http://schemas.microsoft.com/office/drawing/2014/main" id="{A2EA4C04-DE53-47A6-A769-4310D2D43A9B}"/>
                </a:ext>
              </a:extLst>
            </p:cNvPr>
            <p:cNvGrpSpPr/>
            <p:nvPr/>
          </p:nvGrpSpPr>
          <p:grpSpPr>
            <a:xfrm>
              <a:off x="1326154" y="3671942"/>
              <a:ext cx="881567" cy="271869"/>
              <a:chOff x="1029529" y="3935518"/>
              <a:chExt cx="881567" cy="271869"/>
            </a:xfrm>
          </p:grpSpPr>
          <p:sp>
            <p:nvSpPr>
              <p:cNvPr id="15" name="TextBox 14">
                <a:extLst>
                  <a:ext uri="{FF2B5EF4-FFF2-40B4-BE49-F238E27FC236}">
                    <a16:creationId xmlns:a16="http://schemas.microsoft.com/office/drawing/2014/main" id="{C3C16210-2E2E-40FC-8E7B-24CC2C45B9ED}"/>
                  </a:ext>
                </a:extLst>
              </p:cNvPr>
              <p:cNvSpPr txBox="1"/>
              <p:nvPr/>
            </p:nvSpPr>
            <p:spPr>
              <a:xfrm>
                <a:off x="1029529" y="3935518"/>
                <a:ext cx="7809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800 000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1AF26A5A-81EA-4C31-8CDA-FA8F4447944B}"/>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7436D33-A25E-444A-B953-7C23E2BFF69F}"/>
                </a:ext>
              </a:extLst>
            </p:cNvPr>
            <p:cNvGrpSpPr/>
            <p:nvPr/>
          </p:nvGrpSpPr>
          <p:grpSpPr>
            <a:xfrm>
              <a:off x="1369435" y="4597275"/>
              <a:ext cx="838286" cy="271869"/>
              <a:chOff x="1072810" y="4378231"/>
              <a:chExt cx="838286" cy="271869"/>
            </a:xfrm>
          </p:grpSpPr>
          <p:sp>
            <p:nvSpPr>
              <p:cNvPr id="18" name="TextBox 17">
                <a:extLst>
                  <a:ext uri="{FF2B5EF4-FFF2-40B4-BE49-F238E27FC236}">
                    <a16:creationId xmlns:a16="http://schemas.microsoft.com/office/drawing/2014/main" id="{C2812B40-5B43-49DB-A92B-95AFAA5A4938}"/>
                  </a:ext>
                </a:extLst>
              </p:cNvPr>
              <p:cNvSpPr txBox="1"/>
              <p:nvPr/>
            </p:nvSpPr>
            <p:spPr>
              <a:xfrm>
                <a:off x="1072810" y="4378231"/>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371F3DF7-06A7-4079-A925-EF3F2DC94234}"/>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B18BAD2B-3478-4152-BACE-55F5C6971AC1}"/>
                </a:ext>
              </a:extLst>
            </p:cNvPr>
            <p:cNvGrpSpPr/>
            <p:nvPr/>
          </p:nvGrpSpPr>
          <p:grpSpPr>
            <a:xfrm>
              <a:off x="1241194" y="2130552"/>
              <a:ext cx="966527" cy="271869"/>
              <a:chOff x="944569" y="3038735"/>
              <a:chExt cx="966527" cy="271869"/>
            </a:xfrm>
          </p:grpSpPr>
          <p:cxnSp>
            <p:nvCxnSpPr>
              <p:cNvPr id="21" name="Straight Connector 20">
                <a:extLst>
                  <a:ext uri="{FF2B5EF4-FFF2-40B4-BE49-F238E27FC236}">
                    <a16:creationId xmlns:a16="http://schemas.microsoft.com/office/drawing/2014/main" id="{D2701FA8-BD7E-4003-B36C-ABDACE4DF98B}"/>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9D422F8-71D6-4B3B-A3BC-EE67131E50CF}"/>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1 800 00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96D23069-CBDC-47D8-A5FD-369A972E13A8}"/>
                </a:ext>
              </a:extLst>
            </p:cNvPr>
            <p:cNvGrpSpPr/>
            <p:nvPr/>
          </p:nvGrpSpPr>
          <p:grpSpPr>
            <a:xfrm>
              <a:off x="1241194" y="3052907"/>
              <a:ext cx="966527" cy="271869"/>
              <a:chOff x="944569" y="3493741"/>
              <a:chExt cx="966527" cy="271869"/>
            </a:xfrm>
          </p:grpSpPr>
          <p:sp>
            <p:nvSpPr>
              <p:cNvPr id="24" name="TextBox 23">
                <a:extLst>
                  <a:ext uri="{FF2B5EF4-FFF2-40B4-BE49-F238E27FC236}">
                    <a16:creationId xmlns:a16="http://schemas.microsoft.com/office/drawing/2014/main" id="{DB3BA3B1-1291-4583-9FDD-9A0F6CBF3B8C}"/>
                  </a:ext>
                </a:extLst>
              </p:cNvPr>
              <p:cNvSpPr txBox="1"/>
              <p:nvPr/>
            </p:nvSpPr>
            <p:spPr>
              <a:xfrm>
                <a:off x="944569" y="3493741"/>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1 200 00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5" name="Straight Connector 24">
                <a:extLst>
                  <a:ext uri="{FF2B5EF4-FFF2-40B4-BE49-F238E27FC236}">
                    <a16:creationId xmlns:a16="http://schemas.microsoft.com/office/drawing/2014/main" id="{C4CC03B7-9667-48E6-B9E5-E76AB5D0A8A7}"/>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TextBox 25">
              <a:extLst>
                <a:ext uri="{FF2B5EF4-FFF2-40B4-BE49-F238E27FC236}">
                  <a16:creationId xmlns:a16="http://schemas.microsoft.com/office/drawing/2014/main" id="{6826835D-36C0-4B32-B28B-C6F3B66D95CB}"/>
                </a:ext>
              </a:extLst>
            </p:cNvPr>
            <p:cNvSpPr txBox="1"/>
            <p:nvPr/>
          </p:nvSpPr>
          <p:spPr>
            <a:xfrm>
              <a:off x="1837512" y="49055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0110F0D4-D338-4451-82F5-1F5BDB324650}"/>
                </a:ext>
              </a:extLst>
            </p:cNvPr>
            <p:cNvCxnSpPr/>
            <p:nvPr/>
          </p:nvCxnSpPr>
          <p:spPr>
            <a:xfrm>
              <a:off x="2097993" y="5042720"/>
              <a:ext cx="63642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213E72E4-9700-49EC-B253-DCBF47FCEF38}"/>
                </a:ext>
              </a:extLst>
            </p:cNvPr>
            <p:cNvGrpSpPr/>
            <p:nvPr/>
          </p:nvGrpSpPr>
          <p:grpSpPr>
            <a:xfrm>
              <a:off x="1369435" y="3975256"/>
              <a:ext cx="838286" cy="271869"/>
              <a:chOff x="1072810" y="4179515"/>
              <a:chExt cx="838286" cy="271869"/>
            </a:xfrm>
          </p:grpSpPr>
          <p:sp>
            <p:nvSpPr>
              <p:cNvPr id="29" name="TextBox 28">
                <a:extLst>
                  <a:ext uri="{FF2B5EF4-FFF2-40B4-BE49-F238E27FC236}">
                    <a16:creationId xmlns:a16="http://schemas.microsoft.com/office/drawing/2014/main" id="{575D4468-9626-42E5-976A-6186A20B1D60}"/>
                  </a:ext>
                </a:extLst>
              </p:cNvPr>
              <p:cNvSpPr txBox="1"/>
              <p:nvPr/>
            </p:nvSpPr>
            <p:spPr>
              <a:xfrm>
                <a:off x="1072810" y="4179515"/>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600 00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AC8AAE41-B804-405E-A85A-069FB7636E2B}"/>
                  </a:ext>
                </a:extLst>
              </p:cNvPr>
              <p:cNvCxnSpPr/>
              <p:nvPr/>
            </p:nvCxnSpPr>
            <p:spPr>
              <a:xfrm>
                <a:off x="1801368" y="43206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2B91A849-AD16-4691-8093-B828A2D80C0E}"/>
                </a:ext>
              </a:extLst>
            </p:cNvPr>
            <p:cNvGrpSpPr/>
            <p:nvPr/>
          </p:nvGrpSpPr>
          <p:grpSpPr>
            <a:xfrm>
              <a:off x="1241194" y="2438822"/>
              <a:ext cx="966527" cy="271869"/>
              <a:chOff x="944569" y="3295025"/>
              <a:chExt cx="966527" cy="271869"/>
            </a:xfrm>
          </p:grpSpPr>
          <p:sp>
            <p:nvSpPr>
              <p:cNvPr id="32" name="TextBox 31">
                <a:extLst>
                  <a:ext uri="{FF2B5EF4-FFF2-40B4-BE49-F238E27FC236}">
                    <a16:creationId xmlns:a16="http://schemas.microsoft.com/office/drawing/2014/main" id="{1434D337-60A7-49CF-A419-F7657FC558EF}"/>
                  </a:ext>
                </a:extLst>
              </p:cNvPr>
              <p:cNvSpPr txBox="1"/>
              <p:nvPr/>
            </p:nvSpPr>
            <p:spPr>
              <a:xfrm>
                <a:off x="944569" y="329502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 </a:t>
                </a:r>
                <a:r>
                  <a:rPr lang="en-US" sz="1200" dirty="0">
                    <a:solidFill>
                      <a:schemeClr val="tx1">
                        <a:lumMod val="65000"/>
                        <a:lumOff val="35000"/>
                      </a:schemeClr>
                    </a:solidFill>
                    <a:latin typeface="Arial" panose="020B0604020202020204"/>
                  </a:rPr>
                  <a:t>6</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094942DB-D5B4-4392-9A0B-6CDC755FFCF3}"/>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TextBox 33">
              <a:extLst>
                <a:ext uri="{FF2B5EF4-FFF2-40B4-BE49-F238E27FC236}">
                  <a16:creationId xmlns:a16="http://schemas.microsoft.com/office/drawing/2014/main" id="{454151B2-82A0-49D6-A5CE-1590E1A70477}"/>
                </a:ext>
              </a:extLst>
            </p:cNvPr>
            <p:cNvSpPr txBox="1"/>
            <p:nvPr/>
          </p:nvSpPr>
          <p:spPr>
            <a:xfrm>
              <a:off x="2363210"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2019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10F9F18-EAF5-4C99-8133-7308601DCA28}"/>
                </a:ext>
              </a:extLst>
            </p:cNvPr>
            <p:cNvSpPr txBox="1"/>
            <p:nvPr/>
          </p:nvSpPr>
          <p:spPr>
            <a:xfrm>
              <a:off x="3397119"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2021</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C0633E4F-FF01-4A12-832F-E404731C907F}"/>
                </a:ext>
              </a:extLst>
            </p:cNvPr>
            <p:cNvSpPr txBox="1"/>
            <p:nvPr/>
          </p:nvSpPr>
          <p:spPr>
            <a:xfrm>
              <a:off x="4426679"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2023</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D5FCDC6C-6575-4225-ABA9-B5CAACDB5E8C}"/>
                </a:ext>
              </a:extLst>
            </p:cNvPr>
            <p:cNvSpPr txBox="1"/>
            <p:nvPr/>
          </p:nvSpPr>
          <p:spPr>
            <a:xfrm>
              <a:off x="5455116"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60712A7D-D938-48AD-AD90-BDCA6F532D7C}"/>
                </a:ext>
              </a:extLst>
            </p:cNvPr>
            <p:cNvSpPr txBox="1"/>
            <p:nvPr/>
          </p:nvSpPr>
          <p:spPr>
            <a:xfrm>
              <a:off x="6484697"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2027</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0960E465-CFBA-463E-ABFB-7D776812F2FB}"/>
                </a:ext>
              </a:extLst>
            </p:cNvPr>
            <p:cNvSpPr txBox="1"/>
            <p:nvPr/>
          </p:nvSpPr>
          <p:spPr>
            <a:xfrm>
              <a:off x="7516140" y="5118003"/>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nvGrpSpPr>
            <p:cNvPr id="49" name="Group 48">
              <a:extLst>
                <a:ext uri="{FF2B5EF4-FFF2-40B4-BE49-F238E27FC236}">
                  <a16:creationId xmlns:a16="http://schemas.microsoft.com/office/drawing/2014/main" id="{C409E888-24D7-4400-9820-507E58978B9E}"/>
                </a:ext>
              </a:extLst>
            </p:cNvPr>
            <p:cNvGrpSpPr/>
            <p:nvPr/>
          </p:nvGrpSpPr>
          <p:grpSpPr>
            <a:xfrm>
              <a:off x="1243584" y="3369863"/>
              <a:ext cx="966527" cy="271869"/>
              <a:chOff x="944569" y="3038735"/>
              <a:chExt cx="966527" cy="271869"/>
            </a:xfrm>
          </p:grpSpPr>
          <p:cxnSp>
            <p:nvCxnSpPr>
              <p:cNvPr id="50" name="Straight Connector 49">
                <a:extLst>
                  <a:ext uri="{FF2B5EF4-FFF2-40B4-BE49-F238E27FC236}">
                    <a16:creationId xmlns:a16="http://schemas.microsoft.com/office/drawing/2014/main" id="{0E1B6320-F397-4A2B-88BD-4B0BB146B371}"/>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72620B16-9DC0-4B15-94BA-66D34EAD1FC8}"/>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52" name="Group 51">
              <a:extLst>
                <a:ext uri="{FF2B5EF4-FFF2-40B4-BE49-F238E27FC236}">
                  <a16:creationId xmlns:a16="http://schemas.microsoft.com/office/drawing/2014/main" id="{08A26835-E7D9-4FF2-ABD7-AF407A58AF6E}"/>
                </a:ext>
              </a:extLst>
            </p:cNvPr>
            <p:cNvGrpSpPr/>
            <p:nvPr/>
          </p:nvGrpSpPr>
          <p:grpSpPr>
            <a:xfrm>
              <a:off x="1371825" y="4292241"/>
              <a:ext cx="838286" cy="271869"/>
              <a:chOff x="1072810" y="3038735"/>
              <a:chExt cx="838286" cy="271869"/>
            </a:xfrm>
          </p:grpSpPr>
          <p:cxnSp>
            <p:nvCxnSpPr>
              <p:cNvPr id="53" name="Straight Connector 52">
                <a:extLst>
                  <a:ext uri="{FF2B5EF4-FFF2-40B4-BE49-F238E27FC236}">
                    <a16:creationId xmlns:a16="http://schemas.microsoft.com/office/drawing/2014/main" id="{C74B7D64-3E9D-40D3-8F30-EE201C73175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05153427-561B-4613-9FAE-F35DD3C2A414}"/>
                  </a:ext>
                </a:extLst>
              </p:cNvPr>
              <p:cNvSpPr txBox="1"/>
              <p:nvPr/>
            </p:nvSpPr>
            <p:spPr>
              <a:xfrm>
                <a:off x="1072810" y="3038735"/>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400 00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BE289870-58B2-40F6-9FC6-7BAA164A963C}"/>
                </a:ext>
              </a:extLst>
            </p:cNvPr>
            <p:cNvGrpSpPr/>
            <p:nvPr/>
          </p:nvGrpSpPr>
          <p:grpSpPr>
            <a:xfrm>
              <a:off x="1243584" y="2750462"/>
              <a:ext cx="966527" cy="271869"/>
              <a:chOff x="944569" y="3038735"/>
              <a:chExt cx="966527" cy="271869"/>
            </a:xfrm>
          </p:grpSpPr>
          <p:cxnSp>
            <p:nvCxnSpPr>
              <p:cNvPr id="58" name="Straight Connector 57">
                <a:extLst>
                  <a:ext uri="{FF2B5EF4-FFF2-40B4-BE49-F238E27FC236}">
                    <a16:creationId xmlns:a16="http://schemas.microsoft.com/office/drawing/2014/main" id="{DD1178F5-7F5C-415E-AFB0-B1EC3CC57577}"/>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E12253A6-63D6-4613-A4BD-0460DA4C503B}"/>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1 400 00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sp>
          <p:nvSpPr>
            <p:cNvPr id="63" name="object 45">
              <a:extLst>
                <a:ext uri="{FF2B5EF4-FFF2-40B4-BE49-F238E27FC236}">
                  <a16:creationId xmlns:a16="http://schemas.microsoft.com/office/drawing/2014/main" id="{D0AD408E-5FDC-4C96-8797-52294D43ABD0}"/>
                </a:ext>
              </a:extLst>
            </p:cNvPr>
            <p:cNvSpPr/>
            <p:nvPr/>
          </p:nvSpPr>
          <p:spPr>
            <a:xfrm>
              <a:off x="2459015" y="2459690"/>
              <a:ext cx="5733288" cy="438645"/>
            </a:xfrm>
            <a:custGeom>
              <a:avLst/>
              <a:gdLst/>
              <a:ahLst/>
              <a:cxnLst/>
              <a:rect l="l" t="t" r="r" b="b"/>
              <a:pathLst>
                <a:path w="4613275" h="353059">
                  <a:moveTo>
                    <a:pt x="0" y="13576"/>
                  </a:moveTo>
                  <a:lnTo>
                    <a:pt x="425246" y="285013"/>
                  </a:lnTo>
                  <a:lnTo>
                    <a:pt x="837603" y="352869"/>
                  </a:lnTo>
                  <a:lnTo>
                    <a:pt x="1262849" y="285013"/>
                  </a:lnTo>
                  <a:lnTo>
                    <a:pt x="1675206" y="230733"/>
                  </a:lnTo>
                  <a:lnTo>
                    <a:pt x="2100453" y="176441"/>
                  </a:lnTo>
                  <a:lnTo>
                    <a:pt x="2512809" y="135724"/>
                  </a:lnTo>
                  <a:lnTo>
                    <a:pt x="2938056" y="95008"/>
                  </a:lnTo>
                  <a:lnTo>
                    <a:pt x="3350412" y="67868"/>
                  </a:lnTo>
                  <a:lnTo>
                    <a:pt x="3775659" y="40716"/>
                  </a:lnTo>
                  <a:lnTo>
                    <a:pt x="4188015" y="27152"/>
                  </a:lnTo>
                  <a:lnTo>
                    <a:pt x="4613262" y="0"/>
                  </a:lnTo>
                </a:path>
              </a:pathLst>
            </a:custGeom>
            <a:ln w="25400">
              <a:solidFill>
                <a:srgbClr val="027ABA"/>
              </a:solidFill>
            </a:ln>
          </p:spPr>
          <p:txBody>
            <a:bodyPr wrap="square" lIns="0" tIns="0" rIns="0" bIns="0" rtlCol="0"/>
            <a:lstStyle/>
            <a:p>
              <a:endParaRPr/>
            </a:p>
          </p:txBody>
        </p:sp>
        <p:sp>
          <p:nvSpPr>
            <p:cNvPr id="64" name="object 46">
              <a:extLst>
                <a:ext uri="{FF2B5EF4-FFF2-40B4-BE49-F238E27FC236}">
                  <a16:creationId xmlns:a16="http://schemas.microsoft.com/office/drawing/2014/main" id="{F4C88704-4C47-40BE-BD42-74DE46DD6074}"/>
                </a:ext>
              </a:extLst>
            </p:cNvPr>
            <p:cNvSpPr/>
            <p:nvPr/>
          </p:nvSpPr>
          <p:spPr>
            <a:xfrm>
              <a:off x="2459015" y="2476412"/>
              <a:ext cx="5733288" cy="873346"/>
            </a:xfrm>
            <a:custGeom>
              <a:avLst/>
              <a:gdLst/>
              <a:ahLst/>
              <a:cxnLst/>
              <a:rect l="l" t="t" r="r" b="b"/>
              <a:pathLst>
                <a:path w="4613275" h="702945">
                  <a:moveTo>
                    <a:pt x="0" y="0"/>
                  </a:moveTo>
                  <a:lnTo>
                    <a:pt x="425246" y="270281"/>
                  </a:lnTo>
                  <a:lnTo>
                    <a:pt x="837603" y="432434"/>
                  </a:lnTo>
                  <a:lnTo>
                    <a:pt x="1262849" y="472986"/>
                  </a:lnTo>
                  <a:lnTo>
                    <a:pt x="1675206" y="540550"/>
                  </a:lnTo>
                  <a:lnTo>
                    <a:pt x="2100453" y="621639"/>
                  </a:lnTo>
                  <a:lnTo>
                    <a:pt x="2512809" y="702716"/>
                  </a:lnTo>
                  <a:lnTo>
                    <a:pt x="2938056" y="689203"/>
                  </a:lnTo>
                  <a:lnTo>
                    <a:pt x="3350412" y="675690"/>
                  </a:lnTo>
                  <a:lnTo>
                    <a:pt x="3775659" y="675690"/>
                  </a:lnTo>
                  <a:lnTo>
                    <a:pt x="4188015" y="689203"/>
                  </a:lnTo>
                  <a:lnTo>
                    <a:pt x="4613262" y="689203"/>
                  </a:lnTo>
                </a:path>
              </a:pathLst>
            </a:custGeom>
            <a:ln w="25400">
              <a:solidFill>
                <a:srgbClr val="2FB4DD"/>
              </a:solidFill>
            </a:ln>
          </p:spPr>
          <p:txBody>
            <a:bodyPr wrap="square" lIns="0" tIns="0" rIns="0" bIns="0" rtlCol="0"/>
            <a:lstStyle/>
            <a:p>
              <a:endParaRPr/>
            </a:p>
          </p:txBody>
        </p:sp>
        <p:sp>
          <p:nvSpPr>
            <p:cNvPr id="65" name="object 47">
              <a:extLst>
                <a:ext uri="{FF2B5EF4-FFF2-40B4-BE49-F238E27FC236}">
                  <a16:creationId xmlns:a16="http://schemas.microsoft.com/office/drawing/2014/main" id="{045376F2-CFD3-4580-80B0-98513F4A228D}"/>
                </a:ext>
              </a:extLst>
            </p:cNvPr>
            <p:cNvSpPr/>
            <p:nvPr/>
          </p:nvSpPr>
          <p:spPr>
            <a:xfrm>
              <a:off x="2459015" y="2476412"/>
              <a:ext cx="5733288" cy="2077254"/>
            </a:xfrm>
            <a:custGeom>
              <a:avLst/>
              <a:gdLst/>
              <a:ahLst/>
              <a:cxnLst/>
              <a:rect l="l" t="t" r="r" b="b"/>
              <a:pathLst>
                <a:path w="4613275" h="1671954">
                  <a:moveTo>
                    <a:pt x="0" y="0"/>
                  </a:moveTo>
                  <a:lnTo>
                    <a:pt x="425246" y="269595"/>
                  </a:lnTo>
                  <a:lnTo>
                    <a:pt x="837603" y="525716"/>
                  </a:lnTo>
                  <a:lnTo>
                    <a:pt x="1262849" y="808799"/>
                  </a:lnTo>
                  <a:lnTo>
                    <a:pt x="1675206" y="1091882"/>
                  </a:lnTo>
                  <a:lnTo>
                    <a:pt x="2100453" y="1348003"/>
                  </a:lnTo>
                  <a:lnTo>
                    <a:pt x="2512809" y="1604124"/>
                  </a:lnTo>
                  <a:lnTo>
                    <a:pt x="2938056" y="1671523"/>
                  </a:lnTo>
                  <a:lnTo>
                    <a:pt x="3350412" y="1671523"/>
                  </a:lnTo>
                  <a:lnTo>
                    <a:pt x="3775659" y="1658035"/>
                  </a:lnTo>
                  <a:lnTo>
                    <a:pt x="4188015" y="1658035"/>
                  </a:lnTo>
                  <a:lnTo>
                    <a:pt x="4613262" y="1644561"/>
                  </a:lnTo>
                </a:path>
              </a:pathLst>
            </a:custGeom>
            <a:ln w="25400">
              <a:solidFill>
                <a:srgbClr val="EC6415"/>
              </a:solidFill>
            </a:ln>
          </p:spPr>
          <p:txBody>
            <a:bodyPr wrap="square" lIns="0" tIns="0" rIns="0" bIns="0" rtlCol="0"/>
            <a:lstStyle/>
            <a:p>
              <a:endParaRPr/>
            </a:p>
          </p:txBody>
        </p:sp>
        <p:sp>
          <p:nvSpPr>
            <p:cNvPr id="70" name="TextBox 69">
              <a:extLst>
                <a:ext uri="{FF2B5EF4-FFF2-40B4-BE49-F238E27FC236}">
                  <a16:creationId xmlns:a16="http://schemas.microsoft.com/office/drawing/2014/main" id="{E57CEAFB-2D7C-4C11-943B-E94CA6D160C6}"/>
                </a:ext>
              </a:extLst>
            </p:cNvPr>
            <p:cNvSpPr txBox="1"/>
            <p:nvPr/>
          </p:nvSpPr>
          <p:spPr>
            <a:xfrm>
              <a:off x="2882564"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F99188BE-693D-4BE9-AC0C-F5D6C24AEC0E}"/>
                </a:ext>
              </a:extLst>
            </p:cNvPr>
            <p:cNvSpPr txBox="1"/>
            <p:nvPr/>
          </p:nvSpPr>
          <p:spPr>
            <a:xfrm>
              <a:off x="3911699"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2022</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696FA6CC-ABD1-45D7-84C2-78A3DCB4D3E4}"/>
                </a:ext>
              </a:extLst>
            </p:cNvPr>
            <p:cNvSpPr txBox="1"/>
            <p:nvPr/>
          </p:nvSpPr>
          <p:spPr>
            <a:xfrm>
              <a:off x="4941305"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2024</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FB2B6818-06EC-4A42-BDAF-AF78E29E7386}"/>
                </a:ext>
              </a:extLst>
            </p:cNvPr>
            <p:cNvSpPr txBox="1"/>
            <p:nvPr/>
          </p:nvSpPr>
          <p:spPr>
            <a:xfrm>
              <a:off x="5968434"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2026</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688EA490-C384-4A49-9C36-F41DEB6BEDCE}"/>
                </a:ext>
              </a:extLst>
            </p:cNvPr>
            <p:cNvSpPr txBox="1"/>
            <p:nvPr/>
          </p:nvSpPr>
          <p:spPr>
            <a:xfrm>
              <a:off x="6999464"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98E36D2A-BDC4-44F9-A331-4A0CD2DEDFE2}"/>
                </a:ext>
              </a:extLst>
            </p:cNvPr>
            <p:cNvSpPr txBox="1"/>
            <p:nvPr/>
          </p:nvSpPr>
          <p:spPr>
            <a:xfrm>
              <a:off x="8030820" y="5120640"/>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2030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3AA58357-AA3E-49FF-99B5-A16F97A08B8A}"/>
                </a:ext>
              </a:extLst>
            </p:cNvPr>
            <p:cNvSpPr txBox="1"/>
            <p:nvPr/>
          </p:nvSpPr>
          <p:spPr>
            <a:xfrm>
              <a:off x="2788920" y="5550408"/>
              <a:ext cx="2757165"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Constant 2019 coverage for all interventions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EC7548DE-880B-41E0-9C43-0220CFD67670}"/>
                </a:ext>
              </a:extLst>
            </p:cNvPr>
            <p:cNvCxnSpPr/>
            <p:nvPr/>
          </p:nvCxnSpPr>
          <p:spPr>
            <a:xfrm>
              <a:off x="2514600" y="5630672"/>
              <a:ext cx="228600" cy="0"/>
            </a:xfrm>
            <a:prstGeom prst="line">
              <a:avLst/>
            </a:prstGeom>
            <a:ln w="25400">
              <a:solidFill>
                <a:srgbClr val="027ABA"/>
              </a:solidFill>
            </a:ln>
          </p:spPr>
        </p:cxnSp>
        <p:sp>
          <p:nvSpPr>
            <p:cNvPr id="88" name="TextBox 87">
              <a:extLst>
                <a:ext uri="{FF2B5EF4-FFF2-40B4-BE49-F238E27FC236}">
                  <a16:creationId xmlns:a16="http://schemas.microsoft.com/office/drawing/2014/main" id="{0A071614-C3C2-4D05-BA99-BC369B5FB204}"/>
                </a:ext>
              </a:extLst>
            </p:cNvPr>
            <p:cNvSpPr txBox="1"/>
            <p:nvPr/>
          </p:nvSpPr>
          <p:spPr>
            <a:xfrm>
              <a:off x="2788920" y="5768767"/>
              <a:ext cx="365003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Condom scale-up; all other interventions at 2019 coverage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54D3ECFF-5A86-4780-8FB8-99E695F05F71}"/>
                </a:ext>
              </a:extLst>
            </p:cNvPr>
            <p:cNvCxnSpPr/>
            <p:nvPr/>
          </p:nvCxnSpPr>
          <p:spPr>
            <a:xfrm>
              <a:off x="2514600" y="5849031"/>
              <a:ext cx="228600" cy="0"/>
            </a:xfrm>
            <a:prstGeom prst="line">
              <a:avLst/>
            </a:prstGeom>
            <a:ln w="25400">
              <a:solidFill>
                <a:srgbClr val="2FB4DD"/>
              </a:solidFill>
            </a:ln>
          </p:spPr>
        </p:cxnSp>
        <p:sp>
          <p:nvSpPr>
            <p:cNvPr id="86" name="TextBox 85">
              <a:extLst>
                <a:ext uri="{FF2B5EF4-FFF2-40B4-BE49-F238E27FC236}">
                  <a16:creationId xmlns:a16="http://schemas.microsoft.com/office/drawing/2014/main" id="{B4772BA1-9639-4C12-B1F0-F829B37C8F3D}"/>
                </a:ext>
              </a:extLst>
            </p:cNvPr>
            <p:cNvSpPr txBox="1"/>
            <p:nvPr/>
          </p:nvSpPr>
          <p:spPr>
            <a:xfrm>
              <a:off x="2788920" y="5998883"/>
              <a:ext cx="311944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All interventions scale-up to UNAIDS 2025 targets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87" name="Straight Connector 86">
              <a:extLst>
                <a:ext uri="{FF2B5EF4-FFF2-40B4-BE49-F238E27FC236}">
                  <a16:creationId xmlns:a16="http://schemas.microsoft.com/office/drawing/2014/main" id="{D90F15FA-07E7-41CB-A58F-E88215E8A20A}"/>
                </a:ext>
              </a:extLst>
            </p:cNvPr>
            <p:cNvCxnSpPr/>
            <p:nvPr/>
          </p:nvCxnSpPr>
          <p:spPr>
            <a:xfrm>
              <a:off x="2514600" y="6079147"/>
              <a:ext cx="228600" cy="0"/>
            </a:xfrm>
            <a:prstGeom prst="line">
              <a:avLst/>
            </a:prstGeom>
            <a:ln w="25400">
              <a:solidFill>
                <a:srgbClr val="EC6415"/>
              </a:solidFill>
            </a:ln>
          </p:spPr>
        </p:cxnSp>
      </p:grpSp>
    </p:spTree>
    <p:extLst>
      <p:ext uri="{BB962C8B-B14F-4D97-AF65-F5344CB8AC3E}">
        <p14:creationId xmlns:p14="http://schemas.microsoft.com/office/powerpoint/2010/main" val="32095262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Caribbean,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07AEAF0E-6C94-4C5E-AECF-254116E11253}"/>
              </a:ext>
            </a:extLst>
          </p:cNvPr>
          <p:cNvGraphicFramePr>
            <a:graphicFrameLocks noGrp="1"/>
          </p:cNvGraphicFramePr>
          <p:nvPr/>
        </p:nvGraphicFramePr>
        <p:xfrm>
          <a:off x="685801" y="2706624"/>
          <a:ext cx="9281160" cy="2340864"/>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0">
                  <a:extLst>
                    <a:ext uri="{9D8B030D-6E8A-4147-A177-3AD203B41FA5}">
                      <a16:colId xmlns:a16="http://schemas.microsoft.com/office/drawing/2014/main" val="3078258942"/>
                    </a:ext>
                  </a:extLst>
                </a:gridCol>
                <a:gridCol w="907576">
                  <a:extLst>
                    <a:ext uri="{9D8B030D-6E8A-4147-A177-3AD203B41FA5}">
                      <a16:colId xmlns:a16="http://schemas.microsoft.com/office/drawing/2014/main" val="706758959"/>
                    </a:ext>
                  </a:extLst>
                </a:gridCol>
                <a:gridCol w="915476">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46304">
                <a:tc>
                  <a:txBody>
                    <a:bodyPr/>
                    <a:lstStyle/>
                    <a:p>
                      <a:pPr marL="4635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Antigua and Barbuda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7</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204"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156469664"/>
                  </a:ext>
                </a:extLst>
              </a:tr>
              <a:tr h="146304">
                <a:tc>
                  <a:txBody>
                    <a:bodyPr/>
                    <a:lstStyle/>
                    <a:p>
                      <a:pPr marL="4635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Bahamas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840866077"/>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Barbados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8</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876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Belize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4</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15</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3958307556"/>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Cuba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endParaRPr sz="700" spc="0" baseline="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5</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3939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046988701"/>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Dominica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endParaRPr sz="700" spc="0" baseline="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756260108"/>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Dominican Republic</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3939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66374096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Grenada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6</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776955380"/>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Guyana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1</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1</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12</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384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489951145"/>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Haiti</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968265763"/>
                  </a:ext>
                </a:extLst>
              </a:tr>
              <a:tr h="146304">
                <a:tc>
                  <a:txBody>
                    <a:bodyPr/>
                    <a:lstStyle/>
                    <a:p>
                      <a:pPr marL="46990"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Jamaica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412001407"/>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Saint Kitts and Nevis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0029"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819186820"/>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Saint Lucia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r>
                        <a:rPr lang="en-US" sz="700" spc="0" baseline="0" dirty="0">
                          <a:solidFill>
                            <a:schemeClr val="bg1"/>
                          </a:solidFill>
                          <a:latin typeface="Arial" panose="020B0604020202020204" pitchFamily="34" charset="0"/>
                          <a:cs typeface="Arial" panose="020B0604020202020204" pitchFamily="34" charset="0"/>
                        </a:rPr>
                        <a:t>1</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10</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r>
                        <a:rPr lang="en-US" sz="700" spc="0" baseline="0" dirty="0">
                          <a:solidFill>
                            <a:schemeClr val="bg1"/>
                          </a:solidFill>
                          <a:latin typeface="Arial" panose="020B0604020202020204" pitchFamily="34" charset="0"/>
                          <a:cs typeface="Arial" panose="020B0604020202020204" pitchFamily="34" charset="0"/>
                        </a:rPr>
                        <a:t>1</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1</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13360" algn="r">
                        <a:lnSpc>
                          <a:spcPct val="100000"/>
                        </a:lnSpc>
                        <a:spcBef>
                          <a:spcPts val="170"/>
                        </a:spcBef>
                      </a:pPr>
                      <a:r>
                        <a:rPr lang="en-US" sz="700" spc="0" baseline="0" dirty="0">
                          <a:solidFill>
                            <a:schemeClr val="bg1"/>
                          </a:solidFill>
                          <a:latin typeface="Arial" panose="020B0604020202020204" pitchFamily="34" charset="0"/>
                          <a:cs typeface="Arial" panose="020B0604020202020204" pitchFamily="34" charset="0"/>
                        </a:rPr>
                        <a:t>2</a:t>
                      </a: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381938733"/>
                  </a:ext>
                </a:extLst>
              </a:tr>
              <a:tr h="146304">
                <a:tc>
                  <a:txBody>
                    <a:bodyPr/>
                    <a:lstStyle/>
                    <a:p>
                      <a:pPr marL="47625" algn="r">
                        <a:lnSpc>
                          <a:spcPct val="100000"/>
                        </a:lnSpc>
                        <a:spcBef>
                          <a:spcPts val="170"/>
                        </a:spcBef>
                      </a:pPr>
                      <a:r>
                        <a:rPr sz="800" b="1" spc="-10" baseline="0" dirty="0">
                          <a:solidFill>
                            <a:schemeClr val="tx1"/>
                          </a:solidFill>
                          <a:latin typeface="Arial" panose="020B0604020202020204" pitchFamily="34" charset="0"/>
                          <a:cs typeface="Arial" panose="020B0604020202020204" pitchFamily="34" charset="0"/>
                        </a:rPr>
                        <a:t>Saint Vincent and the Grenadines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4447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0029"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735283"/>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Suriname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1336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942925688"/>
                  </a:ext>
                </a:extLst>
              </a:tr>
              <a:tr h="146304">
                <a:tc>
                  <a:txBody>
                    <a:bodyPr/>
                    <a:lstStyle/>
                    <a:p>
                      <a:pPr marL="47625" algn="r">
                        <a:lnSpc>
                          <a:spcPct val="100000"/>
                        </a:lnSpc>
                        <a:spcBef>
                          <a:spcPts val="170"/>
                        </a:spcBef>
                      </a:pPr>
                      <a:r>
                        <a:rPr sz="800" b="1" spc="0" baseline="0" dirty="0">
                          <a:solidFill>
                            <a:schemeClr val="tx1"/>
                          </a:solidFill>
                          <a:latin typeface="Arial" panose="020B0604020202020204" pitchFamily="34" charset="0"/>
                          <a:cs typeface="Arial" panose="020B0604020202020204" pitchFamily="34" charset="0"/>
                        </a:rPr>
                        <a:t>Trinidad and Tobago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endParaRPr sz="700" spc="0" baseline="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17, 18</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14</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Arial" panose="020B0604020202020204" pitchFamily="34" charset="0"/>
                        <a:cs typeface="Arial" panose="020B0604020202020204" pitchFamily="34" charset="0"/>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0029" algn="r">
                        <a:lnSpc>
                          <a:spcPct val="100000"/>
                        </a:lnSpc>
                        <a:spcBef>
                          <a:spcPts val="170"/>
                        </a:spcBef>
                      </a:pPr>
                      <a:r>
                        <a:rPr sz="700" spc="0" baseline="0" dirty="0">
                          <a:solidFill>
                            <a:schemeClr val="bg1"/>
                          </a:solidFill>
                          <a:latin typeface="Arial" panose="020B0604020202020204" pitchFamily="34" charset="0"/>
                          <a:cs typeface="Arial" panose="020B0604020202020204" pitchFamily="34" charset="0"/>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142478258"/>
                  </a:ext>
                </a:extLst>
              </a:tr>
            </a:tbl>
          </a:graphicData>
        </a:graphic>
      </p:graphicFrame>
      <p:grpSp>
        <p:nvGrpSpPr>
          <p:cNvPr id="2" name="Group 1">
            <a:extLst>
              <a:ext uri="{FF2B5EF4-FFF2-40B4-BE49-F238E27FC236}">
                <a16:creationId xmlns:a16="http://schemas.microsoft.com/office/drawing/2014/main" id="{B82106CD-852F-41B1-8CDF-5D89D33F6817}"/>
              </a:ext>
            </a:extLst>
          </p:cNvPr>
          <p:cNvGrpSpPr/>
          <p:nvPr/>
        </p:nvGrpSpPr>
        <p:grpSpPr>
          <a:xfrm>
            <a:off x="2468880" y="1371600"/>
            <a:ext cx="7498080" cy="1326412"/>
            <a:chOff x="2468880" y="1371600"/>
            <a:chExt cx="7498080" cy="1326412"/>
          </a:xfrm>
        </p:grpSpPr>
        <p:sp>
          <p:nvSpPr>
            <p:cNvPr id="30" name="Rectangle 29">
              <a:extLst>
                <a:ext uri="{FF2B5EF4-FFF2-40B4-BE49-F238E27FC236}">
                  <a16:creationId xmlns:a16="http://schemas.microsoft.com/office/drawing/2014/main" id="{8AAE25D5-502F-41D4-B7CB-D596F5FF4245}"/>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E6243DDD-5396-49A9-AED1-68179A8B1D21}"/>
                </a:ext>
              </a:extLst>
            </p:cNvPr>
            <p:cNvCxnSpPr/>
            <p:nvPr/>
          </p:nvCxnSpPr>
          <p:spPr>
            <a:xfrm>
              <a:off x="33832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6C07CB4-5940-490D-95C2-0BD6B57B2009}"/>
                </a:ext>
              </a:extLst>
            </p:cNvPr>
            <p:cNvCxnSpPr/>
            <p:nvPr/>
          </p:nvCxnSpPr>
          <p:spPr>
            <a:xfrm>
              <a:off x="42976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F3B68CB-2195-4F1C-AF42-58AB0BEDE396}"/>
                </a:ext>
              </a:extLst>
            </p:cNvPr>
            <p:cNvCxnSpPr/>
            <p:nvPr/>
          </p:nvCxnSpPr>
          <p:spPr>
            <a:xfrm>
              <a:off x="52120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BC0E06D-8A87-4AC9-BB4D-95BB7C18E444}"/>
                </a:ext>
              </a:extLst>
            </p:cNvPr>
            <p:cNvCxnSpPr/>
            <p:nvPr/>
          </p:nvCxnSpPr>
          <p:spPr>
            <a:xfrm>
              <a:off x="61264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9D5A92A-DA65-4353-A2C4-B00C8660A5DF}"/>
                </a:ext>
              </a:extLst>
            </p:cNvPr>
            <p:cNvCxnSpPr/>
            <p:nvPr/>
          </p:nvCxnSpPr>
          <p:spPr>
            <a:xfrm>
              <a:off x="70408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42444E69-2C79-455C-8663-44D4FA84EBAD}"/>
                </a:ext>
              </a:extLst>
            </p:cNvPr>
            <p:cNvCxnSpPr/>
            <p:nvPr/>
          </p:nvCxnSpPr>
          <p:spPr>
            <a:xfrm>
              <a:off x="81381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FBAD81D-D78D-4F57-A55B-7568F1F77389}"/>
                </a:ext>
              </a:extLst>
            </p:cNvPr>
            <p:cNvCxnSpPr/>
            <p:nvPr/>
          </p:nvCxnSpPr>
          <p:spPr>
            <a:xfrm>
              <a:off x="90525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87B18548-4779-4F56-A111-57D9199D003A}"/>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2FC79731-99F2-4942-8ED0-7EB72E2E1D52}"/>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81312B37-8AFE-429A-9430-BCAFE01815D0}"/>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B97DF5C7-8134-43A5-9C8E-581038A8A615}"/>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7DE8B2F8-C139-4854-A4B2-5A66F443A935}"/>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634C8EC2-E33E-4BEB-8894-89B1812BC76C}"/>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92DD38A1-8832-44E1-BCEB-3EC05B82A5F1}"/>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92F24CD2-397E-4103-9D86-C9281D2A296C}"/>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42199191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Caribbean,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345576461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94B57DE-A6F2-44BD-8770-CA743B78D40C}"/>
              </a:ext>
            </a:extLst>
          </p:cNvPr>
          <p:cNvGrpSpPr/>
          <p:nvPr/>
        </p:nvGrpSpPr>
        <p:grpSpPr>
          <a:xfrm>
            <a:off x="457199" y="1371600"/>
            <a:ext cx="10607040" cy="3003250"/>
            <a:chOff x="457199" y="1371600"/>
            <a:chExt cx="10607040" cy="3003250"/>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2408352"/>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UNAIDS National Commitments and Policy Instrument, 2017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Chiam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Z, Duffy S, González Gil M, Goodwin 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Mpemba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Patel NT. Trans legal mapping report 2019: recognition before the law. Geneva: ILGA World; 2020.</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Cuba. Penal Code. Article 302 (https://www.wipo.int/edocs/lexdocs/laws/es/cu/cu004es.pdf).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Grenada. Criminal Code. Chapter 72A (76 of 1958), section 137 (30) (https://prostitution.procon.org/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sourcefiles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/GrenadaCriminalCode.pdf).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Antigua and Barbuda. The Sexual Offences Act, 1995 (https://www.ilo.org/dyn/natlex/docs/ELECTRONIC/42538/79312/F1146620290/ATG42538.pdf).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Barbados. Sexual Offences Act (1992) provisions. Section 9 (https://www2.ohchr.org/english/bodies/hrc/docs/ngos/lgbti2.pdf).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Saint Lucia. Criminal Code, 2005. Art 133 (http://www.govt.lc/media.govt.lc/www/resources/legislation/Criminal%20Code.pdf).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Trinidad and Tobago. Sexual Offences Act, 27 of 1986. Art 13 (https://rgd.legalaffairs.gov.tt/laws2/Alphabetical_List/lawspdfs/11.28.pdf).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12. 	Sexual Rights Initiative database [database]. Sexual Rights Initiative; c2016 (http://sexualrightsdatabase.org/map/21/Adult%20sex%20work).</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13. 	UNAIDS National Commitments and Policy Instrument, 2018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14. 	National HIV testing and counselling policy. Port of Spain: Ministry of Health [Trinidad and Tobago]; 2006 (www.health.gov.tt/downloads/DownloadItem.aspx?id=258).</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16. 	Still not welcome: HIV-related travel restrictions. Geneva: UNAIDS, UNDP; 2019 (https://www.unaids.org/sites/default/files/media_asset/hiv-related-travel-restrictions-explainer_en.pdf).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17. 	Republic of Trinidad and Tobago. Claim No. CV2017-00720, 12 April 2018 (http://webopac.ttlawcourts.org/LibraryJud/Judgments/HC/rampersad/2017/cv_17_00720DD12apr2018.pdf).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18. 	Republic of Trinidad and Tobago. Claim No. CV2017-00720, 20 September 2018 (http://webopac.ttlawcourts.org/LibraryJud/Judgments/HC/rampersad/2017/cv_17_00720DD20sep2018.pdf).</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3959352"/>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Caribbean,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427778508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Caribbean, 2010–2020, and estimated resource needs 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9134F0BA-647C-490D-BBE2-9D95EC177F4F}"/>
              </a:ext>
            </a:extLst>
          </p:cNvPr>
          <p:cNvGrpSpPr/>
          <p:nvPr/>
        </p:nvGrpSpPr>
        <p:grpSpPr>
          <a:xfrm>
            <a:off x="457197" y="2395728"/>
            <a:ext cx="10877743" cy="4158960"/>
            <a:chOff x="457197" y="2395728"/>
            <a:chExt cx="10877743" cy="4158960"/>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7448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t>
              </a:r>
            </a:p>
          </p:txBody>
        </p:sp>
        <p:sp>
          <p:nvSpPr>
            <p:cNvPr id="7" name="TextBox 6">
              <a:extLst>
                <a:ext uri="{FF2B5EF4-FFF2-40B4-BE49-F238E27FC236}">
                  <a16:creationId xmlns:a16="http://schemas.microsoft.com/office/drawing/2014/main" id="{88DE3C9A-89DD-4BF9-8C58-6E640EF8B69A}"/>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8" name="TextBox 7">
              <a:extLst>
                <a:ext uri="{FF2B5EF4-FFF2-40B4-BE49-F238E27FC236}">
                  <a16:creationId xmlns:a16="http://schemas.microsoft.com/office/drawing/2014/main" id="{37EB8C46-AD3B-4157-AE0F-8A2DB2307BF7}"/>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3" name="Group 2">
              <a:extLst>
                <a:ext uri="{FF2B5EF4-FFF2-40B4-BE49-F238E27FC236}">
                  <a16:creationId xmlns:a16="http://schemas.microsoft.com/office/drawing/2014/main" id="{56A4E495-9604-4D40-B41E-694DE045F97C}"/>
                </a:ext>
              </a:extLst>
            </p:cNvPr>
            <p:cNvGrpSpPr/>
            <p:nvPr/>
          </p:nvGrpSpPr>
          <p:grpSpPr>
            <a:xfrm>
              <a:off x="685800" y="2395728"/>
              <a:ext cx="10643307" cy="3439017"/>
              <a:chOff x="685800" y="2487168"/>
              <a:chExt cx="10643307" cy="3439017"/>
            </a:xfrm>
          </p:grpSpPr>
          <p:sp>
            <p:nvSpPr>
              <p:cNvPr id="9" name="object 10">
                <a:extLst>
                  <a:ext uri="{FF2B5EF4-FFF2-40B4-BE49-F238E27FC236}">
                    <a16:creationId xmlns:a16="http://schemas.microsoft.com/office/drawing/2014/main" id="{2A2E3A2F-1B0F-4749-B7DF-259999658615}"/>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0" name="Group 9">
                <a:extLst>
                  <a:ext uri="{FF2B5EF4-FFF2-40B4-BE49-F238E27FC236}">
                    <a16:creationId xmlns:a16="http://schemas.microsoft.com/office/drawing/2014/main" id="{780AACDB-7427-4161-BF8B-596FAEA248CE}"/>
                  </a:ext>
                </a:extLst>
              </p:cNvPr>
              <p:cNvGrpSpPr/>
              <p:nvPr/>
            </p:nvGrpSpPr>
            <p:grpSpPr>
              <a:xfrm>
                <a:off x="1746504" y="5654316"/>
                <a:ext cx="9582603" cy="271869"/>
                <a:chOff x="1962367" y="5654316"/>
                <a:chExt cx="9582603" cy="271869"/>
              </a:xfrm>
            </p:grpSpPr>
            <p:sp>
              <p:nvSpPr>
                <p:cNvPr id="11" name="TextBox 10">
                  <a:extLst>
                    <a:ext uri="{FF2B5EF4-FFF2-40B4-BE49-F238E27FC236}">
                      <a16:creationId xmlns:a16="http://schemas.microsoft.com/office/drawing/2014/main" id="{0B628856-88E9-4DB2-9CF5-C2896C94447E}"/>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B601BFFA-2E85-4565-BD85-1F7F73DF8694}"/>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CEE3E0ED-0389-46F4-9390-0F777FC04647}"/>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a:t>
                  </a:r>
                  <a:r>
                    <a:rPr lang="en-US" sz="1200" dirty="0">
                      <a:solidFill>
                        <a:prstClr val="black"/>
                      </a:solidFill>
                      <a:latin typeface="Arial" panose="020B0604020202020204"/>
                    </a:rPr>
                    <a:t>(</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252F66BB-0260-4BFC-A0B2-A3F898A928BD}"/>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7E7B9BF7-B3D4-4BCC-9AB0-F2A7841EC528}"/>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E1C28007-5083-43BF-8CBB-D9375FE6CA3F}"/>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85">
                  <a:extLst>
                    <a:ext uri="{FF2B5EF4-FFF2-40B4-BE49-F238E27FC236}">
                      <a16:creationId xmlns:a16="http://schemas.microsoft.com/office/drawing/2014/main" id="{56B25F6E-8B57-4337-8E88-D7DC7588F14F}"/>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ABF2C64A-0D0B-4562-8D8A-7AAB24E3F1C1}"/>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85">
                  <a:extLst>
                    <a:ext uri="{FF2B5EF4-FFF2-40B4-BE49-F238E27FC236}">
                      <a16:creationId xmlns:a16="http://schemas.microsoft.com/office/drawing/2014/main" id="{8B227DF2-16CA-44F5-8A84-7022819CA925}"/>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FF724FF3-96CB-40CC-9B13-B4276E9E9ABF}"/>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pic>
            <p:nvPicPr>
              <p:cNvPr id="2" name="Picture 1">
                <a:extLst>
                  <a:ext uri="{FF2B5EF4-FFF2-40B4-BE49-F238E27FC236}">
                    <a16:creationId xmlns:a16="http://schemas.microsoft.com/office/drawing/2014/main" id="{7F01075A-2CF0-431F-8595-8B89A66E21B0}"/>
                  </a:ext>
                </a:extLst>
              </p:cNvPr>
              <p:cNvPicPr>
                <a:picLocks noChangeAspect="1"/>
              </p:cNvPicPr>
              <p:nvPr/>
            </p:nvPicPr>
            <p:blipFill>
              <a:blip r:embed="rId2"/>
              <a:stretch>
                <a:fillRect/>
              </a:stretch>
            </p:blipFill>
            <p:spPr>
              <a:xfrm>
                <a:off x="813816" y="2487168"/>
                <a:ext cx="8504657" cy="3176291"/>
              </a:xfrm>
              <a:prstGeom prst="rect">
                <a:avLst/>
              </a:prstGeom>
            </p:spPr>
          </p:pic>
        </p:grpSp>
      </p:grpSp>
    </p:spTree>
    <p:extLst>
      <p:ext uri="{BB962C8B-B14F-4D97-AF65-F5344CB8AC3E}">
        <p14:creationId xmlns:p14="http://schemas.microsoft.com/office/powerpoint/2010/main" val="408711917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Caribbean, 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EB85D198-58C5-4CAF-BB63-2B4B2B942E64}"/>
              </a:ext>
            </a:extLst>
          </p:cNvPr>
          <p:cNvGrpSpPr/>
          <p:nvPr/>
        </p:nvGrpSpPr>
        <p:grpSpPr>
          <a:xfrm>
            <a:off x="457197" y="2414016"/>
            <a:ext cx="7315203" cy="4140672"/>
            <a:chOff x="457197" y="2414016"/>
            <a:chExt cx="7315203" cy="4140672"/>
          </a:xfrm>
        </p:grpSpPr>
        <p:pic>
          <p:nvPicPr>
            <p:cNvPr id="2" name="Picture 1">
              <a:extLst>
                <a:ext uri="{FF2B5EF4-FFF2-40B4-BE49-F238E27FC236}">
                  <a16:creationId xmlns:a16="http://schemas.microsoft.com/office/drawing/2014/main" id="{58041CD2-09DA-4665-81A6-F70EA9231359}"/>
                </a:ext>
              </a:extLst>
            </p:cNvPr>
            <p:cNvPicPr>
              <a:picLocks noChangeAspect="1"/>
            </p:cNvPicPr>
            <p:nvPr/>
          </p:nvPicPr>
          <p:blipFill>
            <a:blip r:embed="rId2"/>
            <a:stretch>
              <a:fillRect/>
            </a:stretch>
          </p:blipFill>
          <p:spPr>
            <a:xfrm>
              <a:off x="2542032" y="2624328"/>
              <a:ext cx="5157663" cy="2840982"/>
            </a:xfrm>
            <a:prstGeom prst="rect">
              <a:avLst/>
            </a:prstGeom>
          </p:spPr>
        </p:pic>
        <p:sp>
          <p:nvSpPr>
            <p:cNvPr id="8" name="TextBox 7">
              <a:extLst>
                <a:ext uri="{FF2B5EF4-FFF2-40B4-BE49-F238E27FC236}">
                  <a16:creationId xmlns:a16="http://schemas.microsoft.com/office/drawing/2014/main" id="{2CE2AF56-C193-4A61-821D-FC50C4EEDF2D}"/>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nvGrpSpPr>
            <p:cNvPr id="3" name="Group 2">
              <a:extLst>
                <a:ext uri="{FF2B5EF4-FFF2-40B4-BE49-F238E27FC236}">
                  <a16:creationId xmlns:a16="http://schemas.microsoft.com/office/drawing/2014/main" id="{25ECD768-74C9-43D8-9175-3E39D6A32CCC}"/>
                </a:ext>
              </a:extLst>
            </p:cNvPr>
            <p:cNvGrpSpPr/>
            <p:nvPr/>
          </p:nvGrpSpPr>
          <p:grpSpPr>
            <a:xfrm>
              <a:off x="3147793" y="2414016"/>
              <a:ext cx="4380097" cy="2157822"/>
              <a:chOff x="3147793" y="2462424"/>
              <a:chExt cx="4380097" cy="2157822"/>
            </a:xfrm>
          </p:grpSpPr>
          <p:sp>
            <p:nvSpPr>
              <p:cNvPr id="34" name="TextBox 33">
                <a:extLst>
                  <a:ext uri="{FF2B5EF4-FFF2-40B4-BE49-F238E27FC236}">
                    <a16:creationId xmlns:a16="http://schemas.microsoft.com/office/drawing/2014/main" id="{4377EE83-64D6-45FD-835D-C1343B5BE592}"/>
                  </a:ext>
                </a:extLst>
              </p:cNvPr>
              <p:cNvSpPr txBox="1"/>
              <p:nvPr/>
            </p:nvSpPr>
            <p:spPr>
              <a:xfrm>
                <a:off x="6347341" y="2994660"/>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17</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01ACE9D6-478C-4418-8FE0-CC8EFD52EA81}"/>
                  </a:ext>
                </a:extLst>
              </p:cNvPr>
              <p:cNvSpPr txBox="1"/>
              <p:nvPr/>
            </p:nvSpPr>
            <p:spPr>
              <a:xfrm>
                <a:off x="3147793" y="2604661"/>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40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12</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3C67FED5-2E67-47FA-B794-FF1EE020D84B}"/>
                  </a:ext>
                </a:extLst>
              </p:cNvPr>
              <p:cNvSpPr txBox="1"/>
              <p:nvPr/>
            </p:nvSpPr>
            <p:spPr>
              <a:xfrm>
                <a:off x="3621024" y="251040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E47AC931-B201-43D8-BA7E-626516D388EF}"/>
                  </a:ext>
                </a:extLst>
              </p:cNvPr>
              <p:cNvSpPr txBox="1"/>
              <p:nvPr/>
            </p:nvSpPr>
            <p:spPr>
              <a:xfrm>
                <a:off x="4079025" y="2462424"/>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808ACFA0-E558-4355-9D78-3A437CC88904}"/>
                  </a:ext>
                </a:extLst>
              </p:cNvPr>
              <p:cNvSpPr txBox="1"/>
              <p:nvPr/>
            </p:nvSpPr>
            <p:spPr>
              <a:xfrm>
                <a:off x="5890993" y="3873246"/>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44</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25768AB4-9178-493B-B325-E6FC502D71C8}"/>
                  </a:ext>
                </a:extLst>
              </p:cNvPr>
              <p:cNvSpPr txBox="1"/>
              <p:nvPr/>
            </p:nvSpPr>
            <p:spPr>
              <a:xfrm>
                <a:off x="7279425" y="4198527"/>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3</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32" name="TextBox 31">
              <a:extLst>
                <a:ext uri="{FF2B5EF4-FFF2-40B4-BE49-F238E27FC236}">
                  <a16:creationId xmlns:a16="http://schemas.microsoft.com/office/drawing/2014/main" id="{A4C5B325-AB72-4192-AC05-132E46A134C8}"/>
                </a:ext>
              </a:extLst>
            </p:cNvPr>
            <p:cNvSpPr txBox="1"/>
            <p:nvPr/>
          </p:nvSpPr>
          <p:spPr>
            <a:xfrm>
              <a:off x="4533018" y="310896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-3%</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98244173-26DD-4E14-846D-E69F9AF67C81}"/>
                </a:ext>
              </a:extLst>
            </p:cNvPr>
            <p:cNvSpPr txBox="1"/>
            <p:nvPr/>
          </p:nvSpPr>
          <p:spPr>
            <a:xfrm>
              <a:off x="4990219" y="3399629"/>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-18</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02DC942A-9768-4F64-95BC-0EAA6EC4EF99}"/>
                </a:ext>
              </a:extLst>
            </p:cNvPr>
            <p:cNvSpPr txBox="1"/>
            <p:nvPr/>
          </p:nvSpPr>
          <p:spPr>
            <a:xfrm>
              <a:off x="6782150" y="4732028"/>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-75</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C2D5A902-5739-4A8B-A7CA-E6D0A2589125}"/>
                </a:ext>
              </a:extLst>
            </p:cNvPr>
            <p:cNvSpPr txBox="1"/>
            <p:nvPr/>
          </p:nvSpPr>
          <p:spPr>
            <a:xfrm>
              <a:off x="5410550" y="4978405"/>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-28%</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447025B2-EEFD-4D9E-A042-CB9275286456}"/>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43" name="Group 42">
              <a:extLst>
                <a:ext uri="{FF2B5EF4-FFF2-40B4-BE49-F238E27FC236}">
                  <a16:creationId xmlns:a16="http://schemas.microsoft.com/office/drawing/2014/main" id="{78DE599D-38D6-49CD-BF41-0F2193EC5CFC}"/>
                </a:ext>
              </a:extLst>
            </p:cNvPr>
            <p:cNvGrpSpPr/>
            <p:nvPr/>
          </p:nvGrpSpPr>
          <p:grpSpPr>
            <a:xfrm>
              <a:off x="2971800" y="5382870"/>
              <a:ext cx="4800600" cy="399217"/>
              <a:chOff x="2971800" y="5382870"/>
              <a:chExt cx="4800600" cy="399217"/>
            </a:xfrm>
          </p:grpSpPr>
          <p:sp>
            <p:nvSpPr>
              <p:cNvPr id="44" name="TextBox 43">
                <a:extLst>
                  <a:ext uri="{FF2B5EF4-FFF2-40B4-BE49-F238E27FC236}">
                    <a16:creationId xmlns:a16="http://schemas.microsoft.com/office/drawing/2014/main" id="{B2411C6B-76D8-4226-B2E2-3FC1C3F81BDC}"/>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45" name="TextBox 44">
                <a:extLst>
                  <a:ext uri="{FF2B5EF4-FFF2-40B4-BE49-F238E27FC236}">
                    <a16:creationId xmlns:a16="http://schemas.microsoft.com/office/drawing/2014/main" id="{B6DCCA95-7495-463A-AA0C-2F3C3BF68D01}"/>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46" name="TextBox 45">
                <a:extLst>
                  <a:ext uri="{FF2B5EF4-FFF2-40B4-BE49-F238E27FC236}">
                    <a16:creationId xmlns:a16="http://schemas.microsoft.com/office/drawing/2014/main" id="{A068D940-18A7-43EC-AE32-7D1482BF14B1}"/>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47" name="TextBox 46">
                <a:extLst>
                  <a:ext uri="{FF2B5EF4-FFF2-40B4-BE49-F238E27FC236}">
                    <a16:creationId xmlns:a16="http://schemas.microsoft.com/office/drawing/2014/main" id="{C78CF487-A00D-43DB-BAD1-35F7EE3197A9}"/>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48" name="TextBox 47">
                <a:extLst>
                  <a:ext uri="{FF2B5EF4-FFF2-40B4-BE49-F238E27FC236}">
                    <a16:creationId xmlns:a16="http://schemas.microsoft.com/office/drawing/2014/main" id="{29CF8F90-E5E4-444A-B161-A45792353F5C}"/>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49" name="TextBox 48">
                <a:extLst>
                  <a:ext uri="{FF2B5EF4-FFF2-40B4-BE49-F238E27FC236}">
                    <a16:creationId xmlns:a16="http://schemas.microsoft.com/office/drawing/2014/main" id="{077D3FA6-1432-4FD3-9292-E12211E6D5F2}"/>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50" name="TextBox 49">
                <a:extLst>
                  <a:ext uri="{FF2B5EF4-FFF2-40B4-BE49-F238E27FC236}">
                    <a16:creationId xmlns:a16="http://schemas.microsoft.com/office/drawing/2014/main" id="{9AAB21A7-C730-41AD-9C57-45F7138C9D44}"/>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51" name="TextBox 50">
                <a:extLst>
                  <a:ext uri="{FF2B5EF4-FFF2-40B4-BE49-F238E27FC236}">
                    <a16:creationId xmlns:a16="http://schemas.microsoft.com/office/drawing/2014/main" id="{03ED2775-70D5-40B0-9193-5CCD27FDAAAC}"/>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52" name="TextBox 51">
                <a:extLst>
                  <a:ext uri="{FF2B5EF4-FFF2-40B4-BE49-F238E27FC236}">
                    <a16:creationId xmlns:a16="http://schemas.microsoft.com/office/drawing/2014/main" id="{B37A9DB4-3AF9-4BCA-993A-8DD6224B70CB}"/>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53" name="TextBox 52">
                <a:extLst>
                  <a:ext uri="{FF2B5EF4-FFF2-40B4-BE49-F238E27FC236}">
                    <a16:creationId xmlns:a16="http://schemas.microsoft.com/office/drawing/2014/main" id="{551D5420-93AD-42B9-A731-97D19876E25E}"/>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54" name="Straight Connector 53">
                <a:extLst>
                  <a:ext uri="{FF2B5EF4-FFF2-40B4-BE49-F238E27FC236}">
                    <a16:creationId xmlns:a16="http://schemas.microsoft.com/office/drawing/2014/main" id="{8B3A7A5D-A42D-4B82-BE68-A9FAEA29572E}"/>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7772241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5873403"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Middle East and North Africa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7713201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people tested for HIV, by population group, selected countries, </a:t>
            </a:r>
          </a:p>
          <a:p>
            <a:pPr>
              <a:lnSpc>
                <a:spcPct val="100000"/>
              </a:lnSpc>
              <a:spcBef>
                <a:spcPts val="0"/>
              </a:spcBef>
            </a:pPr>
            <a:r>
              <a:rPr lang="en-US" dirty="0"/>
              <a:t>Middle East and North Africa, 2018 and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7E598196-3EA3-48E0-B129-3D31DE6C775F}"/>
              </a:ext>
            </a:extLst>
          </p:cNvPr>
          <p:cNvGrpSpPr/>
          <p:nvPr/>
        </p:nvGrpSpPr>
        <p:grpSpPr>
          <a:xfrm>
            <a:off x="457197" y="2286000"/>
            <a:ext cx="10332723" cy="4267129"/>
            <a:chOff x="457197" y="2286000"/>
            <a:chExt cx="10332723" cy="426712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999309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HIV case reporting in eastern Mediterranean region (EMR), 2019. Tehran: HIV/STI Surveillance Research Center, and WHO Collaborating Center for HIV Surveillance. Data for 2020 provided by WHO EMR office. </a:t>
              </a:r>
            </a:p>
          </p:txBody>
        </p:sp>
        <p:grpSp>
          <p:nvGrpSpPr>
            <p:cNvPr id="169" name="Group 168">
              <a:extLst>
                <a:ext uri="{FF2B5EF4-FFF2-40B4-BE49-F238E27FC236}">
                  <a16:creationId xmlns:a16="http://schemas.microsoft.com/office/drawing/2014/main" id="{DFB7B9EC-8B99-4E86-9444-5382CAD0184A}"/>
                </a:ext>
              </a:extLst>
            </p:cNvPr>
            <p:cNvGrpSpPr/>
            <p:nvPr/>
          </p:nvGrpSpPr>
          <p:grpSpPr>
            <a:xfrm>
              <a:off x="2304659" y="5623560"/>
              <a:ext cx="523342" cy="395312"/>
              <a:chOff x="1828800" y="5623560"/>
              <a:chExt cx="523342" cy="395312"/>
            </a:xfrm>
          </p:grpSpPr>
          <p:sp>
            <p:nvSpPr>
              <p:cNvPr id="7" name="TextBox 6">
                <a:extLst>
                  <a:ext uri="{FF2B5EF4-FFF2-40B4-BE49-F238E27FC236}">
                    <a16:creationId xmlns:a16="http://schemas.microsoft.com/office/drawing/2014/main" id="{C7E92826-CFE9-4EDB-B602-E8F7B29D9623}"/>
                  </a:ext>
                </a:extLst>
              </p:cNvPr>
              <p:cNvSpPr txBox="1"/>
              <p:nvPr/>
            </p:nvSpPr>
            <p:spPr>
              <a:xfrm>
                <a:off x="2012305" y="5623560"/>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2018</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9DFBCEAE-EEB9-47F9-A9F5-7C6CA727C291}"/>
                  </a:ext>
                </a:extLst>
              </p:cNvPr>
              <p:cNvSpPr/>
              <p:nvPr/>
            </p:nvSpPr>
            <p:spPr>
              <a:xfrm>
                <a:off x="1828800" y="5632704"/>
                <a:ext cx="137160" cy="13716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F5B5EAC7-5D8F-4973-A224-DE558C2556E8}"/>
                  </a:ext>
                </a:extLst>
              </p:cNvPr>
              <p:cNvSpPr txBox="1"/>
              <p:nvPr/>
            </p:nvSpPr>
            <p:spPr>
              <a:xfrm>
                <a:off x="2012305" y="5852160"/>
                <a:ext cx="339837"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2020</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EE3984CC-4DA4-4365-84C5-51322119C914}"/>
                  </a:ext>
                </a:extLst>
              </p:cNvPr>
              <p:cNvSpPr/>
              <p:nvPr/>
            </p:nvSpPr>
            <p:spPr>
              <a:xfrm>
                <a:off x="1828800" y="5861304"/>
                <a:ext cx="13716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 name="object 10">
              <a:extLst>
                <a:ext uri="{FF2B5EF4-FFF2-40B4-BE49-F238E27FC236}">
                  <a16:creationId xmlns:a16="http://schemas.microsoft.com/office/drawing/2014/main" id="{4B4F7E03-37AE-4436-BAB2-9565EF06DB62}"/>
                </a:ext>
              </a:extLst>
            </p:cNvPr>
            <p:cNvSpPr txBox="1"/>
            <p:nvPr/>
          </p:nvSpPr>
          <p:spPr>
            <a:xfrm>
              <a:off x="914400" y="2562430"/>
              <a:ext cx="166777" cy="2018181"/>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 tested for HIV</a:t>
              </a:r>
            </a:p>
          </p:txBody>
        </p:sp>
        <p:sp>
          <p:nvSpPr>
            <p:cNvPr id="12" name="TextBox 11">
              <a:extLst>
                <a:ext uri="{FF2B5EF4-FFF2-40B4-BE49-F238E27FC236}">
                  <a16:creationId xmlns:a16="http://schemas.microsoft.com/office/drawing/2014/main" id="{C76D9FF0-4C3A-4A2E-8783-DC600C33EF25}"/>
                </a:ext>
              </a:extLst>
            </p:cNvPr>
            <p:cNvSpPr txBox="1"/>
            <p:nvPr/>
          </p:nvSpPr>
          <p:spPr>
            <a:xfrm>
              <a:off x="201168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Sudan</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EBEC69E0-1554-48E7-885D-2EC9E6DFF87D}"/>
                </a:ext>
              </a:extLst>
            </p:cNvPr>
            <p:cNvSpPr txBox="1"/>
            <p:nvPr/>
          </p:nvSpPr>
          <p:spPr>
            <a:xfrm>
              <a:off x="310896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Morocco</a:t>
              </a:r>
            </a:p>
          </p:txBody>
        </p:sp>
        <p:sp>
          <p:nvSpPr>
            <p:cNvPr id="18" name="TextBox 17">
              <a:extLst>
                <a:ext uri="{FF2B5EF4-FFF2-40B4-BE49-F238E27FC236}">
                  <a16:creationId xmlns:a16="http://schemas.microsoft.com/office/drawing/2014/main" id="{2BCCF962-8C5B-4731-8B7F-00F813B4031E}"/>
                </a:ext>
              </a:extLst>
            </p:cNvPr>
            <p:cNvSpPr txBox="1"/>
            <p:nvPr/>
          </p:nvSpPr>
          <p:spPr>
            <a:xfrm>
              <a:off x="420624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Lebanon</a:t>
              </a:r>
            </a:p>
          </p:txBody>
        </p:sp>
        <p:sp>
          <p:nvSpPr>
            <p:cNvPr id="21" name="TextBox 20">
              <a:extLst>
                <a:ext uri="{FF2B5EF4-FFF2-40B4-BE49-F238E27FC236}">
                  <a16:creationId xmlns:a16="http://schemas.microsoft.com/office/drawing/2014/main" id="{C19BB9AA-C25C-4D39-911D-5C7E376E413F}"/>
                </a:ext>
              </a:extLst>
            </p:cNvPr>
            <p:cNvSpPr txBox="1"/>
            <p:nvPr/>
          </p:nvSpPr>
          <p:spPr>
            <a:xfrm>
              <a:off x="640080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Morocco</a:t>
              </a:r>
            </a:p>
          </p:txBody>
        </p:sp>
        <p:sp>
          <p:nvSpPr>
            <p:cNvPr id="24" name="TextBox 23">
              <a:extLst>
                <a:ext uri="{FF2B5EF4-FFF2-40B4-BE49-F238E27FC236}">
                  <a16:creationId xmlns:a16="http://schemas.microsoft.com/office/drawing/2014/main" id="{7FD02306-F178-4D98-8AA1-0E69716022B3}"/>
                </a:ext>
              </a:extLst>
            </p:cNvPr>
            <p:cNvSpPr txBox="1"/>
            <p:nvPr/>
          </p:nvSpPr>
          <p:spPr>
            <a:xfrm>
              <a:off x="530352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Sudan</a:t>
              </a:r>
            </a:p>
          </p:txBody>
        </p:sp>
        <p:sp>
          <p:nvSpPr>
            <p:cNvPr id="27" name="TextBox 26">
              <a:extLst>
                <a:ext uri="{FF2B5EF4-FFF2-40B4-BE49-F238E27FC236}">
                  <a16:creationId xmlns:a16="http://schemas.microsoft.com/office/drawing/2014/main" id="{624DC9FC-891E-4EB4-A908-80452A0B9B73}"/>
                </a:ext>
              </a:extLst>
            </p:cNvPr>
            <p:cNvSpPr txBox="1"/>
            <p:nvPr/>
          </p:nvSpPr>
          <p:spPr>
            <a:xfrm>
              <a:off x="749808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Lebanon</a:t>
              </a:r>
            </a:p>
          </p:txBody>
        </p:sp>
        <p:sp>
          <p:nvSpPr>
            <p:cNvPr id="30" name="TextBox 29">
              <a:extLst>
                <a:ext uri="{FF2B5EF4-FFF2-40B4-BE49-F238E27FC236}">
                  <a16:creationId xmlns:a16="http://schemas.microsoft.com/office/drawing/2014/main" id="{66086A9D-EE48-4217-B54D-23434E78F121}"/>
                </a:ext>
              </a:extLst>
            </p:cNvPr>
            <p:cNvSpPr txBox="1"/>
            <p:nvPr/>
          </p:nvSpPr>
          <p:spPr>
            <a:xfrm>
              <a:off x="859536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Morocco</a:t>
              </a:r>
            </a:p>
          </p:txBody>
        </p:sp>
        <p:sp>
          <p:nvSpPr>
            <p:cNvPr id="33" name="TextBox 32">
              <a:extLst>
                <a:ext uri="{FF2B5EF4-FFF2-40B4-BE49-F238E27FC236}">
                  <a16:creationId xmlns:a16="http://schemas.microsoft.com/office/drawing/2014/main" id="{0DCBB065-71AE-4289-8F6D-6F7C43DC82A0}"/>
                </a:ext>
              </a:extLst>
            </p:cNvPr>
            <p:cNvSpPr txBox="1"/>
            <p:nvPr/>
          </p:nvSpPr>
          <p:spPr>
            <a:xfrm>
              <a:off x="9692640" y="4754880"/>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Lebanon</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D73C2EC5-37DA-497B-8BF9-C1819D3B1945}"/>
                </a:ext>
              </a:extLst>
            </p:cNvPr>
            <p:cNvSpPr/>
            <p:nvPr/>
          </p:nvSpPr>
          <p:spPr>
            <a:xfrm>
              <a:off x="2295144" y="3840215"/>
              <a:ext cx="228600" cy="826303"/>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9715F457-764B-4EDC-BDA3-E9326DCAD569}"/>
                </a:ext>
              </a:extLst>
            </p:cNvPr>
            <p:cNvSpPr/>
            <p:nvPr/>
          </p:nvSpPr>
          <p:spPr>
            <a:xfrm>
              <a:off x="2596896" y="4164226"/>
              <a:ext cx="228600" cy="505371"/>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C7BEC04B-F558-49E1-A55C-1445AF353B87}"/>
                </a:ext>
              </a:extLst>
            </p:cNvPr>
            <p:cNvSpPr/>
            <p:nvPr/>
          </p:nvSpPr>
          <p:spPr>
            <a:xfrm>
              <a:off x="3392424" y="2573264"/>
              <a:ext cx="228600" cy="20939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0A38DF4C-AE75-4902-8009-8FA0A46A7D7A}"/>
                </a:ext>
              </a:extLst>
            </p:cNvPr>
            <p:cNvSpPr/>
            <p:nvPr/>
          </p:nvSpPr>
          <p:spPr>
            <a:xfrm>
              <a:off x="3694176" y="3367979"/>
              <a:ext cx="228600" cy="129844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9F102518-5387-4B24-8C1A-A427955BA07D}"/>
                </a:ext>
              </a:extLst>
            </p:cNvPr>
            <p:cNvSpPr/>
            <p:nvPr/>
          </p:nvSpPr>
          <p:spPr>
            <a:xfrm>
              <a:off x="4489704" y="4631616"/>
              <a:ext cx="228600"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E57D6B4C-9DE3-4C83-90B9-3427B184C2F4}"/>
                </a:ext>
              </a:extLst>
            </p:cNvPr>
            <p:cNvSpPr/>
            <p:nvPr/>
          </p:nvSpPr>
          <p:spPr>
            <a:xfrm>
              <a:off x="4791456" y="4651217"/>
              <a:ext cx="228600" cy="1828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263B642D-DB5B-4800-94D4-1E315FD03724}"/>
                </a:ext>
              </a:extLst>
            </p:cNvPr>
            <p:cNvSpPr/>
            <p:nvPr/>
          </p:nvSpPr>
          <p:spPr>
            <a:xfrm>
              <a:off x="6684264" y="3380201"/>
              <a:ext cx="228600" cy="128930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977551D4-6A92-424F-98BE-5D597306F3A2}"/>
                </a:ext>
              </a:extLst>
            </p:cNvPr>
            <p:cNvSpPr/>
            <p:nvPr/>
          </p:nvSpPr>
          <p:spPr>
            <a:xfrm>
              <a:off x="6986016" y="4097494"/>
              <a:ext cx="228600" cy="5669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8DA1B75D-F6F4-411E-ADA9-C764F04478FF}"/>
                </a:ext>
              </a:extLst>
            </p:cNvPr>
            <p:cNvSpPr/>
            <p:nvPr/>
          </p:nvSpPr>
          <p:spPr>
            <a:xfrm>
              <a:off x="5586984" y="4124822"/>
              <a:ext cx="228600" cy="544775"/>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36BF5F96-04B8-4427-8CD9-BDD83FE08ACB}"/>
                </a:ext>
              </a:extLst>
            </p:cNvPr>
            <p:cNvSpPr/>
            <p:nvPr/>
          </p:nvSpPr>
          <p:spPr>
            <a:xfrm>
              <a:off x="5888736" y="4288066"/>
              <a:ext cx="228600" cy="38404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DCCD5259-083F-44B7-86CB-8441B7FDA08A}"/>
                </a:ext>
              </a:extLst>
            </p:cNvPr>
            <p:cNvSpPr/>
            <p:nvPr/>
          </p:nvSpPr>
          <p:spPr>
            <a:xfrm>
              <a:off x="7781544" y="4562856"/>
              <a:ext cx="228600" cy="10058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83BD62F0-D9F5-4390-BC28-F5B71D43FBB5}"/>
                </a:ext>
              </a:extLst>
            </p:cNvPr>
            <p:cNvSpPr/>
            <p:nvPr/>
          </p:nvSpPr>
          <p:spPr>
            <a:xfrm>
              <a:off x="8083296" y="4526280"/>
              <a:ext cx="22860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998B00A9-D5FA-4DD0-AE3F-8CCD32C87992}"/>
                </a:ext>
              </a:extLst>
            </p:cNvPr>
            <p:cNvSpPr/>
            <p:nvPr/>
          </p:nvSpPr>
          <p:spPr>
            <a:xfrm>
              <a:off x="8878824" y="4622872"/>
              <a:ext cx="228600" cy="4572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3183AC5A-6B83-48C6-B699-4AC8B9D20312}"/>
                </a:ext>
              </a:extLst>
            </p:cNvPr>
            <p:cNvSpPr/>
            <p:nvPr/>
          </p:nvSpPr>
          <p:spPr>
            <a:xfrm>
              <a:off x="9180576" y="4638328"/>
              <a:ext cx="228600" cy="2743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Rectangle 33">
              <a:extLst>
                <a:ext uri="{FF2B5EF4-FFF2-40B4-BE49-F238E27FC236}">
                  <a16:creationId xmlns:a16="http://schemas.microsoft.com/office/drawing/2014/main" id="{BC542103-20BD-4802-94F0-F369F8961354}"/>
                </a:ext>
              </a:extLst>
            </p:cNvPr>
            <p:cNvSpPr/>
            <p:nvPr/>
          </p:nvSpPr>
          <p:spPr>
            <a:xfrm>
              <a:off x="9976104" y="4645152"/>
              <a:ext cx="228600" cy="1828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20497855-0199-4A43-B504-27BB798ED62D}"/>
                </a:ext>
              </a:extLst>
            </p:cNvPr>
            <p:cNvSpPr/>
            <p:nvPr/>
          </p:nvSpPr>
          <p:spPr>
            <a:xfrm>
              <a:off x="10277856" y="4605045"/>
              <a:ext cx="228600" cy="6400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9" name="Group 38">
              <a:extLst>
                <a:ext uri="{FF2B5EF4-FFF2-40B4-BE49-F238E27FC236}">
                  <a16:creationId xmlns:a16="http://schemas.microsoft.com/office/drawing/2014/main" id="{FCE60773-F42F-4C82-B6FB-139E67E45C07}"/>
                </a:ext>
              </a:extLst>
            </p:cNvPr>
            <p:cNvGrpSpPr/>
            <p:nvPr/>
          </p:nvGrpSpPr>
          <p:grpSpPr>
            <a:xfrm>
              <a:off x="1124737" y="3246120"/>
              <a:ext cx="729916" cy="271869"/>
              <a:chOff x="624477" y="2792350"/>
              <a:chExt cx="729916" cy="271869"/>
            </a:xfrm>
          </p:grpSpPr>
          <p:cxnSp>
            <p:nvCxnSpPr>
              <p:cNvPr id="40" name="Straight Connector 39">
                <a:extLst>
                  <a:ext uri="{FF2B5EF4-FFF2-40B4-BE49-F238E27FC236}">
                    <a16:creationId xmlns:a16="http://schemas.microsoft.com/office/drawing/2014/main" id="{7379854F-7E0D-404B-9367-383C57297C95}"/>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1FF2695C-B79C-441F-887B-F6FD26E06BC6}"/>
                  </a:ext>
                </a:extLst>
              </p:cNvPr>
              <p:cNvSpPr txBox="1"/>
              <p:nvPr/>
            </p:nvSpPr>
            <p:spPr>
              <a:xfrm>
                <a:off x="624477" y="279235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20 00</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2" name="Group 41">
              <a:extLst>
                <a:ext uri="{FF2B5EF4-FFF2-40B4-BE49-F238E27FC236}">
                  <a16:creationId xmlns:a16="http://schemas.microsoft.com/office/drawing/2014/main" id="{323B459A-AE68-40A6-B500-9680484F157E}"/>
                </a:ext>
              </a:extLst>
            </p:cNvPr>
            <p:cNvGrpSpPr/>
            <p:nvPr/>
          </p:nvGrpSpPr>
          <p:grpSpPr>
            <a:xfrm>
              <a:off x="1124737" y="3886200"/>
              <a:ext cx="729916" cy="271869"/>
              <a:chOff x="624477" y="3843910"/>
              <a:chExt cx="729916" cy="271869"/>
            </a:xfrm>
          </p:grpSpPr>
          <p:cxnSp>
            <p:nvCxnSpPr>
              <p:cNvPr id="43" name="Straight Connector 42">
                <a:extLst>
                  <a:ext uri="{FF2B5EF4-FFF2-40B4-BE49-F238E27FC236}">
                    <a16:creationId xmlns:a16="http://schemas.microsoft.com/office/drawing/2014/main" id="{E8D072D1-AB95-4184-B6D6-EDB018EDBD5F}"/>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0468420F-2EC5-448C-A7F9-6E0E57BAAE1E}"/>
                  </a:ext>
                </a:extLst>
              </p:cNvPr>
              <p:cNvSpPr txBox="1"/>
              <p:nvPr/>
            </p:nvSpPr>
            <p:spPr>
              <a:xfrm>
                <a:off x="624477" y="384391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9" name="Group 48">
              <a:extLst>
                <a:ext uri="{FF2B5EF4-FFF2-40B4-BE49-F238E27FC236}">
                  <a16:creationId xmlns:a16="http://schemas.microsoft.com/office/drawing/2014/main" id="{CAE29E61-E1FF-450B-B87C-B78830429D38}"/>
                </a:ext>
              </a:extLst>
            </p:cNvPr>
            <p:cNvGrpSpPr/>
            <p:nvPr/>
          </p:nvGrpSpPr>
          <p:grpSpPr>
            <a:xfrm>
              <a:off x="1124737" y="2926080"/>
              <a:ext cx="729916" cy="271869"/>
              <a:chOff x="624477" y="2426590"/>
              <a:chExt cx="729916" cy="271869"/>
            </a:xfrm>
          </p:grpSpPr>
          <p:cxnSp>
            <p:nvCxnSpPr>
              <p:cNvPr id="50" name="Straight Connector 49">
                <a:extLst>
                  <a:ext uri="{FF2B5EF4-FFF2-40B4-BE49-F238E27FC236}">
                    <a16:creationId xmlns:a16="http://schemas.microsoft.com/office/drawing/2014/main" id="{535C2B85-9488-4983-9922-FCF1207314A6}"/>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14D9543D-593C-4780-A6B8-7FDC1B4CC0C0}"/>
                  </a:ext>
                </a:extLst>
              </p:cNvPr>
              <p:cNvSpPr txBox="1"/>
              <p:nvPr/>
            </p:nvSpPr>
            <p:spPr>
              <a:xfrm>
                <a:off x="624477" y="242659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2" name="Group 51">
              <a:extLst>
                <a:ext uri="{FF2B5EF4-FFF2-40B4-BE49-F238E27FC236}">
                  <a16:creationId xmlns:a16="http://schemas.microsoft.com/office/drawing/2014/main" id="{D24EFEA5-C8DC-437E-BEB3-EC9D681D5270}"/>
                </a:ext>
              </a:extLst>
            </p:cNvPr>
            <p:cNvGrpSpPr/>
            <p:nvPr/>
          </p:nvGrpSpPr>
          <p:grpSpPr>
            <a:xfrm>
              <a:off x="1124737" y="3566160"/>
              <a:ext cx="729916" cy="271869"/>
              <a:chOff x="624477" y="3478150"/>
              <a:chExt cx="729916" cy="271869"/>
            </a:xfrm>
          </p:grpSpPr>
          <p:sp>
            <p:nvSpPr>
              <p:cNvPr id="53" name="TextBox 52">
                <a:extLst>
                  <a:ext uri="{FF2B5EF4-FFF2-40B4-BE49-F238E27FC236}">
                    <a16:creationId xmlns:a16="http://schemas.microsoft.com/office/drawing/2014/main" id="{1389108C-693B-4271-BEDC-7021A09D72A4}"/>
                  </a:ext>
                </a:extLst>
              </p:cNvPr>
              <p:cNvSpPr txBox="1"/>
              <p:nvPr/>
            </p:nvSpPr>
            <p:spPr>
              <a:xfrm>
                <a:off x="624477" y="347815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6BD4DA5B-693E-4192-8AED-D7F24F351EBB}"/>
                  </a:ext>
                </a:extLst>
              </p:cNvPr>
              <p:cNvCxnSpPr/>
              <p:nvPr/>
            </p:nvCxnSpPr>
            <p:spPr>
              <a:xfrm>
                <a:off x="1244665" y="36153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52FE6E5E-0F0B-48E0-AFF9-81DCCA78E152}"/>
                </a:ext>
              </a:extLst>
            </p:cNvPr>
            <p:cNvGrpSpPr/>
            <p:nvPr/>
          </p:nvGrpSpPr>
          <p:grpSpPr>
            <a:xfrm>
              <a:off x="1252976" y="4206240"/>
              <a:ext cx="601677" cy="271869"/>
              <a:chOff x="752716" y="4209670"/>
              <a:chExt cx="601677" cy="271869"/>
            </a:xfrm>
          </p:grpSpPr>
          <p:cxnSp>
            <p:nvCxnSpPr>
              <p:cNvPr id="58" name="Straight Connector 57">
                <a:extLst>
                  <a:ext uri="{FF2B5EF4-FFF2-40B4-BE49-F238E27FC236}">
                    <a16:creationId xmlns:a16="http://schemas.microsoft.com/office/drawing/2014/main" id="{DAF378AB-93A2-48FF-AB8A-CC7C9BC00347}"/>
                  </a:ext>
                </a:extLst>
              </p:cNvPr>
              <p:cNvCxnSpPr/>
              <p:nvPr/>
            </p:nvCxnSpPr>
            <p:spPr>
              <a:xfrm>
                <a:off x="1244665" y="434683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781206AE-3068-446F-BC94-1EF19EDA5655}"/>
                  </a:ext>
                </a:extLst>
              </p:cNvPr>
              <p:cNvSpPr txBox="1"/>
              <p:nvPr/>
            </p:nvSpPr>
            <p:spPr>
              <a:xfrm>
                <a:off x="752716" y="4209670"/>
                <a:ext cx="52450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98C7C698-CEF2-43C4-A086-341E98782568}"/>
                </a:ext>
              </a:extLst>
            </p:cNvPr>
            <p:cNvGrpSpPr/>
            <p:nvPr/>
          </p:nvGrpSpPr>
          <p:grpSpPr>
            <a:xfrm>
              <a:off x="1124737" y="2606040"/>
              <a:ext cx="729916" cy="271869"/>
              <a:chOff x="624477" y="2426590"/>
              <a:chExt cx="729916" cy="271869"/>
            </a:xfrm>
          </p:grpSpPr>
          <p:cxnSp>
            <p:nvCxnSpPr>
              <p:cNvPr id="61" name="Straight Connector 60">
                <a:extLst>
                  <a:ext uri="{FF2B5EF4-FFF2-40B4-BE49-F238E27FC236}">
                    <a16:creationId xmlns:a16="http://schemas.microsoft.com/office/drawing/2014/main" id="{95C6A23D-2881-4EAF-97EC-86038FFF1404}"/>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BC220A1-A64A-43FD-9626-F3C807D5AA4A}"/>
                  </a:ext>
                </a:extLst>
              </p:cNvPr>
              <p:cNvSpPr txBox="1"/>
              <p:nvPr/>
            </p:nvSpPr>
            <p:spPr>
              <a:xfrm>
                <a:off x="624477" y="242659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3" name="Group 62">
              <a:extLst>
                <a:ext uri="{FF2B5EF4-FFF2-40B4-BE49-F238E27FC236}">
                  <a16:creationId xmlns:a16="http://schemas.microsoft.com/office/drawing/2014/main" id="{83A52DA6-932B-4C43-8129-F8FF9915F1B7}"/>
                </a:ext>
              </a:extLst>
            </p:cNvPr>
            <p:cNvGrpSpPr/>
            <p:nvPr/>
          </p:nvGrpSpPr>
          <p:grpSpPr>
            <a:xfrm>
              <a:off x="1121829" y="2286000"/>
              <a:ext cx="729916" cy="271869"/>
              <a:chOff x="624477" y="2426590"/>
              <a:chExt cx="729916" cy="271869"/>
            </a:xfrm>
          </p:grpSpPr>
          <p:cxnSp>
            <p:nvCxnSpPr>
              <p:cNvPr id="64" name="Straight Connector 63">
                <a:extLst>
                  <a:ext uri="{FF2B5EF4-FFF2-40B4-BE49-F238E27FC236}">
                    <a16:creationId xmlns:a16="http://schemas.microsoft.com/office/drawing/2014/main" id="{DDE8322D-8D21-4E94-9FED-67104B848A91}"/>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F92BE5F6-5058-4660-B16D-8DBE307DC644}"/>
                  </a:ext>
                </a:extLst>
              </p:cNvPr>
              <p:cNvSpPr txBox="1"/>
              <p:nvPr/>
            </p:nvSpPr>
            <p:spPr>
              <a:xfrm>
                <a:off x="624477" y="2426590"/>
                <a:ext cx="6527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35 000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86" name="Straight Connector 85">
              <a:extLst>
                <a:ext uri="{FF2B5EF4-FFF2-40B4-BE49-F238E27FC236}">
                  <a16:creationId xmlns:a16="http://schemas.microsoft.com/office/drawing/2014/main" id="{C722388F-F039-4C2D-9805-7D9B1BFA502B}"/>
                </a:ext>
              </a:extLst>
            </p:cNvPr>
            <p:cNvCxnSpPr/>
            <p:nvPr/>
          </p:nvCxnSpPr>
          <p:spPr>
            <a:xfrm>
              <a:off x="1742017" y="4662214"/>
              <a:ext cx="0" cy="7772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D13E2058-706F-4343-A8E6-196DC8E1BBE3}"/>
                </a:ext>
              </a:extLst>
            </p:cNvPr>
            <p:cNvSpPr txBox="1"/>
            <p:nvPr/>
          </p:nvSpPr>
          <p:spPr>
            <a:xfrm>
              <a:off x="2011680" y="5074920"/>
              <a:ext cx="3291840" cy="166712"/>
            </a:xfrm>
            <a:prstGeom prst="rect">
              <a:avLst/>
            </a:prstGeom>
            <a:noFill/>
          </p:spPr>
          <p:txBody>
            <a:bodyPr wrap="square" lIns="0" tIns="0" rIns="0" bIns="0" rtlCol="0">
              <a:spAutoFit/>
            </a:bodyPr>
            <a:lstStyle>
              <a:defPPr>
                <a:defRPr lang="LID4096"/>
              </a:defPPr>
              <a:lvl1pPr marR="0" lvl="0" indent="0" algn="ctr" fontAlgn="auto">
                <a:lnSpc>
                  <a:spcPts val="1300"/>
                </a:lnSpc>
                <a:spcBef>
                  <a:spcPts val="0"/>
                </a:spcBef>
                <a:spcAft>
                  <a:spcPts val="0"/>
                </a:spcAft>
                <a:buClrTx/>
                <a:buSzTx/>
                <a:buFontTx/>
                <a:buNone/>
                <a:tabLst/>
                <a:defRPr kumimoji="0" sz="1200" b="0" i="0" u="none" strike="noStrike" cap="none" normalizeH="0">
                  <a:ln>
                    <a:noFill/>
                  </a:ln>
                  <a:solidFill>
                    <a:prstClr val="black"/>
                  </a:solidFill>
                  <a:effectLst/>
                  <a:uLnTx/>
                  <a:uFillTx/>
                  <a:latin typeface="Arial" panose="020B0604020202020204"/>
                </a:defRPr>
              </a:lvl1pPr>
            </a:lstStyle>
            <a:p>
              <a:r>
                <a:rPr lang="en-US" dirty="0"/>
                <a:t>Sex workers</a:t>
              </a:r>
              <a:endParaRPr lang="en-GB" dirty="0"/>
            </a:p>
          </p:txBody>
        </p:sp>
        <p:sp>
          <p:nvSpPr>
            <p:cNvPr id="89" name="TextBox 88">
              <a:extLst>
                <a:ext uri="{FF2B5EF4-FFF2-40B4-BE49-F238E27FC236}">
                  <a16:creationId xmlns:a16="http://schemas.microsoft.com/office/drawing/2014/main" id="{919169C3-C4DC-4049-84B4-339E76294751}"/>
                </a:ext>
              </a:extLst>
            </p:cNvPr>
            <p:cNvSpPr txBox="1"/>
            <p:nvPr/>
          </p:nvSpPr>
          <p:spPr>
            <a:xfrm>
              <a:off x="5303520" y="5074920"/>
              <a:ext cx="3291840" cy="333425"/>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Gay men and other men </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who have sex with men</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FA283214-9CD8-4DCB-9874-170EF3FEB72E}"/>
                </a:ext>
              </a:extLst>
            </p:cNvPr>
            <p:cNvSpPr txBox="1"/>
            <p:nvPr/>
          </p:nvSpPr>
          <p:spPr>
            <a:xfrm>
              <a:off x="8595360" y="5074920"/>
              <a:ext cx="2194560" cy="333425"/>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People who</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inject drugs</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700DBA82-2F41-476A-9BD9-0287E8B7FD4F}"/>
                </a:ext>
              </a:extLst>
            </p:cNvPr>
            <p:cNvCxnSpPr/>
            <p:nvPr/>
          </p:nvCxnSpPr>
          <p:spPr>
            <a:xfrm>
              <a:off x="5299402" y="4662214"/>
              <a:ext cx="0" cy="7772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CED3944-AEB2-4AA7-9012-B1C65C0A402E}"/>
                </a:ext>
              </a:extLst>
            </p:cNvPr>
            <p:cNvCxnSpPr/>
            <p:nvPr/>
          </p:nvCxnSpPr>
          <p:spPr>
            <a:xfrm>
              <a:off x="8595360" y="4662214"/>
              <a:ext cx="0" cy="7772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91FB944-93F9-4AAD-A9BD-0E68B6885800}"/>
                </a:ext>
              </a:extLst>
            </p:cNvPr>
            <p:cNvCxnSpPr/>
            <p:nvPr/>
          </p:nvCxnSpPr>
          <p:spPr>
            <a:xfrm>
              <a:off x="10788341" y="4652883"/>
              <a:ext cx="0" cy="7772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D7BFFE49-92CE-46DC-B416-239E482570C8}"/>
                </a:ext>
              </a:extLst>
            </p:cNvPr>
            <p:cNvGrpSpPr/>
            <p:nvPr/>
          </p:nvGrpSpPr>
          <p:grpSpPr>
            <a:xfrm>
              <a:off x="1507855" y="4526280"/>
              <a:ext cx="9280486" cy="271869"/>
              <a:chOff x="1507855" y="4343400"/>
              <a:chExt cx="9280486" cy="271869"/>
            </a:xfrm>
          </p:grpSpPr>
          <p:cxnSp>
            <p:nvCxnSpPr>
              <p:cNvPr id="45" name="Straight Connector 44">
                <a:extLst>
                  <a:ext uri="{FF2B5EF4-FFF2-40B4-BE49-F238E27FC236}">
                    <a16:creationId xmlns:a16="http://schemas.microsoft.com/office/drawing/2014/main" id="{CBC9E7F1-51E8-4FB0-A75C-087336163235}"/>
                  </a:ext>
                </a:extLst>
              </p:cNvPr>
              <p:cNvCxnSpPr/>
              <p:nvPr/>
            </p:nvCxnSpPr>
            <p:spPr>
              <a:xfrm>
                <a:off x="1744925" y="4480560"/>
                <a:ext cx="90434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017974F3-AD7C-42D8-B105-225E99DDDF06}"/>
                  </a:ext>
                </a:extLst>
              </p:cNvPr>
              <p:cNvSpPr txBox="1"/>
              <p:nvPr/>
            </p:nvSpPr>
            <p:spPr>
              <a:xfrm>
                <a:off x="1507855" y="434340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73" name="Rectangle 172">
              <a:extLst>
                <a:ext uri="{FF2B5EF4-FFF2-40B4-BE49-F238E27FC236}">
                  <a16:creationId xmlns:a16="http://schemas.microsoft.com/office/drawing/2014/main" id="{4E59223D-0E6D-4414-8837-2C2EEF81A81E}"/>
                </a:ext>
              </a:extLst>
            </p:cNvPr>
            <p:cNvSpPr/>
            <p:nvPr/>
          </p:nvSpPr>
          <p:spPr>
            <a:xfrm>
              <a:off x="2292236" y="3644391"/>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12 533</a:t>
              </a:r>
            </a:p>
          </p:txBody>
        </p:sp>
        <p:sp>
          <p:nvSpPr>
            <p:cNvPr id="174" name="Rectangle 173">
              <a:extLst>
                <a:ext uri="{FF2B5EF4-FFF2-40B4-BE49-F238E27FC236}">
                  <a16:creationId xmlns:a16="http://schemas.microsoft.com/office/drawing/2014/main" id="{53161094-3E04-4CAB-B813-6673E5D9ACD2}"/>
                </a:ext>
              </a:extLst>
            </p:cNvPr>
            <p:cNvSpPr/>
            <p:nvPr/>
          </p:nvSpPr>
          <p:spPr>
            <a:xfrm>
              <a:off x="2593988" y="3968402"/>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7641</a:t>
              </a:r>
            </a:p>
          </p:txBody>
        </p:sp>
        <p:sp>
          <p:nvSpPr>
            <p:cNvPr id="175" name="Rectangle 174">
              <a:extLst>
                <a:ext uri="{FF2B5EF4-FFF2-40B4-BE49-F238E27FC236}">
                  <a16:creationId xmlns:a16="http://schemas.microsoft.com/office/drawing/2014/main" id="{C78321E8-CB70-43D1-9814-8FA02C4BAC59}"/>
                </a:ext>
              </a:extLst>
            </p:cNvPr>
            <p:cNvSpPr/>
            <p:nvPr/>
          </p:nvSpPr>
          <p:spPr>
            <a:xfrm>
              <a:off x="3389516" y="2377440"/>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32 030</a:t>
              </a:r>
            </a:p>
          </p:txBody>
        </p:sp>
        <p:sp>
          <p:nvSpPr>
            <p:cNvPr id="176" name="Rectangle 175">
              <a:extLst>
                <a:ext uri="{FF2B5EF4-FFF2-40B4-BE49-F238E27FC236}">
                  <a16:creationId xmlns:a16="http://schemas.microsoft.com/office/drawing/2014/main" id="{C0C1B674-6FBC-47AB-9DB8-07463578C102}"/>
                </a:ext>
              </a:extLst>
            </p:cNvPr>
            <p:cNvSpPr/>
            <p:nvPr/>
          </p:nvSpPr>
          <p:spPr>
            <a:xfrm>
              <a:off x="3691268" y="3172155"/>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19 825</a:t>
              </a:r>
            </a:p>
          </p:txBody>
        </p:sp>
        <p:sp>
          <p:nvSpPr>
            <p:cNvPr id="177" name="Rectangle 176">
              <a:extLst>
                <a:ext uri="{FF2B5EF4-FFF2-40B4-BE49-F238E27FC236}">
                  <a16:creationId xmlns:a16="http://schemas.microsoft.com/office/drawing/2014/main" id="{52CFA1D6-A3B5-43C8-AC7A-25C88ECBA73E}"/>
                </a:ext>
              </a:extLst>
            </p:cNvPr>
            <p:cNvSpPr/>
            <p:nvPr/>
          </p:nvSpPr>
          <p:spPr>
            <a:xfrm>
              <a:off x="4486796" y="4435792"/>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363</a:t>
              </a:r>
            </a:p>
          </p:txBody>
        </p:sp>
        <p:sp>
          <p:nvSpPr>
            <p:cNvPr id="178" name="Rectangle 177">
              <a:extLst>
                <a:ext uri="{FF2B5EF4-FFF2-40B4-BE49-F238E27FC236}">
                  <a16:creationId xmlns:a16="http://schemas.microsoft.com/office/drawing/2014/main" id="{BB7C66DC-1DE2-476D-A1E1-C72D5E3C8DC8}"/>
                </a:ext>
              </a:extLst>
            </p:cNvPr>
            <p:cNvSpPr/>
            <p:nvPr/>
          </p:nvSpPr>
          <p:spPr>
            <a:xfrm>
              <a:off x="4788548" y="4455393"/>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69</a:t>
              </a:r>
            </a:p>
          </p:txBody>
        </p:sp>
        <p:sp>
          <p:nvSpPr>
            <p:cNvPr id="179" name="Rectangle 178">
              <a:extLst>
                <a:ext uri="{FF2B5EF4-FFF2-40B4-BE49-F238E27FC236}">
                  <a16:creationId xmlns:a16="http://schemas.microsoft.com/office/drawing/2014/main" id="{9A3EDD1F-3581-4657-A665-81675FB0E260}"/>
                </a:ext>
              </a:extLst>
            </p:cNvPr>
            <p:cNvSpPr/>
            <p:nvPr/>
          </p:nvSpPr>
          <p:spPr>
            <a:xfrm>
              <a:off x="6681356" y="3184377"/>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19 698</a:t>
              </a:r>
            </a:p>
          </p:txBody>
        </p:sp>
        <p:sp>
          <p:nvSpPr>
            <p:cNvPr id="180" name="Rectangle 179">
              <a:extLst>
                <a:ext uri="{FF2B5EF4-FFF2-40B4-BE49-F238E27FC236}">
                  <a16:creationId xmlns:a16="http://schemas.microsoft.com/office/drawing/2014/main" id="{2ED85D57-84E7-4B68-9D08-4F72822C4306}"/>
                </a:ext>
              </a:extLst>
            </p:cNvPr>
            <p:cNvSpPr/>
            <p:nvPr/>
          </p:nvSpPr>
          <p:spPr>
            <a:xfrm>
              <a:off x="6983108" y="3901670"/>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8727</a:t>
              </a:r>
            </a:p>
          </p:txBody>
        </p:sp>
        <p:sp>
          <p:nvSpPr>
            <p:cNvPr id="181" name="Rectangle 180">
              <a:extLst>
                <a:ext uri="{FF2B5EF4-FFF2-40B4-BE49-F238E27FC236}">
                  <a16:creationId xmlns:a16="http://schemas.microsoft.com/office/drawing/2014/main" id="{C3BD86A9-F91A-4E7F-964A-E6B5DA661560}"/>
                </a:ext>
              </a:extLst>
            </p:cNvPr>
            <p:cNvSpPr/>
            <p:nvPr/>
          </p:nvSpPr>
          <p:spPr>
            <a:xfrm>
              <a:off x="5584076" y="3928998"/>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8218</a:t>
              </a:r>
            </a:p>
          </p:txBody>
        </p:sp>
        <p:sp>
          <p:nvSpPr>
            <p:cNvPr id="182" name="Rectangle 181">
              <a:extLst>
                <a:ext uri="{FF2B5EF4-FFF2-40B4-BE49-F238E27FC236}">
                  <a16:creationId xmlns:a16="http://schemas.microsoft.com/office/drawing/2014/main" id="{9152B8C7-7C12-4982-9E40-86A1A059388C}"/>
                </a:ext>
              </a:extLst>
            </p:cNvPr>
            <p:cNvSpPr/>
            <p:nvPr/>
          </p:nvSpPr>
          <p:spPr>
            <a:xfrm>
              <a:off x="5885828" y="4092242"/>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5574</a:t>
              </a:r>
            </a:p>
          </p:txBody>
        </p:sp>
        <p:sp>
          <p:nvSpPr>
            <p:cNvPr id="183" name="Rectangle 182">
              <a:extLst>
                <a:ext uri="{FF2B5EF4-FFF2-40B4-BE49-F238E27FC236}">
                  <a16:creationId xmlns:a16="http://schemas.microsoft.com/office/drawing/2014/main" id="{7B2D53BB-F8ED-4A84-B895-A8E46A182372}"/>
                </a:ext>
              </a:extLst>
            </p:cNvPr>
            <p:cNvSpPr/>
            <p:nvPr/>
          </p:nvSpPr>
          <p:spPr>
            <a:xfrm>
              <a:off x="7778636" y="4367032"/>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1491</a:t>
              </a:r>
            </a:p>
          </p:txBody>
        </p:sp>
        <p:sp>
          <p:nvSpPr>
            <p:cNvPr id="184" name="Rectangle 183">
              <a:extLst>
                <a:ext uri="{FF2B5EF4-FFF2-40B4-BE49-F238E27FC236}">
                  <a16:creationId xmlns:a16="http://schemas.microsoft.com/office/drawing/2014/main" id="{548BBB74-DDF3-49C9-AF17-44AEB024A22C}"/>
                </a:ext>
              </a:extLst>
            </p:cNvPr>
            <p:cNvSpPr/>
            <p:nvPr/>
          </p:nvSpPr>
          <p:spPr>
            <a:xfrm>
              <a:off x="8080388" y="4330456"/>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1970</a:t>
              </a:r>
            </a:p>
          </p:txBody>
        </p:sp>
        <p:sp>
          <p:nvSpPr>
            <p:cNvPr id="185" name="Rectangle 184">
              <a:extLst>
                <a:ext uri="{FF2B5EF4-FFF2-40B4-BE49-F238E27FC236}">
                  <a16:creationId xmlns:a16="http://schemas.microsoft.com/office/drawing/2014/main" id="{C2894F59-E562-44CA-855F-981A1AC88B28}"/>
                </a:ext>
              </a:extLst>
            </p:cNvPr>
            <p:cNvSpPr/>
            <p:nvPr/>
          </p:nvSpPr>
          <p:spPr>
            <a:xfrm>
              <a:off x="8875916" y="4427048"/>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473</a:t>
              </a:r>
            </a:p>
          </p:txBody>
        </p:sp>
        <p:sp>
          <p:nvSpPr>
            <p:cNvPr id="186" name="Rectangle 185">
              <a:extLst>
                <a:ext uri="{FF2B5EF4-FFF2-40B4-BE49-F238E27FC236}">
                  <a16:creationId xmlns:a16="http://schemas.microsoft.com/office/drawing/2014/main" id="{7BC2A452-D540-4F5A-BD99-8B0F14579B6C}"/>
                </a:ext>
              </a:extLst>
            </p:cNvPr>
            <p:cNvSpPr/>
            <p:nvPr/>
          </p:nvSpPr>
          <p:spPr>
            <a:xfrm>
              <a:off x="9177668" y="4442504"/>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304</a:t>
              </a:r>
            </a:p>
          </p:txBody>
        </p:sp>
        <p:sp>
          <p:nvSpPr>
            <p:cNvPr id="187" name="Rectangle 186">
              <a:extLst>
                <a:ext uri="{FF2B5EF4-FFF2-40B4-BE49-F238E27FC236}">
                  <a16:creationId xmlns:a16="http://schemas.microsoft.com/office/drawing/2014/main" id="{4E4B6DF3-5E0F-4581-9F10-951CCB06D104}"/>
                </a:ext>
              </a:extLst>
            </p:cNvPr>
            <p:cNvSpPr/>
            <p:nvPr/>
          </p:nvSpPr>
          <p:spPr>
            <a:xfrm>
              <a:off x="9973196" y="4458472"/>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150</a:t>
              </a:r>
            </a:p>
          </p:txBody>
        </p:sp>
        <p:sp>
          <p:nvSpPr>
            <p:cNvPr id="188" name="Rectangle 187">
              <a:extLst>
                <a:ext uri="{FF2B5EF4-FFF2-40B4-BE49-F238E27FC236}">
                  <a16:creationId xmlns:a16="http://schemas.microsoft.com/office/drawing/2014/main" id="{CB585BEB-0554-4289-8FAF-CBCD945EAF31}"/>
                </a:ext>
              </a:extLst>
            </p:cNvPr>
            <p:cNvSpPr/>
            <p:nvPr/>
          </p:nvSpPr>
          <p:spPr>
            <a:xfrm>
              <a:off x="10274948" y="4409221"/>
              <a:ext cx="22860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chemeClr val="tx1"/>
                  </a:solidFill>
                  <a:effectLst/>
                  <a:uLnTx/>
                  <a:uFillTx/>
                  <a:latin typeface="Arial" panose="020B0604020202020204"/>
                  <a:ea typeface="+mn-ea"/>
                  <a:cs typeface="+mn-cs"/>
                </a:rPr>
                <a:t>739</a:t>
              </a:r>
            </a:p>
          </p:txBody>
        </p:sp>
      </p:grpSp>
    </p:spTree>
    <p:extLst>
      <p:ext uri="{BB962C8B-B14F-4D97-AF65-F5344CB8AC3E}">
        <p14:creationId xmlns:p14="http://schemas.microsoft.com/office/powerpoint/2010/main" val="151238268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people living with HIV receiving </a:t>
            </a:r>
            <a:r>
              <a:rPr lang="en-US" dirty="0" err="1"/>
              <a:t>multimonth</a:t>
            </a:r>
            <a:r>
              <a:rPr lang="en-US" dirty="0"/>
              <a:t> dispensing of antiretroviral therapy, </a:t>
            </a:r>
          </a:p>
          <a:p>
            <a:pPr>
              <a:lnSpc>
                <a:spcPct val="100000"/>
              </a:lnSpc>
              <a:spcBef>
                <a:spcPts val="0"/>
              </a:spcBef>
            </a:pPr>
            <a:r>
              <a:rPr lang="en-US" dirty="0"/>
              <a:t>six countries in the Middle East and North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28301031-2209-4B77-8A8B-5C09C70046FD}"/>
              </a:ext>
            </a:extLst>
          </p:cNvPr>
          <p:cNvGrpSpPr/>
          <p:nvPr/>
        </p:nvGrpSpPr>
        <p:grpSpPr>
          <a:xfrm>
            <a:off x="457197" y="2523744"/>
            <a:ext cx="8410883" cy="4030944"/>
            <a:chOff x="457197" y="2523744"/>
            <a:chExt cx="8410883" cy="40309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267380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policy analysis, 2021. </a:t>
              </a:r>
            </a:p>
          </p:txBody>
        </p:sp>
        <p:grpSp>
          <p:nvGrpSpPr>
            <p:cNvPr id="118" name="Group 117">
              <a:extLst>
                <a:ext uri="{FF2B5EF4-FFF2-40B4-BE49-F238E27FC236}">
                  <a16:creationId xmlns:a16="http://schemas.microsoft.com/office/drawing/2014/main" id="{14EBF263-9F19-4C68-ACE6-5BB35F52D44E}"/>
                </a:ext>
              </a:extLst>
            </p:cNvPr>
            <p:cNvGrpSpPr/>
            <p:nvPr/>
          </p:nvGrpSpPr>
          <p:grpSpPr>
            <a:xfrm>
              <a:off x="1143000" y="2523744"/>
              <a:ext cx="7725080" cy="3545421"/>
              <a:chOff x="1371600" y="2578608"/>
              <a:chExt cx="7725080" cy="3545421"/>
            </a:xfrm>
          </p:grpSpPr>
          <p:sp>
            <p:nvSpPr>
              <p:cNvPr id="17" name="object 71">
                <a:extLst>
                  <a:ext uri="{FF2B5EF4-FFF2-40B4-BE49-F238E27FC236}">
                    <a16:creationId xmlns:a16="http://schemas.microsoft.com/office/drawing/2014/main" id="{17347782-FF6F-4E4A-84D4-CA60E082EA1E}"/>
                  </a:ext>
                </a:extLst>
              </p:cNvPr>
              <p:cNvSpPr txBox="1"/>
              <p:nvPr/>
            </p:nvSpPr>
            <p:spPr>
              <a:xfrm>
                <a:off x="6240232" y="5048939"/>
                <a:ext cx="528991"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Percent</a:t>
                </a:r>
                <a:endPar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668DF86D-04A6-455A-81B4-5D477745ABB5}"/>
                  </a:ext>
                </a:extLst>
              </p:cNvPr>
              <p:cNvSpPr txBox="1"/>
              <p:nvPr/>
            </p:nvSpPr>
            <p:spPr>
              <a:xfrm>
                <a:off x="6129074" y="4772986"/>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9" name="object 71">
                <a:extLst>
                  <a:ext uri="{FF2B5EF4-FFF2-40B4-BE49-F238E27FC236}">
                    <a16:creationId xmlns:a16="http://schemas.microsoft.com/office/drawing/2014/main" id="{35AE6FDB-27B6-48AC-AAB8-551A2D420651}"/>
                  </a:ext>
                </a:extLst>
              </p:cNvPr>
              <p:cNvSpPr txBox="1"/>
              <p:nvPr/>
            </p:nvSpPr>
            <p:spPr>
              <a:xfrm>
                <a:off x="3418928" y="4772986"/>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0" name="object 71">
                <a:extLst>
                  <a:ext uri="{FF2B5EF4-FFF2-40B4-BE49-F238E27FC236}">
                    <a16:creationId xmlns:a16="http://schemas.microsoft.com/office/drawing/2014/main" id="{8EA890BE-6930-4C01-AB8F-C6BAF91BE61D}"/>
                  </a:ext>
                </a:extLst>
              </p:cNvPr>
              <p:cNvSpPr txBox="1"/>
              <p:nvPr/>
            </p:nvSpPr>
            <p:spPr>
              <a:xfrm>
                <a:off x="5025231"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1" name="object 71">
                <a:extLst>
                  <a:ext uri="{FF2B5EF4-FFF2-40B4-BE49-F238E27FC236}">
                    <a16:creationId xmlns:a16="http://schemas.microsoft.com/office/drawing/2014/main" id="{29E522E1-D2FF-4340-9A68-3A602CA3D4BF}"/>
                  </a:ext>
                </a:extLst>
              </p:cNvPr>
              <p:cNvSpPr txBox="1"/>
              <p:nvPr/>
            </p:nvSpPr>
            <p:spPr>
              <a:xfrm>
                <a:off x="5576252"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2" name="object 71">
                <a:extLst>
                  <a:ext uri="{FF2B5EF4-FFF2-40B4-BE49-F238E27FC236}">
                    <a16:creationId xmlns:a16="http://schemas.microsoft.com/office/drawing/2014/main" id="{64D9E0BF-F87B-4F10-A0C7-35068A17F373}"/>
                  </a:ext>
                </a:extLst>
              </p:cNvPr>
              <p:cNvSpPr txBox="1"/>
              <p:nvPr/>
            </p:nvSpPr>
            <p:spPr>
              <a:xfrm>
                <a:off x="3926047"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3" name="object 71">
                <a:extLst>
                  <a:ext uri="{FF2B5EF4-FFF2-40B4-BE49-F238E27FC236}">
                    <a16:creationId xmlns:a16="http://schemas.microsoft.com/office/drawing/2014/main" id="{FAD71721-087A-468A-A0DF-D84D2E8A900D}"/>
                  </a:ext>
                </a:extLst>
              </p:cNvPr>
              <p:cNvSpPr txBox="1"/>
              <p:nvPr/>
            </p:nvSpPr>
            <p:spPr>
              <a:xfrm>
                <a:off x="4478020"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4" name="object 71">
                <a:extLst>
                  <a:ext uri="{FF2B5EF4-FFF2-40B4-BE49-F238E27FC236}">
                    <a16:creationId xmlns:a16="http://schemas.microsoft.com/office/drawing/2014/main" id="{E50C0C84-76EE-452C-A524-325F8C2FEB86}"/>
                  </a:ext>
                </a:extLst>
              </p:cNvPr>
              <p:cNvSpPr txBox="1"/>
              <p:nvPr/>
            </p:nvSpPr>
            <p:spPr>
              <a:xfrm>
                <a:off x="6682579"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5" name="object 71">
                <a:extLst>
                  <a:ext uri="{FF2B5EF4-FFF2-40B4-BE49-F238E27FC236}">
                    <a16:creationId xmlns:a16="http://schemas.microsoft.com/office/drawing/2014/main" id="{FD67708F-1970-4833-B18F-BC256C09612B}"/>
                  </a:ext>
                </a:extLst>
              </p:cNvPr>
              <p:cNvSpPr txBox="1"/>
              <p:nvPr/>
            </p:nvSpPr>
            <p:spPr>
              <a:xfrm>
                <a:off x="7230742"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6" name="object 71">
                <a:extLst>
                  <a:ext uri="{FF2B5EF4-FFF2-40B4-BE49-F238E27FC236}">
                    <a16:creationId xmlns:a16="http://schemas.microsoft.com/office/drawing/2014/main" id="{B38AFA38-4EE1-49C1-AE5D-084FA40B33CA}"/>
                  </a:ext>
                </a:extLst>
              </p:cNvPr>
              <p:cNvSpPr txBox="1"/>
              <p:nvPr/>
            </p:nvSpPr>
            <p:spPr>
              <a:xfrm>
                <a:off x="7779382"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7" name="object 71">
                <a:extLst>
                  <a:ext uri="{FF2B5EF4-FFF2-40B4-BE49-F238E27FC236}">
                    <a16:creationId xmlns:a16="http://schemas.microsoft.com/office/drawing/2014/main" id="{A3869144-6112-4960-8402-0287EC23FC9F}"/>
                  </a:ext>
                </a:extLst>
              </p:cNvPr>
              <p:cNvSpPr txBox="1"/>
              <p:nvPr/>
            </p:nvSpPr>
            <p:spPr>
              <a:xfrm>
                <a:off x="8331355" y="477298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8" name="object 71">
                <a:extLst>
                  <a:ext uri="{FF2B5EF4-FFF2-40B4-BE49-F238E27FC236}">
                    <a16:creationId xmlns:a16="http://schemas.microsoft.com/office/drawing/2014/main" id="{2983A2BE-E2C2-44D8-B4FA-235D169E5155}"/>
                  </a:ext>
                </a:extLst>
              </p:cNvPr>
              <p:cNvSpPr txBox="1"/>
              <p:nvPr/>
            </p:nvSpPr>
            <p:spPr>
              <a:xfrm>
                <a:off x="8841802" y="4772986"/>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1" name="object 71">
                <a:extLst>
                  <a:ext uri="{FF2B5EF4-FFF2-40B4-BE49-F238E27FC236}">
                    <a16:creationId xmlns:a16="http://schemas.microsoft.com/office/drawing/2014/main" id="{9C5D2BF6-D405-4DD8-8867-E79AFA979213}"/>
                  </a:ext>
                </a:extLst>
              </p:cNvPr>
              <p:cNvSpPr txBox="1"/>
              <p:nvPr/>
            </p:nvSpPr>
            <p:spPr>
              <a:xfrm>
                <a:off x="2780084" y="2578608"/>
                <a:ext cx="570413"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Tunisia</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0" name="Rectangle 29">
                <a:extLst>
                  <a:ext uri="{FF2B5EF4-FFF2-40B4-BE49-F238E27FC236}">
                    <a16:creationId xmlns:a16="http://schemas.microsoft.com/office/drawing/2014/main" id="{2C205EFC-FC6D-4DE4-8999-E9122E865A10}"/>
                  </a:ext>
                </a:extLst>
              </p:cNvPr>
              <p:cNvSpPr/>
              <p:nvPr/>
            </p:nvSpPr>
            <p:spPr>
              <a:xfrm>
                <a:off x="3989202" y="2578608"/>
                <a:ext cx="3310128"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60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41" name="Rectangle 40">
                <a:extLst>
                  <a:ext uri="{FF2B5EF4-FFF2-40B4-BE49-F238E27FC236}">
                    <a16:creationId xmlns:a16="http://schemas.microsoft.com/office/drawing/2014/main" id="{1FB6869C-3700-4417-BD21-727390171955}"/>
                  </a:ext>
                </a:extLst>
              </p:cNvPr>
              <p:cNvSpPr/>
              <p:nvPr/>
            </p:nvSpPr>
            <p:spPr>
              <a:xfrm>
                <a:off x="7295417" y="2578608"/>
                <a:ext cx="1673352" cy="21945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30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12" name="object 71">
                <a:extLst>
                  <a:ext uri="{FF2B5EF4-FFF2-40B4-BE49-F238E27FC236}">
                    <a16:creationId xmlns:a16="http://schemas.microsoft.com/office/drawing/2014/main" id="{71D1A69C-AE50-44C4-A8EB-FA33A35ECE55}"/>
                  </a:ext>
                </a:extLst>
              </p:cNvPr>
              <p:cNvSpPr txBox="1"/>
              <p:nvPr/>
            </p:nvSpPr>
            <p:spPr>
              <a:xfrm>
                <a:off x="2664411" y="2926080"/>
                <a:ext cx="686086"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Morocco</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1" name="Rectangle 30">
                <a:extLst>
                  <a:ext uri="{FF2B5EF4-FFF2-40B4-BE49-F238E27FC236}">
                    <a16:creationId xmlns:a16="http://schemas.microsoft.com/office/drawing/2014/main" id="{0162CB8E-B825-43D8-863F-B23E27D3D3A2}"/>
                  </a:ext>
                </a:extLst>
              </p:cNvPr>
              <p:cNvSpPr/>
              <p:nvPr/>
            </p:nvSpPr>
            <p:spPr>
              <a:xfrm>
                <a:off x="3447287" y="2926080"/>
                <a:ext cx="2765895" cy="219456"/>
              </a:xfrm>
              <a:prstGeom prst="rect">
                <a:avLst/>
              </a:prstGeom>
              <a:solidFill>
                <a:srgbClr val="A5B38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50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37" name="Rectangle 36">
                <a:extLst>
                  <a:ext uri="{FF2B5EF4-FFF2-40B4-BE49-F238E27FC236}">
                    <a16:creationId xmlns:a16="http://schemas.microsoft.com/office/drawing/2014/main" id="{2C0AE389-E7B0-47CD-98D0-299F156F0AA4}"/>
                  </a:ext>
                </a:extLst>
              </p:cNvPr>
              <p:cNvSpPr/>
              <p:nvPr/>
            </p:nvSpPr>
            <p:spPr>
              <a:xfrm>
                <a:off x="6213182" y="2926080"/>
                <a:ext cx="2202181"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40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42" name="Rectangle 41">
                <a:extLst>
                  <a:ext uri="{FF2B5EF4-FFF2-40B4-BE49-F238E27FC236}">
                    <a16:creationId xmlns:a16="http://schemas.microsoft.com/office/drawing/2014/main" id="{37720DA9-3655-41E9-AD04-C70461519F4C}"/>
                  </a:ext>
                </a:extLst>
              </p:cNvPr>
              <p:cNvSpPr/>
              <p:nvPr/>
            </p:nvSpPr>
            <p:spPr>
              <a:xfrm>
                <a:off x="8415363" y="2926080"/>
                <a:ext cx="549781" cy="21945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10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13" name="object 71">
                <a:extLst>
                  <a:ext uri="{FF2B5EF4-FFF2-40B4-BE49-F238E27FC236}">
                    <a16:creationId xmlns:a16="http://schemas.microsoft.com/office/drawing/2014/main" id="{D9E76442-5A8C-4BA2-8680-869938C63356}"/>
                  </a:ext>
                </a:extLst>
              </p:cNvPr>
              <p:cNvSpPr txBox="1"/>
              <p:nvPr/>
            </p:nvSpPr>
            <p:spPr>
              <a:xfrm>
                <a:off x="1371600" y="3273552"/>
                <a:ext cx="1979709"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Iran (Islamic Republic of)</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 name="Rectangle 8">
                <a:extLst>
                  <a:ext uri="{FF2B5EF4-FFF2-40B4-BE49-F238E27FC236}">
                    <a16:creationId xmlns:a16="http://schemas.microsoft.com/office/drawing/2014/main" id="{F2693EE6-615C-4C4B-A670-2BDFD7D88948}"/>
                  </a:ext>
                </a:extLst>
              </p:cNvPr>
              <p:cNvSpPr/>
              <p:nvPr/>
            </p:nvSpPr>
            <p:spPr>
              <a:xfrm>
                <a:off x="3447288" y="3273552"/>
                <a:ext cx="56599" cy="219456"/>
              </a:xfrm>
              <a:prstGeom prst="rect">
                <a:avLst/>
              </a:prstGeom>
              <a:solidFill>
                <a:srgbClr val="A5B38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1</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43" name="Rectangle 42">
                <a:extLst>
                  <a:ext uri="{FF2B5EF4-FFF2-40B4-BE49-F238E27FC236}">
                    <a16:creationId xmlns:a16="http://schemas.microsoft.com/office/drawing/2014/main" id="{465B34C1-3462-4163-B1C9-8BC26F1039B9}"/>
                  </a:ext>
                </a:extLst>
              </p:cNvPr>
              <p:cNvSpPr/>
              <p:nvPr/>
            </p:nvSpPr>
            <p:spPr>
              <a:xfrm>
                <a:off x="3503887" y="3273552"/>
                <a:ext cx="5413894"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98</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14" name="object 71">
                <a:extLst>
                  <a:ext uri="{FF2B5EF4-FFF2-40B4-BE49-F238E27FC236}">
                    <a16:creationId xmlns:a16="http://schemas.microsoft.com/office/drawing/2014/main" id="{29B2D010-690F-44DD-8B48-54EE3CF897DD}"/>
                  </a:ext>
                </a:extLst>
              </p:cNvPr>
              <p:cNvSpPr txBox="1"/>
              <p:nvPr/>
            </p:nvSpPr>
            <p:spPr>
              <a:xfrm>
                <a:off x="2892037" y="3621024"/>
                <a:ext cx="458460"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Egypt</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3" name="Rectangle 32">
                <a:extLst>
                  <a:ext uri="{FF2B5EF4-FFF2-40B4-BE49-F238E27FC236}">
                    <a16:creationId xmlns:a16="http://schemas.microsoft.com/office/drawing/2014/main" id="{82D48814-54E5-46D9-B112-57A3FE249079}"/>
                  </a:ext>
                </a:extLst>
              </p:cNvPr>
              <p:cNvSpPr/>
              <p:nvPr/>
            </p:nvSpPr>
            <p:spPr>
              <a:xfrm>
                <a:off x="3447288" y="3621024"/>
                <a:ext cx="5522976"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100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15" name="object 71">
                <a:extLst>
                  <a:ext uri="{FF2B5EF4-FFF2-40B4-BE49-F238E27FC236}">
                    <a16:creationId xmlns:a16="http://schemas.microsoft.com/office/drawing/2014/main" id="{F7A7E673-C379-4673-863F-1E373E7FEB23}"/>
                  </a:ext>
                </a:extLst>
              </p:cNvPr>
              <p:cNvSpPr txBox="1"/>
              <p:nvPr/>
            </p:nvSpPr>
            <p:spPr>
              <a:xfrm>
                <a:off x="2752576" y="3968496"/>
                <a:ext cx="597921" cy="215444"/>
              </a:xfrm>
              <a:prstGeom prst="rect">
                <a:avLst/>
              </a:prstGeom>
            </p:spPr>
            <p:txBody>
              <a:bodyPr vert="horz" wrap="non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Djibouti</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8" name="Rectangle 37">
                <a:extLst>
                  <a:ext uri="{FF2B5EF4-FFF2-40B4-BE49-F238E27FC236}">
                    <a16:creationId xmlns:a16="http://schemas.microsoft.com/office/drawing/2014/main" id="{F2EF2578-E232-46A5-A199-13B771054EC8}"/>
                  </a:ext>
                </a:extLst>
              </p:cNvPr>
              <p:cNvSpPr/>
              <p:nvPr/>
            </p:nvSpPr>
            <p:spPr>
              <a:xfrm>
                <a:off x="3447288" y="3968496"/>
                <a:ext cx="5522976"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100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16" name="object 71">
                <a:extLst>
                  <a:ext uri="{FF2B5EF4-FFF2-40B4-BE49-F238E27FC236}">
                    <a16:creationId xmlns:a16="http://schemas.microsoft.com/office/drawing/2014/main" id="{C619B11C-898D-4E22-B62E-DABABFBED52B}"/>
                  </a:ext>
                </a:extLst>
              </p:cNvPr>
              <p:cNvSpPr txBox="1"/>
              <p:nvPr/>
            </p:nvSpPr>
            <p:spPr>
              <a:xfrm>
                <a:off x="1792190" y="4315968"/>
                <a:ext cx="1558307" cy="215444"/>
              </a:xfrm>
              <a:prstGeom prst="rect">
                <a:avLst/>
              </a:prstGeom>
            </p:spPr>
            <p:txBody>
              <a:bodyPr vert="horz" wrap="square" lIns="0" tIns="0" rIns="0" bIns="0"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Algeria</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9" name="Rectangle 38">
                <a:extLst>
                  <a:ext uri="{FF2B5EF4-FFF2-40B4-BE49-F238E27FC236}">
                    <a16:creationId xmlns:a16="http://schemas.microsoft.com/office/drawing/2014/main" id="{4D529001-94E8-47E6-B216-A82BEB8093C5}"/>
                  </a:ext>
                </a:extLst>
              </p:cNvPr>
              <p:cNvSpPr/>
              <p:nvPr/>
            </p:nvSpPr>
            <p:spPr>
              <a:xfrm>
                <a:off x="3447287" y="4315968"/>
                <a:ext cx="4415617" cy="21945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80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46" name="Rectangle 45">
                <a:extLst>
                  <a:ext uri="{FF2B5EF4-FFF2-40B4-BE49-F238E27FC236}">
                    <a16:creationId xmlns:a16="http://schemas.microsoft.com/office/drawing/2014/main" id="{B1DB3A74-FC75-441E-8E20-F39FAD9243C3}"/>
                  </a:ext>
                </a:extLst>
              </p:cNvPr>
              <p:cNvSpPr/>
              <p:nvPr/>
            </p:nvSpPr>
            <p:spPr>
              <a:xfrm>
                <a:off x="7853573" y="4315968"/>
                <a:ext cx="1115568" cy="21945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white"/>
                    </a:solidFill>
                    <a:effectLst/>
                    <a:uLnTx/>
                    <a:uFillTx/>
                    <a:ea typeface="+mn-ea"/>
                    <a:cs typeface="+mn-cs"/>
                  </a:rPr>
                  <a:t>20</a:t>
                </a:r>
                <a:endParaRPr kumimoji="0" lang="en-CH" sz="1000" b="0" i="0" u="none" strike="noStrike" kern="1200" cap="none" spc="0" normalizeH="0" baseline="0" noProof="0" dirty="0">
                  <a:ln>
                    <a:noFill/>
                  </a:ln>
                  <a:solidFill>
                    <a:prstClr val="white"/>
                  </a:solidFill>
                  <a:effectLst/>
                  <a:uLnTx/>
                  <a:uFillTx/>
                  <a:ea typeface="+mn-ea"/>
                  <a:cs typeface="+mn-cs"/>
                </a:endParaRPr>
              </a:p>
            </p:txBody>
          </p:sp>
          <p:sp>
            <p:nvSpPr>
              <p:cNvPr id="48" name="TextBox 47">
                <a:extLst>
                  <a:ext uri="{FF2B5EF4-FFF2-40B4-BE49-F238E27FC236}">
                    <a16:creationId xmlns:a16="http://schemas.microsoft.com/office/drawing/2014/main" id="{90C887CE-7CEA-4CBB-B197-322834DDFDE1}"/>
                  </a:ext>
                </a:extLst>
              </p:cNvPr>
              <p:cNvSpPr txBox="1"/>
              <p:nvPr/>
            </p:nvSpPr>
            <p:spPr>
              <a:xfrm>
                <a:off x="3616373" y="5394960"/>
                <a:ext cx="3100529"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More than three months routine dispensing</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9" name="object 85">
                <a:extLst>
                  <a:ext uri="{FF2B5EF4-FFF2-40B4-BE49-F238E27FC236}">
                    <a16:creationId xmlns:a16="http://schemas.microsoft.com/office/drawing/2014/main" id="{9B5F3C6A-9DCF-4550-8592-09574A04929C}"/>
                  </a:ext>
                </a:extLst>
              </p:cNvPr>
              <p:cNvSpPr/>
              <p:nvPr/>
            </p:nvSpPr>
            <p:spPr>
              <a:xfrm>
                <a:off x="3479213" y="543690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A5B38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4442769D-B4B9-43EF-AA75-54F57DBA35DF}"/>
                  </a:ext>
                </a:extLst>
              </p:cNvPr>
              <p:cNvSpPr txBox="1"/>
              <p:nvPr/>
            </p:nvSpPr>
            <p:spPr>
              <a:xfrm>
                <a:off x="3616373" y="5623560"/>
                <a:ext cx="4783682"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More than one month, but less that three months routine dispensing</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2" name="object 85">
                <a:extLst>
                  <a:ext uri="{FF2B5EF4-FFF2-40B4-BE49-F238E27FC236}">
                    <a16:creationId xmlns:a16="http://schemas.microsoft.com/office/drawing/2014/main" id="{8F2758AA-0EBC-4C39-BB77-DF61FB4C233B}"/>
                  </a:ext>
                </a:extLst>
              </p:cNvPr>
              <p:cNvSpPr/>
              <p:nvPr/>
            </p:nvSpPr>
            <p:spPr>
              <a:xfrm>
                <a:off x="3479213" y="566550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3FA440CF-9089-4066-8D1A-C41F58EC42B1}"/>
                  </a:ext>
                </a:extLst>
              </p:cNvPr>
              <p:cNvSpPr txBox="1"/>
              <p:nvPr/>
            </p:nvSpPr>
            <p:spPr>
              <a:xfrm>
                <a:off x="3616373" y="5852160"/>
                <a:ext cx="272542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One month or less routine dispensing</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6" name="object 85">
                <a:extLst>
                  <a:ext uri="{FF2B5EF4-FFF2-40B4-BE49-F238E27FC236}">
                    <a16:creationId xmlns:a16="http://schemas.microsoft.com/office/drawing/2014/main" id="{031FCFFA-540E-4807-8136-9C15222F71AB}"/>
                  </a:ext>
                </a:extLst>
              </p:cNvPr>
              <p:cNvSpPr/>
              <p:nvPr/>
            </p:nvSpPr>
            <p:spPr>
              <a:xfrm>
                <a:off x="3479213" y="5894103"/>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70005EE5-191E-40C0-AEE5-0622D0D69A27}"/>
                  </a:ext>
                </a:extLst>
              </p:cNvPr>
              <p:cNvCxnSpPr>
                <a:cxnSpLocks/>
              </p:cNvCxnSpPr>
              <p:nvPr/>
            </p:nvCxnSpPr>
            <p:spPr>
              <a:xfrm>
                <a:off x="345855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1BCD4-EAAD-457E-8235-B1946CA03008}"/>
                  </a:ext>
                </a:extLst>
              </p:cNvPr>
              <p:cNvCxnSpPr>
                <a:cxnSpLocks/>
              </p:cNvCxnSpPr>
              <p:nvPr/>
            </p:nvCxnSpPr>
            <p:spPr>
              <a:xfrm>
                <a:off x="401100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934D3BF6-A97C-4A06-AC00-18BE7EE524B9}"/>
                  </a:ext>
                </a:extLst>
              </p:cNvPr>
              <p:cNvCxnSpPr>
                <a:cxnSpLocks/>
              </p:cNvCxnSpPr>
              <p:nvPr/>
            </p:nvCxnSpPr>
            <p:spPr>
              <a:xfrm>
                <a:off x="455964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6912518-A4F3-492D-A116-B3D7C9A8517D}"/>
                  </a:ext>
                </a:extLst>
              </p:cNvPr>
              <p:cNvCxnSpPr>
                <a:cxnSpLocks/>
              </p:cNvCxnSpPr>
              <p:nvPr/>
            </p:nvCxnSpPr>
            <p:spPr>
              <a:xfrm>
                <a:off x="510828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038A2E4-A0DF-4277-B51C-BBD3D3DF381A}"/>
                  </a:ext>
                </a:extLst>
              </p:cNvPr>
              <p:cNvCxnSpPr>
                <a:cxnSpLocks/>
              </p:cNvCxnSpPr>
              <p:nvPr/>
            </p:nvCxnSpPr>
            <p:spPr>
              <a:xfrm>
                <a:off x="566073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ACF315D-577C-4451-8A74-CE7BAECF603D}"/>
                  </a:ext>
                </a:extLst>
              </p:cNvPr>
              <p:cNvCxnSpPr>
                <a:cxnSpLocks/>
              </p:cNvCxnSpPr>
              <p:nvPr/>
            </p:nvCxnSpPr>
            <p:spPr>
              <a:xfrm>
                <a:off x="621318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9A357581-755A-479A-B4DB-B49CD9BD8464}"/>
                  </a:ext>
                </a:extLst>
              </p:cNvPr>
              <p:cNvCxnSpPr>
                <a:cxnSpLocks/>
              </p:cNvCxnSpPr>
              <p:nvPr/>
            </p:nvCxnSpPr>
            <p:spPr>
              <a:xfrm>
                <a:off x="676563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CD8460F2-EB33-41CA-82E8-051643AB812C}"/>
                  </a:ext>
                </a:extLst>
              </p:cNvPr>
              <p:cNvCxnSpPr>
                <a:cxnSpLocks/>
              </p:cNvCxnSpPr>
              <p:nvPr/>
            </p:nvCxnSpPr>
            <p:spPr>
              <a:xfrm>
                <a:off x="731427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5A94BCA0-C550-4EC7-B1C2-C40C553A5F58}"/>
                  </a:ext>
                </a:extLst>
              </p:cNvPr>
              <p:cNvCxnSpPr>
                <a:cxnSpLocks/>
              </p:cNvCxnSpPr>
              <p:nvPr/>
            </p:nvCxnSpPr>
            <p:spPr>
              <a:xfrm>
                <a:off x="786291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18FFC37C-A8B7-4098-83C0-65C35393BF4B}"/>
                  </a:ext>
                </a:extLst>
              </p:cNvPr>
              <p:cNvCxnSpPr>
                <a:cxnSpLocks/>
              </p:cNvCxnSpPr>
              <p:nvPr/>
            </p:nvCxnSpPr>
            <p:spPr>
              <a:xfrm>
                <a:off x="841536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48D6A433-1C67-4DC0-8193-E7A9171990F9}"/>
                  </a:ext>
                </a:extLst>
              </p:cNvPr>
              <p:cNvCxnSpPr>
                <a:cxnSpLocks/>
              </p:cNvCxnSpPr>
              <p:nvPr/>
            </p:nvCxnSpPr>
            <p:spPr>
              <a:xfrm>
                <a:off x="8967813" y="4635826"/>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3" name="Rectangle 82">
                <a:extLst>
                  <a:ext uri="{FF2B5EF4-FFF2-40B4-BE49-F238E27FC236}">
                    <a16:creationId xmlns:a16="http://schemas.microsoft.com/office/drawing/2014/main" id="{2E100E1A-71D7-413A-8E87-9D24155565E8}"/>
                  </a:ext>
                </a:extLst>
              </p:cNvPr>
              <p:cNvSpPr/>
              <p:nvPr/>
            </p:nvSpPr>
            <p:spPr>
              <a:xfrm>
                <a:off x="3447288" y="2578608"/>
                <a:ext cx="548640" cy="219456"/>
              </a:xfrm>
              <a:prstGeom prst="rect">
                <a:avLst/>
              </a:prstGeom>
              <a:solidFill>
                <a:srgbClr val="A5B38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base">
                  <a:spcBef>
                    <a:spcPct val="0"/>
                  </a:spcBef>
                  <a:spcAft>
                    <a:spcPct val="0"/>
                  </a:spcAft>
                </a:pPr>
                <a:r>
                  <a:rPr lang="en-US" sz="1000" dirty="0">
                    <a:solidFill>
                      <a:prstClr val="white"/>
                    </a:solidFill>
                  </a:rPr>
                  <a:t>10</a:t>
                </a:r>
                <a:endParaRPr lang="en-CH" sz="1000" dirty="0">
                  <a:solidFill>
                    <a:prstClr val="white"/>
                  </a:solidFill>
                </a:endParaRPr>
              </a:p>
            </p:txBody>
          </p:sp>
          <p:sp>
            <p:nvSpPr>
              <p:cNvPr id="116" name="Rectangle 115">
                <a:extLst>
                  <a:ext uri="{FF2B5EF4-FFF2-40B4-BE49-F238E27FC236}">
                    <a16:creationId xmlns:a16="http://schemas.microsoft.com/office/drawing/2014/main" id="{7FBD4C4F-98C8-4BCC-A6D8-EF0FC6F934F6}"/>
                  </a:ext>
                </a:extLst>
              </p:cNvPr>
              <p:cNvSpPr/>
              <p:nvPr/>
            </p:nvSpPr>
            <p:spPr>
              <a:xfrm>
                <a:off x="8917780" y="3273552"/>
                <a:ext cx="45719" cy="21945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1000" dirty="0">
                    <a:solidFill>
                      <a:prstClr val="white"/>
                    </a:solidFill>
                  </a:rPr>
                  <a:t>1</a:t>
                </a:r>
                <a:endParaRPr kumimoji="0" lang="en-CH" sz="1000" b="0" i="0" u="none" strike="noStrike" kern="1200" cap="none" spc="0" normalizeH="0" baseline="0" noProof="0" dirty="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8859875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Middle East and North Africa,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20C68B8-A8D4-43D0-822F-BA9E6869C098}"/>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EE28F6E0-DB09-458F-BB5A-18BFB1DE035A}"/>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7" name="Group 46">
              <a:extLst>
                <a:ext uri="{FF2B5EF4-FFF2-40B4-BE49-F238E27FC236}">
                  <a16:creationId xmlns:a16="http://schemas.microsoft.com/office/drawing/2014/main" id="{C4A40A9A-E595-469D-A71A-34BBA888D3E6}"/>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A7BBF0B2-32FB-47EE-A81C-87EB2EE68527}"/>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6C57ECB2-2DAA-4ACB-906D-F3D7C3E6F7DB}"/>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9C3AA28B-03E9-45CE-A56F-53F549EA3970}"/>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1AD99583-6F5E-4FB7-A3EE-D584D4218222}"/>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9E965813-721F-41D3-B6B0-8DEFAB3C4B80}"/>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73FA0F0F-4510-452C-A6A3-228E2F334D84}"/>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3B331EC4-6086-4BC6-8A58-884EB408DE7F}"/>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F589D0CE-9CDD-4D1F-8770-714BC6195933}"/>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D58AFB56-0F3E-43C9-B4D6-A2C703DEBC40}"/>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0D48F5EE-9B70-4567-BC53-D0DA54FE6C3C}"/>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93844EAB-E2F4-4795-8E5E-1C764F2F58DB}"/>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65118F36-8A97-48EA-9874-3F253CCBD5CB}"/>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42" name="Picture 41">
                  <a:extLst>
                    <a:ext uri="{FF2B5EF4-FFF2-40B4-BE49-F238E27FC236}">
                      <a16:creationId xmlns:a16="http://schemas.microsoft.com/office/drawing/2014/main" id="{16F370EB-6A47-42FE-963B-9A372EB35F89}"/>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40" name="Straight Connector 39">
                  <a:extLst>
                    <a:ext uri="{FF2B5EF4-FFF2-40B4-BE49-F238E27FC236}">
                      <a16:creationId xmlns:a16="http://schemas.microsoft.com/office/drawing/2014/main" id="{973EF299-0348-4F7B-92B9-F279C974CD93}"/>
                    </a:ext>
                  </a:extLst>
                </p:cNvPr>
                <p:cNvCxnSpPr/>
                <p:nvPr/>
              </p:nvCxnSpPr>
              <p:spPr>
                <a:xfrm>
                  <a:off x="9022628" y="3760098"/>
                  <a:ext cx="0" cy="126187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EC2369E-F88E-4E6B-ADE4-59BD265EAF72}"/>
                    </a:ext>
                  </a:extLst>
                </p:cNvPr>
                <p:cNvCxnSpPr/>
                <p:nvPr/>
              </p:nvCxnSpPr>
              <p:spPr>
                <a:xfrm>
                  <a:off x="10923413" y="3970271"/>
                  <a:ext cx="0" cy="105156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28D699C-C5C0-48D2-9359-DDAC50E6B7AC}"/>
                    </a:ext>
                  </a:extLst>
                </p:cNvPr>
                <p:cNvCxnSpPr/>
                <p:nvPr/>
              </p:nvCxnSpPr>
              <p:spPr>
                <a:xfrm>
                  <a:off x="3536723" y="4127153"/>
                  <a:ext cx="0" cy="89611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71CB012-F544-4CDA-84E2-2B7AF091B161}"/>
                    </a:ext>
                  </a:extLst>
                </p:cNvPr>
                <p:cNvCxnSpPr/>
                <p:nvPr/>
              </p:nvCxnSpPr>
              <p:spPr>
                <a:xfrm>
                  <a:off x="5435081" y="4069425"/>
                  <a:ext cx="0" cy="95097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2E10D5D4-E8E2-4D84-ACB8-30EDD5D8230B}"/>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+7%</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194F33A4-04E1-47C2-88C9-98DF3F869577}"/>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-17%</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392088516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Middle East and North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6" name="Group 25">
            <a:extLst>
              <a:ext uri="{FF2B5EF4-FFF2-40B4-BE49-F238E27FC236}">
                <a16:creationId xmlns:a16="http://schemas.microsoft.com/office/drawing/2014/main" id="{CF61108A-9FEE-4ECC-87E6-9155978958A9}"/>
              </a:ext>
            </a:extLst>
          </p:cNvPr>
          <p:cNvGrpSpPr/>
          <p:nvPr/>
        </p:nvGrpSpPr>
        <p:grpSpPr>
          <a:xfrm>
            <a:off x="457198" y="2667735"/>
            <a:ext cx="8094787" cy="3886953"/>
            <a:chOff x="457198" y="2667735"/>
            <a:chExt cx="8094787" cy="3886953"/>
          </a:xfrm>
        </p:grpSpPr>
        <p:sp>
          <p:nvSpPr>
            <p:cNvPr id="13" name="object 11">
              <a:extLst>
                <a:ext uri="{FF2B5EF4-FFF2-40B4-BE49-F238E27FC236}">
                  <a16:creationId xmlns:a16="http://schemas.microsoft.com/office/drawing/2014/main" id="{2EB542F6-5C43-4D18-A44D-06C61752865E}"/>
                </a:ext>
              </a:extLst>
            </p:cNvPr>
            <p:cNvSpPr txBox="1"/>
            <p:nvPr/>
          </p:nvSpPr>
          <p:spPr>
            <a:xfrm>
              <a:off x="6340777" y="2701109"/>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9</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AEC07CCB-B5FC-443D-87EA-27B5C7F6C46D}"/>
                </a:ext>
              </a:extLst>
            </p:cNvPr>
            <p:cNvSpPr txBox="1"/>
            <p:nvPr/>
          </p:nvSpPr>
          <p:spPr>
            <a:xfrm>
              <a:off x="5672870" y="3393507"/>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25</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DD4D0616-EA7B-4F06-ABF1-422921E771A8}"/>
                </a:ext>
              </a:extLst>
            </p:cNvPr>
            <p:cNvSpPr txBox="1"/>
            <p:nvPr/>
          </p:nvSpPr>
          <p:spPr>
            <a:xfrm>
              <a:off x="7482700" y="2743200"/>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12%</a:t>
              </a:r>
            </a:p>
          </p:txBody>
        </p:sp>
        <p:sp>
          <p:nvSpPr>
            <p:cNvPr id="16" name="object 11">
              <a:extLst>
                <a:ext uri="{FF2B5EF4-FFF2-40B4-BE49-F238E27FC236}">
                  <a16:creationId xmlns:a16="http://schemas.microsoft.com/office/drawing/2014/main" id="{835A425B-DF09-41E7-A30C-1B5053036FD8}"/>
                </a:ext>
              </a:extLst>
            </p:cNvPr>
            <p:cNvSpPr txBox="1"/>
            <p:nvPr/>
          </p:nvSpPr>
          <p:spPr>
            <a:xfrm>
              <a:off x="7759780" y="4679182"/>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54</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E8F6548D-5C23-4CFF-8019-BCA495618FF5}"/>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3" name="Group 2">
              <a:extLst>
                <a:ext uri="{FF2B5EF4-FFF2-40B4-BE49-F238E27FC236}">
                  <a16:creationId xmlns:a16="http://schemas.microsoft.com/office/drawing/2014/main" id="{DA65942C-ED62-4C31-88BA-90DDD4166C1A}"/>
                </a:ext>
              </a:extLst>
            </p:cNvPr>
            <p:cNvGrpSpPr>
              <a:grpSpLocks noChangeAspect="1"/>
            </p:cNvGrpSpPr>
            <p:nvPr/>
          </p:nvGrpSpPr>
          <p:grpSpPr>
            <a:xfrm>
              <a:off x="6492239" y="3200399"/>
              <a:ext cx="1563624" cy="1563624"/>
              <a:chOff x="4426526" y="7504410"/>
              <a:chExt cx="1403985" cy="1403985"/>
            </a:xfrm>
          </p:grpSpPr>
          <p:grpSp>
            <p:nvGrpSpPr>
              <p:cNvPr id="27" name="object 2">
                <a:extLst>
                  <a:ext uri="{FF2B5EF4-FFF2-40B4-BE49-F238E27FC236}">
                    <a16:creationId xmlns:a16="http://schemas.microsoft.com/office/drawing/2014/main" id="{DE7B3CEE-ABB3-47AF-9F0F-7327C80091C9}"/>
                  </a:ext>
                </a:extLst>
              </p:cNvPr>
              <p:cNvGrpSpPr/>
              <p:nvPr/>
            </p:nvGrpSpPr>
            <p:grpSpPr>
              <a:xfrm>
                <a:off x="4426526" y="7504410"/>
                <a:ext cx="1403985" cy="1403985"/>
                <a:chOff x="4426526" y="7504410"/>
                <a:chExt cx="1403985" cy="1403985"/>
              </a:xfrm>
            </p:grpSpPr>
            <p:sp>
              <p:nvSpPr>
                <p:cNvPr id="28" name="object 3">
                  <a:extLst>
                    <a:ext uri="{FF2B5EF4-FFF2-40B4-BE49-F238E27FC236}">
                      <a16:creationId xmlns:a16="http://schemas.microsoft.com/office/drawing/2014/main" id="{B7B412E0-F497-4A6B-821D-DD016F86C42B}"/>
                    </a:ext>
                  </a:extLst>
                </p:cNvPr>
                <p:cNvSpPr/>
                <p:nvPr/>
              </p:nvSpPr>
              <p:spPr>
                <a:xfrm>
                  <a:off x="4746160" y="7504410"/>
                  <a:ext cx="382905" cy="702310"/>
                </a:xfrm>
                <a:custGeom>
                  <a:avLst/>
                  <a:gdLst/>
                  <a:ahLst/>
                  <a:cxnLst/>
                  <a:rect l="l" t="t" r="r" b="b"/>
                  <a:pathLst>
                    <a:path w="382904" h="702309">
                      <a:moveTo>
                        <a:pt x="382333" y="0"/>
                      </a:moveTo>
                      <a:lnTo>
                        <a:pt x="330633" y="1748"/>
                      </a:lnTo>
                      <a:lnTo>
                        <a:pt x="280172" y="7006"/>
                      </a:lnTo>
                      <a:lnTo>
                        <a:pt x="230889" y="15790"/>
                      </a:lnTo>
                      <a:lnTo>
                        <a:pt x="182722" y="28120"/>
                      </a:lnTo>
                      <a:lnTo>
                        <a:pt x="135611" y="44014"/>
                      </a:lnTo>
                      <a:lnTo>
                        <a:pt x="89495" y="63490"/>
                      </a:lnTo>
                      <a:lnTo>
                        <a:pt x="44311" y="86565"/>
                      </a:lnTo>
                      <a:lnTo>
                        <a:pt x="0" y="113258"/>
                      </a:lnTo>
                      <a:lnTo>
                        <a:pt x="382333" y="702005"/>
                      </a:lnTo>
                      <a:lnTo>
                        <a:pt x="382333" y="0"/>
                      </a:lnTo>
                      <a:close/>
                    </a:path>
                  </a:pathLst>
                </a:custGeom>
                <a:solidFill>
                  <a:srgbClr val="ED9FC1"/>
                </a:solidFill>
              </p:spPr>
              <p:txBody>
                <a:bodyPr wrap="square" lIns="0" tIns="0" rIns="0" bIns="0" rtlCol="0"/>
                <a:lstStyle/>
                <a:p>
                  <a:endParaRPr/>
                </a:p>
              </p:txBody>
            </p:sp>
            <p:sp>
              <p:nvSpPr>
                <p:cNvPr id="29" name="object 4">
                  <a:extLst>
                    <a:ext uri="{FF2B5EF4-FFF2-40B4-BE49-F238E27FC236}">
                      <a16:creationId xmlns:a16="http://schemas.microsoft.com/office/drawing/2014/main" id="{B5BEBB68-AFB5-49AB-A496-AFBE3A5475AD}"/>
                    </a:ext>
                  </a:extLst>
                </p:cNvPr>
                <p:cNvSpPr/>
                <p:nvPr/>
              </p:nvSpPr>
              <p:spPr>
                <a:xfrm>
                  <a:off x="4426526" y="7617668"/>
                  <a:ext cx="702310" cy="971550"/>
                </a:xfrm>
                <a:custGeom>
                  <a:avLst/>
                  <a:gdLst/>
                  <a:ahLst/>
                  <a:cxnLst/>
                  <a:rect l="l" t="t" r="r" b="b"/>
                  <a:pathLst>
                    <a:path w="702310" h="971550">
                      <a:moveTo>
                        <a:pt x="319633" y="0"/>
                      </a:moveTo>
                      <a:lnTo>
                        <a:pt x="280206" y="27535"/>
                      </a:lnTo>
                      <a:lnTo>
                        <a:pt x="243234" y="57256"/>
                      </a:lnTo>
                      <a:lnTo>
                        <a:pt x="208747" y="89016"/>
                      </a:lnTo>
                      <a:lnTo>
                        <a:pt x="176777" y="122671"/>
                      </a:lnTo>
                      <a:lnTo>
                        <a:pt x="147355" y="158078"/>
                      </a:lnTo>
                      <a:lnTo>
                        <a:pt x="120511" y="195090"/>
                      </a:lnTo>
                      <a:lnTo>
                        <a:pt x="96275" y="233563"/>
                      </a:lnTo>
                      <a:lnTo>
                        <a:pt x="74679" y="273354"/>
                      </a:lnTo>
                      <a:lnTo>
                        <a:pt x="55754" y="314316"/>
                      </a:lnTo>
                      <a:lnTo>
                        <a:pt x="39529" y="356307"/>
                      </a:lnTo>
                      <a:lnTo>
                        <a:pt x="26037" y="399180"/>
                      </a:lnTo>
                      <a:lnTo>
                        <a:pt x="15307" y="442791"/>
                      </a:lnTo>
                      <a:lnTo>
                        <a:pt x="7370" y="486997"/>
                      </a:lnTo>
                      <a:lnTo>
                        <a:pt x="2257" y="531651"/>
                      </a:lnTo>
                      <a:lnTo>
                        <a:pt x="0" y="576610"/>
                      </a:lnTo>
                      <a:lnTo>
                        <a:pt x="627" y="621728"/>
                      </a:lnTo>
                      <a:lnTo>
                        <a:pt x="4171" y="666862"/>
                      </a:lnTo>
                      <a:lnTo>
                        <a:pt x="10663" y="711867"/>
                      </a:lnTo>
                      <a:lnTo>
                        <a:pt x="20132" y="756598"/>
                      </a:lnTo>
                      <a:lnTo>
                        <a:pt x="32609" y="800910"/>
                      </a:lnTo>
                      <a:lnTo>
                        <a:pt x="48126" y="844659"/>
                      </a:lnTo>
                      <a:lnTo>
                        <a:pt x="66713" y="887700"/>
                      </a:lnTo>
                      <a:lnTo>
                        <a:pt x="88401" y="929888"/>
                      </a:lnTo>
                      <a:lnTo>
                        <a:pt x="113220" y="971080"/>
                      </a:lnTo>
                      <a:lnTo>
                        <a:pt x="701967" y="588746"/>
                      </a:lnTo>
                      <a:lnTo>
                        <a:pt x="319633" y="0"/>
                      </a:lnTo>
                      <a:close/>
                    </a:path>
                  </a:pathLst>
                </a:custGeom>
                <a:solidFill>
                  <a:srgbClr val="DD077B"/>
                </a:solidFill>
              </p:spPr>
              <p:txBody>
                <a:bodyPr wrap="square" lIns="0" tIns="0" rIns="0" bIns="0" rtlCol="0"/>
                <a:lstStyle/>
                <a:p>
                  <a:endParaRPr/>
                </a:p>
              </p:txBody>
            </p:sp>
            <p:sp>
              <p:nvSpPr>
                <p:cNvPr id="30" name="object 5">
                  <a:extLst>
                    <a:ext uri="{FF2B5EF4-FFF2-40B4-BE49-F238E27FC236}">
                      <a16:creationId xmlns:a16="http://schemas.microsoft.com/office/drawing/2014/main" id="{69F39F86-D955-4946-9475-8898DB5928DF}"/>
                    </a:ext>
                  </a:extLst>
                </p:cNvPr>
                <p:cNvSpPr/>
                <p:nvPr/>
              </p:nvSpPr>
              <p:spPr>
                <a:xfrm>
                  <a:off x="4539747" y="7693005"/>
                  <a:ext cx="1290955" cy="1215390"/>
                </a:xfrm>
                <a:custGeom>
                  <a:avLst/>
                  <a:gdLst/>
                  <a:ahLst/>
                  <a:cxnLst/>
                  <a:rect l="l" t="t" r="r" b="b"/>
                  <a:pathLst>
                    <a:path w="1290954" h="1215390">
                      <a:moveTo>
                        <a:pt x="1067511" y="0"/>
                      </a:moveTo>
                      <a:lnTo>
                        <a:pt x="588746" y="513410"/>
                      </a:lnTo>
                      <a:lnTo>
                        <a:pt x="0" y="895743"/>
                      </a:lnTo>
                      <a:lnTo>
                        <a:pt x="25057" y="932226"/>
                      </a:lnTo>
                      <a:lnTo>
                        <a:pt x="50647" y="964930"/>
                      </a:lnTo>
                      <a:lnTo>
                        <a:pt x="78409" y="995809"/>
                      </a:lnTo>
                      <a:lnTo>
                        <a:pt x="109982" y="1026820"/>
                      </a:lnTo>
                      <a:lnTo>
                        <a:pt x="146238" y="1058415"/>
                      </a:lnTo>
                      <a:lnTo>
                        <a:pt x="184020" y="1087098"/>
                      </a:lnTo>
                      <a:lnTo>
                        <a:pt x="223180" y="1112877"/>
                      </a:lnTo>
                      <a:lnTo>
                        <a:pt x="263570" y="1135754"/>
                      </a:lnTo>
                      <a:lnTo>
                        <a:pt x="305042" y="1155737"/>
                      </a:lnTo>
                      <a:lnTo>
                        <a:pt x="347449" y="1172829"/>
                      </a:lnTo>
                      <a:lnTo>
                        <a:pt x="390644" y="1187036"/>
                      </a:lnTo>
                      <a:lnTo>
                        <a:pt x="434477" y="1198364"/>
                      </a:lnTo>
                      <a:lnTo>
                        <a:pt x="478801" y="1206817"/>
                      </a:lnTo>
                      <a:lnTo>
                        <a:pt x="523470" y="1212400"/>
                      </a:lnTo>
                      <a:lnTo>
                        <a:pt x="568334" y="1215120"/>
                      </a:lnTo>
                      <a:lnTo>
                        <a:pt x="613246" y="1214980"/>
                      </a:lnTo>
                      <a:lnTo>
                        <a:pt x="658058" y="1211986"/>
                      </a:lnTo>
                      <a:lnTo>
                        <a:pt x="702624" y="1206144"/>
                      </a:lnTo>
                      <a:lnTo>
                        <a:pt x="746793" y="1197458"/>
                      </a:lnTo>
                      <a:lnTo>
                        <a:pt x="790420" y="1185933"/>
                      </a:lnTo>
                      <a:lnTo>
                        <a:pt x="833356" y="1171575"/>
                      </a:lnTo>
                      <a:lnTo>
                        <a:pt x="875454" y="1154389"/>
                      </a:lnTo>
                      <a:lnTo>
                        <a:pt x="916565" y="1134381"/>
                      </a:lnTo>
                      <a:lnTo>
                        <a:pt x="956543" y="1111554"/>
                      </a:lnTo>
                      <a:lnTo>
                        <a:pt x="995238" y="1085915"/>
                      </a:lnTo>
                      <a:lnTo>
                        <a:pt x="1032504" y="1057469"/>
                      </a:lnTo>
                      <a:lnTo>
                        <a:pt x="1068193" y="1026220"/>
                      </a:lnTo>
                      <a:lnTo>
                        <a:pt x="1102156" y="992174"/>
                      </a:lnTo>
                      <a:lnTo>
                        <a:pt x="1133751" y="955918"/>
                      </a:lnTo>
                      <a:lnTo>
                        <a:pt x="1162435" y="918136"/>
                      </a:lnTo>
                      <a:lnTo>
                        <a:pt x="1188213" y="878976"/>
                      </a:lnTo>
                      <a:lnTo>
                        <a:pt x="1211091" y="838586"/>
                      </a:lnTo>
                      <a:lnTo>
                        <a:pt x="1231073" y="797114"/>
                      </a:lnTo>
                      <a:lnTo>
                        <a:pt x="1248165" y="754706"/>
                      </a:lnTo>
                      <a:lnTo>
                        <a:pt x="1262373" y="711512"/>
                      </a:lnTo>
                      <a:lnTo>
                        <a:pt x="1273700" y="667679"/>
                      </a:lnTo>
                      <a:lnTo>
                        <a:pt x="1282153" y="623354"/>
                      </a:lnTo>
                      <a:lnTo>
                        <a:pt x="1287737" y="578686"/>
                      </a:lnTo>
                      <a:lnTo>
                        <a:pt x="1290456" y="533822"/>
                      </a:lnTo>
                      <a:lnTo>
                        <a:pt x="1290316" y="488910"/>
                      </a:lnTo>
                      <a:lnTo>
                        <a:pt x="1287323" y="444097"/>
                      </a:lnTo>
                      <a:lnTo>
                        <a:pt x="1281480" y="399532"/>
                      </a:lnTo>
                      <a:lnTo>
                        <a:pt x="1272794" y="355362"/>
                      </a:lnTo>
                      <a:lnTo>
                        <a:pt x="1261269" y="311736"/>
                      </a:lnTo>
                      <a:lnTo>
                        <a:pt x="1246912" y="268799"/>
                      </a:lnTo>
                      <a:lnTo>
                        <a:pt x="1229726" y="226702"/>
                      </a:lnTo>
                      <a:lnTo>
                        <a:pt x="1209717" y="185590"/>
                      </a:lnTo>
                      <a:lnTo>
                        <a:pt x="1186891" y="145613"/>
                      </a:lnTo>
                      <a:lnTo>
                        <a:pt x="1161252" y="106918"/>
                      </a:lnTo>
                      <a:lnTo>
                        <a:pt x="1132805" y="69652"/>
                      </a:lnTo>
                      <a:lnTo>
                        <a:pt x="1101556" y="33963"/>
                      </a:lnTo>
                      <a:lnTo>
                        <a:pt x="1067511" y="0"/>
                      </a:lnTo>
                      <a:close/>
                    </a:path>
                  </a:pathLst>
                </a:custGeom>
                <a:solidFill>
                  <a:srgbClr val="027ABA"/>
                </a:solidFill>
              </p:spPr>
              <p:txBody>
                <a:bodyPr wrap="square" lIns="0" tIns="0" rIns="0" bIns="0" rtlCol="0"/>
                <a:lstStyle/>
                <a:p>
                  <a:endParaRPr/>
                </a:p>
              </p:txBody>
            </p:sp>
            <p:sp>
              <p:nvSpPr>
                <p:cNvPr id="31" name="object 6">
                  <a:extLst>
                    <a:ext uri="{FF2B5EF4-FFF2-40B4-BE49-F238E27FC236}">
                      <a16:creationId xmlns:a16="http://schemas.microsoft.com/office/drawing/2014/main" id="{4EEFA2A9-A6FA-442F-94EC-EEC5617B50A5}"/>
                    </a:ext>
                  </a:extLst>
                </p:cNvPr>
                <p:cNvSpPr/>
                <p:nvPr/>
              </p:nvSpPr>
              <p:spPr>
                <a:xfrm>
                  <a:off x="5128493" y="7504410"/>
                  <a:ext cx="478790" cy="702310"/>
                </a:xfrm>
                <a:custGeom>
                  <a:avLst/>
                  <a:gdLst/>
                  <a:ahLst/>
                  <a:cxnLst/>
                  <a:rect l="l" t="t" r="r" b="b"/>
                  <a:pathLst>
                    <a:path w="478789" h="702309">
                      <a:moveTo>
                        <a:pt x="0" y="0"/>
                      </a:moveTo>
                      <a:lnTo>
                        <a:pt x="0" y="702005"/>
                      </a:lnTo>
                      <a:lnTo>
                        <a:pt x="478764" y="188595"/>
                      </a:lnTo>
                      <a:lnTo>
                        <a:pt x="441130" y="155594"/>
                      </a:lnTo>
                      <a:lnTo>
                        <a:pt x="402441" y="125813"/>
                      </a:lnTo>
                      <a:lnTo>
                        <a:pt x="362655" y="99236"/>
                      </a:lnTo>
                      <a:lnTo>
                        <a:pt x="321733" y="75845"/>
                      </a:lnTo>
                      <a:lnTo>
                        <a:pt x="279632" y="55626"/>
                      </a:lnTo>
                      <a:lnTo>
                        <a:pt x="236312" y="38562"/>
                      </a:lnTo>
                      <a:lnTo>
                        <a:pt x="191733" y="24636"/>
                      </a:lnTo>
                      <a:lnTo>
                        <a:pt x="145853" y="13833"/>
                      </a:lnTo>
                      <a:lnTo>
                        <a:pt x="98631" y="6137"/>
                      </a:lnTo>
                      <a:lnTo>
                        <a:pt x="50027" y="1531"/>
                      </a:lnTo>
                      <a:lnTo>
                        <a:pt x="0" y="0"/>
                      </a:lnTo>
                      <a:close/>
                    </a:path>
                  </a:pathLst>
                </a:custGeom>
                <a:solidFill>
                  <a:srgbClr val="17ABD9"/>
                </a:solidFill>
              </p:spPr>
              <p:txBody>
                <a:bodyPr wrap="square" lIns="0" tIns="0" rIns="0" bIns="0" rtlCol="0"/>
                <a:lstStyle/>
                <a:p>
                  <a:endParaRPr/>
                </a:p>
              </p:txBody>
            </p:sp>
          </p:grpSp>
          <p:sp>
            <p:nvSpPr>
              <p:cNvPr id="32" name="object 65">
                <a:extLst>
                  <a:ext uri="{FF2B5EF4-FFF2-40B4-BE49-F238E27FC236}">
                    <a16:creationId xmlns:a16="http://schemas.microsoft.com/office/drawing/2014/main" id="{00B2E2C6-1811-4320-8567-A63BD9EC79DB}"/>
                  </a:ext>
                </a:extLst>
              </p:cNvPr>
              <p:cNvSpPr/>
              <p:nvPr/>
            </p:nvSpPr>
            <p:spPr>
              <a:xfrm>
                <a:off x="4687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6" name="Group 5">
              <a:extLst>
                <a:ext uri="{FF2B5EF4-FFF2-40B4-BE49-F238E27FC236}">
                  <a16:creationId xmlns:a16="http://schemas.microsoft.com/office/drawing/2014/main" id="{D3E2041E-AAB1-4AE0-A895-4DA5E82D691D}"/>
                </a:ext>
              </a:extLst>
            </p:cNvPr>
            <p:cNvGrpSpPr/>
            <p:nvPr/>
          </p:nvGrpSpPr>
          <p:grpSpPr>
            <a:xfrm>
              <a:off x="658368" y="2667735"/>
              <a:ext cx="4300131" cy="2636394"/>
              <a:chOff x="430619" y="2667735"/>
              <a:chExt cx="4300131" cy="2636394"/>
            </a:xfrm>
          </p:grpSpPr>
          <p:sp>
            <p:nvSpPr>
              <p:cNvPr id="7" name="object 11">
                <a:extLst>
                  <a:ext uri="{FF2B5EF4-FFF2-40B4-BE49-F238E27FC236}">
                    <a16:creationId xmlns:a16="http://schemas.microsoft.com/office/drawing/2014/main" id="{59F07A4F-9CF3-4EC0-A225-20295273D82A}"/>
                  </a:ext>
                </a:extLst>
              </p:cNvPr>
              <p:cNvSpPr txBox="1"/>
              <p:nvPr/>
            </p:nvSpPr>
            <p:spPr>
              <a:xfrm>
                <a:off x="3372686" y="4117393"/>
                <a:ext cx="1358064" cy="359907"/>
              </a:xfrm>
              <a:prstGeom prst="rect">
                <a:avLst/>
              </a:prstGeom>
            </p:spPr>
            <p:txBody>
              <a:bodyPr vert="horz" wrap="non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25</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BFFF64C6-5114-4377-9255-D338F4987057}"/>
                  </a:ext>
                </a:extLst>
              </p:cNvPr>
              <p:cNvSpPr txBox="1"/>
              <p:nvPr/>
            </p:nvSpPr>
            <p:spPr>
              <a:xfrm>
                <a:off x="1032518" y="4815982"/>
                <a:ext cx="1581331" cy="488147"/>
              </a:xfrm>
              <a:prstGeom prst="rect">
                <a:avLst/>
              </a:prstGeom>
            </p:spPr>
            <p:txBody>
              <a:bodyPr vert="horz" wrap="squar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20</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A78164EE-8017-4FEB-A8FE-3AE2EEB51382}"/>
                  </a:ext>
                </a:extLst>
              </p:cNvPr>
              <p:cNvSpPr txBox="1"/>
              <p:nvPr/>
            </p:nvSpPr>
            <p:spPr>
              <a:xfrm>
                <a:off x="3114636" y="3037707"/>
                <a:ext cx="708848" cy="372731"/>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20</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A64EED63-D17D-41F2-9AAA-C140BE7AF48D}"/>
                  </a:ext>
                </a:extLst>
              </p:cNvPr>
              <p:cNvSpPr txBox="1"/>
              <p:nvPr/>
            </p:nvSpPr>
            <p:spPr>
              <a:xfrm>
                <a:off x="1997976" y="2667735"/>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5</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04894B31-E5BC-4F85-891E-F6A7AB0584F0}"/>
                  </a:ext>
                </a:extLst>
              </p:cNvPr>
              <p:cNvSpPr txBox="1"/>
              <p:nvPr/>
            </p:nvSpPr>
            <p:spPr>
              <a:xfrm>
                <a:off x="430619" y="3509146"/>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29</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528CDC9F-76C3-4AE5-B70A-8FF11BEFC0D4}"/>
                  </a:ext>
                </a:extLst>
              </p:cNvPr>
              <p:cNvSpPr txBox="1"/>
              <p:nvPr/>
            </p:nvSpPr>
            <p:spPr>
              <a:xfrm>
                <a:off x="653725" y="4308767"/>
                <a:ext cx="1175322"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6D945F"/>
                    </a:solidFill>
                    <a:latin typeface="Arial" panose="020B0604020202020204"/>
                    <a:cs typeface="Arial"/>
                  </a:rPr>
                  <a:t>1</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2" name="Group 1">
                <a:extLst>
                  <a:ext uri="{FF2B5EF4-FFF2-40B4-BE49-F238E27FC236}">
                    <a16:creationId xmlns:a16="http://schemas.microsoft.com/office/drawing/2014/main" id="{E95D37B2-5685-40EF-90BB-48303E056A5E}"/>
                  </a:ext>
                </a:extLst>
              </p:cNvPr>
              <p:cNvGrpSpPr>
                <a:grpSpLocks noChangeAspect="1"/>
              </p:cNvGrpSpPr>
              <p:nvPr/>
            </p:nvGrpSpPr>
            <p:grpSpPr>
              <a:xfrm>
                <a:off x="1783079" y="3200399"/>
                <a:ext cx="1563624" cy="1563624"/>
                <a:chOff x="1510602" y="7504412"/>
                <a:chExt cx="1403985" cy="1403985"/>
              </a:xfrm>
            </p:grpSpPr>
            <p:grpSp>
              <p:nvGrpSpPr>
                <p:cNvPr id="18" name="object 47">
                  <a:extLst>
                    <a:ext uri="{FF2B5EF4-FFF2-40B4-BE49-F238E27FC236}">
                      <a16:creationId xmlns:a16="http://schemas.microsoft.com/office/drawing/2014/main" id="{939EDD63-E5EF-4567-90F2-2E23B4344C05}"/>
                    </a:ext>
                  </a:extLst>
                </p:cNvPr>
                <p:cNvGrpSpPr/>
                <p:nvPr/>
              </p:nvGrpSpPr>
              <p:grpSpPr>
                <a:xfrm>
                  <a:off x="1510602" y="7504412"/>
                  <a:ext cx="1403985" cy="1403985"/>
                  <a:chOff x="1510602" y="7504412"/>
                  <a:chExt cx="1403985" cy="1403985"/>
                </a:xfrm>
              </p:grpSpPr>
              <p:sp>
                <p:nvSpPr>
                  <p:cNvPr id="19" name="object 48">
                    <a:extLst>
                      <a:ext uri="{FF2B5EF4-FFF2-40B4-BE49-F238E27FC236}">
                        <a16:creationId xmlns:a16="http://schemas.microsoft.com/office/drawing/2014/main" id="{48DE4E3F-4505-458D-98EE-AF0197E7050A}"/>
                      </a:ext>
                    </a:extLst>
                  </p:cNvPr>
                  <p:cNvSpPr/>
                  <p:nvPr/>
                </p:nvSpPr>
                <p:spPr>
                  <a:xfrm>
                    <a:off x="2212376" y="7504416"/>
                    <a:ext cx="668655" cy="702310"/>
                  </a:xfrm>
                  <a:custGeom>
                    <a:avLst/>
                    <a:gdLst/>
                    <a:ahLst/>
                    <a:cxnLst/>
                    <a:rect l="l" t="t" r="r" b="b"/>
                    <a:pathLst>
                      <a:path w="668655" h="702309">
                        <a:moveTo>
                          <a:pt x="0" y="0"/>
                        </a:moveTo>
                        <a:lnTo>
                          <a:pt x="0" y="701865"/>
                        </a:lnTo>
                        <a:lnTo>
                          <a:pt x="668489" y="487997"/>
                        </a:lnTo>
                        <a:lnTo>
                          <a:pt x="652351" y="442886"/>
                        </a:lnTo>
                        <a:lnTo>
                          <a:pt x="633391" y="399419"/>
                        </a:lnTo>
                        <a:lnTo>
                          <a:pt x="611734" y="357686"/>
                        </a:lnTo>
                        <a:lnTo>
                          <a:pt x="587505" y="317779"/>
                        </a:lnTo>
                        <a:lnTo>
                          <a:pt x="560829" y="279789"/>
                        </a:lnTo>
                        <a:lnTo>
                          <a:pt x="531828" y="243805"/>
                        </a:lnTo>
                        <a:lnTo>
                          <a:pt x="500629" y="209919"/>
                        </a:lnTo>
                        <a:lnTo>
                          <a:pt x="467355" y="178222"/>
                        </a:lnTo>
                        <a:lnTo>
                          <a:pt x="432130" y="148805"/>
                        </a:lnTo>
                        <a:lnTo>
                          <a:pt x="395080" y="121758"/>
                        </a:lnTo>
                        <a:lnTo>
                          <a:pt x="356329" y="97173"/>
                        </a:lnTo>
                        <a:lnTo>
                          <a:pt x="316001" y="75140"/>
                        </a:lnTo>
                        <a:lnTo>
                          <a:pt x="274220" y="55750"/>
                        </a:lnTo>
                        <a:lnTo>
                          <a:pt x="231111" y="39093"/>
                        </a:lnTo>
                        <a:lnTo>
                          <a:pt x="186798" y="25262"/>
                        </a:lnTo>
                        <a:lnTo>
                          <a:pt x="141406" y="14346"/>
                        </a:lnTo>
                        <a:lnTo>
                          <a:pt x="95060" y="6436"/>
                        </a:lnTo>
                        <a:lnTo>
                          <a:pt x="47882" y="1624"/>
                        </a:lnTo>
                        <a:lnTo>
                          <a:pt x="0" y="0"/>
                        </a:lnTo>
                        <a:close/>
                      </a:path>
                    </a:pathLst>
                  </a:custGeom>
                  <a:solidFill>
                    <a:srgbClr val="D28D0E"/>
                  </a:solidFill>
                </p:spPr>
                <p:txBody>
                  <a:bodyPr wrap="square" lIns="0" tIns="0" rIns="0" bIns="0" rtlCol="0"/>
                  <a:lstStyle/>
                  <a:p>
                    <a:endParaRPr/>
                  </a:p>
                </p:txBody>
              </p:sp>
              <p:sp>
                <p:nvSpPr>
                  <p:cNvPr id="20" name="object 49">
                    <a:extLst>
                      <a:ext uri="{FF2B5EF4-FFF2-40B4-BE49-F238E27FC236}">
                        <a16:creationId xmlns:a16="http://schemas.microsoft.com/office/drawing/2014/main" id="{81A21032-D047-4164-B203-DB48E55B724A}"/>
                      </a:ext>
                    </a:extLst>
                  </p:cNvPr>
                  <p:cNvSpPr/>
                  <p:nvPr/>
                </p:nvSpPr>
                <p:spPr>
                  <a:xfrm>
                    <a:off x="2212375" y="7992415"/>
                    <a:ext cx="701675" cy="876300"/>
                  </a:xfrm>
                  <a:custGeom>
                    <a:avLst/>
                    <a:gdLst/>
                    <a:ahLst/>
                    <a:cxnLst/>
                    <a:rect l="l" t="t" r="r" b="b"/>
                    <a:pathLst>
                      <a:path w="701675" h="876300">
                        <a:moveTo>
                          <a:pt x="668489" y="0"/>
                        </a:moveTo>
                        <a:lnTo>
                          <a:pt x="0" y="213868"/>
                        </a:lnTo>
                        <a:lnTo>
                          <a:pt x="233083" y="875893"/>
                        </a:lnTo>
                        <a:lnTo>
                          <a:pt x="278854" y="857983"/>
                        </a:lnTo>
                        <a:lnTo>
                          <a:pt x="322680" y="837244"/>
                        </a:lnTo>
                        <a:lnTo>
                          <a:pt x="364491" y="813817"/>
                        </a:lnTo>
                        <a:lnTo>
                          <a:pt x="404215" y="787845"/>
                        </a:lnTo>
                        <a:lnTo>
                          <a:pt x="441782" y="759470"/>
                        </a:lnTo>
                        <a:lnTo>
                          <a:pt x="477120" y="728834"/>
                        </a:lnTo>
                        <a:lnTo>
                          <a:pt x="510160" y="696080"/>
                        </a:lnTo>
                        <a:lnTo>
                          <a:pt x="540831" y="661350"/>
                        </a:lnTo>
                        <a:lnTo>
                          <a:pt x="569062" y="624786"/>
                        </a:lnTo>
                        <a:lnTo>
                          <a:pt x="594781" y="586530"/>
                        </a:lnTo>
                        <a:lnTo>
                          <a:pt x="617920" y="546725"/>
                        </a:lnTo>
                        <a:lnTo>
                          <a:pt x="638406" y="505513"/>
                        </a:lnTo>
                        <a:lnTo>
                          <a:pt x="656169" y="463036"/>
                        </a:lnTo>
                        <a:lnTo>
                          <a:pt x="671139" y="419437"/>
                        </a:lnTo>
                        <a:lnTo>
                          <a:pt x="683244" y="374857"/>
                        </a:lnTo>
                        <a:lnTo>
                          <a:pt x="692415" y="329439"/>
                        </a:lnTo>
                        <a:lnTo>
                          <a:pt x="698579" y="283326"/>
                        </a:lnTo>
                        <a:lnTo>
                          <a:pt x="701668" y="236658"/>
                        </a:lnTo>
                        <a:lnTo>
                          <a:pt x="701609" y="189580"/>
                        </a:lnTo>
                        <a:lnTo>
                          <a:pt x="698333" y="142233"/>
                        </a:lnTo>
                        <a:lnTo>
                          <a:pt x="691768" y="94759"/>
                        </a:lnTo>
                        <a:lnTo>
                          <a:pt x="681843" y="47300"/>
                        </a:lnTo>
                        <a:lnTo>
                          <a:pt x="668489" y="0"/>
                        </a:lnTo>
                        <a:close/>
                      </a:path>
                    </a:pathLst>
                  </a:custGeom>
                  <a:solidFill>
                    <a:srgbClr val="E1492E"/>
                  </a:solidFill>
                </p:spPr>
                <p:txBody>
                  <a:bodyPr wrap="square" lIns="0" tIns="0" rIns="0" bIns="0" rtlCol="0"/>
                  <a:lstStyle/>
                  <a:p>
                    <a:endParaRPr/>
                  </a:p>
                </p:txBody>
              </p:sp>
              <p:sp>
                <p:nvSpPr>
                  <p:cNvPr id="21" name="object 50">
                    <a:extLst>
                      <a:ext uri="{FF2B5EF4-FFF2-40B4-BE49-F238E27FC236}">
                        <a16:creationId xmlns:a16="http://schemas.microsoft.com/office/drawing/2014/main" id="{C4F3B9A0-7026-4A82-936D-F47106A6BB85}"/>
                      </a:ext>
                    </a:extLst>
                  </p:cNvPr>
                  <p:cNvSpPr/>
                  <p:nvPr/>
                </p:nvSpPr>
                <p:spPr>
                  <a:xfrm>
                    <a:off x="1646176" y="8206275"/>
                    <a:ext cx="799465" cy="702310"/>
                  </a:xfrm>
                  <a:custGeom>
                    <a:avLst/>
                    <a:gdLst/>
                    <a:ahLst/>
                    <a:cxnLst/>
                    <a:rect l="l" t="t" r="r" b="b"/>
                    <a:pathLst>
                      <a:path w="799464" h="702309">
                        <a:moveTo>
                          <a:pt x="566204" y="0"/>
                        </a:moveTo>
                        <a:lnTo>
                          <a:pt x="0" y="414769"/>
                        </a:lnTo>
                        <a:lnTo>
                          <a:pt x="30019" y="452927"/>
                        </a:lnTo>
                        <a:lnTo>
                          <a:pt x="62242" y="488560"/>
                        </a:lnTo>
                        <a:lnTo>
                          <a:pt x="96518" y="521619"/>
                        </a:lnTo>
                        <a:lnTo>
                          <a:pt x="132693" y="552058"/>
                        </a:lnTo>
                        <a:lnTo>
                          <a:pt x="170614" y="579829"/>
                        </a:lnTo>
                        <a:lnTo>
                          <a:pt x="210128" y="604886"/>
                        </a:lnTo>
                        <a:lnTo>
                          <a:pt x="251084" y="627180"/>
                        </a:lnTo>
                        <a:lnTo>
                          <a:pt x="293327" y="646664"/>
                        </a:lnTo>
                        <a:lnTo>
                          <a:pt x="336705" y="663292"/>
                        </a:lnTo>
                        <a:lnTo>
                          <a:pt x="381065" y="677016"/>
                        </a:lnTo>
                        <a:lnTo>
                          <a:pt x="426254" y="687788"/>
                        </a:lnTo>
                        <a:lnTo>
                          <a:pt x="472120" y="695561"/>
                        </a:lnTo>
                        <a:lnTo>
                          <a:pt x="518510" y="700288"/>
                        </a:lnTo>
                        <a:lnTo>
                          <a:pt x="565270" y="701923"/>
                        </a:lnTo>
                        <a:lnTo>
                          <a:pt x="612249" y="700416"/>
                        </a:lnTo>
                        <a:lnTo>
                          <a:pt x="659292" y="695722"/>
                        </a:lnTo>
                        <a:lnTo>
                          <a:pt x="706248" y="687792"/>
                        </a:lnTo>
                        <a:lnTo>
                          <a:pt x="752964" y="676580"/>
                        </a:lnTo>
                        <a:lnTo>
                          <a:pt x="799287" y="662038"/>
                        </a:lnTo>
                        <a:lnTo>
                          <a:pt x="566204" y="0"/>
                        </a:lnTo>
                        <a:close/>
                      </a:path>
                    </a:pathLst>
                  </a:custGeom>
                  <a:solidFill>
                    <a:srgbClr val="951833"/>
                  </a:solidFill>
                </p:spPr>
                <p:txBody>
                  <a:bodyPr wrap="square" lIns="0" tIns="0" rIns="0" bIns="0" rtlCol="0"/>
                  <a:lstStyle/>
                  <a:p>
                    <a:endParaRPr/>
                  </a:p>
                </p:txBody>
              </p:sp>
              <p:sp>
                <p:nvSpPr>
                  <p:cNvPr id="22" name="object 51">
                    <a:extLst>
                      <a:ext uri="{FF2B5EF4-FFF2-40B4-BE49-F238E27FC236}">
                        <a16:creationId xmlns:a16="http://schemas.microsoft.com/office/drawing/2014/main" id="{A19CB474-3379-4D11-942D-CD768F3331B7}"/>
                      </a:ext>
                    </a:extLst>
                  </p:cNvPr>
                  <p:cNvSpPr/>
                  <p:nvPr/>
                </p:nvSpPr>
                <p:spPr>
                  <a:xfrm>
                    <a:off x="1615199" y="8206279"/>
                    <a:ext cx="597535" cy="415290"/>
                  </a:xfrm>
                  <a:custGeom>
                    <a:avLst/>
                    <a:gdLst/>
                    <a:ahLst/>
                    <a:cxnLst/>
                    <a:rect l="l" t="t" r="r" b="b"/>
                    <a:pathLst>
                      <a:path w="597535" h="415290">
                        <a:moveTo>
                          <a:pt x="597179" y="0"/>
                        </a:moveTo>
                        <a:lnTo>
                          <a:pt x="0" y="368782"/>
                        </a:lnTo>
                        <a:lnTo>
                          <a:pt x="7402" y="380502"/>
                        </a:lnTo>
                        <a:lnTo>
                          <a:pt x="15035" y="392075"/>
                        </a:lnTo>
                        <a:lnTo>
                          <a:pt x="22893" y="403499"/>
                        </a:lnTo>
                        <a:lnTo>
                          <a:pt x="30975" y="414769"/>
                        </a:lnTo>
                        <a:lnTo>
                          <a:pt x="597179" y="0"/>
                        </a:lnTo>
                        <a:close/>
                      </a:path>
                    </a:pathLst>
                  </a:custGeom>
                  <a:solidFill>
                    <a:srgbClr val="477835"/>
                  </a:solidFill>
                </p:spPr>
                <p:txBody>
                  <a:bodyPr wrap="square" lIns="0" tIns="0" rIns="0" bIns="0" rtlCol="0"/>
                  <a:lstStyle/>
                  <a:p>
                    <a:endParaRPr/>
                  </a:p>
                </p:txBody>
              </p:sp>
              <p:sp>
                <p:nvSpPr>
                  <p:cNvPr id="23" name="object 52">
                    <a:extLst>
                      <a:ext uri="{FF2B5EF4-FFF2-40B4-BE49-F238E27FC236}">
                        <a16:creationId xmlns:a16="http://schemas.microsoft.com/office/drawing/2014/main" id="{3DEA6B0D-C6BF-41AD-A3F5-23A88E5CD8F5}"/>
                      </a:ext>
                    </a:extLst>
                  </p:cNvPr>
                  <p:cNvSpPr/>
                  <p:nvPr/>
                </p:nvSpPr>
                <p:spPr>
                  <a:xfrm>
                    <a:off x="1510602" y="7540121"/>
                    <a:ext cx="702310" cy="1035050"/>
                  </a:xfrm>
                  <a:custGeom>
                    <a:avLst/>
                    <a:gdLst/>
                    <a:ahLst/>
                    <a:cxnLst/>
                    <a:rect l="l" t="t" r="r" b="b"/>
                    <a:pathLst>
                      <a:path w="702310" h="1035050">
                        <a:moveTo>
                          <a:pt x="480744" y="0"/>
                        </a:moveTo>
                        <a:lnTo>
                          <a:pt x="442351" y="13997"/>
                        </a:lnTo>
                        <a:lnTo>
                          <a:pt x="404863" y="30187"/>
                        </a:lnTo>
                        <a:lnTo>
                          <a:pt x="368379" y="48531"/>
                        </a:lnTo>
                        <a:lnTo>
                          <a:pt x="332993" y="68986"/>
                        </a:lnTo>
                        <a:lnTo>
                          <a:pt x="292958" y="95612"/>
                        </a:lnTo>
                        <a:lnTo>
                          <a:pt x="255327" y="124478"/>
                        </a:lnTo>
                        <a:lnTo>
                          <a:pt x="220135" y="155440"/>
                        </a:lnTo>
                        <a:lnTo>
                          <a:pt x="187414" y="188353"/>
                        </a:lnTo>
                        <a:lnTo>
                          <a:pt x="157201" y="223074"/>
                        </a:lnTo>
                        <a:lnTo>
                          <a:pt x="129527" y="259460"/>
                        </a:lnTo>
                        <a:lnTo>
                          <a:pt x="104429" y="297365"/>
                        </a:lnTo>
                        <a:lnTo>
                          <a:pt x="81938" y="336647"/>
                        </a:lnTo>
                        <a:lnTo>
                          <a:pt x="62090" y="377161"/>
                        </a:lnTo>
                        <a:lnTo>
                          <a:pt x="44918" y="418764"/>
                        </a:lnTo>
                        <a:lnTo>
                          <a:pt x="30457" y="461311"/>
                        </a:lnTo>
                        <a:lnTo>
                          <a:pt x="18741" y="504659"/>
                        </a:lnTo>
                        <a:lnTo>
                          <a:pt x="9802" y="548665"/>
                        </a:lnTo>
                        <a:lnTo>
                          <a:pt x="3677" y="593183"/>
                        </a:lnTo>
                        <a:lnTo>
                          <a:pt x="398" y="638070"/>
                        </a:lnTo>
                        <a:lnTo>
                          <a:pt x="0" y="683183"/>
                        </a:lnTo>
                        <a:lnTo>
                          <a:pt x="2516" y="728378"/>
                        </a:lnTo>
                        <a:lnTo>
                          <a:pt x="7981" y="773510"/>
                        </a:lnTo>
                        <a:lnTo>
                          <a:pt x="16428" y="818435"/>
                        </a:lnTo>
                        <a:lnTo>
                          <a:pt x="27892" y="863011"/>
                        </a:lnTo>
                        <a:lnTo>
                          <a:pt x="42407" y="907093"/>
                        </a:lnTo>
                        <a:lnTo>
                          <a:pt x="60006" y="950537"/>
                        </a:lnTo>
                        <a:lnTo>
                          <a:pt x="80725" y="993199"/>
                        </a:lnTo>
                        <a:lnTo>
                          <a:pt x="104596" y="1034935"/>
                        </a:lnTo>
                        <a:lnTo>
                          <a:pt x="701775" y="666165"/>
                        </a:lnTo>
                        <a:lnTo>
                          <a:pt x="480744" y="0"/>
                        </a:lnTo>
                        <a:close/>
                      </a:path>
                    </a:pathLst>
                  </a:custGeom>
                  <a:solidFill>
                    <a:srgbClr val="EC6415"/>
                  </a:solidFill>
                </p:spPr>
                <p:txBody>
                  <a:bodyPr wrap="square" lIns="0" tIns="0" rIns="0" bIns="0" rtlCol="0"/>
                  <a:lstStyle/>
                  <a:p>
                    <a:endParaRPr/>
                  </a:p>
                </p:txBody>
              </p:sp>
              <p:sp>
                <p:nvSpPr>
                  <p:cNvPr id="24" name="object 53">
                    <a:extLst>
                      <a:ext uri="{FF2B5EF4-FFF2-40B4-BE49-F238E27FC236}">
                        <a16:creationId xmlns:a16="http://schemas.microsoft.com/office/drawing/2014/main" id="{D7D8BA32-E462-4C38-9BFD-BFE54610C26B}"/>
                      </a:ext>
                    </a:extLst>
                  </p:cNvPr>
                  <p:cNvSpPr/>
                  <p:nvPr/>
                </p:nvSpPr>
                <p:spPr>
                  <a:xfrm>
                    <a:off x="1991354" y="7504412"/>
                    <a:ext cx="221615" cy="702310"/>
                  </a:xfrm>
                  <a:custGeom>
                    <a:avLst/>
                    <a:gdLst/>
                    <a:ahLst/>
                    <a:cxnLst/>
                    <a:rect l="l" t="t" r="r" b="b"/>
                    <a:pathLst>
                      <a:path w="221614" h="702309">
                        <a:moveTo>
                          <a:pt x="221018" y="0"/>
                        </a:moveTo>
                        <a:lnTo>
                          <a:pt x="164822" y="2254"/>
                        </a:lnTo>
                        <a:lnTo>
                          <a:pt x="109075" y="8988"/>
                        </a:lnTo>
                        <a:lnTo>
                          <a:pt x="54045" y="20156"/>
                        </a:lnTo>
                        <a:lnTo>
                          <a:pt x="0" y="35712"/>
                        </a:lnTo>
                        <a:lnTo>
                          <a:pt x="221018" y="701865"/>
                        </a:lnTo>
                        <a:lnTo>
                          <a:pt x="221018" y="0"/>
                        </a:lnTo>
                        <a:close/>
                      </a:path>
                    </a:pathLst>
                  </a:custGeom>
                  <a:solidFill>
                    <a:srgbClr val="F2C81E"/>
                  </a:solidFill>
                </p:spPr>
                <p:txBody>
                  <a:bodyPr wrap="square" lIns="0" tIns="0" rIns="0" bIns="0" rtlCol="0"/>
                  <a:lstStyle/>
                  <a:p>
                    <a:endParaRPr/>
                  </a:p>
                </p:txBody>
              </p:sp>
            </p:grpSp>
            <p:sp>
              <p:nvSpPr>
                <p:cNvPr id="25" name="object 63">
                  <a:extLst>
                    <a:ext uri="{FF2B5EF4-FFF2-40B4-BE49-F238E27FC236}">
                      <a16:creationId xmlns:a16="http://schemas.microsoft.com/office/drawing/2014/main" id="{51D44CED-6193-4F6F-81AE-F911DD485BF9}"/>
                    </a:ext>
                  </a:extLst>
                </p:cNvPr>
                <p:cNvSpPr/>
                <p:nvPr/>
              </p:nvSpPr>
              <p:spPr>
                <a:xfrm>
                  <a:off x="1771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4" name="object 20">
                <a:extLst>
                  <a:ext uri="{FF2B5EF4-FFF2-40B4-BE49-F238E27FC236}">
                    <a16:creationId xmlns:a16="http://schemas.microsoft.com/office/drawing/2014/main" id="{7219C374-FB83-4B9B-BAD9-8BE56038D3B7}"/>
                  </a:ext>
                </a:extLst>
              </p:cNvPr>
              <p:cNvSpPr txBox="1"/>
              <p:nvPr/>
            </p:nvSpPr>
            <p:spPr>
              <a:xfrm>
                <a:off x="2104991"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35" name="object 20">
              <a:extLst>
                <a:ext uri="{FF2B5EF4-FFF2-40B4-BE49-F238E27FC236}">
                  <a16:creationId xmlns:a16="http://schemas.microsoft.com/office/drawing/2014/main" id="{1BB91EE0-A035-421E-8EE6-DBD2E4F15D24}"/>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24994407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incidence among adolescent girls and young women (aged 15–24 years), subnational levels, sub-Saharan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2" name="Group 1">
            <a:extLst>
              <a:ext uri="{FF2B5EF4-FFF2-40B4-BE49-F238E27FC236}">
                <a16:creationId xmlns:a16="http://schemas.microsoft.com/office/drawing/2014/main" id="{EC1191AC-B306-4BD0-9DE4-CD9C13E51204}"/>
              </a:ext>
            </a:extLst>
          </p:cNvPr>
          <p:cNvGrpSpPr/>
          <p:nvPr/>
        </p:nvGrpSpPr>
        <p:grpSpPr>
          <a:xfrm>
            <a:off x="457197" y="2057400"/>
            <a:ext cx="11430003" cy="4589621"/>
            <a:chOff x="457197" y="2057400"/>
            <a:chExt cx="11430003" cy="4589621"/>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158457"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5486400" cy="24622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HIV incidence estimated as new HIV infections per 1000 person-years at risk (PYAR).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Countries: Selected countries in sub-Saharan Africa that had the data required to produce subnational HIV estimates.</a:t>
              </a:r>
            </a:p>
          </p:txBody>
        </p:sp>
        <p:pic>
          <p:nvPicPr>
            <p:cNvPr id="3" name="Picture 2">
              <a:extLst>
                <a:ext uri="{FF2B5EF4-FFF2-40B4-BE49-F238E27FC236}">
                  <a16:creationId xmlns:a16="http://schemas.microsoft.com/office/drawing/2014/main" id="{03BDC53F-01DA-4E55-892D-EAF3A053E680}"/>
                </a:ext>
              </a:extLst>
            </p:cNvPr>
            <p:cNvPicPr>
              <a:picLocks noChangeAspect="1"/>
            </p:cNvPicPr>
            <p:nvPr/>
          </p:nvPicPr>
          <p:blipFill>
            <a:blip r:embed="rId2"/>
            <a:stretch>
              <a:fillRect/>
            </a:stretch>
          </p:blipFill>
          <p:spPr>
            <a:xfrm>
              <a:off x="3429000" y="2057400"/>
              <a:ext cx="4325200" cy="3840480"/>
            </a:xfrm>
            <a:prstGeom prst="rect">
              <a:avLst/>
            </a:prstGeom>
          </p:spPr>
        </p:pic>
        <p:grpSp>
          <p:nvGrpSpPr>
            <p:cNvPr id="8" name="Group 7">
              <a:extLst>
                <a:ext uri="{FF2B5EF4-FFF2-40B4-BE49-F238E27FC236}">
                  <a16:creationId xmlns:a16="http://schemas.microsoft.com/office/drawing/2014/main" id="{2F810EFA-A1AE-464F-BC35-848A7FD017BC}"/>
                </a:ext>
              </a:extLst>
            </p:cNvPr>
            <p:cNvGrpSpPr/>
            <p:nvPr/>
          </p:nvGrpSpPr>
          <p:grpSpPr>
            <a:xfrm>
              <a:off x="914400" y="4535424"/>
              <a:ext cx="3555269" cy="1105968"/>
              <a:chOff x="872867" y="4654752"/>
              <a:chExt cx="3555269" cy="1105968"/>
            </a:xfrm>
          </p:grpSpPr>
          <p:sp>
            <p:nvSpPr>
              <p:cNvPr id="11" name="TextBox 10">
                <a:extLst>
                  <a:ext uri="{FF2B5EF4-FFF2-40B4-BE49-F238E27FC236}">
                    <a16:creationId xmlns:a16="http://schemas.microsoft.com/office/drawing/2014/main" id="{B7B4AC85-B149-428E-BB54-B8995243A95A}"/>
                  </a:ext>
                </a:extLst>
              </p:cNvPr>
              <p:cNvSpPr txBox="1"/>
              <p:nvPr/>
            </p:nvSpPr>
            <p:spPr>
              <a:xfrm>
                <a:off x="1038084" y="4908208"/>
                <a:ext cx="53700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No data</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CC5BAE5A-7F62-487A-99B2-A9A8962FD547}"/>
                  </a:ext>
                </a:extLst>
              </p:cNvPr>
              <p:cNvSpPr/>
              <p:nvPr/>
            </p:nvSpPr>
            <p:spPr>
              <a:xfrm>
                <a:off x="872867" y="4938743"/>
                <a:ext cx="109728" cy="109728"/>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ED94EAC8-9193-458F-B398-EA07E94C6FC3}"/>
                  </a:ext>
                </a:extLst>
              </p:cNvPr>
              <p:cNvSpPr txBox="1"/>
              <p:nvPr/>
            </p:nvSpPr>
            <p:spPr>
              <a:xfrm>
                <a:off x="1038084" y="5136808"/>
                <a:ext cx="169097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&lt; 3 per 1000 PYAR (low)</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2E6876BE-A84F-4CEC-B4C5-256B424F3366}"/>
                  </a:ext>
                </a:extLst>
              </p:cNvPr>
              <p:cNvSpPr/>
              <p:nvPr/>
            </p:nvSpPr>
            <p:spPr>
              <a:xfrm>
                <a:off x="872867" y="5167343"/>
                <a:ext cx="109728" cy="109728"/>
              </a:xfrm>
              <a:prstGeom prst="rect">
                <a:avLst/>
              </a:prstGeom>
              <a:solidFill>
                <a:srgbClr val="FF91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0F3E73D7-2B6F-4478-BDC2-0F968B61709E}"/>
                  </a:ext>
                </a:extLst>
              </p:cNvPr>
              <p:cNvSpPr txBox="1"/>
              <p:nvPr/>
            </p:nvSpPr>
            <p:spPr>
              <a:xfrm>
                <a:off x="1038084" y="5365408"/>
                <a:ext cx="2005164"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3–&lt; 10 per 1000 PYAR (high)</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DA88B4F8-9A77-4A26-A061-D7DA2CE15521}"/>
                  </a:ext>
                </a:extLst>
              </p:cNvPr>
              <p:cNvSpPr/>
              <p:nvPr/>
            </p:nvSpPr>
            <p:spPr>
              <a:xfrm>
                <a:off x="872867" y="5395943"/>
                <a:ext cx="109728" cy="109728"/>
              </a:xfrm>
              <a:prstGeom prst="rect">
                <a:avLst/>
              </a:prstGeom>
              <a:solidFill>
                <a:srgbClr val="FF54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2CB32448-1A00-487D-A0B6-CED19BF86322}"/>
                  </a:ext>
                </a:extLst>
              </p:cNvPr>
              <p:cNvSpPr txBox="1"/>
              <p:nvPr/>
            </p:nvSpPr>
            <p:spPr>
              <a:xfrm>
                <a:off x="1038084" y="5594008"/>
                <a:ext cx="229049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10–30 per 1000 PYAR (very high)</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02B1C04D-FAE5-4B2F-9CB7-999FDEFF6A2E}"/>
                  </a:ext>
                </a:extLst>
              </p:cNvPr>
              <p:cNvSpPr/>
              <p:nvPr/>
            </p:nvSpPr>
            <p:spPr>
              <a:xfrm>
                <a:off x="872867" y="5624543"/>
                <a:ext cx="109728" cy="1097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836DFF59-BF1B-402E-B1B4-5B715D5E3D66}"/>
                  </a:ext>
                </a:extLst>
              </p:cNvPr>
              <p:cNvSpPr txBox="1"/>
              <p:nvPr/>
            </p:nvSpPr>
            <p:spPr>
              <a:xfrm>
                <a:off x="872867" y="4654752"/>
                <a:ext cx="355526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latin typeface="Arial" panose="020B0604020202020204"/>
                  </a:rPr>
                  <a:t>Incidence rate per 1000 person-years at risk (PYAR)</a:t>
                </a:r>
              </a:p>
            </p:txBody>
          </p:sp>
        </p:grpSp>
      </p:grpSp>
    </p:spTree>
    <p:extLst>
      <p:ext uri="{BB962C8B-B14F-4D97-AF65-F5344CB8AC3E}">
        <p14:creationId xmlns:p14="http://schemas.microsoft.com/office/powerpoint/2010/main" val="88019241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Middle East and North Africa, </a:t>
            </a:r>
          </a:p>
          <a:p>
            <a:pPr>
              <a:lnSpc>
                <a:spcPct val="100000"/>
              </a:lnSpc>
              <a:spcBef>
                <a:spcPts val="0"/>
              </a:spcBef>
            </a:pPr>
            <a:r>
              <a:rPr lang="en-US" dirty="0"/>
              <a:t>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6757C1F-35F3-48BC-B409-0DF8BB613191}"/>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96015766-7D36-474C-A28D-88724A43A09C}"/>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139" name="object 91">
              <a:extLst>
                <a:ext uri="{FF2B5EF4-FFF2-40B4-BE49-F238E27FC236}">
                  <a16:creationId xmlns:a16="http://schemas.microsoft.com/office/drawing/2014/main" id="{B96FF581-91B0-42A2-BA97-F1DAB5083457}"/>
                </a:ext>
              </a:extLst>
            </p:cNvPr>
            <p:cNvSpPr txBox="1"/>
            <p:nvPr/>
          </p:nvSpPr>
          <p:spPr>
            <a:xfrm>
              <a:off x="5943600" y="2593912"/>
              <a:ext cx="5268231" cy="1225977"/>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Middle East and North Africa</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2C81E"/>
                  </a:solidFill>
                  <a:latin typeface="Arial" panose="020B0604020202020204"/>
                  <a:cs typeface="Trebuchet MS"/>
                </a:rPr>
                <a:t>1</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C9D0BA"/>
                  </a:solidFill>
                  <a:latin typeface="Arial" panose="020B0604020202020204"/>
                  <a:cs typeface="Trebuchet MS"/>
                </a:rPr>
                <a:t>6</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.7%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8CFBC"/>
                  </a:solidFill>
                  <a:latin typeface="Arial" panose="020B0604020202020204"/>
                  <a:cs typeface="Trebuchet MS"/>
                </a:rPr>
                <a:t>2</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0</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2</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grpSp>
          <p:nvGrpSpPr>
            <p:cNvPr id="3" name="Group 2">
              <a:extLst>
                <a:ext uri="{FF2B5EF4-FFF2-40B4-BE49-F238E27FC236}">
                  <a16:creationId xmlns:a16="http://schemas.microsoft.com/office/drawing/2014/main" id="{EC92BA85-C478-4B7E-97EF-8274F8DD8C46}"/>
                </a:ext>
              </a:extLst>
            </p:cNvPr>
            <p:cNvGrpSpPr/>
            <p:nvPr/>
          </p:nvGrpSpPr>
          <p:grpSpPr>
            <a:xfrm>
              <a:off x="807462" y="2148840"/>
              <a:ext cx="518418" cy="1984667"/>
              <a:chOff x="807462" y="2148840"/>
              <a:chExt cx="518418" cy="1984667"/>
            </a:xfrm>
          </p:grpSpPr>
          <p:cxnSp>
            <p:nvCxnSpPr>
              <p:cNvPr id="156" name="Straight Connector 155">
                <a:extLst>
                  <a:ext uri="{FF2B5EF4-FFF2-40B4-BE49-F238E27FC236}">
                    <a16:creationId xmlns:a16="http://schemas.microsoft.com/office/drawing/2014/main" id="{90BC8CFD-8A2B-4B80-B861-A18D690B283A}"/>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object 29">
                <a:extLst>
                  <a:ext uri="{FF2B5EF4-FFF2-40B4-BE49-F238E27FC236}">
                    <a16:creationId xmlns:a16="http://schemas.microsoft.com/office/drawing/2014/main" id="{AABBCE1A-C269-42B2-AD2B-3433F0009F22}"/>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172" name="Group 171">
                <a:extLst>
                  <a:ext uri="{FF2B5EF4-FFF2-40B4-BE49-F238E27FC236}">
                    <a16:creationId xmlns:a16="http://schemas.microsoft.com/office/drawing/2014/main" id="{E05C3B6A-15EF-4DEC-8617-2B9C4A5713F9}"/>
                  </a:ext>
                </a:extLst>
              </p:cNvPr>
              <p:cNvGrpSpPr/>
              <p:nvPr/>
            </p:nvGrpSpPr>
            <p:grpSpPr>
              <a:xfrm>
                <a:off x="1063494" y="2148840"/>
                <a:ext cx="147407" cy="1984667"/>
                <a:chOff x="2239441" y="2312885"/>
                <a:chExt cx="147407" cy="1984667"/>
              </a:xfrm>
            </p:grpSpPr>
            <p:sp>
              <p:nvSpPr>
                <p:cNvPr id="181" name="TextBox 180">
                  <a:extLst>
                    <a:ext uri="{FF2B5EF4-FFF2-40B4-BE49-F238E27FC236}">
                      <a16:creationId xmlns:a16="http://schemas.microsoft.com/office/drawing/2014/main" id="{1052C56D-8AF0-4FA1-A09C-1C855A022196}"/>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FC5B1EE3-51EC-4983-9E99-14FD77CE770B}"/>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D22E4380-4DD5-4556-B79D-3037E3B797FE}"/>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A357666F-DDA7-4900-9DDF-C61A412DBC4E}"/>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743F6D4A-8AE7-4E24-8B5F-9617BDD60FB3}"/>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6CF45DA9-F119-4F1F-9AC0-E9F3F9C28144}"/>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C98FC2BE-408A-4B02-82D5-5970F97AECE4}"/>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3B7FB883-5A55-46C4-8189-411BBF903C16}"/>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173" name="Straight Connector 172">
                <a:extLst>
                  <a:ext uri="{FF2B5EF4-FFF2-40B4-BE49-F238E27FC236}">
                    <a16:creationId xmlns:a16="http://schemas.microsoft.com/office/drawing/2014/main" id="{CFC4AF18-D850-46CB-AD90-C9F50AF0C4EF}"/>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6E155E9D-A69B-410A-A109-57B9DADEFCBA}"/>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D7503341-2B80-4544-A9AE-B8A48679F2BC}"/>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1816C605-4CA3-4DB0-A996-03859A4A9169}"/>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8D359F96-7707-493B-91FF-C939BFD77873}"/>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A566CBF8-73A4-45CB-9E17-FAE006B1FA4E}"/>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FF7926C0-D5F6-4464-80C0-6EE0886F6626}"/>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315F9EB6-1F4D-4968-BEA3-68CF9806806C}"/>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1" name="Group 140">
              <a:extLst>
                <a:ext uri="{FF2B5EF4-FFF2-40B4-BE49-F238E27FC236}">
                  <a16:creationId xmlns:a16="http://schemas.microsoft.com/office/drawing/2014/main" id="{3E22FD09-CD10-4FB0-AC03-6C733F8C4956}"/>
                </a:ext>
              </a:extLst>
            </p:cNvPr>
            <p:cNvGrpSpPr/>
            <p:nvPr/>
          </p:nvGrpSpPr>
          <p:grpSpPr>
            <a:xfrm>
              <a:off x="5989320" y="4605589"/>
              <a:ext cx="4146969" cy="1342608"/>
              <a:chOff x="5989320" y="4754880"/>
              <a:chExt cx="4146969" cy="1342608"/>
            </a:xfrm>
          </p:grpSpPr>
          <p:sp>
            <p:nvSpPr>
              <p:cNvPr id="145" name="TextBox 144">
                <a:extLst>
                  <a:ext uri="{FF2B5EF4-FFF2-40B4-BE49-F238E27FC236}">
                    <a16:creationId xmlns:a16="http://schemas.microsoft.com/office/drawing/2014/main" id="{3152EAF0-CE1C-48CE-8992-9FB65D617956}"/>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21.</a:t>
                </a:r>
              </a:p>
            </p:txBody>
          </p:sp>
          <p:sp>
            <p:nvSpPr>
              <p:cNvPr id="146" name="Rectangle 145">
                <a:extLst>
                  <a:ext uri="{FF2B5EF4-FFF2-40B4-BE49-F238E27FC236}">
                    <a16:creationId xmlns:a16="http://schemas.microsoft.com/office/drawing/2014/main" id="{29B16B23-57D0-4669-B883-39AB217D8209}"/>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object 71">
                <a:extLst>
                  <a:ext uri="{FF2B5EF4-FFF2-40B4-BE49-F238E27FC236}">
                    <a16:creationId xmlns:a16="http://schemas.microsoft.com/office/drawing/2014/main" id="{E401E977-4541-455D-8CC0-EF9E9ADBD2E5}"/>
                  </a:ext>
                </a:extLst>
              </p:cNvPr>
              <p:cNvSpPr txBox="1"/>
              <p:nvPr/>
            </p:nvSpPr>
            <p:spPr>
              <a:xfrm>
                <a:off x="6172200" y="4965192"/>
                <a:ext cx="314348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7)</a:t>
                </a:r>
              </a:p>
            </p:txBody>
          </p:sp>
          <p:sp>
            <p:nvSpPr>
              <p:cNvPr id="148" name="Rectangle 147">
                <a:extLst>
                  <a:ext uri="{FF2B5EF4-FFF2-40B4-BE49-F238E27FC236}">
                    <a16:creationId xmlns:a16="http://schemas.microsoft.com/office/drawing/2014/main" id="{857E84CA-EDF3-4070-B5C9-C09CED24624F}"/>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object 71">
                <a:extLst>
                  <a:ext uri="{FF2B5EF4-FFF2-40B4-BE49-F238E27FC236}">
                    <a16:creationId xmlns:a16="http://schemas.microsoft.com/office/drawing/2014/main" id="{186B262F-28C2-4004-8886-67B9BF888EFF}"/>
                  </a:ext>
                </a:extLst>
              </p:cNvPr>
              <p:cNvSpPr txBox="1"/>
              <p:nvPr/>
            </p:nvSpPr>
            <p:spPr>
              <a:xfrm>
                <a:off x="6172200" y="5175504"/>
                <a:ext cx="17617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7)</a:t>
                </a:r>
              </a:p>
            </p:txBody>
          </p:sp>
          <p:sp>
            <p:nvSpPr>
              <p:cNvPr id="150" name="Rectangle 149">
                <a:extLst>
                  <a:ext uri="{FF2B5EF4-FFF2-40B4-BE49-F238E27FC236}">
                    <a16:creationId xmlns:a16="http://schemas.microsoft.com/office/drawing/2014/main" id="{7B1B364E-105C-4643-A60B-4B4FC0E2EA1F}"/>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object 71">
                <a:extLst>
                  <a:ext uri="{FF2B5EF4-FFF2-40B4-BE49-F238E27FC236}">
                    <a16:creationId xmlns:a16="http://schemas.microsoft.com/office/drawing/2014/main" id="{F970BFF9-CD70-4493-9EE9-631629057ECD}"/>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0)</a:t>
                </a:r>
              </a:p>
            </p:txBody>
          </p:sp>
          <p:sp>
            <p:nvSpPr>
              <p:cNvPr id="152" name="Rectangle 151">
                <a:extLst>
                  <a:ext uri="{FF2B5EF4-FFF2-40B4-BE49-F238E27FC236}">
                    <a16:creationId xmlns:a16="http://schemas.microsoft.com/office/drawing/2014/main" id="{F65F4EB9-85E0-4074-83B1-F8C29F598571}"/>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object 71">
                <a:extLst>
                  <a:ext uri="{FF2B5EF4-FFF2-40B4-BE49-F238E27FC236}">
                    <a16:creationId xmlns:a16="http://schemas.microsoft.com/office/drawing/2014/main" id="{AF6D1D5A-664B-4A23-9ED6-607AF510106A}"/>
                  </a:ext>
                </a:extLst>
              </p:cNvPr>
              <p:cNvSpPr txBox="1"/>
              <p:nvPr/>
            </p:nvSpPr>
            <p:spPr>
              <a:xfrm>
                <a:off x="6172200" y="5596128"/>
                <a:ext cx="94897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8)</a:t>
                </a:r>
              </a:p>
            </p:txBody>
          </p:sp>
          <p:sp>
            <p:nvSpPr>
              <p:cNvPr id="154" name="object 71">
                <a:extLst>
                  <a:ext uri="{FF2B5EF4-FFF2-40B4-BE49-F238E27FC236}">
                    <a16:creationId xmlns:a16="http://schemas.microsoft.com/office/drawing/2014/main" id="{922BE91A-4B30-4310-9002-36487159F5E5}"/>
                  </a:ext>
                </a:extLst>
              </p:cNvPr>
              <p:cNvSpPr txBox="1"/>
              <p:nvPr/>
            </p:nvSpPr>
            <p:spPr>
              <a:xfrm>
                <a:off x="6172200" y="4754880"/>
                <a:ext cx="1112484"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8)</a:t>
                </a:r>
              </a:p>
            </p:txBody>
          </p:sp>
          <p:sp>
            <p:nvSpPr>
              <p:cNvPr id="155" name="Rectangle 154">
                <a:extLst>
                  <a:ext uri="{FF2B5EF4-FFF2-40B4-BE49-F238E27FC236}">
                    <a16:creationId xmlns:a16="http://schemas.microsoft.com/office/drawing/2014/main" id="{55B7F02E-D235-4A21-B574-E804AE8EC2B1}"/>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2" name="Group 141">
              <a:extLst>
                <a:ext uri="{FF2B5EF4-FFF2-40B4-BE49-F238E27FC236}">
                  <a16:creationId xmlns:a16="http://schemas.microsoft.com/office/drawing/2014/main" id="{81E5CC58-7B56-4481-A62C-60ACD985058A}"/>
                </a:ext>
              </a:extLst>
            </p:cNvPr>
            <p:cNvGrpSpPr/>
            <p:nvPr/>
          </p:nvGrpSpPr>
          <p:grpSpPr>
            <a:xfrm>
              <a:off x="822960" y="4343400"/>
              <a:ext cx="4572000" cy="1939542"/>
              <a:chOff x="822960" y="4343400"/>
              <a:chExt cx="4572000" cy="1939542"/>
            </a:xfrm>
          </p:grpSpPr>
          <p:cxnSp>
            <p:nvCxnSpPr>
              <p:cNvPr id="143" name="Straight Connector 142">
                <a:extLst>
                  <a:ext uri="{FF2B5EF4-FFF2-40B4-BE49-F238E27FC236}">
                    <a16:creationId xmlns:a16="http://schemas.microsoft.com/office/drawing/2014/main" id="{AFA9B18B-1ED6-45AD-9D9C-20DA7A117A76}"/>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44" name="Picture 143">
                <a:extLst>
                  <a:ext uri="{FF2B5EF4-FFF2-40B4-BE49-F238E27FC236}">
                    <a16:creationId xmlns:a16="http://schemas.microsoft.com/office/drawing/2014/main" id="{81317E75-3B50-42B0-9446-3065C059BCC6}"/>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207" name="object 2">
              <a:extLst>
                <a:ext uri="{FF2B5EF4-FFF2-40B4-BE49-F238E27FC236}">
                  <a16:creationId xmlns:a16="http://schemas.microsoft.com/office/drawing/2014/main" id="{F2C3095F-1A4D-4702-B220-126768EBC09F}"/>
                </a:ext>
              </a:extLst>
            </p:cNvPr>
            <p:cNvGrpSpPr/>
            <p:nvPr/>
          </p:nvGrpSpPr>
          <p:grpSpPr>
            <a:xfrm>
              <a:off x="1711409" y="4034966"/>
              <a:ext cx="164465" cy="19685"/>
              <a:chOff x="2076838" y="3674491"/>
              <a:chExt cx="164465" cy="19685"/>
            </a:xfrm>
          </p:grpSpPr>
          <p:sp>
            <p:nvSpPr>
              <p:cNvPr id="208" name="object 3">
                <a:extLst>
                  <a:ext uri="{FF2B5EF4-FFF2-40B4-BE49-F238E27FC236}">
                    <a16:creationId xmlns:a16="http://schemas.microsoft.com/office/drawing/2014/main" id="{3F483264-0BA9-4CB7-9F71-B3A819C0FC4C}"/>
                  </a:ext>
                </a:extLst>
              </p:cNvPr>
              <p:cNvSpPr/>
              <p:nvPr/>
            </p:nvSpPr>
            <p:spPr>
              <a:xfrm>
                <a:off x="2076838" y="3692396"/>
                <a:ext cx="164465" cy="0"/>
              </a:xfrm>
              <a:custGeom>
                <a:avLst/>
                <a:gdLst/>
                <a:ahLst/>
                <a:cxnLst/>
                <a:rect l="l" t="t" r="r" b="b"/>
                <a:pathLst>
                  <a:path w="164464">
                    <a:moveTo>
                      <a:pt x="0" y="0"/>
                    </a:moveTo>
                    <a:lnTo>
                      <a:pt x="164185" y="0"/>
                    </a:lnTo>
                  </a:path>
                </a:pathLst>
              </a:custGeom>
              <a:ln w="3175">
                <a:solidFill>
                  <a:srgbClr val="878787"/>
                </a:solidFill>
              </a:ln>
            </p:spPr>
            <p:txBody>
              <a:bodyPr wrap="square" lIns="0" tIns="0" rIns="0" bIns="0" rtlCol="0"/>
              <a:lstStyle/>
              <a:p>
                <a:endParaRPr/>
              </a:p>
            </p:txBody>
          </p:sp>
          <p:sp>
            <p:nvSpPr>
              <p:cNvPr id="209" name="object 4">
                <a:extLst>
                  <a:ext uri="{FF2B5EF4-FFF2-40B4-BE49-F238E27FC236}">
                    <a16:creationId xmlns:a16="http://schemas.microsoft.com/office/drawing/2014/main" id="{1F372296-C00C-4FFF-9EB6-EB65CDC08B25}"/>
                  </a:ext>
                </a:extLst>
              </p:cNvPr>
              <p:cNvSpPr/>
              <p:nvPr/>
            </p:nvSpPr>
            <p:spPr>
              <a:xfrm>
                <a:off x="2158933" y="3674491"/>
                <a:ext cx="0" cy="18415"/>
              </a:xfrm>
              <a:custGeom>
                <a:avLst/>
                <a:gdLst/>
                <a:ahLst/>
                <a:cxnLst/>
                <a:rect l="l" t="t" r="r" b="b"/>
                <a:pathLst>
                  <a:path h="18414">
                    <a:moveTo>
                      <a:pt x="0" y="0"/>
                    </a:moveTo>
                    <a:lnTo>
                      <a:pt x="0" y="17905"/>
                    </a:lnTo>
                  </a:path>
                </a:pathLst>
              </a:custGeom>
              <a:ln w="3175">
                <a:solidFill>
                  <a:srgbClr val="878787"/>
                </a:solidFill>
              </a:ln>
            </p:spPr>
            <p:txBody>
              <a:bodyPr wrap="square" lIns="0" tIns="0" rIns="0" bIns="0" rtlCol="0"/>
              <a:lstStyle/>
              <a:p>
                <a:endParaRPr/>
              </a:p>
            </p:txBody>
          </p:sp>
        </p:grpSp>
        <p:grpSp>
          <p:nvGrpSpPr>
            <p:cNvPr id="210" name="object 5">
              <a:extLst>
                <a:ext uri="{FF2B5EF4-FFF2-40B4-BE49-F238E27FC236}">
                  <a16:creationId xmlns:a16="http://schemas.microsoft.com/office/drawing/2014/main" id="{CED2F28B-2295-4DDD-9F07-F73188E7B002}"/>
                </a:ext>
              </a:extLst>
            </p:cNvPr>
            <p:cNvGrpSpPr/>
            <p:nvPr/>
          </p:nvGrpSpPr>
          <p:grpSpPr>
            <a:xfrm>
              <a:off x="1517904" y="3967731"/>
              <a:ext cx="551815" cy="67945"/>
              <a:chOff x="1883333" y="3607256"/>
              <a:chExt cx="551815" cy="67945"/>
            </a:xfrm>
          </p:grpSpPr>
          <p:sp>
            <p:nvSpPr>
              <p:cNvPr id="211" name="object 6">
                <a:extLst>
                  <a:ext uri="{FF2B5EF4-FFF2-40B4-BE49-F238E27FC236}">
                    <a16:creationId xmlns:a16="http://schemas.microsoft.com/office/drawing/2014/main" id="{B74C22C9-B1C7-44A9-98E4-B30F6F958C98}"/>
                  </a:ext>
                </a:extLst>
              </p:cNvPr>
              <p:cNvSpPr/>
              <p:nvPr/>
            </p:nvSpPr>
            <p:spPr>
              <a:xfrm>
                <a:off x="2076838" y="3607460"/>
                <a:ext cx="164465" cy="0"/>
              </a:xfrm>
              <a:custGeom>
                <a:avLst/>
                <a:gdLst/>
                <a:ahLst/>
                <a:cxnLst/>
                <a:rect l="l" t="t" r="r" b="b"/>
                <a:pathLst>
                  <a:path w="164464">
                    <a:moveTo>
                      <a:pt x="0" y="0"/>
                    </a:moveTo>
                    <a:lnTo>
                      <a:pt x="164185" y="0"/>
                    </a:lnTo>
                  </a:path>
                </a:pathLst>
              </a:custGeom>
              <a:ln w="3175">
                <a:solidFill>
                  <a:srgbClr val="878787"/>
                </a:solidFill>
              </a:ln>
            </p:spPr>
            <p:txBody>
              <a:bodyPr wrap="square" lIns="0" tIns="0" rIns="0" bIns="0" rtlCol="0"/>
              <a:lstStyle/>
              <a:p>
                <a:endParaRPr/>
              </a:p>
            </p:txBody>
          </p:sp>
          <p:sp>
            <p:nvSpPr>
              <p:cNvPr id="212" name="object 7">
                <a:extLst>
                  <a:ext uri="{FF2B5EF4-FFF2-40B4-BE49-F238E27FC236}">
                    <a16:creationId xmlns:a16="http://schemas.microsoft.com/office/drawing/2014/main" id="{4CCEB614-CBFA-47F7-AC04-BD257E20A947}"/>
                  </a:ext>
                </a:extLst>
              </p:cNvPr>
              <p:cNvSpPr/>
              <p:nvPr/>
            </p:nvSpPr>
            <p:spPr>
              <a:xfrm>
                <a:off x="1885289" y="3607663"/>
                <a:ext cx="547370" cy="67310"/>
              </a:xfrm>
              <a:custGeom>
                <a:avLst/>
                <a:gdLst/>
                <a:ahLst/>
                <a:cxnLst/>
                <a:rect l="l" t="t" r="r" b="b"/>
                <a:pathLst>
                  <a:path w="547369" h="67310">
                    <a:moveTo>
                      <a:pt x="547293" y="0"/>
                    </a:moveTo>
                    <a:lnTo>
                      <a:pt x="0" y="0"/>
                    </a:lnTo>
                    <a:lnTo>
                      <a:pt x="0" y="66827"/>
                    </a:lnTo>
                    <a:lnTo>
                      <a:pt x="547293" y="66827"/>
                    </a:lnTo>
                    <a:lnTo>
                      <a:pt x="547293" y="0"/>
                    </a:lnTo>
                    <a:close/>
                  </a:path>
                </a:pathLst>
              </a:custGeom>
              <a:solidFill>
                <a:srgbClr val="F2C81E"/>
              </a:solidFill>
            </p:spPr>
            <p:txBody>
              <a:bodyPr wrap="square" lIns="0" tIns="0" rIns="0" bIns="0" rtlCol="0"/>
              <a:lstStyle/>
              <a:p>
                <a:endParaRPr/>
              </a:p>
            </p:txBody>
          </p:sp>
          <p:sp>
            <p:nvSpPr>
              <p:cNvPr id="213" name="object 8">
                <a:extLst>
                  <a:ext uri="{FF2B5EF4-FFF2-40B4-BE49-F238E27FC236}">
                    <a16:creationId xmlns:a16="http://schemas.microsoft.com/office/drawing/2014/main" id="{B495E355-6910-443A-9F56-122411A673B2}"/>
                  </a:ext>
                </a:extLst>
              </p:cNvPr>
              <p:cNvSpPr/>
              <p:nvPr/>
            </p:nvSpPr>
            <p:spPr>
              <a:xfrm>
                <a:off x="1884921" y="3608844"/>
                <a:ext cx="548640" cy="64769"/>
              </a:xfrm>
              <a:custGeom>
                <a:avLst/>
                <a:gdLst/>
                <a:ahLst/>
                <a:cxnLst/>
                <a:rect l="l" t="t" r="r" b="b"/>
                <a:pathLst>
                  <a:path w="548639" h="64770">
                    <a:moveTo>
                      <a:pt x="0" y="0"/>
                    </a:moveTo>
                    <a:lnTo>
                      <a:pt x="548043" y="0"/>
                    </a:lnTo>
                    <a:lnTo>
                      <a:pt x="548043" y="64465"/>
                    </a:lnTo>
                    <a:lnTo>
                      <a:pt x="0" y="64465"/>
                    </a:lnTo>
                    <a:lnTo>
                      <a:pt x="0" y="0"/>
                    </a:lnTo>
                    <a:close/>
                  </a:path>
                </a:pathLst>
              </a:custGeom>
              <a:ln w="3175">
                <a:solidFill>
                  <a:srgbClr val="878787"/>
                </a:solidFill>
              </a:ln>
            </p:spPr>
            <p:txBody>
              <a:bodyPr wrap="square" lIns="0" tIns="0" rIns="0" bIns="0" rtlCol="0"/>
              <a:lstStyle/>
              <a:p>
                <a:endParaRPr/>
              </a:p>
            </p:txBody>
          </p:sp>
          <p:sp>
            <p:nvSpPr>
              <p:cNvPr id="214" name="object 9">
                <a:extLst>
                  <a:ext uri="{FF2B5EF4-FFF2-40B4-BE49-F238E27FC236}">
                    <a16:creationId xmlns:a16="http://schemas.microsoft.com/office/drawing/2014/main" id="{513D18EC-D059-4DB0-B33B-CCB0EAF797EB}"/>
                  </a:ext>
                </a:extLst>
              </p:cNvPr>
              <p:cNvSpPr/>
              <p:nvPr/>
            </p:nvSpPr>
            <p:spPr>
              <a:xfrm>
                <a:off x="1884915" y="3608843"/>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sp>
            <p:nvSpPr>
              <p:cNvPr id="215" name="object 10">
                <a:extLst>
                  <a:ext uri="{FF2B5EF4-FFF2-40B4-BE49-F238E27FC236}">
                    <a16:creationId xmlns:a16="http://schemas.microsoft.com/office/drawing/2014/main" id="{9B31F567-1F92-4F95-BF6A-8097F2A395D4}"/>
                  </a:ext>
                </a:extLst>
              </p:cNvPr>
              <p:cNvSpPr/>
              <p:nvPr/>
            </p:nvSpPr>
            <p:spPr>
              <a:xfrm>
                <a:off x="1884915" y="3673302"/>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sp>
            <p:nvSpPr>
              <p:cNvPr id="216" name="object 11">
                <a:extLst>
                  <a:ext uri="{FF2B5EF4-FFF2-40B4-BE49-F238E27FC236}">
                    <a16:creationId xmlns:a16="http://schemas.microsoft.com/office/drawing/2014/main" id="{0EFB4399-835B-4704-A6A7-088FABA69704}"/>
                  </a:ext>
                </a:extLst>
              </p:cNvPr>
              <p:cNvSpPr/>
              <p:nvPr/>
            </p:nvSpPr>
            <p:spPr>
              <a:xfrm>
                <a:off x="1884915" y="3654886"/>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grpSp>
        <p:grpSp>
          <p:nvGrpSpPr>
            <p:cNvPr id="217" name="object 12">
              <a:extLst>
                <a:ext uri="{FF2B5EF4-FFF2-40B4-BE49-F238E27FC236}">
                  <a16:creationId xmlns:a16="http://schemas.microsoft.com/office/drawing/2014/main" id="{03644A44-EA67-4676-AEAC-4ABB6C7C8F80}"/>
                </a:ext>
              </a:extLst>
            </p:cNvPr>
            <p:cNvGrpSpPr/>
            <p:nvPr/>
          </p:nvGrpSpPr>
          <p:grpSpPr>
            <a:xfrm>
              <a:off x="1770911" y="3789038"/>
              <a:ext cx="45720" cy="45720"/>
              <a:chOff x="2136340" y="3428563"/>
              <a:chExt cx="45720" cy="45720"/>
            </a:xfrm>
          </p:grpSpPr>
          <p:sp>
            <p:nvSpPr>
              <p:cNvPr id="218" name="object 13">
                <a:extLst>
                  <a:ext uri="{FF2B5EF4-FFF2-40B4-BE49-F238E27FC236}">
                    <a16:creationId xmlns:a16="http://schemas.microsoft.com/office/drawing/2014/main" id="{AF1F9B29-54B5-4549-A55B-C016437F6691}"/>
                  </a:ext>
                </a:extLst>
              </p:cNvPr>
              <p:cNvSpPr/>
              <p:nvPr/>
            </p:nvSpPr>
            <p:spPr>
              <a:xfrm>
                <a:off x="2138410" y="3429153"/>
                <a:ext cx="41275" cy="41275"/>
              </a:xfrm>
              <a:custGeom>
                <a:avLst/>
                <a:gdLst/>
                <a:ahLst/>
                <a:cxnLst/>
                <a:rect l="l" t="t" r="r" b="b"/>
                <a:pathLst>
                  <a:path w="41275" h="41275">
                    <a:moveTo>
                      <a:pt x="20523" y="0"/>
                    </a:moveTo>
                    <a:lnTo>
                      <a:pt x="12531" y="1614"/>
                    </a:lnTo>
                    <a:lnTo>
                      <a:pt x="6008" y="6016"/>
                    </a:lnTo>
                    <a:lnTo>
                      <a:pt x="1611" y="12547"/>
                    </a:lnTo>
                    <a:lnTo>
                      <a:pt x="0" y="20548"/>
                    </a:lnTo>
                    <a:lnTo>
                      <a:pt x="1611" y="28549"/>
                    </a:lnTo>
                    <a:lnTo>
                      <a:pt x="6008" y="35080"/>
                    </a:lnTo>
                    <a:lnTo>
                      <a:pt x="12531" y="39483"/>
                    </a:lnTo>
                    <a:lnTo>
                      <a:pt x="20523" y="41097"/>
                    </a:lnTo>
                    <a:lnTo>
                      <a:pt x="28509" y="39483"/>
                    </a:lnTo>
                    <a:lnTo>
                      <a:pt x="35032" y="35080"/>
                    </a:lnTo>
                    <a:lnTo>
                      <a:pt x="39432" y="28549"/>
                    </a:lnTo>
                    <a:lnTo>
                      <a:pt x="41046" y="20548"/>
                    </a:lnTo>
                    <a:lnTo>
                      <a:pt x="39432" y="12547"/>
                    </a:lnTo>
                    <a:lnTo>
                      <a:pt x="35032" y="6016"/>
                    </a:lnTo>
                    <a:lnTo>
                      <a:pt x="28509" y="1614"/>
                    </a:lnTo>
                    <a:lnTo>
                      <a:pt x="20523" y="0"/>
                    </a:lnTo>
                    <a:close/>
                  </a:path>
                </a:pathLst>
              </a:custGeom>
              <a:solidFill>
                <a:srgbClr val="F2C81E"/>
              </a:solidFill>
            </p:spPr>
            <p:txBody>
              <a:bodyPr wrap="square" lIns="0" tIns="0" rIns="0" bIns="0" rtlCol="0"/>
              <a:lstStyle/>
              <a:p>
                <a:endParaRPr/>
              </a:p>
            </p:txBody>
          </p:sp>
          <p:sp>
            <p:nvSpPr>
              <p:cNvPr id="219" name="object 14">
                <a:extLst>
                  <a:ext uri="{FF2B5EF4-FFF2-40B4-BE49-F238E27FC236}">
                    <a16:creationId xmlns:a16="http://schemas.microsoft.com/office/drawing/2014/main" id="{1A88BCAA-DDBA-4784-AE28-6359E97B2038}"/>
                  </a:ext>
                </a:extLst>
              </p:cNvPr>
              <p:cNvSpPr/>
              <p:nvPr/>
            </p:nvSpPr>
            <p:spPr>
              <a:xfrm>
                <a:off x="2137928" y="3430150"/>
                <a:ext cx="42545" cy="42545"/>
              </a:xfrm>
              <a:custGeom>
                <a:avLst/>
                <a:gdLst/>
                <a:ahLst/>
                <a:cxnLst/>
                <a:rect l="l" t="t" r="r" b="b"/>
                <a:pathLst>
                  <a:path w="42544" h="42545">
                    <a:moveTo>
                      <a:pt x="42011" y="21005"/>
                    </a:moveTo>
                    <a:lnTo>
                      <a:pt x="40360" y="29179"/>
                    </a:lnTo>
                    <a:lnTo>
                      <a:pt x="35856" y="35856"/>
                    </a:lnTo>
                    <a:lnTo>
                      <a:pt x="29179" y="40360"/>
                    </a:lnTo>
                    <a:lnTo>
                      <a:pt x="21005" y="42011"/>
                    </a:lnTo>
                    <a:lnTo>
                      <a:pt x="12826" y="40360"/>
                    </a:lnTo>
                    <a:lnTo>
                      <a:pt x="6149" y="35856"/>
                    </a:lnTo>
                    <a:lnTo>
                      <a:pt x="1649" y="29179"/>
                    </a:lnTo>
                    <a:lnTo>
                      <a:pt x="0" y="21005"/>
                    </a:lnTo>
                    <a:lnTo>
                      <a:pt x="1649" y="12831"/>
                    </a:lnTo>
                    <a:lnTo>
                      <a:pt x="6149" y="6154"/>
                    </a:lnTo>
                    <a:lnTo>
                      <a:pt x="12826" y="1651"/>
                    </a:lnTo>
                    <a:lnTo>
                      <a:pt x="21005" y="0"/>
                    </a:lnTo>
                    <a:lnTo>
                      <a:pt x="29179" y="1651"/>
                    </a:lnTo>
                    <a:lnTo>
                      <a:pt x="35856" y="6154"/>
                    </a:lnTo>
                    <a:lnTo>
                      <a:pt x="40360" y="12831"/>
                    </a:lnTo>
                    <a:lnTo>
                      <a:pt x="42011" y="21005"/>
                    </a:lnTo>
                    <a:close/>
                  </a:path>
                </a:pathLst>
              </a:custGeom>
              <a:ln w="3175">
                <a:solidFill>
                  <a:srgbClr val="878787"/>
                </a:solidFill>
              </a:ln>
            </p:spPr>
            <p:txBody>
              <a:bodyPr wrap="square" lIns="0" tIns="0" rIns="0" bIns="0" rtlCol="0"/>
              <a:lstStyle/>
              <a:p>
                <a:endParaRPr/>
              </a:p>
            </p:txBody>
          </p:sp>
        </p:grpSp>
        <p:grpSp>
          <p:nvGrpSpPr>
            <p:cNvPr id="220" name="object 15">
              <a:extLst>
                <a:ext uri="{FF2B5EF4-FFF2-40B4-BE49-F238E27FC236}">
                  <a16:creationId xmlns:a16="http://schemas.microsoft.com/office/drawing/2014/main" id="{6C5A1309-4F43-479D-B2ED-DF18DBCAD7B1}"/>
                </a:ext>
              </a:extLst>
            </p:cNvPr>
            <p:cNvGrpSpPr/>
            <p:nvPr/>
          </p:nvGrpSpPr>
          <p:grpSpPr>
            <a:xfrm>
              <a:off x="1749901" y="3956257"/>
              <a:ext cx="87630" cy="60325"/>
              <a:chOff x="2115330" y="3595782"/>
              <a:chExt cx="87630" cy="60325"/>
            </a:xfrm>
          </p:grpSpPr>
          <p:sp>
            <p:nvSpPr>
              <p:cNvPr id="221" name="object 16">
                <a:extLst>
                  <a:ext uri="{FF2B5EF4-FFF2-40B4-BE49-F238E27FC236}">
                    <a16:creationId xmlns:a16="http://schemas.microsoft.com/office/drawing/2014/main" id="{61005FD6-CE53-447C-93ED-E55AF1CAB27E}"/>
                  </a:ext>
                </a:extLst>
              </p:cNvPr>
              <p:cNvSpPr/>
              <p:nvPr/>
            </p:nvSpPr>
            <p:spPr>
              <a:xfrm>
                <a:off x="2116918" y="3597370"/>
                <a:ext cx="84455" cy="57150"/>
              </a:xfrm>
              <a:custGeom>
                <a:avLst/>
                <a:gdLst/>
                <a:ahLst/>
                <a:cxnLst/>
                <a:rect l="l" t="t" r="r" b="b"/>
                <a:pathLst>
                  <a:path w="84455" h="57150">
                    <a:moveTo>
                      <a:pt x="0" y="56603"/>
                    </a:moveTo>
                    <a:lnTo>
                      <a:pt x="84035" y="0"/>
                    </a:lnTo>
                  </a:path>
                </a:pathLst>
              </a:custGeom>
              <a:ln w="3175">
                <a:solidFill>
                  <a:srgbClr val="878787"/>
                </a:solidFill>
              </a:ln>
            </p:spPr>
            <p:txBody>
              <a:bodyPr wrap="square" lIns="0" tIns="0" rIns="0" bIns="0" rtlCol="0"/>
              <a:lstStyle/>
              <a:p>
                <a:endParaRPr/>
              </a:p>
            </p:txBody>
          </p:sp>
          <p:sp>
            <p:nvSpPr>
              <p:cNvPr id="222" name="object 17">
                <a:extLst>
                  <a:ext uri="{FF2B5EF4-FFF2-40B4-BE49-F238E27FC236}">
                    <a16:creationId xmlns:a16="http://schemas.microsoft.com/office/drawing/2014/main" id="{084840B3-51D7-4ED9-B7DC-DC14ED72AC13}"/>
                  </a:ext>
                </a:extLst>
              </p:cNvPr>
              <p:cNvSpPr/>
              <p:nvPr/>
            </p:nvSpPr>
            <p:spPr>
              <a:xfrm>
                <a:off x="2116918" y="3597374"/>
                <a:ext cx="84455" cy="57150"/>
              </a:xfrm>
              <a:custGeom>
                <a:avLst/>
                <a:gdLst/>
                <a:ahLst/>
                <a:cxnLst/>
                <a:rect l="l" t="t" r="r" b="b"/>
                <a:pathLst>
                  <a:path w="84455" h="57150">
                    <a:moveTo>
                      <a:pt x="0" y="0"/>
                    </a:moveTo>
                    <a:lnTo>
                      <a:pt x="84035" y="56603"/>
                    </a:lnTo>
                  </a:path>
                </a:pathLst>
              </a:custGeom>
              <a:ln w="3175">
                <a:solidFill>
                  <a:srgbClr val="878787"/>
                </a:solidFill>
              </a:ln>
            </p:spPr>
            <p:txBody>
              <a:bodyPr wrap="square" lIns="0" tIns="0" rIns="0" bIns="0" rtlCol="0"/>
              <a:lstStyle/>
              <a:p>
                <a:endParaRPr/>
              </a:p>
            </p:txBody>
          </p:sp>
        </p:grpSp>
        <p:grpSp>
          <p:nvGrpSpPr>
            <p:cNvPr id="223" name="object 18">
              <a:extLst>
                <a:ext uri="{FF2B5EF4-FFF2-40B4-BE49-F238E27FC236}">
                  <a16:creationId xmlns:a16="http://schemas.microsoft.com/office/drawing/2014/main" id="{DE952756-0F67-4D4D-8642-BCDE89FC7638}"/>
                </a:ext>
              </a:extLst>
            </p:cNvPr>
            <p:cNvGrpSpPr/>
            <p:nvPr/>
          </p:nvGrpSpPr>
          <p:grpSpPr>
            <a:xfrm>
              <a:off x="2532209" y="3996777"/>
              <a:ext cx="151130" cy="38735"/>
              <a:chOff x="2897638" y="3636302"/>
              <a:chExt cx="151130" cy="38735"/>
            </a:xfrm>
          </p:grpSpPr>
          <p:sp>
            <p:nvSpPr>
              <p:cNvPr id="224" name="object 19">
                <a:extLst>
                  <a:ext uri="{FF2B5EF4-FFF2-40B4-BE49-F238E27FC236}">
                    <a16:creationId xmlns:a16="http://schemas.microsoft.com/office/drawing/2014/main" id="{20E915FC-F86A-4F1B-892A-D5E36EDF04B9}"/>
                  </a:ext>
                </a:extLst>
              </p:cNvPr>
              <p:cNvSpPr/>
              <p:nvPr/>
            </p:nvSpPr>
            <p:spPr>
              <a:xfrm>
                <a:off x="2897638" y="3673302"/>
                <a:ext cx="151130" cy="0"/>
              </a:xfrm>
              <a:custGeom>
                <a:avLst/>
                <a:gdLst/>
                <a:ahLst/>
                <a:cxnLst/>
                <a:rect l="l" t="t" r="r" b="b"/>
                <a:pathLst>
                  <a:path w="151130">
                    <a:moveTo>
                      <a:pt x="0" y="0"/>
                    </a:moveTo>
                    <a:lnTo>
                      <a:pt x="150507" y="0"/>
                    </a:lnTo>
                  </a:path>
                </a:pathLst>
              </a:custGeom>
              <a:ln w="3175">
                <a:solidFill>
                  <a:srgbClr val="878787"/>
                </a:solidFill>
              </a:ln>
            </p:spPr>
            <p:txBody>
              <a:bodyPr wrap="square" lIns="0" tIns="0" rIns="0" bIns="0" rtlCol="0"/>
              <a:lstStyle/>
              <a:p>
                <a:endParaRPr/>
              </a:p>
            </p:txBody>
          </p:sp>
          <p:sp>
            <p:nvSpPr>
              <p:cNvPr id="225" name="object 20">
                <a:extLst>
                  <a:ext uri="{FF2B5EF4-FFF2-40B4-BE49-F238E27FC236}">
                    <a16:creationId xmlns:a16="http://schemas.microsoft.com/office/drawing/2014/main" id="{1043884D-716D-4A1F-91E7-CC84FAE7B227}"/>
                  </a:ext>
                </a:extLst>
              </p:cNvPr>
              <p:cNvSpPr/>
              <p:nvPr/>
            </p:nvSpPr>
            <p:spPr>
              <a:xfrm>
                <a:off x="2972892" y="3636302"/>
                <a:ext cx="0" cy="37465"/>
              </a:xfrm>
              <a:custGeom>
                <a:avLst/>
                <a:gdLst/>
                <a:ahLst/>
                <a:cxnLst/>
                <a:rect l="l" t="t" r="r" b="b"/>
                <a:pathLst>
                  <a:path h="37464">
                    <a:moveTo>
                      <a:pt x="0" y="0"/>
                    </a:moveTo>
                    <a:lnTo>
                      <a:pt x="0" y="37006"/>
                    </a:lnTo>
                  </a:path>
                </a:pathLst>
              </a:custGeom>
              <a:ln w="3175">
                <a:solidFill>
                  <a:srgbClr val="878787"/>
                </a:solidFill>
              </a:ln>
            </p:spPr>
            <p:txBody>
              <a:bodyPr wrap="square" lIns="0" tIns="0" rIns="0" bIns="0" rtlCol="0"/>
              <a:lstStyle/>
              <a:p>
                <a:endParaRPr/>
              </a:p>
            </p:txBody>
          </p:sp>
        </p:grpSp>
        <p:grpSp>
          <p:nvGrpSpPr>
            <p:cNvPr id="226" name="object 21">
              <a:extLst>
                <a:ext uri="{FF2B5EF4-FFF2-40B4-BE49-F238E27FC236}">
                  <a16:creationId xmlns:a16="http://schemas.microsoft.com/office/drawing/2014/main" id="{44A7619A-1A79-43D3-AEBA-351238527FDF}"/>
                </a:ext>
              </a:extLst>
            </p:cNvPr>
            <p:cNvGrpSpPr/>
            <p:nvPr/>
          </p:nvGrpSpPr>
          <p:grpSpPr>
            <a:xfrm>
              <a:off x="2338693" y="3681337"/>
              <a:ext cx="537845" cy="316230"/>
              <a:chOff x="2704122" y="3320862"/>
              <a:chExt cx="537845" cy="316230"/>
            </a:xfrm>
          </p:grpSpPr>
          <p:sp>
            <p:nvSpPr>
              <p:cNvPr id="227" name="object 22">
                <a:extLst>
                  <a:ext uri="{FF2B5EF4-FFF2-40B4-BE49-F238E27FC236}">
                    <a16:creationId xmlns:a16="http://schemas.microsoft.com/office/drawing/2014/main" id="{E9D2F2DB-E12D-4817-8B21-DF16F3CA2D1F}"/>
                  </a:ext>
                </a:extLst>
              </p:cNvPr>
              <p:cNvSpPr/>
              <p:nvPr/>
            </p:nvSpPr>
            <p:spPr>
              <a:xfrm>
                <a:off x="2897638" y="3322449"/>
                <a:ext cx="151130" cy="0"/>
              </a:xfrm>
              <a:custGeom>
                <a:avLst/>
                <a:gdLst/>
                <a:ahLst/>
                <a:cxnLst/>
                <a:rect l="l" t="t" r="r" b="b"/>
                <a:pathLst>
                  <a:path w="151130">
                    <a:moveTo>
                      <a:pt x="0" y="0"/>
                    </a:moveTo>
                    <a:lnTo>
                      <a:pt x="150507" y="0"/>
                    </a:lnTo>
                  </a:path>
                </a:pathLst>
              </a:custGeom>
              <a:ln w="3175">
                <a:solidFill>
                  <a:srgbClr val="878787"/>
                </a:solidFill>
              </a:ln>
            </p:spPr>
            <p:txBody>
              <a:bodyPr wrap="square" lIns="0" tIns="0" rIns="0" bIns="0" rtlCol="0"/>
              <a:lstStyle/>
              <a:p>
                <a:endParaRPr/>
              </a:p>
            </p:txBody>
          </p:sp>
          <p:sp>
            <p:nvSpPr>
              <p:cNvPr id="228" name="object 23">
                <a:extLst>
                  <a:ext uri="{FF2B5EF4-FFF2-40B4-BE49-F238E27FC236}">
                    <a16:creationId xmlns:a16="http://schemas.microsoft.com/office/drawing/2014/main" id="{DD0DC2AB-EB8C-49F6-A67B-8A934FABE2C4}"/>
                  </a:ext>
                </a:extLst>
              </p:cNvPr>
              <p:cNvSpPr/>
              <p:nvPr/>
            </p:nvSpPr>
            <p:spPr>
              <a:xfrm>
                <a:off x="2972892" y="3322449"/>
                <a:ext cx="0" cy="56515"/>
              </a:xfrm>
              <a:custGeom>
                <a:avLst/>
                <a:gdLst/>
                <a:ahLst/>
                <a:cxnLst/>
                <a:rect l="l" t="t" r="r" b="b"/>
                <a:pathLst>
                  <a:path h="56514">
                    <a:moveTo>
                      <a:pt x="0" y="0"/>
                    </a:moveTo>
                    <a:lnTo>
                      <a:pt x="0" y="56093"/>
                    </a:lnTo>
                  </a:path>
                </a:pathLst>
              </a:custGeom>
              <a:ln w="3175">
                <a:solidFill>
                  <a:srgbClr val="878787"/>
                </a:solidFill>
              </a:ln>
            </p:spPr>
            <p:txBody>
              <a:bodyPr wrap="square" lIns="0" tIns="0" rIns="0" bIns="0" rtlCol="0"/>
              <a:lstStyle/>
              <a:p>
                <a:endParaRPr/>
              </a:p>
            </p:txBody>
          </p:sp>
          <p:sp>
            <p:nvSpPr>
              <p:cNvPr id="229" name="object 24">
                <a:extLst>
                  <a:ext uri="{FF2B5EF4-FFF2-40B4-BE49-F238E27FC236}">
                    <a16:creationId xmlns:a16="http://schemas.microsoft.com/office/drawing/2014/main" id="{F88C6DDB-A8A7-4193-9244-BE14D51E795C}"/>
                  </a:ext>
                </a:extLst>
              </p:cNvPr>
              <p:cNvSpPr/>
              <p:nvPr/>
            </p:nvSpPr>
            <p:spPr>
              <a:xfrm>
                <a:off x="2706077" y="3378543"/>
                <a:ext cx="534035" cy="257810"/>
              </a:xfrm>
              <a:custGeom>
                <a:avLst/>
                <a:gdLst/>
                <a:ahLst/>
                <a:cxnLst/>
                <a:rect l="l" t="t" r="r" b="b"/>
                <a:pathLst>
                  <a:path w="534035" h="257810">
                    <a:moveTo>
                      <a:pt x="533615" y="0"/>
                    </a:moveTo>
                    <a:lnTo>
                      <a:pt x="0" y="0"/>
                    </a:lnTo>
                    <a:lnTo>
                      <a:pt x="0" y="257759"/>
                    </a:lnTo>
                    <a:lnTo>
                      <a:pt x="533615" y="257759"/>
                    </a:lnTo>
                    <a:lnTo>
                      <a:pt x="533615" y="0"/>
                    </a:lnTo>
                    <a:close/>
                  </a:path>
                </a:pathLst>
              </a:custGeom>
              <a:solidFill>
                <a:srgbClr val="C9D0BA"/>
              </a:solidFill>
            </p:spPr>
            <p:txBody>
              <a:bodyPr wrap="square" lIns="0" tIns="0" rIns="0" bIns="0" rtlCol="0"/>
              <a:lstStyle/>
              <a:p>
                <a:endParaRPr/>
              </a:p>
            </p:txBody>
          </p:sp>
          <p:sp>
            <p:nvSpPr>
              <p:cNvPr id="230" name="object 25">
                <a:extLst>
                  <a:ext uri="{FF2B5EF4-FFF2-40B4-BE49-F238E27FC236}">
                    <a16:creationId xmlns:a16="http://schemas.microsoft.com/office/drawing/2014/main" id="{6AD679D1-487A-40D6-8820-766CB749AB52}"/>
                  </a:ext>
                </a:extLst>
              </p:cNvPr>
              <p:cNvSpPr/>
              <p:nvPr/>
            </p:nvSpPr>
            <p:spPr>
              <a:xfrm>
                <a:off x="2705709" y="3379724"/>
                <a:ext cx="534670" cy="255904"/>
              </a:xfrm>
              <a:custGeom>
                <a:avLst/>
                <a:gdLst/>
                <a:ahLst/>
                <a:cxnLst/>
                <a:rect l="l" t="t" r="r" b="b"/>
                <a:pathLst>
                  <a:path w="534669" h="255904">
                    <a:moveTo>
                      <a:pt x="0" y="0"/>
                    </a:moveTo>
                    <a:lnTo>
                      <a:pt x="534352" y="0"/>
                    </a:lnTo>
                    <a:lnTo>
                      <a:pt x="534352" y="255384"/>
                    </a:lnTo>
                    <a:lnTo>
                      <a:pt x="0" y="255384"/>
                    </a:lnTo>
                    <a:lnTo>
                      <a:pt x="0" y="0"/>
                    </a:lnTo>
                    <a:close/>
                  </a:path>
                </a:pathLst>
              </a:custGeom>
              <a:ln w="3175">
                <a:solidFill>
                  <a:srgbClr val="878787"/>
                </a:solidFill>
              </a:ln>
            </p:spPr>
            <p:txBody>
              <a:bodyPr wrap="square" lIns="0" tIns="0" rIns="0" bIns="0" rtlCol="0"/>
              <a:lstStyle/>
              <a:p>
                <a:endParaRPr/>
              </a:p>
            </p:txBody>
          </p:sp>
          <p:sp>
            <p:nvSpPr>
              <p:cNvPr id="231" name="object 26">
                <a:extLst>
                  <a:ext uri="{FF2B5EF4-FFF2-40B4-BE49-F238E27FC236}">
                    <a16:creationId xmlns:a16="http://schemas.microsoft.com/office/drawing/2014/main" id="{8286DE7B-89FB-4106-8B29-9BE156813A12}"/>
                  </a:ext>
                </a:extLst>
              </p:cNvPr>
              <p:cNvSpPr/>
              <p:nvPr/>
            </p:nvSpPr>
            <p:spPr>
              <a:xfrm>
                <a:off x="2705714" y="3635117"/>
                <a:ext cx="534670" cy="0"/>
              </a:xfrm>
              <a:custGeom>
                <a:avLst/>
                <a:gdLst/>
                <a:ahLst/>
                <a:cxnLst/>
                <a:rect l="l" t="t" r="r" b="b"/>
                <a:pathLst>
                  <a:path w="534669">
                    <a:moveTo>
                      <a:pt x="0" y="0"/>
                    </a:moveTo>
                    <a:lnTo>
                      <a:pt x="534352" y="0"/>
                    </a:lnTo>
                  </a:path>
                </a:pathLst>
              </a:custGeom>
              <a:ln w="3175">
                <a:solidFill>
                  <a:srgbClr val="878787"/>
                </a:solidFill>
              </a:ln>
            </p:spPr>
            <p:txBody>
              <a:bodyPr wrap="square" lIns="0" tIns="0" rIns="0" bIns="0" rtlCol="0"/>
              <a:lstStyle/>
              <a:p>
                <a:endParaRPr/>
              </a:p>
            </p:txBody>
          </p:sp>
          <p:sp>
            <p:nvSpPr>
              <p:cNvPr id="232" name="object 27">
                <a:extLst>
                  <a:ext uri="{FF2B5EF4-FFF2-40B4-BE49-F238E27FC236}">
                    <a16:creationId xmlns:a16="http://schemas.microsoft.com/office/drawing/2014/main" id="{946245DF-5244-4C3C-8A5F-65F0AFF6C14B}"/>
                  </a:ext>
                </a:extLst>
              </p:cNvPr>
              <p:cNvSpPr/>
              <p:nvPr/>
            </p:nvSpPr>
            <p:spPr>
              <a:xfrm>
                <a:off x="2705714" y="3521611"/>
                <a:ext cx="534670" cy="0"/>
              </a:xfrm>
              <a:custGeom>
                <a:avLst/>
                <a:gdLst/>
                <a:ahLst/>
                <a:cxnLst/>
                <a:rect l="l" t="t" r="r" b="b"/>
                <a:pathLst>
                  <a:path w="534669">
                    <a:moveTo>
                      <a:pt x="0" y="0"/>
                    </a:moveTo>
                    <a:lnTo>
                      <a:pt x="534352" y="0"/>
                    </a:lnTo>
                  </a:path>
                </a:pathLst>
              </a:custGeom>
              <a:ln w="3175">
                <a:solidFill>
                  <a:srgbClr val="878787"/>
                </a:solidFill>
              </a:ln>
            </p:spPr>
            <p:txBody>
              <a:bodyPr wrap="square" lIns="0" tIns="0" rIns="0" bIns="0" rtlCol="0"/>
              <a:lstStyle/>
              <a:p>
                <a:endParaRPr/>
              </a:p>
            </p:txBody>
          </p:sp>
          <p:sp>
            <p:nvSpPr>
              <p:cNvPr id="233" name="object 28">
                <a:extLst>
                  <a:ext uri="{FF2B5EF4-FFF2-40B4-BE49-F238E27FC236}">
                    <a16:creationId xmlns:a16="http://schemas.microsoft.com/office/drawing/2014/main" id="{E7004AE1-E192-43A6-80BF-C5A45A324817}"/>
                  </a:ext>
                </a:extLst>
              </p:cNvPr>
              <p:cNvSpPr/>
              <p:nvPr/>
            </p:nvSpPr>
            <p:spPr>
              <a:xfrm>
                <a:off x="2931787" y="3474313"/>
                <a:ext cx="82550" cy="57150"/>
              </a:xfrm>
              <a:custGeom>
                <a:avLst/>
                <a:gdLst/>
                <a:ahLst/>
                <a:cxnLst/>
                <a:rect l="l" t="t" r="r" b="b"/>
                <a:pathLst>
                  <a:path w="82550" h="57150">
                    <a:moveTo>
                      <a:pt x="0" y="56756"/>
                    </a:moveTo>
                    <a:lnTo>
                      <a:pt x="82207" y="0"/>
                    </a:lnTo>
                  </a:path>
                </a:pathLst>
              </a:custGeom>
              <a:ln w="3175">
                <a:solidFill>
                  <a:srgbClr val="878787"/>
                </a:solidFill>
              </a:ln>
            </p:spPr>
            <p:txBody>
              <a:bodyPr wrap="square" lIns="0" tIns="0" rIns="0" bIns="0" rtlCol="0"/>
              <a:lstStyle/>
              <a:p>
                <a:endParaRPr/>
              </a:p>
            </p:txBody>
          </p:sp>
          <p:sp>
            <p:nvSpPr>
              <p:cNvPr id="234" name="object 29">
                <a:extLst>
                  <a:ext uri="{FF2B5EF4-FFF2-40B4-BE49-F238E27FC236}">
                    <a16:creationId xmlns:a16="http://schemas.microsoft.com/office/drawing/2014/main" id="{5B83D877-F049-4154-807C-EECAB5D220D9}"/>
                  </a:ext>
                </a:extLst>
              </p:cNvPr>
              <p:cNvSpPr/>
              <p:nvPr/>
            </p:nvSpPr>
            <p:spPr>
              <a:xfrm>
                <a:off x="2931787" y="3474316"/>
                <a:ext cx="82550" cy="57150"/>
              </a:xfrm>
              <a:custGeom>
                <a:avLst/>
                <a:gdLst/>
                <a:ahLst/>
                <a:cxnLst/>
                <a:rect l="l" t="t" r="r" b="b"/>
                <a:pathLst>
                  <a:path w="82550" h="57150">
                    <a:moveTo>
                      <a:pt x="0" y="0"/>
                    </a:moveTo>
                    <a:lnTo>
                      <a:pt x="82207" y="56756"/>
                    </a:lnTo>
                  </a:path>
                </a:pathLst>
              </a:custGeom>
              <a:ln w="3175">
                <a:solidFill>
                  <a:srgbClr val="878787"/>
                </a:solidFill>
              </a:ln>
            </p:spPr>
            <p:txBody>
              <a:bodyPr wrap="square" lIns="0" tIns="0" rIns="0" bIns="0" rtlCol="0"/>
              <a:lstStyle/>
              <a:p>
                <a:endParaRPr/>
              </a:p>
            </p:txBody>
          </p:sp>
        </p:grpSp>
        <p:sp>
          <p:nvSpPr>
            <p:cNvPr id="235" name="object 30">
              <a:extLst>
                <a:ext uri="{FF2B5EF4-FFF2-40B4-BE49-F238E27FC236}">
                  <a16:creationId xmlns:a16="http://schemas.microsoft.com/office/drawing/2014/main" id="{CFD3717A-A29B-45E7-9898-E2E4B6374A2E}"/>
                </a:ext>
              </a:extLst>
            </p:cNvPr>
            <p:cNvSpPr/>
            <p:nvPr/>
          </p:nvSpPr>
          <p:spPr>
            <a:xfrm>
              <a:off x="3335009" y="4054256"/>
              <a:ext cx="164465" cy="0"/>
            </a:xfrm>
            <a:custGeom>
              <a:avLst/>
              <a:gdLst/>
              <a:ahLst/>
              <a:cxnLst/>
              <a:rect l="l" t="t" r="r" b="b"/>
              <a:pathLst>
                <a:path w="164464">
                  <a:moveTo>
                    <a:pt x="0" y="0"/>
                  </a:moveTo>
                  <a:lnTo>
                    <a:pt x="164185" y="0"/>
                  </a:lnTo>
                </a:path>
              </a:pathLst>
            </a:custGeom>
            <a:ln w="3175">
              <a:solidFill>
                <a:srgbClr val="878787"/>
              </a:solidFill>
            </a:ln>
          </p:spPr>
          <p:txBody>
            <a:bodyPr wrap="square" lIns="0" tIns="0" rIns="0" bIns="0" rtlCol="0"/>
            <a:lstStyle/>
            <a:p>
              <a:endParaRPr/>
            </a:p>
          </p:txBody>
        </p:sp>
        <p:grpSp>
          <p:nvGrpSpPr>
            <p:cNvPr id="236" name="object 31">
              <a:extLst>
                <a:ext uri="{FF2B5EF4-FFF2-40B4-BE49-F238E27FC236}">
                  <a16:creationId xmlns:a16="http://schemas.microsoft.com/office/drawing/2014/main" id="{B00EC646-FC9B-4BD8-848B-5776899D8BB2}"/>
                </a:ext>
              </a:extLst>
            </p:cNvPr>
            <p:cNvGrpSpPr/>
            <p:nvPr/>
          </p:nvGrpSpPr>
          <p:grpSpPr>
            <a:xfrm>
              <a:off x="3141498" y="3872266"/>
              <a:ext cx="551815" cy="182245"/>
              <a:chOff x="3506927" y="3511791"/>
              <a:chExt cx="551815" cy="182245"/>
            </a:xfrm>
          </p:grpSpPr>
          <p:sp>
            <p:nvSpPr>
              <p:cNvPr id="237" name="object 32">
                <a:extLst>
                  <a:ext uri="{FF2B5EF4-FFF2-40B4-BE49-F238E27FC236}">
                    <a16:creationId xmlns:a16="http://schemas.microsoft.com/office/drawing/2014/main" id="{989A85A9-53A4-46FA-91B9-6ECACFDF823C}"/>
                  </a:ext>
                </a:extLst>
              </p:cNvPr>
              <p:cNvSpPr/>
              <p:nvPr/>
            </p:nvSpPr>
            <p:spPr>
              <a:xfrm>
                <a:off x="3700438" y="3513378"/>
                <a:ext cx="164465" cy="0"/>
              </a:xfrm>
              <a:custGeom>
                <a:avLst/>
                <a:gdLst/>
                <a:ahLst/>
                <a:cxnLst/>
                <a:rect l="l" t="t" r="r" b="b"/>
                <a:pathLst>
                  <a:path w="164464">
                    <a:moveTo>
                      <a:pt x="0" y="0"/>
                    </a:moveTo>
                    <a:lnTo>
                      <a:pt x="164185" y="0"/>
                    </a:lnTo>
                  </a:path>
                </a:pathLst>
              </a:custGeom>
              <a:ln w="3175">
                <a:solidFill>
                  <a:srgbClr val="878787"/>
                </a:solidFill>
              </a:ln>
            </p:spPr>
            <p:txBody>
              <a:bodyPr wrap="square" lIns="0" tIns="0" rIns="0" bIns="0" rtlCol="0"/>
              <a:lstStyle/>
              <a:p>
                <a:endParaRPr/>
              </a:p>
            </p:txBody>
          </p:sp>
          <p:sp>
            <p:nvSpPr>
              <p:cNvPr id="238" name="object 33">
                <a:extLst>
                  <a:ext uri="{FF2B5EF4-FFF2-40B4-BE49-F238E27FC236}">
                    <a16:creationId xmlns:a16="http://schemas.microsoft.com/office/drawing/2014/main" id="{5999C72E-24D3-485F-BAFC-939D3429D883}"/>
                  </a:ext>
                </a:extLst>
              </p:cNvPr>
              <p:cNvSpPr/>
              <p:nvPr/>
            </p:nvSpPr>
            <p:spPr>
              <a:xfrm>
                <a:off x="3782533" y="3513378"/>
                <a:ext cx="0" cy="27940"/>
              </a:xfrm>
              <a:custGeom>
                <a:avLst/>
                <a:gdLst/>
                <a:ahLst/>
                <a:cxnLst/>
                <a:rect l="l" t="t" r="r" b="b"/>
                <a:pathLst>
                  <a:path h="27939">
                    <a:moveTo>
                      <a:pt x="0" y="0"/>
                    </a:moveTo>
                    <a:lnTo>
                      <a:pt x="0" y="27457"/>
                    </a:lnTo>
                  </a:path>
                </a:pathLst>
              </a:custGeom>
              <a:ln w="3175">
                <a:solidFill>
                  <a:srgbClr val="878787"/>
                </a:solidFill>
              </a:ln>
            </p:spPr>
            <p:txBody>
              <a:bodyPr wrap="square" lIns="0" tIns="0" rIns="0" bIns="0" rtlCol="0"/>
              <a:lstStyle/>
              <a:p>
                <a:endParaRPr/>
              </a:p>
            </p:txBody>
          </p:sp>
          <p:sp>
            <p:nvSpPr>
              <p:cNvPr id="239" name="object 34">
                <a:extLst>
                  <a:ext uri="{FF2B5EF4-FFF2-40B4-BE49-F238E27FC236}">
                    <a16:creationId xmlns:a16="http://schemas.microsoft.com/office/drawing/2014/main" id="{A39E98EF-A4F8-4081-9621-1B6AEAE4F226}"/>
                  </a:ext>
                </a:extLst>
              </p:cNvPr>
              <p:cNvSpPr/>
              <p:nvPr/>
            </p:nvSpPr>
            <p:spPr>
              <a:xfrm>
                <a:off x="3508882" y="3540836"/>
                <a:ext cx="547370" cy="153035"/>
              </a:xfrm>
              <a:custGeom>
                <a:avLst/>
                <a:gdLst/>
                <a:ahLst/>
                <a:cxnLst/>
                <a:rect l="l" t="t" r="r" b="b"/>
                <a:pathLst>
                  <a:path w="547370" h="153035">
                    <a:moveTo>
                      <a:pt x="547293" y="0"/>
                    </a:moveTo>
                    <a:lnTo>
                      <a:pt x="0" y="0"/>
                    </a:lnTo>
                    <a:lnTo>
                      <a:pt x="0" y="152742"/>
                    </a:lnTo>
                    <a:lnTo>
                      <a:pt x="547293" y="152742"/>
                    </a:lnTo>
                    <a:lnTo>
                      <a:pt x="547293" y="0"/>
                    </a:lnTo>
                    <a:close/>
                  </a:path>
                </a:pathLst>
              </a:custGeom>
              <a:solidFill>
                <a:srgbClr val="FCD5B9"/>
              </a:solidFill>
            </p:spPr>
            <p:txBody>
              <a:bodyPr wrap="square" lIns="0" tIns="0" rIns="0" bIns="0" rtlCol="0"/>
              <a:lstStyle/>
              <a:p>
                <a:endParaRPr/>
              </a:p>
            </p:txBody>
          </p:sp>
          <p:sp>
            <p:nvSpPr>
              <p:cNvPr id="240" name="object 35">
                <a:extLst>
                  <a:ext uri="{FF2B5EF4-FFF2-40B4-BE49-F238E27FC236}">
                    <a16:creationId xmlns:a16="http://schemas.microsoft.com/office/drawing/2014/main" id="{216AC560-6A57-4FDB-B4B7-F56E86A6BD1E}"/>
                  </a:ext>
                </a:extLst>
              </p:cNvPr>
              <p:cNvSpPr/>
              <p:nvPr/>
            </p:nvSpPr>
            <p:spPr>
              <a:xfrm>
                <a:off x="3508514" y="3542017"/>
                <a:ext cx="548640" cy="150495"/>
              </a:xfrm>
              <a:custGeom>
                <a:avLst/>
                <a:gdLst/>
                <a:ahLst/>
                <a:cxnLst/>
                <a:rect l="l" t="t" r="r" b="b"/>
                <a:pathLst>
                  <a:path w="548639" h="150495">
                    <a:moveTo>
                      <a:pt x="0" y="0"/>
                    </a:moveTo>
                    <a:lnTo>
                      <a:pt x="548043" y="0"/>
                    </a:lnTo>
                    <a:lnTo>
                      <a:pt x="548043" y="150380"/>
                    </a:lnTo>
                    <a:lnTo>
                      <a:pt x="0" y="150380"/>
                    </a:lnTo>
                    <a:lnTo>
                      <a:pt x="0" y="0"/>
                    </a:lnTo>
                    <a:close/>
                  </a:path>
                </a:pathLst>
              </a:custGeom>
              <a:ln w="3175">
                <a:solidFill>
                  <a:srgbClr val="878787"/>
                </a:solidFill>
              </a:ln>
            </p:spPr>
            <p:txBody>
              <a:bodyPr wrap="square" lIns="0" tIns="0" rIns="0" bIns="0" rtlCol="0"/>
              <a:lstStyle/>
              <a:p>
                <a:endParaRPr/>
              </a:p>
            </p:txBody>
          </p:sp>
          <p:sp>
            <p:nvSpPr>
              <p:cNvPr id="241" name="object 36">
                <a:extLst>
                  <a:ext uri="{FF2B5EF4-FFF2-40B4-BE49-F238E27FC236}">
                    <a16:creationId xmlns:a16="http://schemas.microsoft.com/office/drawing/2014/main" id="{969B3334-8AF9-4001-9909-79474FB40994}"/>
                  </a:ext>
                </a:extLst>
              </p:cNvPr>
              <p:cNvSpPr/>
              <p:nvPr/>
            </p:nvSpPr>
            <p:spPr>
              <a:xfrm>
                <a:off x="3508514" y="3542017"/>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sp>
            <p:nvSpPr>
              <p:cNvPr id="242" name="object 37">
                <a:extLst>
                  <a:ext uri="{FF2B5EF4-FFF2-40B4-BE49-F238E27FC236}">
                    <a16:creationId xmlns:a16="http://schemas.microsoft.com/office/drawing/2014/main" id="{AB57B28D-C86E-4877-9998-ECEEFC3A3B28}"/>
                  </a:ext>
                </a:extLst>
              </p:cNvPr>
              <p:cNvSpPr/>
              <p:nvPr/>
            </p:nvSpPr>
            <p:spPr>
              <a:xfrm>
                <a:off x="3508514" y="3692396"/>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sp>
            <p:nvSpPr>
              <p:cNvPr id="243" name="object 38">
                <a:extLst>
                  <a:ext uri="{FF2B5EF4-FFF2-40B4-BE49-F238E27FC236}">
                    <a16:creationId xmlns:a16="http://schemas.microsoft.com/office/drawing/2014/main" id="{F24908A4-B2B7-4726-8A98-D8ACFD34E79F}"/>
                  </a:ext>
                </a:extLst>
              </p:cNvPr>
              <p:cNvSpPr/>
              <p:nvPr/>
            </p:nvSpPr>
            <p:spPr>
              <a:xfrm>
                <a:off x="3508514" y="3626605"/>
                <a:ext cx="548640" cy="0"/>
              </a:xfrm>
              <a:custGeom>
                <a:avLst/>
                <a:gdLst/>
                <a:ahLst/>
                <a:cxnLst/>
                <a:rect l="l" t="t" r="r" b="b"/>
                <a:pathLst>
                  <a:path w="548639">
                    <a:moveTo>
                      <a:pt x="0" y="0"/>
                    </a:moveTo>
                    <a:lnTo>
                      <a:pt x="548043" y="0"/>
                    </a:lnTo>
                  </a:path>
                </a:pathLst>
              </a:custGeom>
              <a:ln w="3175">
                <a:solidFill>
                  <a:srgbClr val="878787"/>
                </a:solidFill>
              </a:ln>
            </p:spPr>
            <p:txBody>
              <a:bodyPr wrap="square" lIns="0" tIns="0" rIns="0" bIns="0" rtlCol="0"/>
              <a:lstStyle/>
              <a:p>
                <a:endParaRPr/>
              </a:p>
            </p:txBody>
          </p:sp>
          <p:sp>
            <p:nvSpPr>
              <p:cNvPr id="244" name="object 39">
                <a:extLst>
                  <a:ext uri="{FF2B5EF4-FFF2-40B4-BE49-F238E27FC236}">
                    <a16:creationId xmlns:a16="http://schemas.microsoft.com/office/drawing/2014/main" id="{2D90E68E-7CF6-49B7-AA60-3FC2ADF1F5DC}"/>
                  </a:ext>
                </a:extLst>
              </p:cNvPr>
              <p:cNvSpPr/>
              <p:nvPr/>
            </p:nvSpPr>
            <p:spPr>
              <a:xfrm>
                <a:off x="3741429" y="3598413"/>
                <a:ext cx="82550" cy="56515"/>
              </a:xfrm>
              <a:custGeom>
                <a:avLst/>
                <a:gdLst/>
                <a:ahLst/>
                <a:cxnLst/>
                <a:rect l="l" t="t" r="r" b="b"/>
                <a:pathLst>
                  <a:path w="82550" h="56514">
                    <a:moveTo>
                      <a:pt x="0" y="56388"/>
                    </a:moveTo>
                    <a:lnTo>
                      <a:pt x="82207" y="0"/>
                    </a:lnTo>
                  </a:path>
                </a:pathLst>
              </a:custGeom>
              <a:ln w="3175">
                <a:solidFill>
                  <a:srgbClr val="878787"/>
                </a:solidFill>
              </a:ln>
            </p:spPr>
            <p:txBody>
              <a:bodyPr wrap="square" lIns="0" tIns="0" rIns="0" bIns="0" rtlCol="0"/>
              <a:lstStyle/>
              <a:p>
                <a:endParaRPr/>
              </a:p>
            </p:txBody>
          </p:sp>
          <p:sp>
            <p:nvSpPr>
              <p:cNvPr id="245" name="object 40">
                <a:extLst>
                  <a:ext uri="{FF2B5EF4-FFF2-40B4-BE49-F238E27FC236}">
                    <a16:creationId xmlns:a16="http://schemas.microsoft.com/office/drawing/2014/main" id="{6E88E881-6FC0-4CF5-B0E1-917A36DCD6CF}"/>
                  </a:ext>
                </a:extLst>
              </p:cNvPr>
              <p:cNvSpPr/>
              <p:nvPr/>
            </p:nvSpPr>
            <p:spPr>
              <a:xfrm>
                <a:off x="3741429" y="3598409"/>
                <a:ext cx="82550" cy="56515"/>
              </a:xfrm>
              <a:custGeom>
                <a:avLst/>
                <a:gdLst/>
                <a:ahLst/>
                <a:cxnLst/>
                <a:rect l="l" t="t" r="r" b="b"/>
                <a:pathLst>
                  <a:path w="82550" h="56514">
                    <a:moveTo>
                      <a:pt x="0" y="0"/>
                    </a:moveTo>
                    <a:lnTo>
                      <a:pt x="82207" y="56388"/>
                    </a:lnTo>
                  </a:path>
                </a:pathLst>
              </a:custGeom>
              <a:ln w="3175">
                <a:solidFill>
                  <a:srgbClr val="878787"/>
                </a:solidFill>
              </a:ln>
            </p:spPr>
            <p:txBody>
              <a:bodyPr wrap="square" lIns="0" tIns="0" rIns="0" bIns="0" rtlCol="0"/>
              <a:lstStyle/>
              <a:p>
                <a:endParaRPr/>
              </a:p>
            </p:txBody>
          </p:sp>
        </p:grpSp>
        <p:grpSp>
          <p:nvGrpSpPr>
            <p:cNvPr id="246" name="object 41">
              <a:extLst>
                <a:ext uri="{FF2B5EF4-FFF2-40B4-BE49-F238E27FC236}">
                  <a16:creationId xmlns:a16="http://schemas.microsoft.com/office/drawing/2014/main" id="{82536554-9590-426C-AE28-D49BE02D7774}"/>
                </a:ext>
              </a:extLst>
            </p:cNvPr>
            <p:cNvGrpSpPr/>
            <p:nvPr/>
          </p:nvGrpSpPr>
          <p:grpSpPr>
            <a:xfrm>
              <a:off x="4782922" y="4015720"/>
              <a:ext cx="537845" cy="57785"/>
              <a:chOff x="5148351" y="3655245"/>
              <a:chExt cx="537845" cy="57785"/>
            </a:xfrm>
          </p:grpSpPr>
          <p:sp>
            <p:nvSpPr>
              <p:cNvPr id="247" name="object 42">
                <a:extLst>
                  <a:ext uri="{FF2B5EF4-FFF2-40B4-BE49-F238E27FC236}">
                    <a16:creationId xmlns:a16="http://schemas.microsoft.com/office/drawing/2014/main" id="{D05FF118-FE5E-4A67-8559-6027E79CB7E4}"/>
                  </a:ext>
                </a:extLst>
              </p:cNvPr>
              <p:cNvSpPr/>
              <p:nvPr/>
            </p:nvSpPr>
            <p:spPr>
              <a:xfrm>
                <a:off x="5341863" y="3692396"/>
                <a:ext cx="151130" cy="0"/>
              </a:xfrm>
              <a:custGeom>
                <a:avLst/>
                <a:gdLst/>
                <a:ahLst/>
                <a:cxnLst/>
                <a:rect l="l" t="t" r="r" b="b"/>
                <a:pathLst>
                  <a:path w="151129">
                    <a:moveTo>
                      <a:pt x="0" y="0"/>
                    </a:moveTo>
                    <a:lnTo>
                      <a:pt x="150507" y="0"/>
                    </a:lnTo>
                  </a:path>
                </a:pathLst>
              </a:custGeom>
              <a:ln w="3175">
                <a:solidFill>
                  <a:srgbClr val="878787"/>
                </a:solidFill>
              </a:ln>
            </p:spPr>
            <p:txBody>
              <a:bodyPr wrap="square" lIns="0" tIns="0" rIns="0" bIns="0" rtlCol="0"/>
              <a:lstStyle/>
              <a:p>
                <a:endParaRPr/>
              </a:p>
            </p:txBody>
          </p:sp>
          <p:sp>
            <p:nvSpPr>
              <p:cNvPr id="248" name="object 43">
                <a:extLst>
                  <a:ext uri="{FF2B5EF4-FFF2-40B4-BE49-F238E27FC236}">
                    <a16:creationId xmlns:a16="http://schemas.microsoft.com/office/drawing/2014/main" id="{F50BA790-1A30-4A9E-8E64-C081B891BEAB}"/>
                  </a:ext>
                </a:extLst>
              </p:cNvPr>
              <p:cNvSpPr/>
              <p:nvPr/>
            </p:nvSpPr>
            <p:spPr>
              <a:xfrm>
                <a:off x="5341863" y="3675668"/>
                <a:ext cx="151130" cy="0"/>
              </a:xfrm>
              <a:custGeom>
                <a:avLst/>
                <a:gdLst/>
                <a:ahLst/>
                <a:cxnLst/>
                <a:rect l="l" t="t" r="r" b="b"/>
                <a:pathLst>
                  <a:path w="151129">
                    <a:moveTo>
                      <a:pt x="0" y="0"/>
                    </a:moveTo>
                    <a:lnTo>
                      <a:pt x="150507" y="0"/>
                    </a:lnTo>
                  </a:path>
                </a:pathLst>
              </a:custGeom>
              <a:ln w="3175">
                <a:solidFill>
                  <a:srgbClr val="878787"/>
                </a:solidFill>
              </a:ln>
            </p:spPr>
            <p:txBody>
              <a:bodyPr wrap="square" lIns="0" tIns="0" rIns="0" bIns="0" rtlCol="0"/>
              <a:lstStyle/>
              <a:p>
                <a:endParaRPr/>
              </a:p>
            </p:txBody>
          </p:sp>
          <p:sp>
            <p:nvSpPr>
              <p:cNvPr id="249" name="object 44">
                <a:extLst>
                  <a:ext uri="{FF2B5EF4-FFF2-40B4-BE49-F238E27FC236}">
                    <a16:creationId xmlns:a16="http://schemas.microsoft.com/office/drawing/2014/main" id="{2919C631-A3C6-4F33-9F32-76B36D9EBF50}"/>
                  </a:ext>
                </a:extLst>
              </p:cNvPr>
              <p:cNvSpPr/>
              <p:nvPr/>
            </p:nvSpPr>
            <p:spPr>
              <a:xfrm>
                <a:off x="5417117" y="3675668"/>
                <a:ext cx="0" cy="8890"/>
              </a:xfrm>
              <a:custGeom>
                <a:avLst/>
                <a:gdLst/>
                <a:ahLst/>
                <a:cxnLst/>
                <a:rect l="l" t="t" r="r" b="b"/>
                <a:pathLst>
                  <a:path h="8889">
                    <a:moveTo>
                      <a:pt x="0" y="0"/>
                    </a:moveTo>
                    <a:lnTo>
                      <a:pt x="0" y="8369"/>
                    </a:lnTo>
                  </a:path>
                </a:pathLst>
              </a:custGeom>
              <a:ln w="3175">
                <a:solidFill>
                  <a:srgbClr val="878787"/>
                </a:solidFill>
              </a:ln>
            </p:spPr>
            <p:txBody>
              <a:bodyPr wrap="square" lIns="0" tIns="0" rIns="0" bIns="0" rtlCol="0"/>
              <a:lstStyle/>
              <a:p>
                <a:endParaRPr/>
              </a:p>
            </p:txBody>
          </p:sp>
          <p:sp>
            <p:nvSpPr>
              <p:cNvPr id="250" name="object 45">
                <a:extLst>
                  <a:ext uri="{FF2B5EF4-FFF2-40B4-BE49-F238E27FC236}">
                    <a16:creationId xmlns:a16="http://schemas.microsoft.com/office/drawing/2014/main" id="{1CE948B6-5A75-4968-9B47-F8E1005D4FF1}"/>
                  </a:ext>
                </a:extLst>
              </p:cNvPr>
              <p:cNvSpPr/>
              <p:nvPr/>
            </p:nvSpPr>
            <p:spPr>
              <a:xfrm>
                <a:off x="5150307" y="3684028"/>
                <a:ext cx="534035" cy="10160"/>
              </a:xfrm>
              <a:custGeom>
                <a:avLst/>
                <a:gdLst/>
                <a:ahLst/>
                <a:cxnLst/>
                <a:rect l="l" t="t" r="r" b="b"/>
                <a:pathLst>
                  <a:path w="534035" h="10160">
                    <a:moveTo>
                      <a:pt x="533603" y="0"/>
                    </a:moveTo>
                    <a:lnTo>
                      <a:pt x="0" y="0"/>
                    </a:lnTo>
                    <a:lnTo>
                      <a:pt x="0" y="9550"/>
                    </a:lnTo>
                    <a:lnTo>
                      <a:pt x="533603" y="9550"/>
                    </a:lnTo>
                    <a:lnTo>
                      <a:pt x="533603" y="0"/>
                    </a:lnTo>
                    <a:close/>
                  </a:path>
                </a:pathLst>
              </a:custGeom>
              <a:solidFill>
                <a:srgbClr val="E1C2C1"/>
              </a:solidFill>
            </p:spPr>
            <p:txBody>
              <a:bodyPr wrap="square" lIns="0" tIns="0" rIns="0" bIns="0" rtlCol="0"/>
              <a:lstStyle/>
              <a:p>
                <a:endParaRPr/>
              </a:p>
            </p:txBody>
          </p:sp>
          <p:sp>
            <p:nvSpPr>
              <p:cNvPr id="251" name="object 46">
                <a:extLst>
                  <a:ext uri="{FF2B5EF4-FFF2-40B4-BE49-F238E27FC236}">
                    <a16:creationId xmlns:a16="http://schemas.microsoft.com/office/drawing/2014/main" id="{8EE309CD-1035-4289-AAB4-2BEE070D8386}"/>
                  </a:ext>
                </a:extLst>
              </p:cNvPr>
              <p:cNvSpPr/>
              <p:nvPr/>
            </p:nvSpPr>
            <p:spPr>
              <a:xfrm>
                <a:off x="5149938" y="3684028"/>
                <a:ext cx="534670" cy="9525"/>
              </a:xfrm>
              <a:custGeom>
                <a:avLst/>
                <a:gdLst/>
                <a:ahLst/>
                <a:cxnLst/>
                <a:rect l="l" t="t" r="r" b="b"/>
                <a:pathLst>
                  <a:path w="534670" h="9525">
                    <a:moveTo>
                      <a:pt x="0" y="0"/>
                    </a:moveTo>
                    <a:lnTo>
                      <a:pt x="534352" y="0"/>
                    </a:lnTo>
                    <a:lnTo>
                      <a:pt x="534352" y="9067"/>
                    </a:lnTo>
                    <a:lnTo>
                      <a:pt x="0" y="9067"/>
                    </a:lnTo>
                    <a:lnTo>
                      <a:pt x="0" y="0"/>
                    </a:lnTo>
                    <a:close/>
                  </a:path>
                </a:pathLst>
              </a:custGeom>
              <a:ln w="3175">
                <a:solidFill>
                  <a:srgbClr val="878787"/>
                </a:solidFill>
              </a:ln>
            </p:spPr>
            <p:txBody>
              <a:bodyPr wrap="square" lIns="0" tIns="0" rIns="0" bIns="0" rtlCol="0"/>
              <a:lstStyle/>
              <a:p>
                <a:endParaRPr/>
              </a:p>
            </p:txBody>
          </p:sp>
          <p:sp>
            <p:nvSpPr>
              <p:cNvPr id="252" name="object 47">
                <a:extLst>
                  <a:ext uri="{FF2B5EF4-FFF2-40B4-BE49-F238E27FC236}">
                    <a16:creationId xmlns:a16="http://schemas.microsoft.com/office/drawing/2014/main" id="{EF3D834A-0568-45BC-9C1D-7092A4577B3F}"/>
                  </a:ext>
                </a:extLst>
              </p:cNvPr>
              <p:cNvSpPr/>
              <p:nvPr/>
            </p:nvSpPr>
            <p:spPr>
              <a:xfrm>
                <a:off x="5149940" y="3684032"/>
                <a:ext cx="534670" cy="0"/>
              </a:xfrm>
              <a:custGeom>
                <a:avLst/>
                <a:gdLst/>
                <a:ahLst/>
                <a:cxnLst/>
                <a:rect l="l" t="t" r="r" b="b"/>
                <a:pathLst>
                  <a:path w="534670">
                    <a:moveTo>
                      <a:pt x="0" y="0"/>
                    </a:moveTo>
                    <a:lnTo>
                      <a:pt x="534352" y="0"/>
                    </a:lnTo>
                  </a:path>
                </a:pathLst>
              </a:custGeom>
              <a:ln w="3175">
                <a:solidFill>
                  <a:srgbClr val="878787"/>
                </a:solidFill>
              </a:ln>
            </p:spPr>
            <p:txBody>
              <a:bodyPr wrap="square" lIns="0" tIns="0" rIns="0" bIns="0" rtlCol="0"/>
              <a:lstStyle/>
              <a:p>
                <a:endParaRPr/>
              </a:p>
            </p:txBody>
          </p:sp>
          <p:sp>
            <p:nvSpPr>
              <p:cNvPr id="253" name="object 48">
                <a:extLst>
                  <a:ext uri="{FF2B5EF4-FFF2-40B4-BE49-F238E27FC236}">
                    <a16:creationId xmlns:a16="http://schemas.microsoft.com/office/drawing/2014/main" id="{9037A50E-4C34-4D37-A553-AD76F1EEB147}"/>
                  </a:ext>
                </a:extLst>
              </p:cNvPr>
              <p:cNvSpPr/>
              <p:nvPr/>
            </p:nvSpPr>
            <p:spPr>
              <a:xfrm>
                <a:off x="5149940" y="3693099"/>
                <a:ext cx="534670" cy="0"/>
              </a:xfrm>
              <a:custGeom>
                <a:avLst/>
                <a:gdLst/>
                <a:ahLst/>
                <a:cxnLst/>
                <a:rect l="l" t="t" r="r" b="b"/>
                <a:pathLst>
                  <a:path w="534670">
                    <a:moveTo>
                      <a:pt x="0" y="0"/>
                    </a:moveTo>
                    <a:lnTo>
                      <a:pt x="534352" y="0"/>
                    </a:lnTo>
                  </a:path>
                  <a:path w="534670">
                    <a:moveTo>
                      <a:pt x="0" y="0"/>
                    </a:moveTo>
                    <a:lnTo>
                      <a:pt x="534352" y="0"/>
                    </a:lnTo>
                  </a:path>
                </a:pathLst>
              </a:custGeom>
              <a:ln w="3175">
                <a:solidFill>
                  <a:srgbClr val="878787"/>
                </a:solidFill>
              </a:ln>
            </p:spPr>
            <p:txBody>
              <a:bodyPr wrap="square" lIns="0" tIns="0" rIns="0" bIns="0" rtlCol="0"/>
              <a:lstStyle/>
              <a:p>
                <a:endParaRPr/>
              </a:p>
            </p:txBody>
          </p:sp>
          <p:sp>
            <p:nvSpPr>
              <p:cNvPr id="254" name="object 49">
                <a:extLst>
                  <a:ext uri="{FF2B5EF4-FFF2-40B4-BE49-F238E27FC236}">
                    <a16:creationId xmlns:a16="http://schemas.microsoft.com/office/drawing/2014/main" id="{B46A64CF-DB9B-4DBD-BBAB-F98ED53BCDAB}"/>
                  </a:ext>
                </a:extLst>
              </p:cNvPr>
              <p:cNvSpPr/>
              <p:nvPr/>
            </p:nvSpPr>
            <p:spPr>
              <a:xfrm>
                <a:off x="5376014" y="3656836"/>
                <a:ext cx="82550" cy="54610"/>
              </a:xfrm>
              <a:custGeom>
                <a:avLst/>
                <a:gdLst/>
                <a:ahLst/>
                <a:cxnLst/>
                <a:rect l="l" t="t" r="r" b="b"/>
                <a:pathLst>
                  <a:path w="82550" h="54610">
                    <a:moveTo>
                      <a:pt x="0" y="54394"/>
                    </a:moveTo>
                    <a:lnTo>
                      <a:pt x="82207" y="0"/>
                    </a:lnTo>
                  </a:path>
                </a:pathLst>
              </a:custGeom>
              <a:ln w="3175">
                <a:solidFill>
                  <a:srgbClr val="878787"/>
                </a:solidFill>
              </a:ln>
            </p:spPr>
            <p:txBody>
              <a:bodyPr wrap="square" lIns="0" tIns="0" rIns="0" bIns="0" rtlCol="0"/>
              <a:lstStyle/>
              <a:p>
                <a:endParaRPr/>
              </a:p>
            </p:txBody>
          </p:sp>
          <p:sp>
            <p:nvSpPr>
              <p:cNvPr id="255" name="object 50">
                <a:extLst>
                  <a:ext uri="{FF2B5EF4-FFF2-40B4-BE49-F238E27FC236}">
                    <a16:creationId xmlns:a16="http://schemas.microsoft.com/office/drawing/2014/main" id="{5743C329-F197-4415-939E-B5B05CBC9CEC}"/>
                  </a:ext>
                </a:extLst>
              </p:cNvPr>
              <p:cNvSpPr/>
              <p:nvPr/>
            </p:nvSpPr>
            <p:spPr>
              <a:xfrm>
                <a:off x="5376014" y="3656832"/>
                <a:ext cx="82550" cy="54610"/>
              </a:xfrm>
              <a:custGeom>
                <a:avLst/>
                <a:gdLst/>
                <a:ahLst/>
                <a:cxnLst/>
                <a:rect l="l" t="t" r="r" b="b"/>
                <a:pathLst>
                  <a:path w="82550" h="54610">
                    <a:moveTo>
                      <a:pt x="0" y="0"/>
                    </a:moveTo>
                    <a:lnTo>
                      <a:pt x="82207" y="54394"/>
                    </a:lnTo>
                  </a:path>
                </a:pathLst>
              </a:custGeom>
              <a:ln w="3175">
                <a:solidFill>
                  <a:srgbClr val="878787"/>
                </a:solidFill>
              </a:ln>
            </p:spPr>
            <p:txBody>
              <a:bodyPr wrap="square" lIns="0" tIns="0" rIns="0" bIns="0" rtlCol="0"/>
              <a:lstStyle/>
              <a:p>
                <a:endParaRPr/>
              </a:p>
            </p:txBody>
          </p:sp>
        </p:grpSp>
        <p:sp>
          <p:nvSpPr>
            <p:cNvPr id="257" name="object 54">
              <a:extLst>
                <a:ext uri="{FF2B5EF4-FFF2-40B4-BE49-F238E27FC236}">
                  <a16:creationId xmlns:a16="http://schemas.microsoft.com/office/drawing/2014/main" id="{68D78C77-8D5F-438A-914E-6297B411510A}"/>
                </a:ext>
              </a:extLst>
            </p:cNvPr>
            <p:cNvSpPr txBox="1"/>
            <p:nvPr/>
          </p:nvSpPr>
          <p:spPr>
            <a:xfrm>
              <a:off x="1890028" y="3865238"/>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1.7</a:t>
              </a:r>
            </a:p>
          </p:txBody>
        </p:sp>
        <p:sp>
          <p:nvSpPr>
            <p:cNvPr id="258" name="object 55">
              <a:extLst>
                <a:ext uri="{FF2B5EF4-FFF2-40B4-BE49-F238E27FC236}">
                  <a16:creationId xmlns:a16="http://schemas.microsoft.com/office/drawing/2014/main" id="{9DE62344-60D4-40A3-8B41-063FA8F9A871}"/>
                </a:ext>
              </a:extLst>
            </p:cNvPr>
            <p:cNvSpPr txBox="1"/>
            <p:nvPr/>
          </p:nvSpPr>
          <p:spPr>
            <a:xfrm>
              <a:off x="2702358" y="373671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6.7</a:t>
              </a:r>
            </a:p>
          </p:txBody>
        </p:sp>
        <p:sp>
          <p:nvSpPr>
            <p:cNvPr id="259" name="object 56">
              <a:extLst>
                <a:ext uri="{FF2B5EF4-FFF2-40B4-BE49-F238E27FC236}">
                  <a16:creationId xmlns:a16="http://schemas.microsoft.com/office/drawing/2014/main" id="{F8DB09D0-315F-4D68-BF06-BA7668D130E4}"/>
                </a:ext>
              </a:extLst>
            </p:cNvPr>
            <p:cNvSpPr txBox="1"/>
            <p:nvPr/>
          </p:nvSpPr>
          <p:spPr>
            <a:xfrm>
              <a:off x="3511815" y="3846387"/>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2.5</a:t>
              </a:r>
            </a:p>
          </p:txBody>
        </p:sp>
        <p:sp>
          <p:nvSpPr>
            <p:cNvPr id="260" name="object 57">
              <a:extLst>
                <a:ext uri="{FF2B5EF4-FFF2-40B4-BE49-F238E27FC236}">
                  <a16:creationId xmlns:a16="http://schemas.microsoft.com/office/drawing/2014/main" id="{013DE75D-CD7D-45E6-8A6D-8A87401B60AC}"/>
                </a:ext>
              </a:extLst>
            </p:cNvPr>
            <p:cNvSpPr txBox="1"/>
            <p:nvPr/>
          </p:nvSpPr>
          <p:spPr>
            <a:xfrm>
              <a:off x="5138413" y="3906828"/>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0.2</a:t>
              </a:r>
            </a:p>
          </p:txBody>
        </p:sp>
      </p:grpSp>
    </p:spTree>
    <p:extLst>
      <p:ext uri="{BB962C8B-B14F-4D97-AF65-F5344CB8AC3E}">
        <p14:creationId xmlns:p14="http://schemas.microsoft.com/office/powerpoint/2010/main" val="246466259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Middle East and North Africa,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31" name="Table 30">
            <a:extLst>
              <a:ext uri="{FF2B5EF4-FFF2-40B4-BE49-F238E27FC236}">
                <a16:creationId xmlns:a16="http://schemas.microsoft.com/office/drawing/2014/main" id="{9C6EE00A-5B48-4C5F-8662-91651CAEBD96}"/>
              </a:ext>
            </a:extLst>
          </p:cNvPr>
          <p:cNvGraphicFramePr>
            <a:graphicFrameLocks noGrp="1"/>
          </p:cNvGraphicFramePr>
          <p:nvPr/>
        </p:nvGraphicFramePr>
        <p:xfrm>
          <a:off x="196290" y="3474720"/>
          <a:ext cx="9562404" cy="1253699"/>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L="46355" marR="38735" indent="8890" algn="r" defTabSz="914400" rtl="0" eaLnBrk="1" latinLnBrk="0" hangingPunct="1">
                        <a:lnSpc>
                          <a:spcPct val="100000"/>
                        </a:lnSpc>
                        <a:spcBef>
                          <a:spcPts val="165"/>
                        </a:spcBef>
                      </a:pPr>
                      <a:r>
                        <a:rPr sz="800" b="1" kern="1200" spc="0" baseline="0" dirty="0">
                          <a:solidFill>
                            <a:schemeClr val="tx1"/>
                          </a:solidFill>
                          <a:latin typeface="+mn-lt"/>
                          <a:ea typeface="+mn-ea"/>
                          <a:cs typeface="Arial" panose="020B0604020202020204" pitchFamily="34" charset="0"/>
                        </a:rPr>
                        <a:t>Iran (Islamic Republic of)</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pPr>
                      <a:r>
                        <a:rPr sz="700" kern="1200" spc="0" baseline="0" dirty="0">
                          <a:solidFill>
                            <a:schemeClr val="tx1"/>
                          </a:solidFill>
                          <a:latin typeface="+mn-lt"/>
                          <a:ea typeface="+mn-ea"/>
                          <a:cs typeface="Arial" panose="020B0604020202020204" pitchFamily="34" charset="0"/>
                        </a:rPr>
                        <a:t>46 200 000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156210">
                        <a:lnSpc>
                          <a:spcPct val="100000"/>
                        </a:lnSpc>
                      </a:pPr>
                      <a:r>
                        <a:rPr sz="700" spc="10" dirty="0">
                          <a:solidFill>
                            <a:schemeClr val="tx1"/>
                          </a:solidFill>
                          <a:latin typeface="+mn-lt"/>
                          <a:cs typeface="Gill Sans MT"/>
                        </a:rPr>
                        <a:t>138</a:t>
                      </a:r>
                      <a:r>
                        <a:rPr sz="700" spc="-50" dirty="0">
                          <a:solidFill>
                            <a:schemeClr val="tx1"/>
                          </a:solidFill>
                          <a:latin typeface="+mn-lt"/>
                          <a:cs typeface="Gill Sans MT"/>
                        </a:rPr>
                        <a:t> </a:t>
                      </a:r>
                      <a:r>
                        <a:rPr sz="700" spc="10" dirty="0">
                          <a:solidFill>
                            <a:schemeClr val="tx1"/>
                          </a:solidFill>
                          <a:latin typeface="+mn-lt"/>
                          <a:cs typeface="Gill Sans MT"/>
                        </a:rPr>
                        <a:t>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0.30%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202565">
                        <a:lnSpc>
                          <a:spcPct val="100000"/>
                        </a:lnSpc>
                      </a:pPr>
                      <a:r>
                        <a:rPr sz="700" dirty="0">
                          <a:solidFill>
                            <a:schemeClr val="tx1"/>
                          </a:solidFill>
                          <a:latin typeface="+mn-lt"/>
                          <a:cs typeface="Gill Sans MT"/>
                        </a:rPr>
                        <a:t>90</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0.20%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spc="10" dirty="0">
                          <a:solidFill>
                            <a:schemeClr val="tx1"/>
                          </a:solidFill>
                          <a:latin typeface="+mn-lt"/>
                          <a:cs typeface="Gill Sans MT"/>
                        </a:rPr>
                        <a:t>148</a:t>
                      </a:r>
                      <a:r>
                        <a:rPr sz="700" spc="-50" dirty="0">
                          <a:solidFill>
                            <a:schemeClr val="tx1"/>
                          </a:solidFill>
                          <a:latin typeface="+mn-lt"/>
                          <a:cs typeface="Gill Sans MT"/>
                        </a:rPr>
                        <a:t> </a:t>
                      </a:r>
                      <a:r>
                        <a:rPr sz="700" spc="10" dirty="0">
                          <a:solidFill>
                            <a:schemeClr val="tx1"/>
                          </a:solidFill>
                          <a:latin typeface="+mn-lt"/>
                          <a:cs typeface="Gill Sans MT"/>
                        </a:rPr>
                        <a:t>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0.32%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Kuwait</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kern="1200" spc="0" baseline="0" dirty="0">
                          <a:solidFill>
                            <a:schemeClr val="tx1"/>
                          </a:solidFill>
                          <a:latin typeface="+mn-lt"/>
                          <a:ea typeface="+mn-ea"/>
                          <a:cs typeface="Arial" panose="020B0604020202020204" pitchFamily="34" charset="0"/>
                        </a:rPr>
                        <a:t>700 000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5100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0.74%</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Lebanon</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kern="1200" spc="0" baseline="0" dirty="0">
                          <a:solidFill>
                            <a:schemeClr val="tx1"/>
                          </a:solidFill>
                          <a:latin typeface="+mn-lt"/>
                          <a:ea typeface="+mn-ea"/>
                          <a:cs typeface="Arial" panose="020B0604020202020204" pitchFamily="34" charset="0"/>
                        </a:rPr>
                        <a:t>3 300 000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FC000"/>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202565">
                        <a:lnSpc>
                          <a:spcPct val="100000"/>
                        </a:lnSpc>
                        <a:spcBef>
                          <a:spcPts val="290"/>
                        </a:spcBef>
                      </a:pPr>
                      <a:r>
                        <a:rPr sz="700" dirty="0">
                          <a:solidFill>
                            <a:schemeClr val="tx1"/>
                          </a:solidFill>
                          <a:latin typeface="+mn-lt"/>
                          <a:cs typeface="Gill Sans MT"/>
                        </a:rPr>
                        <a:t>17</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0.50%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R="38735" algn="r">
                        <a:lnSpc>
                          <a:spcPct val="100000"/>
                        </a:lnSpc>
                        <a:spcBef>
                          <a:spcPts val="229"/>
                        </a:spcBef>
                      </a:pPr>
                      <a:r>
                        <a:rPr sz="800" b="1" spc="0" baseline="0" dirty="0">
                          <a:solidFill>
                            <a:schemeClr val="tx1"/>
                          </a:solidFill>
                          <a:latin typeface="+mn-lt"/>
                          <a:cs typeface="Gill Sans MT"/>
                        </a:rPr>
                        <a:t>Morocco</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kern="1200" spc="0" baseline="0" dirty="0">
                          <a:solidFill>
                            <a:schemeClr val="tx1"/>
                          </a:solidFill>
                          <a:latin typeface="+mn-lt"/>
                          <a:ea typeface="+mn-ea"/>
                          <a:cs typeface="Arial" panose="020B0604020202020204" pitchFamily="34" charset="0"/>
                        </a:rPr>
                        <a:t>19 000 000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FC000"/>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FC000"/>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85</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0.45%</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55448">
                <a:tc>
                  <a:txBody>
                    <a:bodyPr/>
                    <a:lstStyle/>
                    <a:p>
                      <a:pPr marR="38735" algn="r">
                        <a:lnSpc>
                          <a:spcPct val="100000"/>
                        </a:lnSpc>
                        <a:spcBef>
                          <a:spcPts val="229"/>
                        </a:spcBef>
                      </a:pPr>
                      <a:r>
                        <a:rPr sz="800" b="1" spc="0" baseline="0" dirty="0">
                          <a:solidFill>
                            <a:schemeClr val="tx1"/>
                          </a:solidFill>
                          <a:latin typeface="+mn-lt"/>
                          <a:cs typeface="Gill Sans MT"/>
                        </a:rPr>
                        <a:t>Oman</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kern="1200" spc="0" baseline="0" dirty="0">
                          <a:solidFill>
                            <a:schemeClr val="tx1"/>
                          </a:solidFill>
                          <a:latin typeface="+mn-lt"/>
                          <a:ea typeface="+mn-ea"/>
                          <a:cs typeface="Arial" panose="020B0604020202020204" pitchFamily="34" charset="0"/>
                        </a:rPr>
                        <a:t>1 400 000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Tunisia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8735" algn="r">
                        <a:lnSpc>
                          <a:spcPct val="100000"/>
                        </a:lnSpc>
                        <a:spcBef>
                          <a:spcPts val="290"/>
                        </a:spcBef>
                      </a:pPr>
                      <a:r>
                        <a:rPr sz="700" kern="1200" spc="0" baseline="0" dirty="0">
                          <a:solidFill>
                            <a:schemeClr val="tx1"/>
                          </a:solidFill>
                          <a:latin typeface="+mn-lt"/>
                          <a:ea typeface="+mn-ea"/>
                          <a:cs typeface="Arial" panose="020B0604020202020204" pitchFamily="34" charset="0"/>
                        </a:rPr>
                        <a:t>6 100 000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22</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0.36%</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18288"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0.59%</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0.51%</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0.03%</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2" name="Group 1">
            <a:extLst>
              <a:ext uri="{FF2B5EF4-FFF2-40B4-BE49-F238E27FC236}">
                <a16:creationId xmlns:a16="http://schemas.microsoft.com/office/drawing/2014/main" id="{6CA25B66-69CE-4D65-BFBC-E3614661DFD4}"/>
              </a:ext>
            </a:extLst>
          </p:cNvPr>
          <p:cNvGrpSpPr/>
          <p:nvPr/>
        </p:nvGrpSpPr>
        <p:grpSpPr>
          <a:xfrm>
            <a:off x="457196" y="1920240"/>
            <a:ext cx="11727661" cy="4634448"/>
            <a:chOff x="457196" y="1920240"/>
            <a:chExt cx="11727661" cy="4634448"/>
          </a:xfrm>
        </p:grpSpPr>
        <p:grpSp>
          <p:nvGrpSpPr>
            <p:cNvPr id="32" name="Group 31">
              <a:extLst>
                <a:ext uri="{FF2B5EF4-FFF2-40B4-BE49-F238E27FC236}">
                  <a16:creationId xmlns:a16="http://schemas.microsoft.com/office/drawing/2014/main" id="{F2E594D0-9D5D-4B27-8B00-5605DCBC74C6}"/>
                </a:ext>
              </a:extLst>
            </p:cNvPr>
            <p:cNvGrpSpPr/>
            <p:nvPr/>
          </p:nvGrpSpPr>
          <p:grpSpPr>
            <a:xfrm>
              <a:off x="1968008" y="1920240"/>
              <a:ext cx="7790688" cy="1582935"/>
              <a:chOff x="1968008" y="1810512"/>
              <a:chExt cx="7790688" cy="1582935"/>
            </a:xfrm>
          </p:grpSpPr>
          <p:sp>
            <p:nvSpPr>
              <p:cNvPr id="33" name="Rectangle 32">
                <a:extLst>
                  <a:ext uri="{FF2B5EF4-FFF2-40B4-BE49-F238E27FC236}">
                    <a16:creationId xmlns:a16="http://schemas.microsoft.com/office/drawing/2014/main" id="{7BC34401-BFD9-4479-9A2C-9A87462CD3DD}"/>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2C284654-013C-4C80-B6E4-8926C415F3DF}"/>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6C141D3-5F11-48F7-B861-0B309560AA47}"/>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727EA50-0D4C-41AB-A0F1-03B77CD262BA}"/>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76909DE-D4EB-46B4-9F30-806B42D50EAE}"/>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A45F4C5-0EFD-4DD7-BFEF-35A09AC23767}"/>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257AF84-08E7-4A46-B433-E00D94CFE54B}"/>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70252FD-8ABA-4226-AC9D-53383B8F2111}"/>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C74A1289-47BC-4002-BFCA-3BE9001C6EE8}"/>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FA3CDA59-E60D-4FCC-972A-772971D40CE0}"/>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C24864AE-9632-4B3E-AAD4-7E5B155C3678}"/>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777FF91E-F99D-423B-A9FA-8CA9C5FB5509}"/>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BD1F5C65-1A98-4457-9C6E-F06905A0E319}"/>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1AC82552-DEDD-465D-8BF3-EA82E77D15E3}"/>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DA29857-15B3-43CE-AE53-FAE2D905442E}"/>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AE7697D9-B968-4674-935A-A9A556611B7C}"/>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7D8242BA-5F68-45B0-811C-B46497183EAD}"/>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3F09D9FB-34C3-4F91-B12A-4C3BD95B81AA}"/>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F4C51FEB-3032-45B6-8261-C1F176CC37F1}"/>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40AF0A45-60DF-4263-BF01-7B2EF3F475D4}"/>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14BA2362-600E-420C-91DD-0358E4D61470}"/>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8D7D146-0DE9-4F41-91AB-4DE8A9442853}"/>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7141B170-17CE-4B5D-A1CD-83D3C95FAC25}"/>
                </a:ext>
              </a:extLst>
            </p:cNvPr>
            <p:cNvGrpSpPr/>
            <p:nvPr/>
          </p:nvGrpSpPr>
          <p:grpSpPr>
            <a:xfrm>
              <a:off x="2681623" y="5001768"/>
              <a:ext cx="6380081" cy="153888"/>
              <a:chOff x="2681623" y="5961888"/>
              <a:chExt cx="6380081" cy="153888"/>
            </a:xfrm>
          </p:grpSpPr>
          <p:grpSp>
            <p:nvGrpSpPr>
              <p:cNvPr id="71" name="Group 70">
                <a:extLst>
                  <a:ext uri="{FF2B5EF4-FFF2-40B4-BE49-F238E27FC236}">
                    <a16:creationId xmlns:a16="http://schemas.microsoft.com/office/drawing/2014/main" id="{E8EADF8C-6581-4922-BF59-A3E207D3BCD2}"/>
                  </a:ext>
                </a:extLst>
              </p:cNvPr>
              <p:cNvGrpSpPr/>
              <p:nvPr/>
            </p:nvGrpSpPr>
            <p:grpSpPr>
              <a:xfrm>
                <a:off x="4995055" y="5961888"/>
                <a:ext cx="1875432" cy="153888"/>
                <a:chOff x="256032" y="6035040"/>
                <a:chExt cx="1875432" cy="153888"/>
              </a:xfrm>
            </p:grpSpPr>
            <p:sp>
              <p:nvSpPr>
                <p:cNvPr id="81" name="Rectangle 80">
                  <a:extLst>
                    <a:ext uri="{FF2B5EF4-FFF2-40B4-BE49-F238E27FC236}">
                      <a16:creationId xmlns:a16="http://schemas.microsoft.com/office/drawing/2014/main" id="{4DFE20E3-870C-4BFD-A83A-8EA135AC2CB1}"/>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object 71">
                  <a:extLst>
                    <a:ext uri="{FF2B5EF4-FFF2-40B4-BE49-F238E27FC236}">
                      <a16:creationId xmlns:a16="http://schemas.microsoft.com/office/drawing/2014/main" id="{A2589B96-867B-4499-8B6D-835BD7DA3BC3}"/>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72" name="Group 71">
                <a:extLst>
                  <a:ext uri="{FF2B5EF4-FFF2-40B4-BE49-F238E27FC236}">
                    <a16:creationId xmlns:a16="http://schemas.microsoft.com/office/drawing/2014/main" id="{341C3F86-F6E8-4458-9C39-DD7B7C7A5BE2}"/>
                  </a:ext>
                </a:extLst>
              </p:cNvPr>
              <p:cNvGrpSpPr/>
              <p:nvPr/>
            </p:nvGrpSpPr>
            <p:grpSpPr>
              <a:xfrm>
                <a:off x="2681623" y="5961888"/>
                <a:ext cx="2035297" cy="153888"/>
                <a:chOff x="256032" y="5852160"/>
                <a:chExt cx="2035297" cy="153888"/>
              </a:xfrm>
            </p:grpSpPr>
            <p:sp>
              <p:nvSpPr>
                <p:cNvPr id="79" name="object 71">
                  <a:extLst>
                    <a:ext uri="{FF2B5EF4-FFF2-40B4-BE49-F238E27FC236}">
                      <a16:creationId xmlns:a16="http://schemas.microsoft.com/office/drawing/2014/main" id="{DA242E25-93BE-465C-824E-EC8674384A00}"/>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80" name="Rectangle 79">
                  <a:extLst>
                    <a:ext uri="{FF2B5EF4-FFF2-40B4-BE49-F238E27FC236}">
                      <a16:creationId xmlns:a16="http://schemas.microsoft.com/office/drawing/2014/main" id="{D6A02FC6-F30A-49FC-AA26-0536018F20FC}"/>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3" name="Group 72">
                <a:extLst>
                  <a:ext uri="{FF2B5EF4-FFF2-40B4-BE49-F238E27FC236}">
                    <a16:creationId xmlns:a16="http://schemas.microsoft.com/office/drawing/2014/main" id="{5354FF31-E9C8-4FE8-87D1-EEEE9914C05A}"/>
                  </a:ext>
                </a:extLst>
              </p:cNvPr>
              <p:cNvGrpSpPr/>
              <p:nvPr/>
            </p:nvGrpSpPr>
            <p:grpSpPr>
              <a:xfrm>
                <a:off x="7116463" y="5961888"/>
                <a:ext cx="1059064" cy="153888"/>
                <a:chOff x="256032" y="6035040"/>
                <a:chExt cx="1059064" cy="153888"/>
              </a:xfrm>
            </p:grpSpPr>
            <p:sp>
              <p:nvSpPr>
                <p:cNvPr id="77" name="Rectangle 76">
                  <a:extLst>
                    <a:ext uri="{FF2B5EF4-FFF2-40B4-BE49-F238E27FC236}">
                      <a16:creationId xmlns:a16="http://schemas.microsoft.com/office/drawing/2014/main" id="{444AFA82-45C2-4426-866A-7053D1FF4155}"/>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object 71">
                  <a:extLst>
                    <a:ext uri="{FF2B5EF4-FFF2-40B4-BE49-F238E27FC236}">
                      <a16:creationId xmlns:a16="http://schemas.microsoft.com/office/drawing/2014/main" id="{FF13E6F9-3728-4423-A14F-EBC1116AB345}"/>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74" name="Group 73">
                <a:extLst>
                  <a:ext uri="{FF2B5EF4-FFF2-40B4-BE49-F238E27FC236}">
                    <a16:creationId xmlns:a16="http://schemas.microsoft.com/office/drawing/2014/main" id="{2FF0BAA2-FBA2-45B0-AE58-F6A1FC5D3742}"/>
                  </a:ext>
                </a:extLst>
              </p:cNvPr>
              <p:cNvGrpSpPr/>
              <p:nvPr/>
            </p:nvGrpSpPr>
            <p:grpSpPr>
              <a:xfrm>
                <a:off x="8451487" y="5961888"/>
                <a:ext cx="610217" cy="153888"/>
                <a:chOff x="256032" y="6035040"/>
                <a:chExt cx="610217" cy="153888"/>
              </a:xfrm>
            </p:grpSpPr>
            <p:sp>
              <p:nvSpPr>
                <p:cNvPr id="75" name="Rectangle 74">
                  <a:extLst>
                    <a:ext uri="{FF2B5EF4-FFF2-40B4-BE49-F238E27FC236}">
                      <a16:creationId xmlns:a16="http://schemas.microsoft.com/office/drawing/2014/main" id="{A3273D8C-AC54-4262-8392-584D208C0663}"/>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object 71">
                  <a:extLst>
                    <a:ext uri="{FF2B5EF4-FFF2-40B4-BE49-F238E27FC236}">
                      <a16:creationId xmlns:a16="http://schemas.microsoft.com/office/drawing/2014/main" id="{66F3A930-AADA-413F-838A-62DB43B7E49F}"/>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
          <p:nvSpPr>
            <p:cNvPr id="83" name="TextBox 82">
              <a:extLst>
                <a:ext uri="{FF2B5EF4-FFF2-40B4-BE49-F238E27FC236}">
                  <a16:creationId xmlns:a16="http://schemas.microsoft.com/office/drawing/2014/main" id="{FDBA9F32-A7E3-47AF-BE4B-0DD1D988B26A}"/>
                </a:ext>
              </a:extLst>
            </p:cNvPr>
            <p:cNvSpPr txBox="1"/>
            <p:nvPr/>
          </p:nvSpPr>
          <p:spPr>
            <a:xfrm>
              <a:off x="457196" y="6400800"/>
              <a:ext cx="633025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a:t>
              </a:r>
            </a:p>
          </p:txBody>
        </p:sp>
        <p:sp>
          <p:nvSpPr>
            <p:cNvPr id="84" name="TextBox 83">
              <a:extLst>
                <a:ext uri="{FF2B5EF4-FFF2-40B4-BE49-F238E27FC236}">
                  <a16:creationId xmlns:a16="http://schemas.microsoft.com/office/drawing/2014/main" id="{4F775615-C15A-4D26-A109-A1ECAA503744}"/>
                </a:ext>
              </a:extLst>
            </p:cNvPr>
            <p:cNvSpPr txBox="1"/>
            <p:nvPr/>
          </p:nvSpPr>
          <p:spPr>
            <a:xfrm>
              <a:off x="9807417" y="3438507"/>
              <a:ext cx="2377440" cy="1723549"/>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spTree>
    <p:extLst>
      <p:ext uri="{BB962C8B-B14F-4D97-AF65-F5344CB8AC3E}">
        <p14:creationId xmlns:p14="http://schemas.microsoft.com/office/powerpoint/2010/main" val="366588465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Middle East and North Africa,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96501403-5EC9-49E9-90F8-EEEC92879ED1}"/>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CFC7A3B0-B793-44EB-A043-1F32C587B67F}"/>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AA806611-C3A4-4AFE-96A9-2679E38BEDCA}"/>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7727BFB0-EA6B-4044-AA05-83C8EDB4431B}"/>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2B6A5A2F-95E3-431C-95A9-AF70F2F64B3B}"/>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4F7B6834-A485-4771-95F4-463313F5D85C}"/>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7899B9DE-0B2A-4274-8BEF-AC68961FD6B9}"/>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7535DAC6-6553-4BA7-B0DE-705A6536C9DE}"/>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61DC76BB-7D4C-46CC-9249-F490AD2C09E8}"/>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4762CCEF-96F1-4BD2-9760-F36514C7A886}"/>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1A79C87F-797B-46C2-87F9-A69DCAF9E4E5}"/>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9CA6D077-372F-47AC-8CC6-394DF21284D5}"/>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2B107193-056B-4093-89B1-041C4F9B0AA7}"/>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43EE0C5C-4551-4687-8A66-8194CD10B7D1}"/>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60B10F74-801F-485E-A796-D26FF9D96D20}"/>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D6B0E4CF-1D5A-4DA6-B74C-45DDA5A5C69E}"/>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DCA0518F-4D61-410B-AED5-CAA7C9F2E5C9}"/>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4B512438-FA39-4F1C-809C-0EE4C9423942}"/>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AE68A029-ADA5-4E61-AA9E-2883DE36DCDA}"/>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324ED6A4-48ED-4A69-AEDC-F003987F4B5D}"/>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35AFA7A7-C0AD-40D7-8241-777BF7F2F687}"/>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D23B54EB-98B2-485E-A6AF-74E97A7DCE9F}"/>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3EF7CA58-14D8-4446-A4D1-C4D66EA7E1C5}"/>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F83615D-4A9D-4170-B79C-BDDCA601E41D}"/>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C1502C31-B2B1-4EBF-80FC-A2BD01B99D7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6427F356-414E-48B3-86EB-F777FEAEDA50}"/>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10B80B39-0B4D-4666-A26E-44D597569063}"/>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8CB6E49D-A97C-48CD-961A-E2C373E6AB08}"/>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0AC664BA-581D-44CE-A935-3EE5114DB62D}"/>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66C619F7-35F9-4EC1-9960-D04EA4DAC06E}"/>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62DC8636-1CBB-4712-9556-657070BE36C1}"/>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871A2736-9819-4EF1-89D4-4E21C0BBE4B3}"/>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8A547A87-1DEA-4030-8362-020DC237F8B4}"/>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8CF87B1A-73E3-4F20-A797-66421E9D96E8}"/>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D167CCD9-693D-44BD-BAA8-6902B8A96C68}"/>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0E7CE662-6E00-4F78-B85B-55BA500C61F9}"/>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3DD4840C-B425-4C09-B434-516310D41703}"/>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9D13C0B1-B858-41C4-962F-1D25FA50FD94}"/>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9CD764A5-2425-48DD-A81E-52E9EFDDF372}"/>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9C270C3F-5ADB-4A76-9A3E-94B232762D53}"/>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71714FB5-9AE9-493E-BA39-9445B4C8BAB0}"/>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5B4FAB1C-A1EF-496F-897E-16C149DA8BCD}"/>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BDFC634E-5A05-4ABC-B862-62551D94DC6A}"/>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65713C1F-FD92-4301-A031-7891534992F0}"/>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6FEE4633-07F2-4231-8586-5C6C0A835BDE}"/>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4C88CBC8-5D32-4803-B9BB-C38A679D0FEC}"/>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A9A8BA9B-EB8B-4AFE-850B-4B1176360006}"/>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C0792899-B217-4915-A218-D70991BE17AF}"/>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7AB2ADD5-EBA2-423B-95A3-682761B92F7F}"/>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5" name="object 54">
              <a:extLst>
                <a:ext uri="{FF2B5EF4-FFF2-40B4-BE49-F238E27FC236}">
                  <a16:creationId xmlns:a16="http://schemas.microsoft.com/office/drawing/2014/main" id="{78A1E73D-3CA9-426B-8C25-CB2FA9978B97}"/>
                </a:ext>
              </a:extLst>
            </p:cNvPr>
            <p:cNvSpPr/>
            <p:nvPr/>
          </p:nvSpPr>
          <p:spPr>
            <a:xfrm>
              <a:off x="1828800" y="2460890"/>
              <a:ext cx="548640" cy="109728"/>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FB04404D-EC99-4155-8A21-296039ECA0C8}"/>
                </a:ext>
              </a:extLst>
            </p:cNvPr>
            <p:cNvSpPr/>
            <p:nvPr/>
          </p:nvSpPr>
          <p:spPr>
            <a:xfrm>
              <a:off x="2743200" y="2459736"/>
              <a:ext cx="548640" cy="11887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614571CA-13EE-4327-B510-DDDA4CBC8F86}"/>
                </a:ext>
              </a:extLst>
            </p:cNvPr>
            <p:cNvSpPr/>
            <p:nvPr/>
          </p:nvSpPr>
          <p:spPr>
            <a:xfrm>
              <a:off x="3657600" y="2459736"/>
              <a:ext cx="548640" cy="109728"/>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13EDA770-5724-4413-85DB-4A2B8BE4352B}"/>
                </a:ext>
              </a:extLst>
            </p:cNvPr>
            <p:cNvSpPr/>
            <p:nvPr/>
          </p:nvSpPr>
          <p:spPr>
            <a:xfrm>
              <a:off x="3657600" y="2569100"/>
              <a:ext cx="548640" cy="11978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C36EF007-989C-42C6-814E-FA6749DDF21B}"/>
                </a:ext>
              </a:extLst>
            </p:cNvPr>
            <p:cNvSpPr/>
            <p:nvPr/>
          </p:nvSpPr>
          <p:spPr>
            <a:xfrm>
              <a:off x="3657600" y="3767976"/>
              <a:ext cx="548640" cy="51206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22391B92-A06D-4BB2-A555-6322112678EB}"/>
                </a:ext>
              </a:extLst>
            </p:cNvPr>
            <p:cNvSpPr/>
            <p:nvPr/>
          </p:nvSpPr>
          <p:spPr>
            <a:xfrm>
              <a:off x="4572000" y="2459736"/>
              <a:ext cx="548640" cy="109728"/>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93E2A27E-D7F1-4136-9B1C-2F490D75791E}"/>
                </a:ext>
              </a:extLst>
            </p:cNvPr>
            <p:cNvSpPr/>
            <p:nvPr/>
          </p:nvSpPr>
          <p:spPr>
            <a:xfrm>
              <a:off x="5486400" y="2459736"/>
              <a:ext cx="548640" cy="109728"/>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1E60C8D0-37ED-4530-80AD-55A26BD536B9}"/>
                </a:ext>
              </a:extLst>
            </p:cNvPr>
            <p:cNvSpPr/>
            <p:nvPr/>
          </p:nvSpPr>
          <p:spPr>
            <a:xfrm>
              <a:off x="5486400" y="2569100"/>
              <a:ext cx="548640" cy="10241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8F1DA82F-B54F-4BE7-9009-DB9827A55C93}"/>
                </a:ext>
              </a:extLst>
            </p:cNvPr>
            <p:cNvSpPr/>
            <p:nvPr/>
          </p:nvSpPr>
          <p:spPr>
            <a:xfrm>
              <a:off x="5486400" y="3593308"/>
              <a:ext cx="548640" cy="53035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F05F56ED-C899-4AD4-86FD-6B60908B30DD}"/>
                </a:ext>
              </a:extLst>
            </p:cNvPr>
            <p:cNvSpPr/>
            <p:nvPr/>
          </p:nvSpPr>
          <p:spPr>
            <a:xfrm>
              <a:off x="1828800" y="2572932"/>
              <a:ext cx="548640" cy="14447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769D08CF-DF6D-4BA1-BDB8-ACDC2838A187}"/>
                </a:ext>
              </a:extLst>
            </p:cNvPr>
            <p:cNvSpPr/>
            <p:nvPr/>
          </p:nvSpPr>
          <p:spPr>
            <a:xfrm>
              <a:off x="1828800" y="4012244"/>
              <a:ext cx="548640" cy="60350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D5C36235-6CE2-46FF-A15E-74C6E9E1E618}"/>
                </a:ext>
              </a:extLst>
            </p:cNvPr>
            <p:cNvSpPr/>
            <p:nvPr/>
          </p:nvSpPr>
          <p:spPr>
            <a:xfrm>
              <a:off x="4572000" y="2568212"/>
              <a:ext cx="548640" cy="109728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6A33962A-D1B3-4FEB-9304-712E12AA7D55}"/>
                </a:ext>
              </a:extLst>
            </p:cNvPr>
            <p:cNvSpPr/>
            <p:nvPr/>
          </p:nvSpPr>
          <p:spPr>
            <a:xfrm>
              <a:off x="4572000" y="3664146"/>
              <a:ext cx="548640" cy="53035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7">
              <a:extLst>
                <a:ext uri="{FF2B5EF4-FFF2-40B4-BE49-F238E27FC236}">
                  <a16:creationId xmlns:a16="http://schemas.microsoft.com/office/drawing/2014/main" id="{829EAD33-00F6-42DC-BED4-1ECC8C1B8B82}"/>
                </a:ext>
              </a:extLst>
            </p:cNvPr>
            <p:cNvSpPr/>
            <p:nvPr/>
          </p:nvSpPr>
          <p:spPr>
            <a:xfrm>
              <a:off x="1828800" y="4532877"/>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C37EFEE3-2D54-4DE0-8714-07E343018FAD}"/>
                </a:ext>
              </a:extLst>
            </p:cNvPr>
            <p:cNvSpPr/>
            <p:nvPr/>
          </p:nvSpPr>
          <p:spPr>
            <a:xfrm>
              <a:off x="5486400" y="4120543"/>
              <a:ext cx="548640" cy="2011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88DD0F1F-CA17-4A4E-9DED-B9F41E6101D1}"/>
                </a:ext>
              </a:extLst>
            </p:cNvPr>
            <p:cNvSpPr/>
            <p:nvPr/>
          </p:nvSpPr>
          <p:spPr>
            <a:xfrm>
              <a:off x="4572000" y="4191932"/>
              <a:ext cx="548640" cy="23774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B51D95F1-1F5B-47D9-A8ED-EC3D632F1AF1}"/>
                </a:ext>
              </a:extLst>
            </p:cNvPr>
            <p:cNvSpPr/>
            <p:nvPr/>
          </p:nvSpPr>
          <p:spPr>
            <a:xfrm>
              <a:off x="3657600" y="4280957"/>
              <a:ext cx="548640" cy="24688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54D1E072-1BB9-4E5F-BE93-102DE7A4443C}"/>
                </a:ext>
              </a:extLst>
            </p:cNvPr>
            <p:cNvSpPr/>
            <p:nvPr/>
          </p:nvSpPr>
          <p:spPr>
            <a:xfrm>
              <a:off x="1828800" y="4724056"/>
              <a:ext cx="548640" cy="63093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6356BBB6-799D-419C-B0AC-2E6225E2DF5E}"/>
                </a:ext>
              </a:extLst>
            </p:cNvPr>
            <p:cNvSpPr/>
            <p:nvPr/>
          </p:nvSpPr>
          <p:spPr>
            <a:xfrm>
              <a:off x="3657600" y="4434658"/>
              <a:ext cx="548640" cy="92354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69B6FD41-C584-4E91-89F7-D4C4AD2F07E1}"/>
                </a:ext>
              </a:extLst>
            </p:cNvPr>
            <p:cNvSpPr/>
            <p:nvPr/>
          </p:nvSpPr>
          <p:spPr>
            <a:xfrm>
              <a:off x="5486400" y="4290341"/>
              <a:ext cx="548640" cy="106984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BCDFB8CC-138D-4933-BF70-9F079CD85823}"/>
                </a:ext>
              </a:extLst>
            </p:cNvPr>
            <p:cNvSpPr/>
            <p:nvPr/>
          </p:nvSpPr>
          <p:spPr>
            <a:xfrm>
              <a:off x="4572000" y="4361596"/>
              <a:ext cx="548640" cy="9966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55">
              <a:extLst>
                <a:ext uri="{FF2B5EF4-FFF2-40B4-BE49-F238E27FC236}">
                  <a16:creationId xmlns:a16="http://schemas.microsoft.com/office/drawing/2014/main" id="{FF5FF887-2B86-4753-8CC1-7D5ED315E71A}"/>
                </a:ext>
              </a:extLst>
            </p:cNvPr>
            <p:cNvSpPr/>
            <p:nvPr/>
          </p:nvSpPr>
          <p:spPr>
            <a:xfrm>
              <a:off x="2743200" y="2570592"/>
              <a:ext cx="548640" cy="132588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6">
              <a:extLst>
                <a:ext uri="{FF2B5EF4-FFF2-40B4-BE49-F238E27FC236}">
                  <a16:creationId xmlns:a16="http://schemas.microsoft.com/office/drawing/2014/main" id="{F2BFE1AD-D3E0-4B61-8F93-277A4242258C}"/>
                </a:ext>
              </a:extLst>
            </p:cNvPr>
            <p:cNvSpPr/>
            <p:nvPr/>
          </p:nvSpPr>
          <p:spPr>
            <a:xfrm>
              <a:off x="2743200" y="3888846"/>
              <a:ext cx="548640" cy="55778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9AC7168E-6C93-4056-8DA0-9A06330F7052}"/>
                </a:ext>
              </a:extLst>
            </p:cNvPr>
            <p:cNvSpPr/>
            <p:nvPr/>
          </p:nvSpPr>
          <p:spPr>
            <a:xfrm>
              <a:off x="2743200" y="4420600"/>
              <a:ext cx="548640" cy="22860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9E9F03A2-8771-47E2-A371-D7E78790581F}"/>
                </a:ext>
              </a:extLst>
            </p:cNvPr>
            <p:cNvSpPr/>
            <p:nvPr/>
          </p:nvSpPr>
          <p:spPr>
            <a:xfrm>
              <a:off x="2743200" y="4580598"/>
              <a:ext cx="548640" cy="77724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99C7F544-7F0E-49D8-8C55-D1A7DD4650DF}"/>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3235379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Middle East and North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D4848F05-2B99-4814-B5FD-3327558EE306}"/>
              </a:ext>
            </a:extLst>
          </p:cNvPr>
          <p:cNvGrpSpPr/>
          <p:nvPr/>
        </p:nvGrpSpPr>
        <p:grpSpPr>
          <a:xfrm>
            <a:off x="411480" y="2240280"/>
            <a:ext cx="11567160" cy="4314408"/>
            <a:chOff x="411480" y="2240280"/>
            <a:chExt cx="11567160" cy="4314408"/>
          </a:xfrm>
        </p:grpSpPr>
        <p:grpSp>
          <p:nvGrpSpPr>
            <p:cNvPr id="6" name="Group 5">
              <a:extLst>
                <a:ext uri="{FF2B5EF4-FFF2-40B4-BE49-F238E27FC236}">
                  <a16:creationId xmlns:a16="http://schemas.microsoft.com/office/drawing/2014/main" id="{7A74B491-10D1-4FC9-B4DA-2C74B589C95F}"/>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2B3C4F65-8B9E-4261-B84C-CAA6273E65B4}"/>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E3770E2A-1905-41E9-9853-29C34250A99A}"/>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A5A4AD4E-0588-4B1A-82DB-00CBDBFFDBDC}"/>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1FBF9684-01F4-4A3C-A8FB-EFD7F046F9DC}"/>
                </a:ext>
              </a:extLst>
            </p:cNvPr>
            <p:cNvSpPr txBox="1"/>
            <p:nvPr/>
          </p:nvSpPr>
          <p:spPr>
            <a:xfrm>
              <a:off x="1597048" y="2240280"/>
              <a:ext cx="334386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Children (aged 0–14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1BAE13B9-2221-4E99-837E-DCCA036C74AA}"/>
                </a:ext>
              </a:extLst>
            </p:cNvPr>
            <p:cNvSpPr txBox="1"/>
            <p:nvPr/>
          </p:nvSpPr>
          <p:spPr>
            <a:xfrm>
              <a:off x="7235207" y="2240280"/>
              <a:ext cx="3771866"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Adults (aged 15 years and older) living with HIV</a:t>
              </a:r>
              <a:endParaRPr dirty="0"/>
            </a:p>
          </p:txBody>
        </p:sp>
        <p:sp>
          <p:nvSpPr>
            <p:cNvPr id="118" name="object 27">
              <a:extLst>
                <a:ext uri="{FF2B5EF4-FFF2-40B4-BE49-F238E27FC236}">
                  <a16:creationId xmlns:a16="http://schemas.microsoft.com/office/drawing/2014/main" id="{4161D12E-21E3-4346-B7CB-E9DE322FD19B}"/>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19" name="object 31">
              <a:extLst>
                <a:ext uri="{FF2B5EF4-FFF2-40B4-BE49-F238E27FC236}">
                  <a16:creationId xmlns:a16="http://schemas.microsoft.com/office/drawing/2014/main" id="{80FC4722-74BD-4B75-89FF-68394773AF3D}"/>
                </a:ext>
              </a:extLst>
            </p:cNvPr>
            <p:cNvSpPr txBox="1"/>
            <p:nvPr/>
          </p:nvSpPr>
          <p:spPr>
            <a:xfrm>
              <a:off x="2214331" y="3572251"/>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0" name="object 34">
              <a:extLst>
                <a:ext uri="{FF2B5EF4-FFF2-40B4-BE49-F238E27FC236}">
                  <a16:creationId xmlns:a16="http://schemas.microsoft.com/office/drawing/2014/main" id="{D0DAAA58-0AA3-475B-8030-A28605398923}"/>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45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E67C87BF-7E17-4B95-9630-455BF3615FA0}"/>
                </a:ext>
              </a:extLst>
            </p:cNvPr>
            <p:cNvSpPr/>
            <p:nvPr/>
          </p:nvSpPr>
          <p:spPr>
            <a:xfrm>
              <a:off x="1874520" y="3236118"/>
              <a:ext cx="274320" cy="2100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2A0F3430-7267-4B55-ADBE-5B5A1E594415}"/>
                </a:ext>
              </a:extLst>
            </p:cNvPr>
            <p:cNvSpPr/>
            <p:nvPr/>
          </p:nvSpPr>
          <p:spPr>
            <a:xfrm>
              <a:off x="1874520" y="3446557"/>
              <a:ext cx="274320" cy="93268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621766BA-4AB2-49E0-8063-71592EFDBEDF}"/>
                </a:ext>
              </a:extLst>
            </p:cNvPr>
            <p:cNvSpPr/>
            <p:nvPr/>
          </p:nvSpPr>
          <p:spPr>
            <a:xfrm>
              <a:off x="1874520" y="4379119"/>
              <a:ext cx="274320" cy="92678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9">
              <a:extLst>
                <a:ext uri="{FF2B5EF4-FFF2-40B4-BE49-F238E27FC236}">
                  <a16:creationId xmlns:a16="http://schemas.microsoft.com/office/drawing/2014/main" id="{D8554D59-72FF-43E8-A0FE-09F52D0550C6}"/>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26" name="object 31">
              <a:extLst>
                <a:ext uri="{FF2B5EF4-FFF2-40B4-BE49-F238E27FC236}">
                  <a16:creationId xmlns:a16="http://schemas.microsoft.com/office/drawing/2014/main" id="{2F45F056-807C-4A53-B90E-CCF437A58CE9}"/>
                </a:ext>
              </a:extLst>
            </p:cNvPr>
            <p:cNvSpPr txBox="1"/>
            <p:nvPr/>
          </p:nvSpPr>
          <p:spPr>
            <a:xfrm>
              <a:off x="5140411" y="3713053"/>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27" name="object 34">
              <a:extLst>
                <a:ext uri="{FF2B5EF4-FFF2-40B4-BE49-F238E27FC236}">
                  <a16:creationId xmlns:a16="http://schemas.microsoft.com/office/drawing/2014/main" id="{C2950718-C080-4771-83DD-3518D752AD44}"/>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37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8" name="Rectangle 127">
              <a:extLst>
                <a:ext uri="{FF2B5EF4-FFF2-40B4-BE49-F238E27FC236}">
                  <a16:creationId xmlns:a16="http://schemas.microsoft.com/office/drawing/2014/main" id="{26C330BA-A1C0-45FB-B96F-A195F66EC793}"/>
                </a:ext>
              </a:extLst>
            </p:cNvPr>
            <p:cNvSpPr/>
            <p:nvPr/>
          </p:nvSpPr>
          <p:spPr>
            <a:xfrm>
              <a:off x="4800600" y="3236117"/>
              <a:ext cx="274320" cy="56213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975FD87C-8AA5-4B73-ABA8-D0A74BDDDB8C}"/>
                </a:ext>
              </a:extLst>
            </p:cNvPr>
            <p:cNvSpPr/>
            <p:nvPr/>
          </p:nvSpPr>
          <p:spPr>
            <a:xfrm>
              <a:off x="4800600" y="3799059"/>
              <a:ext cx="274320" cy="74066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a:extLst>
                <a:ext uri="{FF2B5EF4-FFF2-40B4-BE49-F238E27FC236}">
                  <a16:creationId xmlns:a16="http://schemas.microsoft.com/office/drawing/2014/main" id="{09E9678C-49CA-4938-8C29-8620CF0DC727}"/>
                </a:ext>
              </a:extLst>
            </p:cNvPr>
            <p:cNvSpPr/>
            <p:nvPr/>
          </p:nvSpPr>
          <p:spPr>
            <a:xfrm>
              <a:off x="4800600" y="4539191"/>
              <a:ext cx="274320" cy="76809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 name="object 28">
              <a:extLst>
                <a:ext uri="{FF2B5EF4-FFF2-40B4-BE49-F238E27FC236}">
                  <a16:creationId xmlns:a16="http://schemas.microsoft.com/office/drawing/2014/main" id="{820B3ADC-9700-43C0-9192-279CE6FC3023}"/>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33" name="object 31">
              <a:extLst>
                <a:ext uri="{FF2B5EF4-FFF2-40B4-BE49-F238E27FC236}">
                  <a16:creationId xmlns:a16="http://schemas.microsoft.com/office/drawing/2014/main" id="{65745C00-49C9-4981-94E2-F7557871E030}"/>
                </a:ext>
              </a:extLst>
            </p:cNvPr>
            <p:cNvSpPr txBox="1"/>
            <p:nvPr/>
          </p:nvSpPr>
          <p:spPr>
            <a:xfrm>
              <a:off x="9529531" y="3521851"/>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4" name="object 34">
              <a:extLst>
                <a:ext uri="{FF2B5EF4-FFF2-40B4-BE49-F238E27FC236}">
                  <a16:creationId xmlns:a16="http://schemas.microsoft.com/office/drawing/2014/main" id="{FD2013E0-A5F2-4F3B-99F4-5F8694E0FAE2}"/>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60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5" name="Rectangle 134">
              <a:extLst>
                <a:ext uri="{FF2B5EF4-FFF2-40B4-BE49-F238E27FC236}">
                  <a16:creationId xmlns:a16="http://schemas.microsoft.com/office/drawing/2014/main" id="{383B8CFD-FE00-4A73-96B7-5B82E0F7CDCB}"/>
                </a:ext>
              </a:extLst>
            </p:cNvPr>
            <p:cNvSpPr/>
            <p:nvPr/>
          </p:nvSpPr>
          <p:spPr>
            <a:xfrm>
              <a:off x="9189720" y="3089831"/>
              <a:ext cx="274320" cy="4206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Rectangle 135">
              <a:extLst>
                <a:ext uri="{FF2B5EF4-FFF2-40B4-BE49-F238E27FC236}">
                  <a16:creationId xmlns:a16="http://schemas.microsoft.com/office/drawing/2014/main" id="{284B94AC-C751-4D4C-8305-E96FA2CFE0AD}"/>
                </a:ext>
              </a:extLst>
            </p:cNvPr>
            <p:cNvSpPr/>
            <p:nvPr/>
          </p:nvSpPr>
          <p:spPr>
            <a:xfrm>
              <a:off x="9189720" y="3510075"/>
              <a:ext cx="274320" cy="85953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bject 10">
              <a:extLst>
                <a:ext uri="{FF2B5EF4-FFF2-40B4-BE49-F238E27FC236}">
                  <a16:creationId xmlns:a16="http://schemas.microsoft.com/office/drawing/2014/main" id="{7E923966-031C-402E-B5A2-0516E30EFA10}"/>
                </a:ext>
              </a:extLst>
            </p:cNvPr>
            <p:cNvSpPr txBox="1"/>
            <p:nvPr/>
          </p:nvSpPr>
          <p:spPr>
            <a:xfrm>
              <a:off x="411480" y="3483864"/>
              <a:ext cx="345544" cy="106695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39" name="Group 138">
              <a:extLst>
                <a:ext uri="{FF2B5EF4-FFF2-40B4-BE49-F238E27FC236}">
                  <a16:creationId xmlns:a16="http://schemas.microsoft.com/office/drawing/2014/main" id="{A3D4A637-8920-4B9D-B5D5-AD16684326D3}"/>
                </a:ext>
              </a:extLst>
            </p:cNvPr>
            <p:cNvGrpSpPr/>
            <p:nvPr/>
          </p:nvGrpSpPr>
          <p:grpSpPr>
            <a:xfrm>
              <a:off x="951817" y="4315968"/>
              <a:ext cx="532136" cy="259110"/>
              <a:chOff x="673877" y="4343400"/>
              <a:chExt cx="532136" cy="259110"/>
            </a:xfrm>
          </p:grpSpPr>
          <p:sp>
            <p:nvSpPr>
              <p:cNvPr id="140" name="TextBox 139">
                <a:extLst>
                  <a:ext uri="{FF2B5EF4-FFF2-40B4-BE49-F238E27FC236}">
                    <a16:creationId xmlns:a16="http://schemas.microsoft.com/office/drawing/2014/main" id="{8AD5C909-9D9A-40B0-9B65-1D78CF306AE8}"/>
                  </a:ext>
                </a:extLst>
              </p:cNvPr>
              <p:cNvSpPr txBox="1"/>
              <p:nvPr/>
            </p:nvSpPr>
            <p:spPr>
              <a:xfrm>
                <a:off x="673877" y="434340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1" name="Straight Connector 140">
                <a:extLst>
                  <a:ext uri="{FF2B5EF4-FFF2-40B4-BE49-F238E27FC236}">
                    <a16:creationId xmlns:a16="http://schemas.microsoft.com/office/drawing/2014/main" id="{F365AC04-D87B-4B43-A49B-6ABC3B4F90AA}"/>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F02B4B22-877C-463F-8006-FB50CBCCB9EC}"/>
                </a:ext>
              </a:extLst>
            </p:cNvPr>
            <p:cNvGrpSpPr/>
            <p:nvPr/>
          </p:nvGrpSpPr>
          <p:grpSpPr>
            <a:xfrm>
              <a:off x="951817" y="4736592"/>
              <a:ext cx="532136" cy="259110"/>
              <a:chOff x="951817" y="4736592"/>
              <a:chExt cx="532136" cy="259110"/>
            </a:xfrm>
          </p:grpSpPr>
          <p:sp>
            <p:nvSpPr>
              <p:cNvPr id="142" name="TextBox 141">
                <a:extLst>
                  <a:ext uri="{FF2B5EF4-FFF2-40B4-BE49-F238E27FC236}">
                    <a16:creationId xmlns:a16="http://schemas.microsoft.com/office/drawing/2014/main" id="{0E5BCDBE-F5E3-4D53-9153-A02B3DC44A60}"/>
                  </a:ext>
                </a:extLst>
              </p:cNvPr>
              <p:cNvSpPr txBox="1"/>
              <p:nvPr/>
            </p:nvSpPr>
            <p:spPr>
              <a:xfrm>
                <a:off x="951817" y="4736592"/>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B5FF0FC1-7D5D-4FD4-99B2-D6E636322215}"/>
                  </a:ext>
                </a:extLst>
              </p:cNvPr>
              <p:cNvCxnSpPr/>
              <p:nvPr/>
            </p:nvCxnSpPr>
            <p:spPr>
              <a:xfrm>
                <a:off x="1429089" y="486860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4" name="Group 143">
              <a:extLst>
                <a:ext uri="{FF2B5EF4-FFF2-40B4-BE49-F238E27FC236}">
                  <a16:creationId xmlns:a16="http://schemas.microsoft.com/office/drawing/2014/main" id="{C3330F57-F38E-4298-9042-FD37788A0BB6}"/>
                </a:ext>
              </a:extLst>
            </p:cNvPr>
            <p:cNvGrpSpPr/>
            <p:nvPr/>
          </p:nvGrpSpPr>
          <p:grpSpPr>
            <a:xfrm>
              <a:off x="951817" y="3456432"/>
              <a:ext cx="532136" cy="259110"/>
              <a:chOff x="673877" y="2743200"/>
              <a:chExt cx="532136" cy="259110"/>
            </a:xfrm>
          </p:grpSpPr>
          <p:sp>
            <p:nvSpPr>
              <p:cNvPr id="145" name="TextBox 144">
                <a:extLst>
                  <a:ext uri="{FF2B5EF4-FFF2-40B4-BE49-F238E27FC236}">
                    <a16:creationId xmlns:a16="http://schemas.microsoft.com/office/drawing/2014/main" id="{F792C675-387A-47C0-8789-B763E6EFBB4A}"/>
                  </a:ext>
                </a:extLst>
              </p:cNvPr>
              <p:cNvSpPr txBox="1"/>
              <p:nvPr/>
            </p:nvSpPr>
            <p:spPr>
              <a:xfrm>
                <a:off x="673877" y="274320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5258765E-8C0B-4E31-A267-FC2B7B719FEB}"/>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CF6D79F9-2FF7-42A8-BC0C-C600FCB9517A}"/>
                </a:ext>
              </a:extLst>
            </p:cNvPr>
            <p:cNvGrpSpPr/>
            <p:nvPr/>
          </p:nvGrpSpPr>
          <p:grpSpPr>
            <a:xfrm>
              <a:off x="951817" y="3886200"/>
              <a:ext cx="532136" cy="259110"/>
              <a:chOff x="673877" y="4023360"/>
              <a:chExt cx="532136" cy="259110"/>
            </a:xfrm>
          </p:grpSpPr>
          <p:sp>
            <p:nvSpPr>
              <p:cNvPr id="148" name="TextBox 147">
                <a:extLst>
                  <a:ext uri="{FF2B5EF4-FFF2-40B4-BE49-F238E27FC236}">
                    <a16:creationId xmlns:a16="http://schemas.microsoft.com/office/drawing/2014/main" id="{FDFD313F-E47C-4920-ABE6-1A7FDA80338C}"/>
                  </a:ext>
                </a:extLst>
              </p:cNvPr>
              <p:cNvSpPr txBox="1"/>
              <p:nvPr/>
            </p:nvSpPr>
            <p:spPr>
              <a:xfrm>
                <a:off x="673877" y="4023360"/>
                <a:ext cx="498855"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5C74962B-80E8-487D-858F-AAE5D2329B40}"/>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0" name="Straight Connector 149">
              <a:extLst>
                <a:ext uri="{FF2B5EF4-FFF2-40B4-BE49-F238E27FC236}">
                  <a16:creationId xmlns:a16="http://schemas.microsoft.com/office/drawing/2014/main" id="{1D70C104-3DEE-40F2-80D6-A633FCA9982A}"/>
                </a:ext>
              </a:extLst>
            </p:cNvPr>
            <p:cNvCxnSpPr/>
            <p:nvPr/>
          </p:nvCxnSpPr>
          <p:spPr>
            <a:xfrm>
              <a:off x="142908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extBox 150">
              <a:extLst>
                <a:ext uri="{FF2B5EF4-FFF2-40B4-BE49-F238E27FC236}">
                  <a16:creationId xmlns:a16="http://schemas.microsoft.com/office/drawing/2014/main" id="{76F4C3CA-6346-4048-96C7-C01B733AFD12}"/>
                </a:ext>
              </a:extLst>
            </p:cNvPr>
            <p:cNvSpPr txBox="1"/>
            <p:nvPr/>
          </p:nvSpPr>
          <p:spPr>
            <a:xfrm>
              <a:off x="834799" y="260604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2" name="Group 151">
              <a:extLst>
                <a:ext uri="{FF2B5EF4-FFF2-40B4-BE49-F238E27FC236}">
                  <a16:creationId xmlns:a16="http://schemas.microsoft.com/office/drawing/2014/main" id="{A3B75B4C-B6AF-4A87-AFE2-41A6B15637F0}"/>
                </a:ext>
              </a:extLst>
            </p:cNvPr>
            <p:cNvGrpSpPr/>
            <p:nvPr/>
          </p:nvGrpSpPr>
          <p:grpSpPr>
            <a:xfrm>
              <a:off x="835931" y="3035808"/>
              <a:ext cx="649154" cy="259110"/>
              <a:chOff x="556859" y="2423160"/>
              <a:chExt cx="649154" cy="259110"/>
            </a:xfrm>
          </p:grpSpPr>
          <p:cxnSp>
            <p:nvCxnSpPr>
              <p:cNvPr id="153" name="Straight Connector 152">
                <a:extLst>
                  <a:ext uri="{FF2B5EF4-FFF2-40B4-BE49-F238E27FC236}">
                    <a16:creationId xmlns:a16="http://schemas.microsoft.com/office/drawing/2014/main" id="{BB2F6E7C-BDAD-4408-A527-AA3FF024BCEB}"/>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TextBox 153">
                <a:extLst>
                  <a:ext uri="{FF2B5EF4-FFF2-40B4-BE49-F238E27FC236}">
                    <a16:creationId xmlns:a16="http://schemas.microsoft.com/office/drawing/2014/main" id="{8841EA6B-6EBA-45F1-AB87-E8463BE025D8}"/>
                  </a:ext>
                </a:extLst>
              </p:cNvPr>
              <p:cNvSpPr txBox="1"/>
              <p:nvPr/>
            </p:nvSpPr>
            <p:spPr>
              <a:xfrm>
                <a:off x="556859" y="242316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56" name="TextBox 155">
              <a:extLst>
                <a:ext uri="{FF2B5EF4-FFF2-40B4-BE49-F238E27FC236}">
                  <a16:creationId xmlns:a16="http://schemas.microsoft.com/office/drawing/2014/main" id="{BB6E67FA-DCE6-462F-A098-DD01936EEE98}"/>
                </a:ext>
              </a:extLst>
            </p:cNvPr>
            <p:cNvSpPr txBox="1"/>
            <p:nvPr/>
          </p:nvSpPr>
          <p:spPr>
            <a:xfrm>
              <a:off x="1188720"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7" name="object 10">
              <a:extLst>
                <a:ext uri="{FF2B5EF4-FFF2-40B4-BE49-F238E27FC236}">
                  <a16:creationId xmlns:a16="http://schemas.microsoft.com/office/drawing/2014/main" id="{8ABE01DA-5EE8-4D93-8E53-F079A1346884}"/>
                </a:ext>
              </a:extLst>
            </p:cNvPr>
            <p:cNvSpPr txBox="1"/>
            <p:nvPr/>
          </p:nvSpPr>
          <p:spPr>
            <a:xfrm>
              <a:off x="6263640" y="3529584"/>
              <a:ext cx="345544" cy="970780"/>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61" name="Group 160">
              <a:extLst>
                <a:ext uri="{FF2B5EF4-FFF2-40B4-BE49-F238E27FC236}">
                  <a16:creationId xmlns:a16="http://schemas.microsoft.com/office/drawing/2014/main" id="{BCE74768-5C6D-4355-8664-7F9F14C15D80}"/>
                </a:ext>
              </a:extLst>
            </p:cNvPr>
            <p:cNvGrpSpPr/>
            <p:nvPr/>
          </p:nvGrpSpPr>
          <p:grpSpPr>
            <a:xfrm>
              <a:off x="6609673" y="4142232"/>
              <a:ext cx="727702" cy="259110"/>
              <a:chOff x="6330471" y="3703320"/>
              <a:chExt cx="727702" cy="259110"/>
            </a:xfrm>
          </p:grpSpPr>
          <p:sp>
            <p:nvSpPr>
              <p:cNvPr id="162" name="TextBox 161">
                <a:extLst>
                  <a:ext uri="{FF2B5EF4-FFF2-40B4-BE49-F238E27FC236}">
                    <a16:creationId xmlns:a16="http://schemas.microsoft.com/office/drawing/2014/main" id="{B4314F8D-1050-4047-96B5-DB7C301EC6B3}"/>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3" name="Straight Connector 162">
                <a:extLst>
                  <a:ext uri="{FF2B5EF4-FFF2-40B4-BE49-F238E27FC236}">
                    <a16:creationId xmlns:a16="http://schemas.microsoft.com/office/drawing/2014/main" id="{9D50986A-2C82-4BCF-9E04-6CFBF8D76822}"/>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916BF02C-271F-4B34-BED0-6BFF24FEE819}"/>
                </a:ext>
              </a:extLst>
            </p:cNvPr>
            <p:cNvGrpSpPr/>
            <p:nvPr/>
          </p:nvGrpSpPr>
          <p:grpSpPr>
            <a:xfrm>
              <a:off x="6688220" y="4654296"/>
              <a:ext cx="649155" cy="259110"/>
              <a:chOff x="6409018" y="4663440"/>
              <a:chExt cx="649155" cy="259110"/>
            </a:xfrm>
          </p:grpSpPr>
          <p:sp>
            <p:nvSpPr>
              <p:cNvPr id="168" name="TextBox 167">
                <a:extLst>
                  <a:ext uri="{FF2B5EF4-FFF2-40B4-BE49-F238E27FC236}">
                    <a16:creationId xmlns:a16="http://schemas.microsoft.com/office/drawing/2014/main" id="{1B80E5F3-5A10-4D7A-B5E7-DA38EB6DB297}"/>
                  </a:ext>
                </a:extLst>
              </p:cNvPr>
              <p:cNvSpPr txBox="1"/>
              <p:nvPr/>
            </p:nvSpPr>
            <p:spPr>
              <a:xfrm>
                <a:off x="640901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9" name="Straight Connector 168">
                <a:extLst>
                  <a:ext uri="{FF2B5EF4-FFF2-40B4-BE49-F238E27FC236}">
                    <a16:creationId xmlns:a16="http://schemas.microsoft.com/office/drawing/2014/main" id="{EFCB7FF0-745D-488F-B366-10ACBA533183}"/>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8C6F657F-DEE0-4741-A3A2-3C552F61416E}"/>
                </a:ext>
              </a:extLst>
            </p:cNvPr>
            <p:cNvGrpSpPr/>
            <p:nvPr/>
          </p:nvGrpSpPr>
          <p:grpSpPr>
            <a:xfrm>
              <a:off x="6612785" y="3630168"/>
              <a:ext cx="724590" cy="259110"/>
              <a:chOff x="6333583" y="3063240"/>
              <a:chExt cx="724590" cy="259110"/>
            </a:xfrm>
          </p:grpSpPr>
          <p:sp>
            <p:nvSpPr>
              <p:cNvPr id="177" name="TextBox 176">
                <a:extLst>
                  <a:ext uri="{FF2B5EF4-FFF2-40B4-BE49-F238E27FC236}">
                    <a16:creationId xmlns:a16="http://schemas.microsoft.com/office/drawing/2014/main" id="{7C61AC56-4C60-4E39-A834-FB307F83EE3A}"/>
                  </a:ext>
                </a:extLst>
              </p:cNvPr>
              <p:cNvSpPr txBox="1"/>
              <p:nvPr/>
            </p:nvSpPr>
            <p:spPr>
              <a:xfrm>
                <a:off x="633358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F9A579E7-E962-48A2-AEAF-B405470BBE51}"/>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9" name="Straight Connector 178">
              <a:extLst>
                <a:ext uri="{FF2B5EF4-FFF2-40B4-BE49-F238E27FC236}">
                  <a16:creationId xmlns:a16="http://schemas.microsoft.com/office/drawing/2014/main" id="{7573AC3C-6BA8-4F0B-9049-3A11741A43D2}"/>
                </a:ext>
              </a:extLst>
            </p:cNvPr>
            <p:cNvCxnSpPr/>
            <p:nvPr/>
          </p:nvCxnSpPr>
          <p:spPr>
            <a:xfrm>
              <a:off x="7282511"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TextBox 179">
              <a:extLst>
                <a:ext uri="{FF2B5EF4-FFF2-40B4-BE49-F238E27FC236}">
                  <a16:creationId xmlns:a16="http://schemas.microsoft.com/office/drawing/2014/main" id="{87B7EA29-9B39-4969-BCA4-DD142804212D}"/>
                </a:ext>
              </a:extLst>
            </p:cNvPr>
            <p:cNvSpPr txBox="1"/>
            <p:nvPr/>
          </p:nvSpPr>
          <p:spPr>
            <a:xfrm>
              <a:off x="6609673"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81" name="Group 180">
              <a:extLst>
                <a:ext uri="{FF2B5EF4-FFF2-40B4-BE49-F238E27FC236}">
                  <a16:creationId xmlns:a16="http://schemas.microsoft.com/office/drawing/2014/main" id="{75C522CD-178D-4E3A-8AC6-19BF6FB7241F}"/>
                </a:ext>
              </a:extLst>
            </p:cNvPr>
            <p:cNvGrpSpPr/>
            <p:nvPr/>
          </p:nvGrpSpPr>
          <p:grpSpPr>
            <a:xfrm>
              <a:off x="6613312" y="3118104"/>
              <a:ext cx="727702" cy="259110"/>
              <a:chOff x="6330471" y="2423160"/>
              <a:chExt cx="727702" cy="259110"/>
            </a:xfrm>
          </p:grpSpPr>
          <p:cxnSp>
            <p:nvCxnSpPr>
              <p:cNvPr id="182" name="Straight Connector 181">
                <a:extLst>
                  <a:ext uri="{FF2B5EF4-FFF2-40B4-BE49-F238E27FC236}">
                    <a16:creationId xmlns:a16="http://schemas.microsoft.com/office/drawing/2014/main" id="{E11E5833-B95D-4556-9F02-19755F850F82}"/>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28F081E5-832B-403A-A379-B82509D3D500}"/>
                  </a:ext>
                </a:extLst>
              </p:cNvPr>
              <p:cNvSpPr txBox="1"/>
              <p:nvPr/>
            </p:nvSpPr>
            <p:spPr>
              <a:xfrm>
                <a:off x="633047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89" name="object 28">
              <a:extLst>
                <a:ext uri="{FF2B5EF4-FFF2-40B4-BE49-F238E27FC236}">
                  <a16:creationId xmlns:a16="http://schemas.microsoft.com/office/drawing/2014/main" id="{8E409B0D-DF72-4293-A263-B6D996F710A9}"/>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90" name="object 31">
              <a:extLst>
                <a:ext uri="{FF2B5EF4-FFF2-40B4-BE49-F238E27FC236}">
                  <a16:creationId xmlns:a16="http://schemas.microsoft.com/office/drawing/2014/main" id="{9879FD45-C2B1-4FFD-A4FF-87C4C6C68BDF}"/>
                </a:ext>
              </a:extLst>
            </p:cNvPr>
            <p:cNvSpPr txBox="1"/>
            <p:nvPr/>
          </p:nvSpPr>
          <p:spPr>
            <a:xfrm>
              <a:off x="3677371" y="3582143"/>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1" name="object 34">
              <a:extLst>
                <a:ext uri="{FF2B5EF4-FFF2-40B4-BE49-F238E27FC236}">
                  <a16:creationId xmlns:a16="http://schemas.microsoft.com/office/drawing/2014/main" id="{8C70E513-D197-4F6A-ADCE-9B194795859B}"/>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4</a:t>
              </a: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2" name="Rectangle 191">
              <a:extLst>
                <a:ext uri="{FF2B5EF4-FFF2-40B4-BE49-F238E27FC236}">
                  <a16:creationId xmlns:a16="http://schemas.microsoft.com/office/drawing/2014/main" id="{13FAF4AD-5412-44EB-8524-1B3A51D7A8CA}"/>
                </a:ext>
              </a:extLst>
            </p:cNvPr>
            <p:cNvSpPr/>
            <p:nvPr/>
          </p:nvSpPr>
          <p:spPr>
            <a:xfrm>
              <a:off x="3337560" y="3236117"/>
              <a:ext cx="274320" cy="395623"/>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Rectangle 192">
              <a:extLst>
                <a:ext uri="{FF2B5EF4-FFF2-40B4-BE49-F238E27FC236}">
                  <a16:creationId xmlns:a16="http://schemas.microsoft.com/office/drawing/2014/main" id="{C6AFD360-EFD8-48E0-8821-CD15AC98C094}"/>
                </a:ext>
              </a:extLst>
            </p:cNvPr>
            <p:cNvSpPr/>
            <p:nvPr/>
          </p:nvSpPr>
          <p:spPr>
            <a:xfrm>
              <a:off x="3337560" y="3632549"/>
              <a:ext cx="274320" cy="70911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a:extLst>
                <a:ext uri="{FF2B5EF4-FFF2-40B4-BE49-F238E27FC236}">
                  <a16:creationId xmlns:a16="http://schemas.microsoft.com/office/drawing/2014/main" id="{FC2C089E-7F70-4926-B550-9F1F11812CE3}"/>
                </a:ext>
              </a:extLst>
            </p:cNvPr>
            <p:cNvSpPr/>
            <p:nvPr/>
          </p:nvSpPr>
          <p:spPr>
            <a:xfrm>
              <a:off x="3337560" y="4340094"/>
              <a:ext cx="274320" cy="96012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object 29">
              <a:extLst>
                <a:ext uri="{FF2B5EF4-FFF2-40B4-BE49-F238E27FC236}">
                  <a16:creationId xmlns:a16="http://schemas.microsoft.com/office/drawing/2014/main" id="{4C991BC3-C861-4A3E-B206-A7360ED67699}"/>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97" name="object 31">
              <a:extLst>
                <a:ext uri="{FF2B5EF4-FFF2-40B4-BE49-F238E27FC236}">
                  <a16:creationId xmlns:a16="http://schemas.microsoft.com/office/drawing/2014/main" id="{1980DC4C-CDF4-4209-91D1-E9F5D0432456}"/>
                </a:ext>
              </a:extLst>
            </p:cNvPr>
            <p:cNvSpPr txBox="1"/>
            <p:nvPr/>
          </p:nvSpPr>
          <p:spPr>
            <a:xfrm>
              <a:off x="10992571" y="3669526"/>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80 000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98" name="object 34">
              <a:extLst>
                <a:ext uri="{FF2B5EF4-FFF2-40B4-BE49-F238E27FC236}">
                  <a16:creationId xmlns:a16="http://schemas.microsoft.com/office/drawing/2014/main" id="{3DB5FAD3-05C2-4120-8D11-5ADA1221B205}"/>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37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9" name="Rectangle 198">
              <a:extLst>
                <a:ext uri="{FF2B5EF4-FFF2-40B4-BE49-F238E27FC236}">
                  <a16:creationId xmlns:a16="http://schemas.microsoft.com/office/drawing/2014/main" id="{FD033AEF-25AB-45F3-8897-6B0303077C16}"/>
                </a:ext>
              </a:extLst>
            </p:cNvPr>
            <p:cNvSpPr/>
            <p:nvPr/>
          </p:nvSpPr>
          <p:spPr>
            <a:xfrm>
              <a:off x="10652760" y="3088480"/>
              <a:ext cx="274320" cy="59769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a:extLst>
                <a:ext uri="{FF2B5EF4-FFF2-40B4-BE49-F238E27FC236}">
                  <a16:creationId xmlns:a16="http://schemas.microsoft.com/office/drawing/2014/main" id="{549B58B4-1C1B-4EDF-83D5-D20BCA484259}"/>
                </a:ext>
              </a:extLst>
            </p:cNvPr>
            <p:cNvSpPr/>
            <p:nvPr/>
          </p:nvSpPr>
          <p:spPr>
            <a:xfrm>
              <a:off x="10652760" y="3686176"/>
              <a:ext cx="274320" cy="795337"/>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Rectangle 200">
              <a:extLst>
                <a:ext uri="{FF2B5EF4-FFF2-40B4-BE49-F238E27FC236}">
                  <a16:creationId xmlns:a16="http://schemas.microsoft.com/office/drawing/2014/main" id="{651AE435-0CFB-45B6-A17E-C091963A8F26}"/>
                </a:ext>
              </a:extLst>
            </p:cNvPr>
            <p:cNvSpPr/>
            <p:nvPr/>
          </p:nvSpPr>
          <p:spPr>
            <a:xfrm>
              <a:off x="10652760" y="4481513"/>
              <a:ext cx="274320" cy="818825"/>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2" name="Straight Connector 201">
              <a:extLst>
                <a:ext uri="{FF2B5EF4-FFF2-40B4-BE49-F238E27FC236}">
                  <a16:creationId xmlns:a16="http://schemas.microsoft.com/office/drawing/2014/main" id="{CF92A288-37FE-4CF8-94AD-93CB2A0DF920}"/>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object 27">
              <a:extLst>
                <a:ext uri="{FF2B5EF4-FFF2-40B4-BE49-F238E27FC236}">
                  <a16:creationId xmlns:a16="http://schemas.microsoft.com/office/drawing/2014/main" id="{F1607481-1F04-4F36-A8BC-CA5DA6784C2A}"/>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05" name="object 34">
              <a:extLst>
                <a:ext uri="{FF2B5EF4-FFF2-40B4-BE49-F238E27FC236}">
                  <a16:creationId xmlns:a16="http://schemas.microsoft.com/office/drawing/2014/main" id="{730F107F-DF96-4516-9B37-CE1306D1E044}"/>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06" name="Rectangle 205">
              <a:extLst>
                <a:ext uri="{FF2B5EF4-FFF2-40B4-BE49-F238E27FC236}">
                  <a16:creationId xmlns:a16="http://schemas.microsoft.com/office/drawing/2014/main" id="{6C34C82A-A5E8-4CD2-96A3-3B7554097912}"/>
                </a:ext>
              </a:extLst>
            </p:cNvPr>
            <p:cNvSpPr/>
            <p:nvPr/>
          </p:nvSpPr>
          <p:spPr>
            <a:xfrm>
              <a:off x="7726680" y="3088481"/>
              <a:ext cx="27432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object 31">
              <a:extLst>
                <a:ext uri="{FF2B5EF4-FFF2-40B4-BE49-F238E27FC236}">
                  <a16:creationId xmlns:a16="http://schemas.microsoft.com/office/drawing/2014/main" id="{E68DBFBF-5281-4A1F-A40E-A77CB0C74C59}"/>
                </a:ext>
              </a:extLst>
            </p:cNvPr>
            <p:cNvSpPr txBox="1"/>
            <p:nvPr/>
          </p:nvSpPr>
          <p:spPr>
            <a:xfrm>
              <a:off x="8066491" y="3272164"/>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04E10B60-6B60-4AF4-AB6A-632DB842C74C}"/>
                </a:ext>
              </a:extLst>
            </p:cNvPr>
            <p:cNvGrpSpPr/>
            <p:nvPr/>
          </p:nvGrpSpPr>
          <p:grpSpPr>
            <a:xfrm>
              <a:off x="7040881" y="5166360"/>
              <a:ext cx="4754879" cy="259110"/>
              <a:chOff x="7040881" y="5166360"/>
              <a:chExt cx="4754879" cy="259110"/>
            </a:xfrm>
          </p:grpSpPr>
          <p:cxnSp>
            <p:nvCxnSpPr>
              <p:cNvPr id="155" name="Straight Connector 154">
                <a:extLst>
                  <a:ext uri="{FF2B5EF4-FFF2-40B4-BE49-F238E27FC236}">
                    <a16:creationId xmlns:a16="http://schemas.microsoft.com/office/drawing/2014/main" id="{24D04E26-42C8-4511-B531-956F5E1EB505}"/>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TextBox 183">
                <a:extLst>
                  <a:ext uri="{FF2B5EF4-FFF2-40B4-BE49-F238E27FC236}">
                    <a16:creationId xmlns:a16="http://schemas.microsoft.com/office/drawing/2014/main" id="{A5283804-59F2-4345-B1D6-0A83282E5F39}"/>
                  </a:ext>
                </a:extLst>
              </p:cNvPr>
              <p:cNvSpPr txBox="1"/>
              <p:nvPr/>
            </p:nvSpPr>
            <p:spPr>
              <a:xfrm>
                <a:off x="704088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09" name="Rectangle 208">
              <a:extLst>
                <a:ext uri="{FF2B5EF4-FFF2-40B4-BE49-F238E27FC236}">
                  <a16:creationId xmlns:a16="http://schemas.microsoft.com/office/drawing/2014/main" id="{BBCD50D1-0A67-4A11-BC53-48BE74FACECA}"/>
                </a:ext>
              </a:extLst>
            </p:cNvPr>
            <p:cNvSpPr/>
            <p:nvPr/>
          </p:nvSpPr>
          <p:spPr>
            <a:xfrm>
              <a:off x="7726680" y="3311841"/>
              <a:ext cx="274320" cy="59436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Rectangle 206">
              <a:extLst>
                <a:ext uri="{FF2B5EF4-FFF2-40B4-BE49-F238E27FC236}">
                  <a16:creationId xmlns:a16="http://schemas.microsoft.com/office/drawing/2014/main" id="{7BCA6CD2-2BFB-4AB8-AED0-BB83A30B54E6}"/>
                </a:ext>
              </a:extLst>
            </p:cNvPr>
            <p:cNvSpPr/>
            <p:nvPr/>
          </p:nvSpPr>
          <p:spPr>
            <a:xfrm>
              <a:off x="7726680" y="3905250"/>
              <a:ext cx="274320" cy="140065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Rectangle 136">
              <a:extLst>
                <a:ext uri="{FF2B5EF4-FFF2-40B4-BE49-F238E27FC236}">
                  <a16:creationId xmlns:a16="http://schemas.microsoft.com/office/drawing/2014/main" id="{C479D5F2-1615-4339-85F4-9829C7240A96}"/>
                </a:ext>
              </a:extLst>
            </p:cNvPr>
            <p:cNvSpPr/>
            <p:nvPr/>
          </p:nvSpPr>
          <p:spPr>
            <a:xfrm>
              <a:off x="9189720" y="4367212"/>
              <a:ext cx="274320" cy="93268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2851750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Middle East and North Africa,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63FC88DC-5EE5-4F25-91C9-C48BE03470AE}"/>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AFD0EB68-AB32-48B9-834D-7BF0CD129683}"/>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E5A7DCBA-1BBE-452E-BE62-29615BFE760E}"/>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DC2D20B1-BB89-45AE-A320-56C552A708BB}"/>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E1A384B5-1F22-4A33-9361-1D529E19F40C}"/>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C33F2A55-06A0-41FA-A84A-4A76D4CCED68}"/>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9CCCA8B3-82F7-466E-9D45-797CE9D03182}"/>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906541EC-9DB0-455C-B1BC-3A1CD1DE39CE}"/>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86A70CD6-F9C2-4E4C-98BD-CCABDFF43CD7}"/>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50716AEA-947B-4775-8D34-5C612DF282A3}"/>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84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6C9B7DD7-F2FB-498E-B3F8-4EF9820E2646}"/>
                </a:ext>
              </a:extLst>
            </p:cNvPr>
            <p:cNvSpPr/>
            <p:nvPr/>
          </p:nvSpPr>
          <p:spPr>
            <a:xfrm>
              <a:off x="1874520" y="3076659"/>
              <a:ext cx="27432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a:extLst>
                <a:ext uri="{FF2B5EF4-FFF2-40B4-BE49-F238E27FC236}">
                  <a16:creationId xmlns:a16="http://schemas.microsoft.com/office/drawing/2014/main" id="{C8FBF8E7-FE07-425A-B9A8-379BBFEF22D8}"/>
                </a:ext>
              </a:extLst>
            </p:cNvPr>
            <p:cNvSpPr/>
            <p:nvPr/>
          </p:nvSpPr>
          <p:spPr>
            <a:xfrm>
              <a:off x="1874520" y="3305745"/>
              <a:ext cx="274320" cy="62179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2BF49E1E-04E4-4D77-8957-2614FDA727A7}"/>
                </a:ext>
              </a:extLst>
            </p:cNvPr>
            <p:cNvSpPr/>
            <p:nvPr/>
          </p:nvSpPr>
          <p:spPr>
            <a:xfrm>
              <a:off x="1874520" y="3929062"/>
              <a:ext cx="274320" cy="137160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701F6865-E671-41B1-854F-D506208D2851}"/>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8CCBD643-CE32-4AB0-B1BC-D45CE84BAEFF}"/>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44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62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D87B5B34-D130-43E9-B579-50B1BF920D12}"/>
                </a:ext>
              </a:extLst>
            </p:cNvPr>
            <p:cNvSpPr/>
            <p:nvPr/>
          </p:nvSpPr>
          <p:spPr>
            <a:xfrm>
              <a:off x="3337560" y="3076659"/>
              <a:ext cx="274320" cy="42062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F44857F8-F343-441C-975B-E3408E5EC4A7}"/>
                </a:ext>
              </a:extLst>
            </p:cNvPr>
            <p:cNvSpPr/>
            <p:nvPr/>
          </p:nvSpPr>
          <p:spPr>
            <a:xfrm>
              <a:off x="3337560" y="3497765"/>
              <a:ext cx="274320" cy="81240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FA7CC8D8-A483-4912-B2DC-94A2D5E9D006}"/>
                </a:ext>
              </a:extLst>
            </p:cNvPr>
            <p:cNvSpPr/>
            <p:nvPr/>
          </p:nvSpPr>
          <p:spPr>
            <a:xfrm>
              <a:off x="3337560" y="4311206"/>
              <a:ext cx="274320" cy="9880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BC9A4793-44CF-4190-9E68-158634B795CD}"/>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45BB1ABD-8341-45E1-BD89-F45D6D1FE96F}"/>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39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4A37BE15-EBB4-4F70-A3E3-F2AA9CE94C75}"/>
                </a:ext>
              </a:extLst>
            </p:cNvPr>
            <p:cNvSpPr/>
            <p:nvPr/>
          </p:nvSpPr>
          <p:spPr>
            <a:xfrm>
              <a:off x="4800600" y="3076658"/>
              <a:ext cx="274320" cy="608915"/>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4CE4AECB-93E4-45A7-8650-FD820F1B60E4}"/>
                </a:ext>
              </a:extLst>
            </p:cNvPr>
            <p:cNvSpPr/>
            <p:nvPr/>
          </p:nvSpPr>
          <p:spPr>
            <a:xfrm>
              <a:off x="4800600" y="3685572"/>
              <a:ext cx="274320" cy="75895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8B4D4674-1882-4CBA-A234-2B4F8D2AEEF1}"/>
                </a:ext>
              </a:extLst>
            </p:cNvPr>
            <p:cNvSpPr/>
            <p:nvPr/>
          </p:nvSpPr>
          <p:spPr>
            <a:xfrm>
              <a:off x="4800600" y="4443222"/>
              <a:ext cx="274320" cy="85953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6611F87D-523C-48FD-9163-B0F87ACE9C89}"/>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63A7BA01-E577-4603-BB75-CCAF9A7FE2E6}"/>
                </a:ext>
              </a:extLst>
            </p:cNvPr>
            <p:cNvSpPr txBox="1"/>
            <p:nvPr/>
          </p:nvSpPr>
          <p:spPr>
            <a:xfrm>
              <a:off x="8066491" y="3296309"/>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8AD11C95-9AAE-4333-AC46-638F34B8888A}"/>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91D24588-4C56-45CF-97CC-D3AC43078014}"/>
                </a:ext>
              </a:extLst>
            </p:cNvPr>
            <p:cNvSpPr/>
            <p:nvPr/>
          </p:nvSpPr>
          <p:spPr>
            <a:xfrm>
              <a:off x="7726680" y="3086277"/>
              <a:ext cx="274320" cy="22860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89AFD0CD-CE18-4ACD-9264-016A37EE0380}"/>
                </a:ext>
              </a:extLst>
            </p:cNvPr>
            <p:cNvSpPr/>
            <p:nvPr/>
          </p:nvSpPr>
          <p:spPr>
            <a:xfrm>
              <a:off x="7726680" y="3315176"/>
              <a:ext cx="274320" cy="638115"/>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D2261FA9-434D-4A5E-AC30-A959512DAA06}"/>
                </a:ext>
              </a:extLst>
            </p:cNvPr>
            <p:cNvSpPr/>
            <p:nvPr/>
          </p:nvSpPr>
          <p:spPr>
            <a:xfrm>
              <a:off x="7726680" y="3952875"/>
              <a:ext cx="274320" cy="135421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B6BD742A-0A38-4592-897B-427A7312B567}"/>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90B5755B-C54C-4705-95E2-F997B6E8B6E2}"/>
                </a:ext>
              </a:extLst>
            </p:cNvPr>
            <p:cNvSpPr txBox="1"/>
            <p:nvPr/>
          </p:nvSpPr>
          <p:spPr>
            <a:xfrm>
              <a:off x="9529531" y="3526967"/>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CC3B0D1F-C799-437F-A11B-FF53B3628626}"/>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4</a:t>
              </a: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E2E0F3C7-6692-4F8F-84CB-6031E9441F14}"/>
                </a:ext>
              </a:extLst>
            </p:cNvPr>
            <p:cNvSpPr/>
            <p:nvPr/>
          </p:nvSpPr>
          <p:spPr>
            <a:xfrm>
              <a:off x="9189720" y="3086276"/>
              <a:ext cx="274320" cy="4297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a:extLst>
                <a:ext uri="{FF2B5EF4-FFF2-40B4-BE49-F238E27FC236}">
                  <a16:creationId xmlns:a16="http://schemas.microsoft.com/office/drawing/2014/main" id="{2A3AC978-1CDE-448F-98A3-7496E65508D7}"/>
                </a:ext>
              </a:extLst>
            </p:cNvPr>
            <p:cNvSpPr/>
            <p:nvPr/>
          </p:nvSpPr>
          <p:spPr>
            <a:xfrm>
              <a:off x="9189720" y="3512216"/>
              <a:ext cx="274320" cy="87446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D25FAD09-DCDB-480E-80D0-F145C0C4A60B}"/>
                </a:ext>
              </a:extLst>
            </p:cNvPr>
            <p:cNvSpPr/>
            <p:nvPr/>
          </p:nvSpPr>
          <p:spPr>
            <a:xfrm>
              <a:off x="9189720" y="4388643"/>
              <a:ext cx="274320" cy="91883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D715BB57-B42E-4CCE-AB04-A4F3CB9B53B6}"/>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E4DE2775-2D82-4645-A782-176996159D51}"/>
                </a:ext>
              </a:extLst>
            </p:cNvPr>
            <p:cNvSpPr txBox="1"/>
            <p:nvPr/>
          </p:nvSpPr>
          <p:spPr>
            <a:xfrm>
              <a:off x="10992571" y="3682969"/>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50 000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3BBBB335-EB1D-426D-A9FD-26C34E45DDE1}"/>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36</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31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881AD294-9C31-4939-9D0F-6C58B5AFC05F}"/>
                </a:ext>
              </a:extLst>
            </p:cNvPr>
            <p:cNvSpPr/>
            <p:nvPr/>
          </p:nvSpPr>
          <p:spPr>
            <a:xfrm>
              <a:off x="10652760" y="3086276"/>
              <a:ext cx="274320" cy="60774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FCF14BB9-927C-4158-B524-3AE3700065A3}"/>
                </a:ext>
              </a:extLst>
            </p:cNvPr>
            <p:cNvSpPr/>
            <p:nvPr/>
          </p:nvSpPr>
          <p:spPr>
            <a:xfrm>
              <a:off x="10652760" y="3695980"/>
              <a:ext cx="274320" cy="807385"/>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5C15575B-5A05-4E59-BA11-25E4599DED32}"/>
                </a:ext>
              </a:extLst>
            </p:cNvPr>
            <p:cNvSpPr/>
            <p:nvPr/>
          </p:nvSpPr>
          <p:spPr>
            <a:xfrm>
              <a:off x="10652760" y="4505326"/>
              <a:ext cx="274320" cy="79501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7419C943-E7E5-46EF-A7C4-5A39D60F26D4}"/>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1297DBE8-EA6D-41C4-9F6A-7FBE42CB2E20}"/>
                </a:ext>
              </a:extLst>
            </p:cNvPr>
            <p:cNvGrpSpPr/>
            <p:nvPr/>
          </p:nvGrpSpPr>
          <p:grpSpPr>
            <a:xfrm>
              <a:off x="6607903" y="3566160"/>
              <a:ext cx="724590" cy="259110"/>
              <a:chOff x="6333583" y="3383280"/>
              <a:chExt cx="724590" cy="259110"/>
            </a:xfrm>
          </p:grpSpPr>
          <p:sp>
            <p:nvSpPr>
              <p:cNvPr id="185" name="TextBox 184">
                <a:extLst>
                  <a:ext uri="{FF2B5EF4-FFF2-40B4-BE49-F238E27FC236}">
                    <a16:creationId xmlns:a16="http://schemas.microsoft.com/office/drawing/2014/main" id="{1167B352-FABF-46C4-AA2C-2003C50A5915}"/>
                  </a:ext>
                </a:extLst>
              </p:cNvPr>
              <p:cNvSpPr txBox="1"/>
              <p:nvPr/>
            </p:nvSpPr>
            <p:spPr>
              <a:xfrm>
                <a:off x="633358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231FA0B0-9AEA-4596-B67D-119FC776C0B0}"/>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27FA7A91-08C1-4BCF-94F4-D2C1EC8CB2D8}"/>
                </a:ext>
              </a:extLst>
            </p:cNvPr>
            <p:cNvGrpSpPr/>
            <p:nvPr/>
          </p:nvGrpSpPr>
          <p:grpSpPr>
            <a:xfrm>
              <a:off x="6683338" y="3886200"/>
              <a:ext cx="649155" cy="259110"/>
              <a:chOff x="6409018" y="3703320"/>
              <a:chExt cx="649155" cy="259110"/>
            </a:xfrm>
          </p:grpSpPr>
          <p:sp>
            <p:nvSpPr>
              <p:cNvPr id="183" name="TextBox 182">
                <a:extLst>
                  <a:ext uri="{FF2B5EF4-FFF2-40B4-BE49-F238E27FC236}">
                    <a16:creationId xmlns:a16="http://schemas.microsoft.com/office/drawing/2014/main" id="{FB618126-79C0-4249-A299-220D38F39387}"/>
                  </a:ext>
                </a:extLst>
              </p:cNvPr>
              <p:cNvSpPr txBox="1"/>
              <p:nvPr/>
            </p:nvSpPr>
            <p:spPr>
              <a:xfrm>
                <a:off x="6409018" y="370332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16CC7F75-5EAB-42B7-8ED4-2F867E6337BE}"/>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D9340320-F6D2-4A7D-8F3C-906BE1644C1C}"/>
                </a:ext>
              </a:extLst>
            </p:cNvPr>
            <p:cNvGrpSpPr/>
            <p:nvPr/>
          </p:nvGrpSpPr>
          <p:grpSpPr>
            <a:xfrm>
              <a:off x="6683338" y="4526280"/>
              <a:ext cx="649155" cy="259110"/>
              <a:chOff x="6409018" y="4343400"/>
              <a:chExt cx="649155" cy="259110"/>
            </a:xfrm>
          </p:grpSpPr>
          <p:sp>
            <p:nvSpPr>
              <p:cNvPr id="181" name="TextBox 180">
                <a:extLst>
                  <a:ext uri="{FF2B5EF4-FFF2-40B4-BE49-F238E27FC236}">
                    <a16:creationId xmlns:a16="http://schemas.microsoft.com/office/drawing/2014/main" id="{428F30F4-3B58-48C9-96F0-8DA3C39EA4A5}"/>
                  </a:ext>
                </a:extLst>
              </p:cNvPr>
              <p:cNvSpPr txBox="1"/>
              <p:nvPr/>
            </p:nvSpPr>
            <p:spPr>
              <a:xfrm>
                <a:off x="6409018" y="43434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2686040C-EC5C-491F-83DB-68E9B67DD2AB}"/>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74AE9214-7C46-4938-A789-C797CFF27FEC}"/>
                </a:ext>
              </a:extLst>
            </p:cNvPr>
            <p:cNvGrpSpPr/>
            <p:nvPr/>
          </p:nvGrpSpPr>
          <p:grpSpPr>
            <a:xfrm>
              <a:off x="6683338" y="4846320"/>
              <a:ext cx="649155" cy="259110"/>
              <a:chOff x="6409018" y="4663440"/>
              <a:chExt cx="649155" cy="259110"/>
            </a:xfrm>
          </p:grpSpPr>
          <p:sp>
            <p:nvSpPr>
              <p:cNvPr id="179" name="TextBox 178">
                <a:extLst>
                  <a:ext uri="{FF2B5EF4-FFF2-40B4-BE49-F238E27FC236}">
                    <a16:creationId xmlns:a16="http://schemas.microsoft.com/office/drawing/2014/main" id="{A9652177-2FD7-4E42-BBF4-8730EFB7CAF7}"/>
                  </a:ext>
                </a:extLst>
              </p:cNvPr>
              <p:cNvSpPr txBox="1"/>
              <p:nvPr/>
            </p:nvSpPr>
            <p:spPr>
              <a:xfrm>
                <a:off x="640901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D287DC3A-F4C2-463B-AB49-7BA633EBC31C}"/>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449B5BEF-61DD-4E5C-8A70-AED5A0F76F16}"/>
                </a:ext>
              </a:extLst>
            </p:cNvPr>
            <p:cNvGrpSpPr/>
            <p:nvPr/>
          </p:nvGrpSpPr>
          <p:grpSpPr>
            <a:xfrm>
              <a:off x="6604791" y="2926080"/>
              <a:ext cx="727702" cy="259110"/>
              <a:chOff x="6330471" y="2743200"/>
              <a:chExt cx="727702" cy="259110"/>
            </a:xfrm>
          </p:grpSpPr>
          <p:sp>
            <p:nvSpPr>
              <p:cNvPr id="177" name="TextBox 176">
                <a:extLst>
                  <a:ext uri="{FF2B5EF4-FFF2-40B4-BE49-F238E27FC236}">
                    <a16:creationId xmlns:a16="http://schemas.microsoft.com/office/drawing/2014/main" id="{B969747A-82DE-4BD4-95E8-CA2D4FE7C19F}"/>
                  </a:ext>
                </a:extLst>
              </p:cNvPr>
              <p:cNvSpPr txBox="1"/>
              <p:nvPr/>
            </p:nvSpPr>
            <p:spPr>
              <a:xfrm>
                <a:off x="633047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4C15ED25-6235-444F-BD8E-28FD3D833AF3}"/>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C1D4BB9A-E194-4EB1-9746-7E1DA13D0859}"/>
                </a:ext>
              </a:extLst>
            </p:cNvPr>
            <p:cNvGrpSpPr/>
            <p:nvPr/>
          </p:nvGrpSpPr>
          <p:grpSpPr>
            <a:xfrm>
              <a:off x="6683338" y="4206240"/>
              <a:ext cx="649155" cy="259110"/>
              <a:chOff x="6409018" y="4023360"/>
              <a:chExt cx="649155" cy="259110"/>
            </a:xfrm>
          </p:grpSpPr>
          <p:sp>
            <p:nvSpPr>
              <p:cNvPr id="175" name="TextBox 174">
                <a:extLst>
                  <a:ext uri="{FF2B5EF4-FFF2-40B4-BE49-F238E27FC236}">
                    <a16:creationId xmlns:a16="http://schemas.microsoft.com/office/drawing/2014/main" id="{333960D1-8156-4A02-BF44-90C81EC7398C}"/>
                  </a:ext>
                </a:extLst>
              </p:cNvPr>
              <p:cNvSpPr txBox="1"/>
              <p:nvPr/>
            </p:nvSpPr>
            <p:spPr>
              <a:xfrm>
                <a:off x="6409018" y="40233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90F44ACB-D66B-4194-9879-202E32A217B3}"/>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DA1817A3-2B18-435C-B823-AEA9BAB8A204}"/>
                </a:ext>
              </a:extLst>
            </p:cNvPr>
            <p:cNvGrpSpPr/>
            <p:nvPr/>
          </p:nvGrpSpPr>
          <p:grpSpPr>
            <a:xfrm>
              <a:off x="6607903" y="3246120"/>
              <a:ext cx="724590" cy="259110"/>
              <a:chOff x="6333583" y="3063240"/>
              <a:chExt cx="724590" cy="259110"/>
            </a:xfrm>
          </p:grpSpPr>
          <p:sp>
            <p:nvSpPr>
              <p:cNvPr id="173" name="TextBox 172">
                <a:extLst>
                  <a:ext uri="{FF2B5EF4-FFF2-40B4-BE49-F238E27FC236}">
                    <a16:creationId xmlns:a16="http://schemas.microsoft.com/office/drawing/2014/main" id="{377BBB05-9C9F-4C59-8F2E-25CF60C40DAD}"/>
                  </a:ext>
                </a:extLst>
              </p:cNvPr>
              <p:cNvSpPr txBox="1"/>
              <p:nvPr/>
            </p:nvSpPr>
            <p:spPr>
              <a:xfrm>
                <a:off x="633358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D757947F-3C02-4574-A682-6118BFCB12B2}"/>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16DD4352-0E45-4EC0-8E3C-C4A018CD07CD}"/>
                </a:ext>
              </a:extLst>
            </p:cNvPr>
            <p:cNvGrpSpPr/>
            <p:nvPr/>
          </p:nvGrpSpPr>
          <p:grpSpPr>
            <a:xfrm>
              <a:off x="6604791" y="2606040"/>
              <a:ext cx="727702" cy="259110"/>
              <a:chOff x="6330471" y="2606040"/>
              <a:chExt cx="727702" cy="259110"/>
            </a:xfrm>
          </p:grpSpPr>
          <p:cxnSp>
            <p:nvCxnSpPr>
              <p:cNvPr id="171" name="Straight Connector 170">
                <a:extLst>
                  <a:ext uri="{FF2B5EF4-FFF2-40B4-BE49-F238E27FC236}">
                    <a16:creationId xmlns:a16="http://schemas.microsoft.com/office/drawing/2014/main" id="{545D0A17-53B9-4911-928B-9C67701B6057}"/>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2E8D02D-37C2-4BFA-9A32-E6D6DB093300}"/>
                  </a:ext>
                </a:extLst>
              </p:cNvPr>
              <p:cNvSpPr txBox="1"/>
              <p:nvPr/>
            </p:nvSpPr>
            <p:spPr>
              <a:xfrm>
                <a:off x="633047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3F126B73-B346-48C8-BC43-1233124FEB5B}"/>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89" name="Group 188">
              <a:extLst>
                <a:ext uri="{FF2B5EF4-FFF2-40B4-BE49-F238E27FC236}">
                  <a16:creationId xmlns:a16="http://schemas.microsoft.com/office/drawing/2014/main" id="{375194E9-AB45-4419-B004-5D0F2321A253}"/>
                </a:ext>
              </a:extLst>
            </p:cNvPr>
            <p:cNvGrpSpPr/>
            <p:nvPr/>
          </p:nvGrpSpPr>
          <p:grpSpPr>
            <a:xfrm>
              <a:off x="835422" y="3739896"/>
              <a:ext cx="646043" cy="259110"/>
              <a:chOff x="559970" y="3383280"/>
              <a:chExt cx="646043" cy="259110"/>
            </a:xfrm>
          </p:grpSpPr>
          <p:sp>
            <p:nvSpPr>
              <p:cNvPr id="218" name="TextBox 217">
                <a:extLst>
                  <a:ext uri="{FF2B5EF4-FFF2-40B4-BE49-F238E27FC236}">
                    <a16:creationId xmlns:a16="http://schemas.microsoft.com/office/drawing/2014/main" id="{DBA7FDCC-0EC3-4BDE-A2C4-DF9AA9FA7416}"/>
                  </a:ext>
                </a:extLst>
              </p:cNvPr>
              <p:cNvSpPr txBox="1"/>
              <p:nvPr/>
            </p:nvSpPr>
            <p:spPr>
              <a:xfrm>
                <a:off x="559970" y="338328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9" name="Straight Connector 218">
                <a:extLst>
                  <a:ext uri="{FF2B5EF4-FFF2-40B4-BE49-F238E27FC236}">
                    <a16:creationId xmlns:a16="http://schemas.microsoft.com/office/drawing/2014/main" id="{3D78B54D-0615-4E70-9429-F9B585538297}"/>
                  </a:ext>
                </a:extLst>
              </p:cNvPr>
              <p:cNvCxnSpPr/>
              <p:nvPr/>
            </p:nvCxnSpPr>
            <p:spPr>
              <a:xfrm>
                <a:off x="115114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80D55801-696C-4D1E-8C57-0D62101AE022}"/>
                </a:ext>
              </a:extLst>
            </p:cNvPr>
            <p:cNvGrpSpPr/>
            <p:nvPr/>
          </p:nvGrpSpPr>
          <p:grpSpPr>
            <a:xfrm>
              <a:off x="832310" y="4032504"/>
              <a:ext cx="649155" cy="259110"/>
              <a:chOff x="556858" y="3703320"/>
              <a:chExt cx="649155" cy="259110"/>
            </a:xfrm>
          </p:grpSpPr>
          <p:sp>
            <p:nvSpPr>
              <p:cNvPr id="216" name="TextBox 215">
                <a:extLst>
                  <a:ext uri="{FF2B5EF4-FFF2-40B4-BE49-F238E27FC236}">
                    <a16:creationId xmlns:a16="http://schemas.microsoft.com/office/drawing/2014/main" id="{73778DF3-B26F-424C-AC55-4E4ED42A4544}"/>
                  </a:ext>
                </a:extLst>
              </p:cNvPr>
              <p:cNvSpPr txBox="1"/>
              <p:nvPr/>
            </p:nvSpPr>
            <p:spPr>
              <a:xfrm>
                <a:off x="556858" y="370332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98082F71-A9ED-4A52-9D47-A137DC2CB390}"/>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A12A73CD-06EF-42AE-8AC1-1AEBE6972159}"/>
                </a:ext>
              </a:extLst>
            </p:cNvPr>
            <p:cNvGrpSpPr/>
            <p:nvPr/>
          </p:nvGrpSpPr>
          <p:grpSpPr>
            <a:xfrm>
              <a:off x="832310" y="4599432"/>
              <a:ext cx="649155" cy="259110"/>
              <a:chOff x="556858" y="4343400"/>
              <a:chExt cx="649155" cy="259110"/>
            </a:xfrm>
          </p:grpSpPr>
          <p:sp>
            <p:nvSpPr>
              <p:cNvPr id="214" name="TextBox 213">
                <a:extLst>
                  <a:ext uri="{FF2B5EF4-FFF2-40B4-BE49-F238E27FC236}">
                    <a16:creationId xmlns:a16="http://schemas.microsoft.com/office/drawing/2014/main" id="{0AFEBC2A-1236-4ACA-B3B8-24779A431CB2}"/>
                  </a:ext>
                </a:extLst>
              </p:cNvPr>
              <p:cNvSpPr txBox="1"/>
              <p:nvPr/>
            </p:nvSpPr>
            <p:spPr>
              <a:xfrm>
                <a:off x="556858" y="43434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79D80AAA-A94C-4DBD-B2DC-8161C44C26B4}"/>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5E7E3614-7F62-48F4-BB27-49508DDF0F48}"/>
                </a:ext>
              </a:extLst>
            </p:cNvPr>
            <p:cNvGrpSpPr/>
            <p:nvPr/>
          </p:nvGrpSpPr>
          <p:grpSpPr>
            <a:xfrm>
              <a:off x="832310" y="4882896"/>
              <a:ext cx="649155" cy="259110"/>
              <a:chOff x="556858" y="4663440"/>
              <a:chExt cx="649155" cy="259110"/>
            </a:xfrm>
          </p:grpSpPr>
          <p:sp>
            <p:nvSpPr>
              <p:cNvPr id="212" name="TextBox 211">
                <a:extLst>
                  <a:ext uri="{FF2B5EF4-FFF2-40B4-BE49-F238E27FC236}">
                    <a16:creationId xmlns:a16="http://schemas.microsoft.com/office/drawing/2014/main" id="{4A409574-7319-4120-9652-F93014F1BB1D}"/>
                  </a:ext>
                </a:extLst>
              </p:cNvPr>
              <p:cNvSpPr txBox="1"/>
              <p:nvPr/>
            </p:nvSpPr>
            <p:spPr>
              <a:xfrm>
                <a:off x="556858" y="466344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F289923B-EE75-4FBE-B0DD-35DB5CD19C75}"/>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10784830-CC11-4444-92A1-A27E5EC354A5}"/>
                </a:ext>
              </a:extLst>
            </p:cNvPr>
            <p:cNvGrpSpPr/>
            <p:nvPr/>
          </p:nvGrpSpPr>
          <p:grpSpPr>
            <a:xfrm>
              <a:off x="832310" y="2889504"/>
              <a:ext cx="649155" cy="259110"/>
              <a:chOff x="556858" y="2743200"/>
              <a:chExt cx="649155" cy="259110"/>
            </a:xfrm>
          </p:grpSpPr>
          <p:sp>
            <p:nvSpPr>
              <p:cNvPr id="210" name="TextBox 209">
                <a:extLst>
                  <a:ext uri="{FF2B5EF4-FFF2-40B4-BE49-F238E27FC236}">
                    <a16:creationId xmlns:a16="http://schemas.microsoft.com/office/drawing/2014/main" id="{78A494D9-29BF-4A97-9371-2019DD86304C}"/>
                  </a:ext>
                </a:extLst>
              </p:cNvPr>
              <p:cNvSpPr txBox="1"/>
              <p:nvPr/>
            </p:nvSpPr>
            <p:spPr>
              <a:xfrm>
                <a:off x="556858" y="274320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4DE0B431-7BD6-4007-9CF1-47BA99D784D8}"/>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B68EF339-B103-4F50-8B1A-58D5C18E2D91}"/>
                </a:ext>
              </a:extLst>
            </p:cNvPr>
            <p:cNvGrpSpPr/>
            <p:nvPr/>
          </p:nvGrpSpPr>
          <p:grpSpPr>
            <a:xfrm>
              <a:off x="832310" y="4315968"/>
              <a:ext cx="649155" cy="259110"/>
              <a:chOff x="556858" y="4023360"/>
              <a:chExt cx="649155" cy="259110"/>
            </a:xfrm>
          </p:grpSpPr>
          <p:sp>
            <p:nvSpPr>
              <p:cNvPr id="208" name="TextBox 207">
                <a:extLst>
                  <a:ext uri="{FF2B5EF4-FFF2-40B4-BE49-F238E27FC236}">
                    <a16:creationId xmlns:a16="http://schemas.microsoft.com/office/drawing/2014/main" id="{BA68AB63-8061-429B-B2BD-472A13FFD6B2}"/>
                  </a:ext>
                </a:extLst>
              </p:cNvPr>
              <p:cNvSpPr txBox="1"/>
              <p:nvPr/>
            </p:nvSpPr>
            <p:spPr>
              <a:xfrm>
                <a:off x="556858" y="40233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9" name="Straight Connector 208">
                <a:extLst>
                  <a:ext uri="{FF2B5EF4-FFF2-40B4-BE49-F238E27FC236}">
                    <a16:creationId xmlns:a16="http://schemas.microsoft.com/office/drawing/2014/main" id="{62436769-E2C7-4CC0-93BA-8112DA9BEA5C}"/>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67EF189A-B7CB-4DAB-9F07-8C5EC10EA8A3}"/>
                </a:ext>
              </a:extLst>
            </p:cNvPr>
            <p:cNvGrpSpPr/>
            <p:nvPr/>
          </p:nvGrpSpPr>
          <p:grpSpPr>
            <a:xfrm>
              <a:off x="835423" y="3456432"/>
              <a:ext cx="646042" cy="259110"/>
              <a:chOff x="559971" y="3063240"/>
              <a:chExt cx="646042" cy="259110"/>
            </a:xfrm>
          </p:grpSpPr>
          <p:sp>
            <p:nvSpPr>
              <p:cNvPr id="206" name="TextBox 205">
                <a:extLst>
                  <a:ext uri="{FF2B5EF4-FFF2-40B4-BE49-F238E27FC236}">
                    <a16:creationId xmlns:a16="http://schemas.microsoft.com/office/drawing/2014/main" id="{BA807D7A-EC0E-4965-91CE-554B261A8EF8}"/>
                  </a:ext>
                </a:extLst>
              </p:cNvPr>
              <p:cNvSpPr txBox="1"/>
              <p:nvPr/>
            </p:nvSpPr>
            <p:spPr>
              <a:xfrm>
                <a:off x="559971" y="3063240"/>
                <a:ext cx="61587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57998112-D1F7-48D7-8150-9951FE96305E}"/>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47F0A7FB-047C-44EE-A52A-CA9D70B75DBF}"/>
                </a:ext>
              </a:extLst>
            </p:cNvPr>
            <p:cNvGrpSpPr/>
            <p:nvPr/>
          </p:nvGrpSpPr>
          <p:grpSpPr>
            <a:xfrm>
              <a:off x="832310" y="2606040"/>
              <a:ext cx="649155" cy="259110"/>
              <a:chOff x="556858" y="2423160"/>
              <a:chExt cx="649155" cy="259110"/>
            </a:xfrm>
          </p:grpSpPr>
          <p:cxnSp>
            <p:nvCxnSpPr>
              <p:cNvPr id="204" name="Straight Connector 203">
                <a:extLst>
                  <a:ext uri="{FF2B5EF4-FFF2-40B4-BE49-F238E27FC236}">
                    <a16:creationId xmlns:a16="http://schemas.microsoft.com/office/drawing/2014/main" id="{67C7A35F-F808-4F5E-B2EF-76AF13B8C7CA}"/>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4DA8B5C0-D098-43F3-99A4-6BCA82EF4925}"/>
                  </a:ext>
                </a:extLst>
              </p:cNvPr>
              <p:cNvSpPr txBox="1"/>
              <p:nvPr/>
            </p:nvSpPr>
            <p:spPr>
              <a:xfrm>
                <a:off x="556858" y="24231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EC6A8E99-A733-43EE-8931-33071A4C139E}"/>
                </a:ext>
              </a:extLst>
            </p:cNvPr>
            <p:cNvGrpSpPr/>
            <p:nvPr/>
          </p:nvGrpSpPr>
          <p:grpSpPr>
            <a:xfrm>
              <a:off x="833442" y="3172968"/>
              <a:ext cx="649155" cy="259110"/>
              <a:chOff x="556858" y="2423160"/>
              <a:chExt cx="649155" cy="259110"/>
            </a:xfrm>
          </p:grpSpPr>
          <p:cxnSp>
            <p:nvCxnSpPr>
              <p:cNvPr id="200" name="Straight Connector 199">
                <a:extLst>
                  <a:ext uri="{FF2B5EF4-FFF2-40B4-BE49-F238E27FC236}">
                    <a16:creationId xmlns:a16="http://schemas.microsoft.com/office/drawing/2014/main" id="{875B03E9-AA7C-444D-856B-A24AE88E56D9}"/>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67ABEAD1-F616-41BA-A388-8A68DBEB7971}"/>
                  </a:ext>
                </a:extLst>
              </p:cNvPr>
              <p:cNvSpPr txBox="1"/>
              <p:nvPr/>
            </p:nvSpPr>
            <p:spPr>
              <a:xfrm>
                <a:off x="556858" y="2423160"/>
                <a:ext cx="61587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9" name="TextBox 198">
              <a:extLst>
                <a:ext uri="{FF2B5EF4-FFF2-40B4-BE49-F238E27FC236}">
                  <a16:creationId xmlns:a16="http://schemas.microsoft.com/office/drawing/2014/main" id="{0557CC01-87F1-4021-A9D2-8203F30AC49B}"/>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1" name="object 31">
              <a:extLst>
                <a:ext uri="{FF2B5EF4-FFF2-40B4-BE49-F238E27FC236}">
                  <a16:creationId xmlns:a16="http://schemas.microsoft.com/office/drawing/2014/main" id="{1C31FB3A-5052-4EB2-887B-FF584F45D6EC}"/>
                </a:ext>
              </a:extLst>
            </p:cNvPr>
            <p:cNvSpPr txBox="1"/>
            <p:nvPr/>
          </p:nvSpPr>
          <p:spPr>
            <a:xfrm>
              <a:off x="2214331" y="3276421"/>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49A0E58F-633F-4264-B0DD-D7DD66CF9653}"/>
                </a:ext>
              </a:extLst>
            </p:cNvPr>
            <p:cNvSpPr txBox="1"/>
            <p:nvPr/>
          </p:nvSpPr>
          <p:spPr>
            <a:xfrm>
              <a:off x="5140411" y="3657600"/>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3" name="object 31">
              <a:extLst>
                <a:ext uri="{FF2B5EF4-FFF2-40B4-BE49-F238E27FC236}">
                  <a16:creationId xmlns:a16="http://schemas.microsoft.com/office/drawing/2014/main" id="{C4DA78E9-35A0-440D-927A-63AC7A414A13}"/>
                </a:ext>
              </a:extLst>
            </p:cNvPr>
            <p:cNvSpPr txBox="1"/>
            <p:nvPr/>
          </p:nvSpPr>
          <p:spPr>
            <a:xfrm>
              <a:off x="3677371" y="3505052"/>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87FC2E2E-09D0-47A4-8283-B777584EFB88}"/>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0EFC506C-E813-4970-A3F0-7C7B294736D0}"/>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5098704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Middle East and North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62C657EF-B011-471F-BC02-DE28EE4E6E37}"/>
              </a:ext>
            </a:extLst>
          </p:cNvPr>
          <p:cNvGraphicFramePr>
            <a:graphicFrameLocks noGrp="1"/>
          </p:cNvGraphicFramePr>
          <p:nvPr/>
        </p:nvGraphicFramePr>
        <p:xfrm>
          <a:off x="685801" y="2706624"/>
          <a:ext cx="9281160" cy="2926080"/>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0">
                  <a:extLst>
                    <a:ext uri="{9D8B030D-6E8A-4147-A177-3AD203B41FA5}">
                      <a16:colId xmlns:a16="http://schemas.microsoft.com/office/drawing/2014/main" val="3078258942"/>
                    </a:ext>
                  </a:extLst>
                </a:gridCol>
                <a:gridCol w="907576">
                  <a:extLst>
                    <a:ext uri="{9D8B030D-6E8A-4147-A177-3AD203B41FA5}">
                      <a16:colId xmlns:a16="http://schemas.microsoft.com/office/drawing/2014/main" val="706758959"/>
                    </a:ext>
                  </a:extLst>
                </a:gridCol>
                <a:gridCol w="915476">
                  <a:extLst>
                    <a:ext uri="{9D8B030D-6E8A-4147-A177-3AD203B41FA5}">
                      <a16:colId xmlns:a16="http://schemas.microsoft.com/office/drawing/2014/main" val="3128175619"/>
                    </a:ext>
                  </a:extLst>
                </a:gridCol>
                <a:gridCol w="916313">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14400">
                  <a:extLst>
                    <a:ext uri="{9D8B030D-6E8A-4147-A177-3AD203B41FA5}">
                      <a16:colId xmlns:a16="http://schemas.microsoft.com/office/drawing/2014/main" val="751208935"/>
                    </a:ext>
                  </a:extLst>
                </a:gridCol>
                <a:gridCol w="910047">
                  <a:extLst>
                    <a:ext uri="{9D8B030D-6E8A-4147-A177-3AD203B41FA5}">
                      <a16:colId xmlns:a16="http://schemas.microsoft.com/office/drawing/2014/main" val="224016363"/>
                    </a:ext>
                  </a:extLst>
                </a:gridCol>
              </a:tblGrid>
              <a:tr h="146304">
                <a:tc>
                  <a:txBody>
                    <a:bodyPr/>
                    <a:lstStyle/>
                    <a:p>
                      <a:pPr marL="46355" algn="r">
                        <a:lnSpc>
                          <a:spcPct val="100000"/>
                        </a:lnSpc>
                        <a:spcBef>
                          <a:spcPts val="170"/>
                        </a:spcBef>
                      </a:pPr>
                      <a:r>
                        <a:rPr sz="800" b="1" spc="0" baseline="0" dirty="0">
                          <a:solidFill>
                            <a:schemeClr val="tx1"/>
                          </a:solidFill>
                          <a:latin typeface="+mn-lt"/>
                          <a:cs typeface="Gill Sans MT"/>
                        </a:rPr>
                        <a:t>Algeria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b="1" spc="0" baseline="0" dirty="0">
                          <a:solidFill>
                            <a:schemeClr val="bg1"/>
                          </a:solidFill>
                          <a:latin typeface="+mn-lt"/>
                          <a:cs typeface="Gill Sans MT"/>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4</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mn-lt"/>
                          <a:cs typeface="Gill Sans MT"/>
                        </a:rPr>
                        <a:t>11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mn-lt"/>
                          <a:cs typeface="Gill Sans MT"/>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12725" algn="r">
                        <a:lnSpc>
                          <a:spcPct val="100000"/>
                        </a:lnSpc>
                        <a:spcBef>
                          <a:spcPts val="170"/>
                        </a:spcBef>
                      </a:pPr>
                      <a:r>
                        <a:rPr sz="700" spc="0" baseline="0" dirty="0">
                          <a:solidFill>
                            <a:schemeClr val="bg1"/>
                          </a:solidFill>
                          <a:latin typeface="+mn-lt"/>
                          <a:cs typeface="Gill Sans MT"/>
                        </a:rPr>
                        <a:t>11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3156469664"/>
                  </a:ext>
                </a:extLst>
              </a:tr>
              <a:tr h="146304">
                <a:tc>
                  <a:txBody>
                    <a:bodyPr/>
                    <a:lstStyle/>
                    <a:p>
                      <a:pPr marL="46355" algn="r">
                        <a:lnSpc>
                          <a:spcPct val="100000"/>
                        </a:lnSpc>
                        <a:spcBef>
                          <a:spcPts val="170"/>
                        </a:spcBef>
                      </a:pPr>
                      <a:r>
                        <a:rPr sz="800" b="1" spc="0" baseline="0" dirty="0">
                          <a:solidFill>
                            <a:schemeClr val="tx1"/>
                          </a:solidFill>
                          <a:latin typeface="+mn-lt"/>
                          <a:cs typeface="Gill Sans MT"/>
                        </a:rPr>
                        <a:t>Bahrain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mn-lt"/>
                          <a:cs typeface="Gill Sans MT"/>
                        </a:rPr>
                        <a:t>5</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170" algn="r">
                        <a:lnSpc>
                          <a:spcPct val="100000"/>
                        </a:lnSpc>
                        <a:spcBef>
                          <a:spcPts val="170"/>
                        </a:spcBef>
                      </a:pPr>
                      <a:r>
                        <a:rPr sz="700" spc="0" baseline="0" dirty="0">
                          <a:solidFill>
                            <a:schemeClr val="bg1"/>
                          </a:solidFill>
                          <a:latin typeface="+mn-lt"/>
                          <a:cs typeface="Gill Sans MT"/>
                        </a:rPr>
                        <a:t>13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2725" algn="r">
                        <a:lnSpc>
                          <a:spcPct val="100000"/>
                        </a:lnSpc>
                        <a:spcBef>
                          <a:spcPts val="170"/>
                        </a:spcBef>
                      </a:pPr>
                      <a:r>
                        <a:rPr sz="700" spc="0" baseline="0" dirty="0">
                          <a:solidFill>
                            <a:schemeClr val="bg1"/>
                          </a:solidFill>
                          <a:latin typeface="+mn-lt"/>
                          <a:cs typeface="Gill Sans MT"/>
                        </a:rPr>
                        <a:t>17</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840866077"/>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Djibouti</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mn-lt"/>
                          <a:cs typeface="Gill Sans MT"/>
                        </a:rPr>
                        <a:t>6</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mn-lt"/>
                          <a:cs typeface="Gill Sans MT"/>
                        </a:rPr>
                        <a:t>12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17170" algn="r">
                        <a:lnSpc>
                          <a:spcPct val="100000"/>
                        </a:lnSpc>
                        <a:spcBef>
                          <a:spcPts val="170"/>
                        </a:spcBef>
                      </a:pPr>
                      <a:r>
                        <a:rPr sz="700" spc="0" baseline="0" dirty="0">
                          <a:solidFill>
                            <a:schemeClr val="bg1"/>
                          </a:solidFill>
                          <a:latin typeface="+mn-lt"/>
                          <a:cs typeface="Gill Sans MT"/>
                        </a:rPr>
                        <a:t>14</a:t>
                      </a:r>
                      <a:endParaRPr sz="700" spc="0" baseline="0">
                        <a:solidFill>
                          <a:schemeClr val="bg1"/>
                        </a:solidFill>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246332535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Egypt</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b="1"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mn-lt"/>
                          <a:cs typeface="Gill Sans MT"/>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3876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58307556"/>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Iran (Islamic Republic of)</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b="1"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046988701"/>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Iraq</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mn-lt"/>
                          <a:cs typeface="Gill Sans MT"/>
                        </a:rPr>
                        <a:t>7</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170" algn="r">
                        <a:lnSpc>
                          <a:spcPct val="100000"/>
                        </a:lnSpc>
                        <a:spcBef>
                          <a:spcPts val="170"/>
                        </a:spcBef>
                      </a:pPr>
                      <a:r>
                        <a:rPr sz="700" spc="0" baseline="0" dirty="0">
                          <a:solidFill>
                            <a:schemeClr val="bg1"/>
                          </a:solidFill>
                          <a:latin typeface="+mn-lt"/>
                          <a:cs typeface="Gill Sans MT"/>
                        </a:rPr>
                        <a:t>14</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2756260108"/>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Jordan</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algn="r">
                        <a:lnSpc>
                          <a:spcPct val="100000"/>
                        </a:lnSpc>
                      </a:pPr>
                      <a:endParaRPr sz="700" spc="0" baseline="0" dirty="0">
                        <a:solidFill>
                          <a:schemeClr val="bg1"/>
                        </a:solidFill>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2725" algn="r">
                        <a:lnSpc>
                          <a:spcPct val="100000"/>
                        </a:lnSpc>
                        <a:spcBef>
                          <a:spcPts val="170"/>
                        </a:spcBef>
                      </a:pPr>
                      <a:r>
                        <a:rPr sz="700" spc="0" baseline="0" dirty="0">
                          <a:solidFill>
                            <a:schemeClr val="bg1"/>
                          </a:solidFill>
                          <a:latin typeface="+mn-lt"/>
                          <a:cs typeface="Gill Sans MT"/>
                        </a:rPr>
                        <a:t>18</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66374096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Kuwait</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b="1" spc="0" baseline="0" dirty="0">
                          <a:solidFill>
                            <a:schemeClr val="bg1"/>
                          </a:solidFill>
                          <a:latin typeface="+mn-lt"/>
                          <a:cs typeface="Gill Sans MT"/>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8</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mn-lt"/>
                          <a:cs typeface="Gill Sans MT"/>
                        </a:rPr>
                        <a:t>11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3</a:t>
                      </a:r>
                      <a:endParaRPr sz="700" spc="0" baseline="0">
                        <a:solidFill>
                          <a:schemeClr val="bg1"/>
                        </a:solidFill>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2725" algn="r">
                        <a:lnSpc>
                          <a:spcPct val="100000"/>
                        </a:lnSpc>
                        <a:spcBef>
                          <a:spcPts val="170"/>
                        </a:spcBef>
                      </a:pPr>
                      <a:r>
                        <a:rPr sz="700" spc="0" baseline="0" dirty="0">
                          <a:solidFill>
                            <a:schemeClr val="bg1"/>
                          </a:solidFill>
                          <a:latin typeface="+mn-lt"/>
                          <a:cs typeface="Gill Sans MT"/>
                        </a:rPr>
                        <a:t>11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77695538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Lebanon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mn-lt"/>
                          <a:cs typeface="Gill Sans MT"/>
                        </a:rPr>
                        <a:t>19</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20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3551340146"/>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Libya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b="1"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489951145"/>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Morocco</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b="1"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21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3939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68265763"/>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Oman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b="1"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243840" algn="r">
                        <a:lnSpc>
                          <a:spcPct val="100000"/>
                        </a:lnSpc>
                        <a:spcBef>
                          <a:spcPts val="170"/>
                        </a:spcBef>
                      </a:pPr>
                      <a:r>
                        <a:rPr sz="700" spc="0" baseline="0" dirty="0">
                          <a:solidFill>
                            <a:schemeClr val="bg1"/>
                          </a:solidFill>
                          <a:latin typeface="+mn-lt"/>
                          <a:cs typeface="Gill Sans MT"/>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39395"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412001407"/>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Qatar</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804" algn="r">
                        <a:lnSpc>
                          <a:spcPct val="100000"/>
                        </a:lnSpc>
                        <a:spcBef>
                          <a:spcPts val="170"/>
                        </a:spcBef>
                      </a:pPr>
                      <a:r>
                        <a:rPr sz="700" spc="0" baseline="0" dirty="0">
                          <a:solidFill>
                            <a:schemeClr val="bg1"/>
                          </a:solidFill>
                          <a:latin typeface="+mn-lt"/>
                          <a:cs typeface="Gill Sans MT"/>
                        </a:rPr>
                        <a:t>15</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00514398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Saudi Arabia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b="1"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44475" algn="r">
                        <a:lnSpc>
                          <a:spcPct val="100000"/>
                        </a:lnSpc>
                        <a:spcBef>
                          <a:spcPts val="170"/>
                        </a:spcBef>
                      </a:pPr>
                      <a:r>
                        <a:rPr sz="700" spc="0" baseline="0" dirty="0">
                          <a:solidFill>
                            <a:schemeClr val="bg1"/>
                          </a:solidFill>
                          <a:latin typeface="+mn-lt"/>
                          <a:cs typeface="Gill Sans MT"/>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81918682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Somalia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L="217804" algn="r">
                        <a:lnSpc>
                          <a:spcPct val="100000"/>
                        </a:lnSpc>
                        <a:spcBef>
                          <a:spcPts val="170"/>
                        </a:spcBef>
                      </a:pPr>
                      <a:r>
                        <a:rPr sz="700" spc="0" baseline="0" dirty="0">
                          <a:solidFill>
                            <a:schemeClr val="bg1"/>
                          </a:solidFill>
                          <a:latin typeface="+mn-lt"/>
                          <a:cs typeface="Gill Sans MT"/>
                        </a:rPr>
                        <a:t>14</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338193873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Sudan</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9</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chemeClr val="bg1"/>
                          </a:solidFill>
                          <a:latin typeface="+mn-lt"/>
                          <a:cs typeface="Gill Sans MT"/>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4673528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Syrian Arab Republic</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b="1" spc="0" baseline="0" dirty="0">
                          <a:solidFill>
                            <a:schemeClr val="bg1"/>
                          </a:solidFill>
                          <a:latin typeface="+mn-lt"/>
                          <a:cs typeface="Gill Sans MT"/>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3</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spc="0" baseline="0" dirty="0">
                          <a:solidFill>
                            <a:schemeClr val="bg1"/>
                          </a:solidFill>
                          <a:latin typeface="+mn-lt"/>
                          <a:cs typeface="Gill Sans MT"/>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chemeClr val="bg1"/>
                          </a:solidFill>
                          <a:latin typeface="+mn-lt"/>
                          <a:cs typeface="Gill Sans MT"/>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66347321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Tunisia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b="1"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54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54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2</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0029"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791284606"/>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United Arab Emirates</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b="1" spc="0" baseline="0" dirty="0">
                          <a:solidFill>
                            <a:schemeClr val="bg1"/>
                          </a:solidFill>
                          <a:latin typeface="+mn-lt"/>
                          <a:cs typeface="Gill Sans MT"/>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8440"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44475" algn="r">
                        <a:lnSpc>
                          <a:spcPct val="100000"/>
                        </a:lnSpc>
                        <a:spcBef>
                          <a:spcPts val="170"/>
                        </a:spcBef>
                      </a:pPr>
                      <a:r>
                        <a:rPr sz="700" spc="0" baseline="0" dirty="0">
                          <a:solidFill>
                            <a:schemeClr val="bg1"/>
                          </a:solidFill>
                          <a:latin typeface="+mn-lt"/>
                          <a:cs typeface="Gill Sans MT"/>
                        </a:rPr>
                        <a:t>3</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0029" algn="r">
                        <a:lnSpc>
                          <a:spcPct val="100000"/>
                        </a:lnSpc>
                        <a:spcBef>
                          <a:spcPts val="170"/>
                        </a:spcBef>
                      </a:pPr>
                      <a:r>
                        <a:rPr sz="700" spc="0" baseline="0" dirty="0">
                          <a:solidFill>
                            <a:schemeClr val="bg1"/>
                          </a:solidFill>
                          <a:latin typeface="+mn-lt"/>
                          <a:cs typeface="Gill Sans MT"/>
                        </a:rPr>
                        <a:t>3</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136595375"/>
                  </a:ext>
                </a:extLst>
              </a:tr>
              <a:tr h="146304">
                <a:tc>
                  <a:txBody>
                    <a:bodyPr/>
                    <a:lstStyle/>
                    <a:p>
                      <a:pPr marL="48260" algn="r">
                        <a:lnSpc>
                          <a:spcPct val="100000"/>
                        </a:lnSpc>
                        <a:spcBef>
                          <a:spcPts val="170"/>
                        </a:spcBef>
                      </a:pPr>
                      <a:r>
                        <a:rPr sz="800" b="1" spc="0" baseline="0" dirty="0">
                          <a:solidFill>
                            <a:schemeClr val="tx1"/>
                          </a:solidFill>
                          <a:latin typeface="+mn-lt"/>
                          <a:cs typeface="Gill Sans MT"/>
                        </a:rPr>
                        <a:t>Yemen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b="1"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8440" algn="r">
                        <a:lnSpc>
                          <a:spcPct val="100000"/>
                        </a:lnSpc>
                        <a:spcBef>
                          <a:spcPts val="170"/>
                        </a:spcBef>
                      </a:pPr>
                      <a:r>
                        <a:rPr sz="700" spc="0" baseline="0" dirty="0">
                          <a:solidFill>
                            <a:schemeClr val="bg1"/>
                          </a:solidFill>
                          <a:latin typeface="+mn-lt"/>
                          <a:cs typeface="Gill Sans MT"/>
                        </a:rPr>
                        <a:t>10</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951833"/>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1138774269"/>
                  </a:ext>
                </a:extLst>
              </a:tr>
            </a:tbl>
          </a:graphicData>
        </a:graphic>
      </p:graphicFrame>
      <p:grpSp>
        <p:nvGrpSpPr>
          <p:cNvPr id="2" name="Group 1">
            <a:extLst>
              <a:ext uri="{FF2B5EF4-FFF2-40B4-BE49-F238E27FC236}">
                <a16:creationId xmlns:a16="http://schemas.microsoft.com/office/drawing/2014/main" id="{5240888D-70D7-4348-9BAE-3A920E2690D1}"/>
              </a:ext>
            </a:extLst>
          </p:cNvPr>
          <p:cNvGrpSpPr/>
          <p:nvPr/>
        </p:nvGrpSpPr>
        <p:grpSpPr>
          <a:xfrm>
            <a:off x="2468880" y="1371600"/>
            <a:ext cx="7498080" cy="1326412"/>
            <a:chOff x="2468880" y="1371600"/>
            <a:chExt cx="7498080" cy="1326412"/>
          </a:xfrm>
        </p:grpSpPr>
        <p:sp>
          <p:nvSpPr>
            <p:cNvPr id="30" name="Rectangle 29">
              <a:extLst>
                <a:ext uri="{FF2B5EF4-FFF2-40B4-BE49-F238E27FC236}">
                  <a16:creationId xmlns:a16="http://schemas.microsoft.com/office/drawing/2014/main" id="{EB8FD8FC-CF8C-42AF-983D-ACF2BAA8EA38}"/>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796985DC-30EF-4404-BA3E-FE0AFF9E8847}"/>
                </a:ext>
              </a:extLst>
            </p:cNvPr>
            <p:cNvCxnSpPr/>
            <p:nvPr/>
          </p:nvCxnSpPr>
          <p:spPr>
            <a:xfrm>
              <a:off x="338328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942A721-CDB4-4901-A67F-F989698EF73D}"/>
                </a:ext>
              </a:extLst>
            </p:cNvPr>
            <p:cNvCxnSpPr/>
            <p:nvPr/>
          </p:nvCxnSpPr>
          <p:spPr>
            <a:xfrm>
              <a:off x="429768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8C6DD77-BA82-4F4A-AF9D-126699A423A4}"/>
                </a:ext>
              </a:extLst>
            </p:cNvPr>
            <p:cNvCxnSpPr/>
            <p:nvPr/>
          </p:nvCxnSpPr>
          <p:spPr>
            <a:xfrm>
              <a:off x="521208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C51A0F-F86E-4677-B3DB-57EF888D40C5}"/>
                </a:ext>
              </a:extLst>
            </p:cNvPr>
            <p:cNvCxnSpPr/>
            <p:nvPr/>
          </p:nvCxnSpPr>
          <p:spPr>
            <a:xfrm>
              <a:off x="612648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BB19E5DD-C4B0-4453-A431-F2F1848B3280}"/>
                </a:ext>
              </a:extLst>
            </p:cNvPr>
            <p:cNvCxnSpPr/>
            <p:nvPr/>
          </p:nvCxnSpPr>
          <p:spPr>
            <a:xfrm>
              <a:off x="704088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C3F4F48-618E-49C9-A4CA-FD5359472A6A}"/>
                </a:ext>
              </a:extLst>
            </p:cNvPr>
            <p:cNvCxnSpPr/>
            <p:nvPr/>
          </p:nvCxnSpPr>
          <p:spPr>
            <a:xfrm>
              <a:off x="813816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DCE2D5D2-EEB6-49F3-BB28-14F9A0D7120B}"/>
                </a:ext>
              </a:extLst>
            </p:cNvPr>
            <p:cNvCxnSpPr/>
            <p:nvPr/>
          </p:nvCxnSpPr>
          <p:spPr>
            <a:xfrm>
              <a:off x="9052560" y="1371600"/>
              <a:ext cx="0" cy="131673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FCACB4D9-0257-4C47-8E12-1D8981D44998}"/>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87D5DC0C-401E-4C04-AB6C-D37AAB93DC9F}"/>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2F03F8AB-2921-46AE-8EC3-58F3CAB739B5}"/>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2110F799-2E77-4618-9684-0C5E6D0BDCB4}"/>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3DA3F934-8F0B-4AF4-99B3-7852C1C454F1}"/>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050A3A46-CC65-4504-90E5-AF273AD08834}"/>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51EBDB21-6A86-4C91-AD0F-3303CB133A8A}"/>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FABD4404-7280-4143-93BF-D59187398B25}"/>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378276048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Middle East and North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6447302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3200400"/>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UNAIDS National Commitments and Policy Instrument, 2017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Algeria. Code Penal. Article 343 (https://www.wipo.int/edocs/lexdocs/laws/fr/dz/dz020fr.pdf).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Bahrain. Bahrain Penal Code, 1976. Article 326 (https://www.unodc.org/res/cld/document/bhr/1976/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bahrain_penal_code_html</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/Bahrain_Penal_Code_1976.pdf).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Djibouti. Penal Code of Djibouti, 1995 (https://acjr.org.za/resource-centre/penal-code-ofdjibouti-1995/view).</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Iraq. Combating Prostitution Law No. 8 of 1988. Article 2 (gjpi.org/2010/02/20/combating-prostitutionlaw-no-8-of-1988/).</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Overview of trafficking and prostitution laws in the Middle East and Africa. London: Thomson Reuters Foundation; 2012 (https://www.trust.org/contentAsset/raw-data/1035fde5-b945-49ed-8cd4- 166bc1ec156b/file).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Sudan. The Penal Code, 1991 (https://www.ecoi.net/en/file/local/1219135/1329_1202725629_sb106- sud-criminalact1991.pdf).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UNAIDS National Commitments and Policy Instrument, 2018 (see http://lawsandpolicies.unaids.org/).</a:t>
            </a:r>
          </a:p>
          <a:p>
            <a:pPr marL="228600" marR="0" lvl="0" indent="-228600" algn="l" defTabSz="914400" rtl="0" eaLnBrk="1" fontAlgn="auto" latinLnBrk="0" hangingPunct="1">
              <a:lnSpc>
                <a:spcPct val="100000"/>
              </a:lnSpc>
              <a:spcBef>
                <a:spcPts val="0"/>
              </a:spcBef>
              <a:spcAft>
                <a:spcPts val="0"/>
              </a:spcAft>
              <a:buClrTx/>
              <a:buSzTx/>
              <a:buFontTx/>
              <a:buAutoNum type="arabicPeriod" startAt="12"/>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Republic of Djibouti.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Décret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N° 2008-0182/PR/MS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portant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Institution des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Normes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et Directives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Matière de Conseil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Dépistage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Volontaire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du VIH/SIDA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République</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de Djibouti. </a:t>
            </a:r>
          </a:p>
          <a:p>
            <a:pPr marL="230188" marR="0" lvl="0" indent="-23018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Article 19 (http://www.ilo.org/wcmsp5/groups/public/---ed_protect/---protrav/---ilo_aids/documents/legaldocument/wcms_126992.pdf).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13. 	Bahrain. 2017 law on the protection of society against HIV.</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14.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 	Bernard EJ, Cameron S. Advancing HIV justice 2. Building momentum in global advocacy against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Brighton and Amsterdam: HIV Justice Network, GNP+; 2016 (https://www.scribd.com/doc/312008825/Advancing-HIV-Justice-2-Building-momentum-inglobal-advocacy-against-HIVcriminalisation).</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16. 	Still not welcome: HIV-related travel restrictions. Geneva: UNAIDS, UNDP; 2019 (https://www.unaids.org/sites/default/files/media_asset/hiv-related-travel-restrictions-explainer_en.pdf).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17. 	UNGASS country progress report: Kingdom of Bahrain. Reporting period: January 2012–December 2013. Kingdom of Bahrain; 2014 (http://www.unaids.org/sites/default/files/country/documents/BHR_narrative_report_2014.pdf).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18. 	Jordan. Law on Residency, No. 24 (https://www.refworld.org/docid/3ae6b4ed4c.html); The Jordanian Constitution (https://www.refworld.org/pdfid/3ae6b53310.pdf); Civil Servant Policy, No 82 (https://www.ilo.org/dyn/natlex/natlex4.</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detail?p_lang</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en&amp;p_isn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=95849&amp;p_country=</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JOR&amp;p_count</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Work Law, No 8 (https://www.ilo.org/dyn/natlex/docs/WEBTEXT/45676/65048/E96JOR01.htm).</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19. 	Lebanon. Penal Code. Article 523 (https://sherloc.unodc.org/cld/legislation/lbn/lebanon_penal_code/_/article_523-524/article_523-524.html?lng=en).</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 	Lebanon. Lebanese Law on Drug Violations (https://www.aub.edu.lb/faid/Documents/LEBANESE%20SANCTIONS%20ON%20DRUG%20LAW%20VIOLATION.pdf).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21. 	Morocco. Penal Code (1963). Article 489 (https://wipolex.wipo.int/en/text/568119).</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4754880"/>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Middle East and North Africa,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32687073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Ever-married or partnered women (aged 15–49 years) who experienced physical and/or sexual violence by an intimate partner in their lifetime, countries with available data, Middle East and </a:t>
            </a:r>
          </a:p>
          <a:p>
            <a:pPr>
              <a:lnSpc>
                <a:spcPct val="100000"/>
              </a:lnSpc>
              <a:spcBef>
                <a:spcPts val="0"/>
              </a:spcBef>
            </a:pPr>
            <a:r>
              <a:rPr lang="en-US" dirty="0"/>
              <a:t>North Africa,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BDF35665-B336-4471-BAD5-2018B8553173}"/>
              </a:ext>
            </a:extLst>
          </p:cNvPr>
          <p:cNvGrpSpPr/>
          <p:nvPr/>
        </p:nvGrpSpPr>
        <p:grpSpPr>
          <a:xfrm>
            <a:off x="457197" y="2743200"/>
            <a:ext cx="10789920" cy="3809929"/>
            <a:chOff x="457197" y="2743200"/>
            <a:chExt cx="10789920" cy="380992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078992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Violence against women prevalence estimates, 2018: global, regional and national prevalence estimates for intimate partner violence against women and global and regional prevalence estimates for non-partner sexual violence against women. Geneva: World Health Organization; 2021. </a:t>
              </a:r>
            </a:p>
          </p:txBody>
        </p:sp>
        <p:sp>
          <p:nvSpPr>
            <p:cNvPr id="12" name="object 10">
              <a:extLst>
                <a:ext uri="{FF2B5EF4-FFF2-40B4-BE49-F238E27FC236}">
                  <a16:creationId xmlns:a16="http://schemas.microsoft.com/office/drawing/2014/main" id="{05929082-D69A-4AFE-BEF0-6703AAE804E7}"/>
                </a:ext>
              </a:extLst>
            </p:cNvPr>
            <p:cNvSpPr txBox="1"/>
            <p:nvPr/>
          </p:nvSpPr>
          <p:spPr>
            <a:xfrm>
              <a:off x="1417320" y="3723496"/>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13" name="TextBox 12">
              <a:extLst>
                <a:ext uri="{FF2B5EF4-FFF2-40B4-BE49-F238E27FC236}">
                  <a16:creationId xmlns:a16="http://schemas.microsoft.com/office/drawing/2014/main" id="{F3E43FCA-46A1-4606-805F-8A206F4DE0CE}"/>
                </a:ext>
              </a:extLst>
            </p:cNvPr>
            <p:cNvSpPr txBox="1"/>
            <p:nvPr/>
          </p:nvSpPr>
          <p:spPr>
            <a:xfrm>
              <a:off x="2194560" y="5166360"/>
              <a:ext cx="91440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Egypt</a:t>
              </a:r>
              <a:endParaRPr kumimoji="0" lang="en-GB"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0572D9F9-A2ED-40F4-8467-2A0403C13D9E}"/>
                </a:ext>
              </a:extLst>
            </p:cNvPr>
            <p:cNvSpPr txBox="1"/>
            <p:nvPr/>
          </p:nvSpPr>
          <p:spPr>
            <a:xfrm>
              <a:off x="3108960" y="5166360"/>
              <a:ext cx="914400" cy="500137"/>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Iran</a:t>
              </a:r>
            </a:p>
            <a:p>
              <a:pPr marL="0" marR="0" lvl="0" indent="0" algn="ctr"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(Islamic Republic of)</a:t>
              </a:r>
              <a:endParaRPr kumimoji="0" lang="en-US"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C804D431-4AE8-42C8-BD16-B9930CD58E8B}"/>
                </a:ext>
              </a:extLst>
            </p:cNvPr>
            <p:cNvSpPr txBox="1"/>
            <p:nvPr/>
          </p:nvSpPr>
          <p:spPr>
            <a:xfrm>
              <a:off x="4023360" y="5166360"/>
              <a:ext cx="91440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Iraq</a:t>
              </a:r>
            </a:p>
          </p:txBody>
        </p:sp>
        <p:sp>
          <p:nvSpPr>
            <p:cNvPr id="16" name="TextBox 15">
              <a:extLst>
                <a:ext uri="{FF2B5EF4-FFF2-40B4-BE49-F238E27FC236}">
                  <a16:creationId xmlns:a16="http://schemas.microsoft.com/office/drawing/2014/main" id="{3D8FDA8A-1785-4C0B-A57E-27AEDA113345}"/>
                </a:ext>
              </a:extLst>
            </p:cNvPr>
            <p:cNvSpPr txBox="1"/>
            <p:nvPr/>
          </p:nvSpPr>
          <p:spPr>
            <a:xfrm>
              <a:off x="5852160" y="5166360"/>
              <a:ext cx="914400" cy="500137"/>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Occupied</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Palestinian</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territory</a:t>
              </a:r>
            </a:p>
          </p:txBody>
        </p:sp>
        <p:sp>
          <p:nvSpPr>
            <p:cNvPr id="17" name="TextBox 16">
              <a:extLst>
                <a:ext uri="{FF2B5EF4-FFF2-40B4-BE49-F238E27FC236}">
                  <a16:creationId xmlns:a16="http://schemas.microsoft.com/office/drawing/2014/main" id="{801BE334-9516-4F5B-BB8E-41D50ACB5733}"/>
                </a:ext>
              </a:extLst>
            </p:cNvPr>
            <p:cNvSpPr txBox="1"/>
            <p:nvPr/>
          </p:nvSpPr>
          <p:spPr>
            <a:xfrm>
              <a:off x="4937760" y="5166360"/>
              <a:ext cx="91440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normalizeH="0" noProof="0" dirty="0">
                  <a:ln>
                    <a:noFill/>
                  </a:ln>
                  <a:solidFill>
                    <a:prstClr val="black"/>
                  </a:solidFill>
                  <a:effectLst/>
                  <a:uLnTx/>
                  <a:uFillTx/>
                  <a:latin typeface="Arial" panose="020B0604020202020204"/>
                  <a:ea typeface="+mn-ea"/>
                  <a:cs typeface="+mn-cs"/>
                </a:rPr>
                <a:t>Jordan</a:t>
              </a:r>
            </a:p>
          </p:txBody>
        </p:sp>
        <p:sp>
          <p:nvSpPr>
            <p:cNvPr id="18" name="TextBox 17">
              <a:extLst>
                <a:ext uri="{FF2B5EF4-FFF2-40B4-BE49-F238E27FC236}">
                  <a16:creationId xmlns:a16="http://schemas.microsoft.com/office/drawing/2014/main" id="{0BD48B09-783A-49B4-B698-B1CF899A6985}"/>
                </a:ext>
              </a:extLst>
            </p:cNvPr>
            <p:cNvSpPr txBox="1"/>
            <p:nvPr/>
          </p:nvSpPr>
          <p:spPr>
            <a:xfrm>
              <a:off x="6766560" y="5166360"/>
              <a:ext cx="91440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Tunisia</a:t>
              </a:r>
              <a:endParaRPr kumimoji="0" lang="en-US" sz="1200" b="0" i="0" u="none" strike="noStrike" kern="1200" cap="none" normalizeH="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805D5FAD-84EE-4662-8B24-12AF327ACB97}"/>
                </a:ext>
              </a:extLst>
            </p:cNvPr>
            <p:cNvSpPr txBox="1"/>
            <p:nvPr/>
          </p:nvSpPr>
          <p:spPr>
            <a:xfrm>
              <a:off x="7680960" y="5166360"/>
              <a:ext cx="914400" cy="16671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Global</a:t>
              </a:r>
              <a:endParaRPr kumimoji="0" lang="en-US" sz="1200" b="0" i="0" u="none" strike="noStrike" kern="1200" cap="none" normalizeH="0" noProof="0" dirty="0">
                <a:ln>
                  <a:noFill/>
                </a:ln>
                <a:solidFill>
                  <a:prstClr val="black"/>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953EC955-D2FC-41ED-9A3F-C5E7F26D413F}"/>
                </a:ext>
              </a:extLst>
            </p:cNvPr>
            <p:cNvGrpSpPr/>
            <p:nvPr/>
          </p:nvGrpSpPr>
          <p:grpSpPr>
            <a:xfrm>
              <a:off x="1605776" y="3840480"/>
              <a:ext cx="431757" cy="271869"/>
              <a:chOff x="922636" y="2792350"/>
              <a:chExt cx="431757" cy="271869"/>
            </a:xfrm>
          </p:grpSpPr>
          <p:cxnSp>
            <p:nvCxnSpPr>
              <p:cNvPr id="38" name="Straight Connector 37">
                <a:extLst>
                  <a:ext uri="{FF2B5EF4-FFF2-40B4-BE49-F238E27FC236}">
                    <a16:creationId xmlns:a16="http://schemas.microsoft.com/office/drawing/2014/main" id="{104D0905-6BA2-4C7D-96AA-C567D7660C22}"/>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1CC35CA-8CC6-478C-A372-5AFCF4ADDA4B}"/>
                  </a:ext>
                </a:extLst>
              </p:cNvPr>
              <p:cNvSpPr txBox="1"/>
              <p:nvPr/>
            </p:nvSpPr>
            <p:spPr>
              <a:xfrm>
                <a:off x="922636" y="279235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3EA195CC-ACB9-4FCA-87CF-B247526D6933}"/>
                </a:ext>
              </a:extLst>
            </p:cNvPr>
            <p:cNvGrpSpPr/>
            <p:nvPr/>
          </p:nvGrpSpPr>
          <p:grpSpPr>
            <a:xfrm>
              <a:off x="1605776" y="4389120"/>
              <a:ext cx="431757" cy="271869"/>
              <a:chOff x="922636" y="3843910"/>
              <a:chExt cx="431757" cy="271869"/>
            </a:xfrm>
          </p:grpSpPr>
          <p:cxnSp>
            <p:nvCxnSpPr>
              <p:cNvPr id="41" name="Straight Connector 40">
                <a:extLst>
                  <a:ext uri="{FF2B5EF4-FFF2-40B4-BE49-F238E27FC236}">
                    <a16:creationId xmlns:a16="http://schemas.microsoft.com/office/drawing/2014/main" id="{49E5DF8E-404F-4E67-8E69-F46779E5A612}"/>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0F0D9C05-712D-4402-9A0A-C4EF5EFA5B34}"/>
                  </a:ext>
                </a:extLst>
              </p:cNvPr>
              <p:cNvSpPr txBox="1"/>
              <p:nvPr/>
            </p:nvSpPr>
            <p:spPr>
              <a:xfrm>
                <a:off x="922636" y="384391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2" name="Group 51">
              <a:extLst>
                <a:ext uri="{FF2B5EF4-FFF2-40B4-BE49-F238E27FC236}">
                  <a16:creationId xmlns:a16="http://schemas.microsoft.com/office/drawing/2014/main" id="{C14B607E-2B9B-4D91-8980-086477B59669}"/>
                </a:ext>
              </a:extLst>
            </p:cNvPr>
            <p:cNvGrpSpPr/>
            <p:nvPr/>
          </p:nvGrpSpPr>
          <p:grpSpPr>
            <a:xfrm>
              <a:off x="1605776" y="3291840"/>
              <a:ext cx="431757" cy="271869"/>
              <a:chOff x="922636" y="2426590"/>
              <a:chExt cx="431757" cy="271869"/>
            </a:xfrm>
          </p:grpSpPr>
          <p:cxnSp>
            <p:nvCxnSpPr>
              <p:cNvPr id="53" name="Straight Connector 52">
                <a:extLst>
                  <a:ext uri="{FF2B5EF4-FFF2-40B4-BE49-F238E27FC236}">
                    <a16:creationId xmlns:a16="http://schemas.microsoft.com/office/drawing/2014/main" id="{A853C9E3-F623-4131-A150-5C5F402BB858}"/>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79DBD1D2-B3EE-415F-B257-438839298209}"/>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53915267-EB18-4E18-8463-7EB3058401FC}"/>
                </a:ext>
              </a:extLst>
            </p:cNvPr>
            <p:cNvGrpSpPr/>
            <p:nvPr/>
          </p:nvGrpSpPr>
          <p:grpSpPr>
            <a:xfrm>
              <a:off x="1602868" y="2743200"/>
              <a:ext cx="431757" cy="271869"/>
              <a:chOff x="922636" y="2426590"/>
              <a:chExt cx="431757" cy="271869"/>
            </a:xfrm>
          </p:grpSpPr>
          <p:cxnSp>
            <p:nvCxnSpPr>
              <p:cNvPr id="58" name="Straight Connector 57">
                <a:extLst>
                  <a:ext uri="{FF2B5EF4-FFF2-40B4-BE49-F238E27FC236}">
                    <a16:creationId xmlns:a16="http://schemas.microsoft.com/office/drawing/2014/main" id="{BF9749CB-8CCC-4EFB-B51C-178C69029751}"/>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964389B9-48A9-4AB9-84FC-8BF93A4CAF06}"/>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4</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95" name="Group 94">
              <a:extLst>
                <a:ext uri="{FF2B5EF4-FFF2-40B4-BE49-F238E27FC236}">
                  <a16:creationId xmlns:a16="http://schemas.microsoft.com/office/drawing/2014/main" id="{0A2255AD-A4A5-45C0-905C-ADB4D35AF39F}"/>
                </a:ext>
              </a:extLst>
            </p:cNvPr>
            <p:cNvGrpSpPr/>
            <p:nvPr/>
          </p:nvGrpSpPr>
          <p:grpSpPr>
            <a:xfrm>
              <a:off x="2468880" y="3357558"/>
              <a:ext cx="5852160" cy="1724032"/>
              <a:chOff x="2514600" y="3357558"/>
              <a:chExt cx="5852160" cy="1724032"/>
            </a:xfrm>
          </p:grpSpPr>
          <p:sp>
            <p:nvSpPr>
              <p:cNvPr id="22" name="Rectangle 21">
                <a:extLst>
                  <a:ext uri="{FF2B5EF4-FFF2-40B4-BE49-F238E27FC236}">
                    <a16:creationId xmlns:a16="http://schemas.microsoft.com/office/drawing/2014/main" id="{E3E1BD0E-B70D-46D6-AF63-CF5CAA41F351}"/>
                  </a:ext>
                </a:extLst>
              </p:cNvPr>
              <p:cNvSpPr/>
              <p:nvPr/>
            </p:nvSpPr>
            <p:spPr>
              <a:xfrm>
                <a:off x="2514600" y="3419474"/>
                <a:ext cx="365760" cy="165506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BC863CD2-E2F9-4E01-8CAF-F2EDF8B3AAD5}"/>
                  </a:ext>
                </a:extLst>
              </p:cNvPr>
              <p:cNvSpPr/>
              <p:nvPr/>
            </p:nvSpPr>
            <p:spPr>
              <a:xfrm>
                <a:off x="3429000" y="3357558"/>
                <a:ext cx="365760" cy="171907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Rectangle 86">
                <a:extLst>
                  <a:ext uri="{FF2B5EF4-FFF2-40B4-BE49-F238E27FC236}">
                    <a16:creationId xmlns:a16="http://schemas.microsoft.com/office/drawing/2014/main" id="{A7E352E8-AE66-46E7-8B31-4FD284BA1CF9}"/>
                  </a:ext>
                </a:extLst>
              </p:cNvPr>
              <p:cNvSpPr/>
              <p:nvPr/>
            </p:nvSpPr>
            <p:spPr>
              <a:xfrm>
                <a:off x="4343400" y="3648075"/>
                <a:ext cx="365760" cy="1431607"/>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D6B944B5-3BE0-4BBB-8828-6F5F4F0E6082}"/>
                  </a:ext>
                </a:extLst>
              </p:cNvPr>
              <p:cNvSpPr/>
              <p:nvPr/>
            </p:nvSpPr>
            <p:spPr>
              <a:xfrm>
                <a:off x="5257800" y="3742548"/>
                <a:ext cx="365760" cy="133502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FE4CAB04-7F69-451F-997E-9039CD00CB12}"/>
                  </a:ext>
                </a:extLst>
              </p:cNvPr>
              <p:cNvSpPr/>
              <p:nvPr/>
            </p:nvSpPr>
            <p:spPr>
              <a:xfrm>
                <a:off x="6172200" y="3486152"/>
                <a:ext cx="365760" cy="159105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Rectangle 89">
                <a:extLst>
                  <a:ext uri="{FF2B5EF4-FFF2-40B4-BE49-F238E27FC236}">
                    <a16:creationId xmlns:a16="http://schemas.microsoft.com/office/drawing/2014/main" id="{F0A132A8-8102-4351-8A4D-9A5D1B8DA66D}"/>
                  </a:ext>
                </a:extLst>
              </p:cNvPr>
              <p:cNvSpPr/>
              <p:nvPr/>
            </p:nvSpPr>
            <p:spPr>
              <a:xfrm>
                <a:off x="7086600" y="3709990"/>
                <a:ext cx="365760" cy="137160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F231EC72-D38B-4BE3-9176-CF2940BB6663}"/>
                  </a:ext>
                </a:extLst>
              </p:cNvPr>
              <p:cNvSpPr/>
              <p:nvPr/>
            </p:nvSpPr>
            <p:spPr>
              <a:xfrm>
                <a:off x="8001000" y="3582760"/>
                <a:ext cx="365760" cy="149047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96" name="Group 95">
              <a:extLst>
                <a:ext uri="{FF2B5EF4-FFF2-40B4-BE49-F238E27FC236}">
                  <a16:creationId xmlns:a16="http://schemas.microsoft.com/office/drawing/2014/main" id="{62F5670D-99A3-4AE8-BD1B-5158ED1582C1}"/>
                </a:ext>
              </a:extLst>
            </p:cNvPr>
            <p:cNvGrpSpPr/>
            <p:nvPr/>
          </p:nvGrpSpPr>
          <p:grpSpPr>
            <a:xfrm>
              <a:off x="2468880" y="3081528"/>
              <a:ext cx="5852160" cy="567870"/>
              <a:chOff x="2468880" y="2926080"/>
              <a:chExt cx="5852160" cy="567870"/>
            </a:xfrm>
          </p:grpSpPr>
          <p:sp>
            <p:nvSpPr>
              <p:cNvPr id="98" name="Rectangle 97">
                <a:extLst>
                  <a:ext uri="{FF2B5EF4-FFF2-40B4-BE49-F238E27FC236}">
                    <a16:creationId xmlns:a16="http://schemas.microsoft.com/office/drawing/2014/main" id="{42F78704-DCC6-4D0A-882E-4065A0018505}"/>
                  </a:ext>
                </a:extLst>
              </p:cNvPr>
              <p:cNvSpPr/>
              <p:nvPr/>
            </p:nvSpPr>
            <p:spPr>
              <a:xfrm>
                <a:off x="2468880" y="2987996"/>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30</a:t>
                </a:r>
              </a:p>
            </p:txBody>
          </p:sp>
          <p:sp>
            <p:nvSpPr>
              <p:cNvPr id="99" name="Rectangle 98">
                <a:extLst>
                  <a:ext uri="{FF2B5EF4-FFF2-40B4-BE49-F238E27FC236}">
                    <a16:creationId xmlns:a16="http://schemas.microsoft.com/office/drawing/2014/main" id="{2BFA956E-2773-4FC0-9F9A-BA686B76D186}"/>
                  </a:ext>
                </a:extLst>
              </p:cNvPr>
              <p:cNvSpPr/>
              <p:nvPr/>
            </p:nvSpPr>
            <p:spPr>
              <a:xfrm>
                <a:off x="3383280" y="292608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31</a:t>
                </a:r>
              </a:p>
            </p:txBody>
          </p:sp>
          <p:sp>
            <p:nvSpPr>
              <p:cNvPr id="100" name="Rectangle 99">
                <a:extLst>
                  <a:ext uri="{FF2B5EF4-FFF2-40B4-BE49-F238E27FC236}">
                    <a16:creationId xmlns:a16="http://schemas.microsoft.com/office/drawing/2014/main" id="{FE12E358-0B64-4C7F-9D98-5B317FB11EE8}"/>
                  </a:ext>
                </a:extLst>
              </p:cNvPr>
              <p:cNvSpPr/>
              <p:nvPr/>
            </p:nvSpPr>
            <p:spPr>
              <a:xfrm>
                <a:off x="4297680" y="3216597"/>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26</a:t>
                </a:r>
              </a:p>
            </p:txBody>
          </p:sp>
          <p:sp>
            <p:nvSpPr>
              <p:cNvPr id="101" name="Rectangle 100">
                <a:extLst>
                  <a:ext uri="{FF2B5EF4-FFF2-40B4-BE49-F238E27FC236}">
                    <a16:creationId xmlns:a16="http://schemas.microsoft.com/office/drawing/2014/main" id="{90BAC392-9C7D-4370-8809-07A09F316072}"/>
                  </a:ext>
                </a:extLst>
              </p:cNvPr>
              <p:cNvSpPr/>
              <p:nvPr/>
            </p:nvSpPr>
            <p:spPr>
              <a:xfrm>
                <a:off x="5212080" y="3311070"/>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24</a:t>
                </a:r>
              </a:p>
            </p:txBody>
          </p:sp>
          <p:sp>
            <p:nvSpPr>
              <p:cNvPr id="102" name="Rectangle 101">
                <a:extLst>
                  <a:ext uri="{FF2B5EF4-FFF2-40B4-BE49-F238E27FC236}">
                    <a16:creationId xmlns:a16="http://schemas.microsoft.com/office/drawing/2014/main" id="{413C2904-667E-4517-BCCD-ED54E61EA4EA}"/>
                  </a:ext>
                </a:extLst>
              </p:cNvPr>
              <p:cNvSpPr/>
              <p:nvPr/>
            </p:nvSpPr>
            <p:spPr>
              <a:xfrm>
                <a:off x="6126480" y="3054674"/>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29</a:t>
                </a:r>
              </a:p>
            </p:txBody>
          </p:sp>
          <p:sp>
            <p:nvSpPr>
              <p:cNvPr id="103" name="Rectangle 102">
                <a:extLst>
                  <a:ext uri="{FF2B5EF4-FFF2-40B4-BE49-F238E27FC236}">
                    <a16:creationId xmlns:a16="http://schemas.microsoft.com/office/drawing/2014/main" id="{CE98EED6-824A-4466-91EA-564C9EEA63A1}"/>
                  </a:ext>
                </a:extLst>
              </p:cNvPr>
              <p:cNvSpPr/>
              <p:nvPr/>
            </p:nvSpPr>
            <p:spPr>
              <a:xfrm>
                <a:off x="7040880" y="3278512"/>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25</a:t>
                </a:r>
              </a:p>
            </p:txBody>
          </p:sp>
          <p:sp>
            <p:nvSpPr>
              <p:cNvPr id="104" name="Rectangle 103">
                <a:extLst>
                  <a:ext uri="{FF2B5EF4-FFF2-40B4-BE49-F238E27FC236}">
                    <a16:creationId xmlns:a16="http://schemas.microsoft.com/office/drawing/2014/main" id="{0A443BDF-D8E3-4CFE-9C77-C3FCC6C299F1}"/>
                  </a:ext>
                </a:extLst>
              </p:cNvPr>
              <p:cNvSpPr/>
              <p:nvPr/>
            </p:nvSpPr>
            <p:spPr>
              <a:xfrm>
                <a:off x="7955280" y="3151282"/>
                <a:ext cx="36576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Arial" panose="020B0604020202020204"/>
                    <a:ea typeface="+mn-ea"/>
                    <a:cs typeface="+mn-cs"/>
                  </a:rPr>
                  <a:t>27</a:t>
                </a:r>
              </a:p>
            </p:txBody>
          </p:sp>
        </p:grpSp>
        <p:grpSp>
          <p:nvGrpSpPr>
            <p:cNvPr id="2" name="Group 1">
              <a:extLst>
                <a:ext uri="{FF2B5EF4-FFF2-40B4-BE49-F238E27FC236}">
                  <a16:creationId xmlns:a16="http://schemas.microsoft.com/office/drawing/2014/main" id="{72C2D115-9CBB-4420-AD79-6D1803E50BF9}"/>
                </a:ext>
              </a:extLst>
            </p:cNvPr>
            <p:cNvGrpSpPr/>
            <p:nvPr/>
          </p:nvGrpSpPr>
          <p:grpSpPr>
            <a:xfrm>
              <a:off x="1690735" y="4937760"/>
              <a:ext cx="6903046" cy="271869"/>
              <a:chOff x="1507855" y="4526280"/>
              <a:chExt cx="6903046" cy="271869"/>
            </a:xfrm>
          </p:grpSpPr>
          <p:cxnSp>
            <p:nvCxnSpPr>
              <p:cNvPr id="68" name="Straight Connector 67">
                <a:extLst>
                  <a:ext uri="{FF2B5EF4-FFF2-40B4-BE49-F238E27FC236}">
                    <a16:creationId xmlns:a16="http://schemas.microsoft.com/office/drawing/2014/main" id="{09626503-C45B-43F3-9B31-738536834D05}"/>
                  </a:ext>
                </a:extLst>
              </p:cNvPr>
              <p:cNvCxnSpPr/>
              <p:nvPr/>
            </p:nvCxnSpPr>
            <p:spPr>
              <a:xfrm>
                <a:off x="1744925" y="4663440"/>
                <a:ext cx="66659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90D57DBE-4D54-4BF2-82D9-721B187FB078}"/>
                  </a:ext>
                </a:extLst>
              </p:cNvPr>
              <p:cNvSpPr txBox="1"/>
              <p:nvPr/>
            </p:nvSpPr>
            <p:spPr>
              <a:xfrm>
                <a:off x="1507855" y="452628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292002881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Middle East and North Africa, 2010–2020, and estimated resource needs 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84E0F220-404C-4142-B6EE-2D945DD1035F}"/>
              </a:ext>
            </a:extLst>
          </p:cNvPr>
          <p:cNvGrpSpPr/>
          <p:nvPr/>
        </p:nvGrpSpPr>
        <p:grpSpPr>
          <a:xfrm>
            <a:off x="457198" y="2395728"/>
            <a:ext cx="10877742" cy="4158960"/>
            <a:chOff x="457198" y="2395728"/>
            <a:chExt cx="10877742" cy="4158960"/>
          </a:xfrm>
        </p:grpSpPr>
        <p:sp>
          <p:nvSpPr>
            <p:cNvPr id="10" name="TextBox 9">
              <a:extLst>
                <a:ext uri="{FF2B5EF4-FFF2-40B4-BE49-F238E27FC236}">
                  <a16:creationId xmlns:a16="http://schemas.microsoft.com/office/drawing/2014/main" id="{A9C4BAB7-98F3-4455-89AE-68F8E62967A5}"/>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11" name="TextBox 10">
              <a:extLst>
                <a:ext uri="{FF2B5EF4-FFF2-40B4-BE49-F238E27FC236}">
                  <a16:creationId xmlns:a16="http://schemas.microsoft.com/office/drawing/2014/main" id="{AD101D62-A4C7-4683-9581-08817A976A93}"/>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2" name="Group 1">
              <a:extLst>
                <a:ext uri="{FF2B5EF4-FFF2-40B4-BE49-F238E27FC236}">
                  <a16:creationId xmlns:a16="http://schemas.microsoft.com/office/drawing/2014/main" id="{E18D7ECC-5620-45E0-8ED5-575384DCF82C}"/>
                </a:ext>
              </a:extLst>
            </p:cNvPr>
            <p:cNvGrpSpPr/>
            <p:nvPr/>
          </p:nvGrpSpPr>
          <p:grpSpPr>
            <a:xfrm>
              <a:off x="685800" y="2395728"/>
              <a:ext cx="10643307" cy="3439017"/>
              <a:chOff x="685800" y="2487168"/>
              <a:chExt cx="10643307" cy="3439017"/>
            </a:xfrm>
          </p:grpSpPr>
          <p:sp>
            <p:nvSpPr>
              <p:cNvPr id="12" name="object 10">
                <a:extLst>
                  <a:ext uri="{FF2B5EF4-FFF2-40B4-BE49-F238E27FC236}">
                    <a16:creationId xmlns:a16="http://schemas.microsoft.com/office/drawing/2014/main" id="{F9A675C9-7C46-4B03-8FE4-7469C77A5061}"/>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3" name="Group 12">
                <a:extLst>
                  <a:ext uri="{FF2B5EF4-FFF2-40B4-BE49-F238E27FC236}">
                    <a16:creationId xmlns:a16="http://schemas.microsoft.com/office/drawing/2014/main" id="{B4B55107-159F-4E0F-AEEE-54B2F62DA474}"/>
                  </a:ext>
                </a:extLst>
              </p:cNvPr>
              <p:cNvGrpSpPr/>
              <p:nvPr/>
            </p:nvGrpSpPr>
            <p:grpSpPr>
              <a:xfrm>
                <a:off x="1746504" y="5654316"/>
                <a:ext cx="9582603" cy="271869"/>
                <a:chOff x="1962367" y="5654316"/>
                <a:chExt cx="9582603" cy="271869"/>
              </a:xfrm>
            </p:grpSpPr>
            <p:sp>
              <p:nvSpPr>
                <p:cNvPr id="14" name="TextBox 13">
                  <a:extLst>
                    <a:ext uri="{FF2B5EF4-FFF2-40B4-BE49-F238E27FC236}">
                      <a16:creationId xmlns:a16="http://schemas.microsoft.com/office/drawing/2014/main" id="{BF473508-E50E-4A2A-8A64-58E841E6BE85}"/>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7B08EB47-D197-4164-9BB6-A2EB3AC90135}"/>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D2031551-5802-4608-AC40-B8974C40AD89}"/>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CD0D038C-82D6-4262-9A48-9161C4F59FFD}"/>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DC6935AE-B3AA-44E6-8DFA-C554AEA0D53D}"/>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6F9EDEFF-B77C-4938-9141-5DAD835BF90A}"/>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3D7AED30-739D-43D1-9ABE-854BDB4735CC}"/>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86B81EF1-7AA8-4C63-9F26-EFC54215881C}"/>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85">
                  <a:extLst>
                    <a:ext uri="{FF2B5EF4-FFF2-40B4-BE49-F238E27FC236}">
                      <a16:creationId xmlns:a16="http://schemas.microsoft.com/office/drawing/2014/main" id="{E77167B9-3CB8-46CE-9863-37A69E186914}"/>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85">
                  <a:extLst>
                    <a:ext uri="{FF2B5EF4-FFF2-40B4-BE49-F238E27FC236}">
                      <a16:creationId xmlns:a16="http://schemas.microsoft.com/office/drawing/2014/main" id="{4B097FDA-74D1-48D9-955A-75AD5903CA04}"/>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aphicFrame>
            <p:nvGraphicFramePr>
              <p:cNvPr id="27" name="Chart 26">
                <a:extLst>
                  <a:ext uri="{FF2B5EF4-FFF2-40B4-BE49-F238E27FC236}">
                    <a16:creationId xmlns:a16="http://schemas.microsoft.com/office/drawing/2014/main" id="{188CA67C-436D-451A-A679-2582C5652AAB}"/>
                  </a:ext>
                </a:extLst>
              </p:cNvPr>
              <p:cNvGraphicFramePr>
                <a:graphicFrameLocks/>
              </p:cNvGraphicFramePr>
              <p:nvPr>
                <p:extLst>
                  <p:ext uri="{D42A27DB-BD31-4B8C-83A1-F6EECF244321}">
                    <p14:modId xmlns:p14="http://schemas.microsoft.com/office/powerpoint/2010/main" val="3595944441"/>
                  </p:ext>
                </p:extLst>
              </p:nvPr>
            </p:nvGraphicFramePr>
            <p:xfrm>
              <a:off x="813816" y="2487168"/>
              <a:ext cx="8503920" cy="3172968"/>
            </p:xfrm>
            <a:graphic>
              <a:graphicData uri="http://schemas.openxmlformats.org/drawingml/2006/chart">
                <c:chart xmlns:c="http://schemas.openxmlformats.org/drawingml/2006/chart" xmlns:r="http://schemas.openxmlformats.org/officeDocument/2006/relationships" r:id="rId2"/>
              </a:graphicData>
            </a:graphic>
          </p:graphicFrame>
        </p:grpSp>
      </p:grpSp>
    </p:spTree>
    <p:extLst>
      <p:ext uri="{BB962C8B-B14F-4D97-AF65-F5344CB8AC3E}">
        <p14:creationId xmlns:p14="http://schemas.microsoft.com/office/powerpoint/2010/main" val="36349349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9ADC41A-D018-4FB3-B612-1056DFA5D7A5}"/>
              </a:ext>
            </a:extLst>
          </p:cNvPr>
          <p:cNvGrpSpPr/>
          <p:nvPr/>
        </p:nvGrpSpPr>
        <p:grpSpPr>
          <a:xfrm>
            <a:off x="0" y="0"/>
            <a:ext cx="12192000" cy="6858000"/>
            <a:chOff x="0" y="0"/>
            <a:chExt cx="12192000" cy="6858000"/>
          </a:xfrm>
        </p:grpSpPr>
        <p:pic>
          <p:nvPicPr>
            <p:cNvPr id="8" name="Picture 7" descr="A picture containing text, person&#10;&#10;Description automatically generated">
              <a:extLst>
                <a:ext uri="{FF2B5EF4-FFF2-40B4-BE49-F238E27FC236}">
                  <a16:creationId xmlns:a16="http://schemas.microsoft.com/office/drawing/2014/main" id="{307FCC1E-AF08-4AEA-BE45-C28A186D292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2">
              <a:extLst>
                <a:ext uri="{FF2B5EF4-FFF2-40B4-BE49-F238E27FC236}">
                  <a16:creationId xmlns:a16="http://schemas.microsoft.com/office/drawing/2014/main" id="{ED915837-750E-443C-9887-C4EF0CC312A0}"/>
                </a:ext>
              </a:extLst>
            </p:cNvPr>
            <p:cNvSpPr txBox="1">
              <a:spLocks/>
            </p:cNvSpPr>
            <p:nvPr/>
          </p:nvSpPr>
          <p:spPr>
            <a:xfrm>
              <a:off x="688156" y="1776117"/>
              <a:ext cx="4534293" cy="165288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INTRODUCTION AND SUMMARY</a:t>
              </a:r>
              <a:endParaRPr kumimoji="0" lang="LID4096"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endParaRPr>
            </a:p>
          </p:txBody>
        </p:sp>
        <p:pic>
          <p:nvPicPr>
            <p:cNvPr id="9" name="Image 4">
              <a:extLst>
                <a:ext uri="{FF2B5EF4-FFF2-40B4-BE49-F238E27FC236}">
                  <a16:creationId xmlns:a16="http://schemas.microsoft.com/office/drawing/2014/main" id="{B54021AF-A7E5-4152-A659-B0A483C955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10" name="Rectangle 9">
              <a:extLst>
                <a:ext uri="{FF2B5EF4-FFF2-40B4-BE49-F238E27FC236}">
                  <a16:creationId xmlns:a16="http://schemas.microsoft.com/office/drawing/2014/main" id="{A88050CD-5602-47C6-BBA8-4F174E6105FC}"/>
                </a:ext>
              </a:extLst>
            </p:cNvPr>
            <p:cNvSpPr/>
            <p:nvPr/>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1" name="Title 2">
              <a:extLst>
                <a:ext uri="{FF2B5EF4-FFF2-40B4-BE49-F238E27FC236}">
                  <a16:creationId xmlns:a16="http://schemas.microsoft.com/office/drawing/2014/main" id="{44CD4659-588A-4FEE-9113-5037D0180339}"/>
                </a:ext>
              </a:extLst>
            </p:cNvPr>
            <p:cNvSpPr txBox="1">
              <a:spLocks/>
            </p:cNvSpPr>
            <p:nvPr/>
          </p:nvSpPr>
          <p:spPr>
            <a:xfrm>
              <a:off x="688156" y="944512"/>
              <a:ext cx="1754720" cy="91256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H" sz="6600" b="1" i="0" u="none" strike="noStrike" kern="1200" cap="none" spc="120" normalizeH="0" baseline="0" noProof="0" dirty="0">
                  <a:ln>
                    <a:noFill/>
                  </a:ln>
                  <a:solidFill>
                    <a:srgbClr val="F36E25"/>
                  </a:solidFill>
                  <a:effectLst/>
                  <a:uLnTx/>
                  <a:uFillTx/>
                  <a:latin typeface="Arial" panose="020B0604020202020204" pitchFamily="34" charset="0"/>
                  <a:ea typeface="+mj-ea"/>
                  <a:cs typeface="+mj-cs"/>
                </a:rPr>
                <a:t>I</a:t>
              </a:r>
              <a:endParaRPr kumimoji="0" lang="LID4096" sz="6600" b="1" i="0" u="none" strike="noStrike" kern="1200" cap="none" spc="120" normalizeH="0" baseline="0" noProof="0" dirty="0">
                <a:ln>
                  <a:noFill/>
                </a:ln>
                <a:solidFill>
                  <a:srgbClr val="F36E25"/>
                </a:solidFill>
                <a:effectLst/>
                <a:uLnTx/>
                <a:uFillTx/>
                <a:latin typeface="Arial" panose="020B0604020202020204" pitchFamily="34" charset="0"/>
                <a:ea typeface="+mj-ea"/>
                <a:cs typeface="+mj-cs"/>
              </a:endParaRPr>
            </a:p>
          </p:txBody>
        </p:sp>
      </p:grpSp>
    </p:spTree>
    <p:extLst>
      <p:ext uri="{BB962C8B-B14F-4D97-AF65-F5344CB8AC3E}">
        <p14:creationId xmlns:p14="http://schemas.microsoft.com/office/powerpoint/2010/main" val="40606293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734800" cy="4389120"/>
          </a:xfrm>
        </p:spPr>
        <p:txBody>
          <a:bodyPr lIns="0" tIns="0" rIns="0" bIns="0" anchor="t" anchorCtr="0"/>
          <a:lstStyle/>
          <a:p>
            <a:pPr>
              <a:lnSpc>
                <a:spcPct val="100000"/>
              </a:lnSpc>
              <a:spcBef>
                <a:spcPts val="0"/>
              </a:spcBef>
            </a:pPr>
            <a:r>
              <a:rPr lang="en-US" dirty="0"/>
              <a:t>Women (15–49 years) who have their demand for family planning satisfied by modern methods, </a:t>
            </a:r>
          </a:p>
          <a:p>
            <a:pPr>
              <a:lnSpc>
                <a:spcPct val="100000"/>
              </a:lnSpc>
              <a:spcBef>
                <a:spcPts val="0"/>
              </a:spcBef>
            </a:pPr>
            <a:r>
              <a:rPr lang="en-US" dirty="0"/>
              <a:t>by age, countries with available data, 2015–2020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dirty="0"/>
          </a:p>
        </p:txBody>
      </p:sp>
      <p:grpSp>
        <p:nvGrpSpPr>
          <p:cNvPr id="53" name="Group 52">
            <a:extLst>
              <a:ext uri="{FF2B5EF4-FFF2-40B4-BE49-F238E27FC236}">
                <a16:creationId xmlns:a16="http://schemas.microsoft.com/office/drawing/2014/main" id="{84AAF09C-4F65-4711-82C0-F4B9E4C7DC8E}"/>
              </a:ext>
            </a:extLst>
          </p:cNvPr>
          <p:cNvGrpSpPr/>
          <p:nvPr/>
        </p:nvGrpSpPr>
        <p:grpSpPr>
          <a:xfrm>
            <a:off x="457198" y="2103120"/>
            <a:ext cx="10573558" cy="4451568"/>
            <a:chOff x="457198" y="2103120"/>
            <a:chExt cx="10573558" cy="44515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11651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2015–2020.</a:t>
              </a:r>
            </a:p>
          </p:txBody>
        </p:sp>
        <p:grpSp>
          <p:nvGrpSpPr>
            <p:cNvPr id="6" name="Group 5">
              <a:extLst>
                <a:ext uri="{FF2B5EF4-FFF2-40B4-BE49-F238E27FC236}">
                  <a16:creationId xmlns:a16="http://schemas.microsoft.com/office/drawing/2014/main" id="{AAF04A25-06DB-4379-BA78-606BEBBB8912}"/>
                </a:ext>
              </a:extLst>
            </p:cNvPr>
            <p:cNvGrpSpPr/>
            <p:nvPr/>
          </p:nvGrpSpPr>
          <p:grpSpPr>
            <a:xfrm>
              <a:off x="841248" y="2377440"/>
              <a:ext cx="10189508" cy="3636540"/>
              <a:chOff x="841248" y="2148840"/>
              <a:chExt cx="10189508" cy="3636540"/>
            </a:xfrm>
          </p:grpSpPr>
          <p:sp>
            <p:nvSpPr>
              <p:cNvPr id="227" name="Oval 226">
                <a:extLst>
                  <a:ext uri="{FF2B5EF4-FFF2-40B4-BE49-F238E27FC236}">
                    <a16:creationId xmlns:a16="http://schemas.microsoft.com/office/drawing/2014/main" id="{32BA9154-F078-434C-A2DD-6CD27328FB0E}"/>
                  </a:ext>
                </a:extLst>
              </p:cNvPr>
              <p:cNvSpPr/>
              <p:nvPr/>
            </p:nvSpPr>
            <p:spPr>
              <a:xfrm>
                <a:off x="8055864" y="335041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1" name="Oval 200">
                <a:extLst>
                  <a:ext uri="{FF2B5EF4-FFF2-40B4-BE49-F238E27FC236}">
                    <a16:creationId xmlns:a16="http://schemas.microsoft.com/office/drawing/2014/main" id="{0AD1A902-604C-4236-B96C-6FB689954016}"/>
                  </a:ext>
                </a:extLst>
              </p:cNvPr>
              <p:cNvSpPr/>
              <p:nvPr/>
            </p:nvSpPr>
            <p:spPr>
              <a:xfrm>
                <a:off x="4535424" y="306132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2CD36C0F-A0BA-4EC9-B341-B6A776067E1F}"/>
                  </a:ext>
                </a:extLst>
              </p:cNvPr>
              <p:cNvSpPr txBox="1"/>
              <p:nvPr/>
            </p:nvSpPr>
            <p:spPr>
              <a:xfrm>
                <a:off x="975050"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CDA2E617-25FB-4540-81B8-BF327246537A}"/>
                  </a:ext>
                </a:extLst>
              </p:cNvPr>
              <p:cNvCxnSpPr/>
              <p:nvPr/>
            </p:nvCxnSpPr>
            <p:spPr>
              <a:xfrm>
                <a:off x="1383836"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B42F91B-7110-4816-B36A-D7944B87E5FA}"/>
                  </a:ext>
                </a:extLst>
              </p:cNvPr>
              <p:cNvCxnSpPr/>
              <p:nvPr/>
            </p:nvCxnSpPr>
            <p:spPr>
              <a:xfrm>
                <a:off x="1383836"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0BF2A02-601E-47D5-A9C3-DFECAF39970E}"/>
                  </a:ext>
                </a:extLst>
              </p:cNvPr>
              <p:cNvCxnSpPr/>
              <p:nvPr/>
            </p:nvCxnSpPr>
            <p:spPr>
              <a:xfrm>
                <a:off x="1383836"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E8876A7-81BC-46B6-9C64-0C35EAB95205}"/>
                  </a:ext>
                </a:extLst>
              </p:cNvPr>
              <p:cNvCxnSpPr/>
              <p:nvPr/>
            </p:nvCxnSpPr>
            <p:spPr>
              <a:xfrm>
                <a:off x="1383836"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39BDE2D-11F9-44DF-B244-46251372A4E6}"/>
                  </a:ext>
                </a:extLst>
              </p:cNvPr>
              <p:cNvCxnSpPr/>
              <p:nvPr/>
            </p:nvCxnSpPr>
            <p:spPr>
              <a:xfrm>
                <a:off x="1383836" y="4086171"/>
                <a:ext cx="9646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5244182-BB88-4B73-9836-CF5C1D7C5340}"/>
                  </a:ext>
                </a:extLst>
              </p:cNvPr>
              <p:cNvCxnSpPr/>
              <p:nvPr/>
            </p:nvCxnSpPr>
            <p:spPr>
              <a:xfrm>
                <a:off x="1383836"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B40B6BA4-D629-4E7C-834E-A3767FCBFF5B}"/>
                  </a:ext>
                </a:extLst>
              </p:cNvPr>
              <p:cNvSpPr txBox="1"/>
              <p:nvPr/>
            </p:nvSpPr>
            <p:spPr>
              <a:xfrm>
                <a:off x="1016728"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4D84C43B-ECEA-4CBB-8687-81EFA181EA4D}"/>
                  </a:ext>
                </a:extLst>
              </p:cNvPr>
              <p:cNvSpPr txBox="1"/>
              <p:nvPr/>
            </p:nvSpPr>
            <p:spPr>
              <a:xfrm>
                <a:off x="1060010"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86A47A4-9E85-46D3-8E11-179A5C1DED80}"/>
                  </a:ext>
                </a:extLst>
              </p:cNvPr>
              <p:cNvSpPr txBox="1"/>
              <p:nvPr/>
            </p:nvSpPr>
            <p:spPr>
              <a:xfrm>
                <a:off x="1144968"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9885FC3E-E082-4631-B112-72FD6B328A2B}"/>
                  </a:ext>
                </a:extLst>
              </p:cNvPr>
              <p:cNvCxnSpPr/>
              <p:nvPr/>
            </p:nvCxnSpPr>
            <p:spPr>
              <a:xfrm>
                <a:off x="1383836"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0E4065F-898B-48DD-9E98-A2C822344AC8}"/>
                  </a:ext>
                </a:extLst>
              </p:cNvPr>
              <p:cNvSpPr txBox="1"/>
              <p:nvPr/>
            </p:nvSpPr>
            <p:spPr>
              <a:xfrm>
                <a:off x="1060010"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7AE42669-1109-4BF6-94D3-FBDC2DB61A99}"/>
                  </a:ext>
                </a:extLst>
              </p:cNvPr>
              <p:cNvCxnSpPr/>
              <p:nvPr/>
            </p:nvCxnSpPr>
            <p:spPr>
              <a:xfrm>
                <a:off x="1383836"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87BC708-54E7-4061-B962-00E92F8260FA}"/>
                  </a:ext>
                </a:extLst>
              </p:cNvPr>
              <p:cNvCxnSpPr/>
              <p:nvPr/>
            </p:nvCxnSpPr>
            <p:spPr>
              <a:xfrm>
                <a:off x="138383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61B214E4-D718-48FC-91D9-A5CECAEF2195}"/>
                  </a:ext>
                </a:extLst>
              </p:cNvPr>
              <p:cNvCxnSpPr/>
              <p:nvPr/>
            </p:nvCxnSpPr>
            <p:spPr>
              <a:xfrm>
                <a:off x="1383836"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87A3926-96CF-426C-9486-97758EC05547}"/>
                  </a:ext>
                </a:extLst>
              </p:cNvPr>
              <p:cNvSpPr txBox="1"/>
              <p:nvPr/>
            </p:nvSpPr>
            <p:spPr>
              <a:xfrm>
                <a:off x="1060010"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397795B1-2D04-4322-A519-0D2CDC24DC47}"/>
                  </a:ext>
                </a:extLst>
              </p:cNvPr>
              <p:cNvCxnSpPr/>
              <p:nvPr/>
            </p:nvCxnSpPr>
            <p:spPr>
              <a:xfrm>
                <a:off x="1383836"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object 10">
                <a:extLst>
                  <a:ext uri="{FF2B5EF4-FFF2-40B4-BE49-F238E27FC236}">
                    <a16:creationId xmlns:a16="http://schemas.microsoft.com/office/drawing/2014/main" id="{6FD45A6F-FA42-4D95-9846-28EF7C4EDED2}"/>
                  </a:ext>
                </a:extLst>
              </p:cNvPr>
              <p:cNvSpPr txBox="1"/>
              <p:nvPr/>
            </p:nvSpPr>
            <p:spPr>
              <a:xfrm>
                <a:off x="841248"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2D95F1B9-4B6B-40E2-8DDC-BE0E7304FFD5}"/>
                  </a:ext>
                </a:extLst>
              </p:cNvPr>
              <p:cNvSpPr txBox="1"/>
              <p:nvPr/>
            </p:nvSpPr>
            <p:spPr>
              <a:xfrm>
                <a:off x="1641988" y="4216542"/>
                <a:ext cx="153888" cy="27571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E6D9ED79-B550-40F8-AD5D-98A32CE11369}"/>
                  </a:ext>
                </a:extLst>
              </p:cNvPr>
              <p:cNvSpPr txBox="1"/>
              <p:nvPr/>
            </p:nvSpPr>
            <p:spPr>
              <a:xfrm>
                <a:off x="6766560" y="4218604"/>
                <a:ext cx="153888" cy="4395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E191AC5B-6DF3-4593-9DE8-9A0509532894}"/>
                  </a:ext>
                </a:extLst>
              </p:cNvPr>
              <p:cNvSpPr txBox="1"/>
              <p:nvPr/>
            </p:nvSpPr>
            <p:spPr>
              <a:xfrm>
                <a:off x="1965960" y="4216542"/>
                <a:ext cx="153888" cy="3991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1AAD542F-E51F-4351-9487-9D9263ACEECD}"/>
                  </a:ext>
                </a:extLst>
              </p:cNvPr>
              <p:cNvSpPr txBox="1"/>
              <p:nvPr/>
            </p:nvSpPr>
            <p:spPr>
              <a:xfrm>
                <a:off x="2286000"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96C81BA6-7F74-44B9-848C-5DABFB11A1D0}"/>
                  </a:ext>
                </a:extLst>
              </p:cNvPr>
              <p:cNvSpPr txBox="1"/>
              <p:nvPr/>
            </p:nvSpPr>
            <p:spPr>
              <a:xfrm>
                <a:off x="2606040"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B1F42DF5-50A9-4245-918A-8F95585740E2}"/>
                  </a:ext>
                </a:extLst>
              </p:cNvPr>
              <p:cNvSpPr txBox="1"/>
              <p:nvPr/>
            </p:nvSpPr>
            <p:spPr>
              <a:xfrm>
                <a:off x="2926080"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5" name="Oval 64">
                <a:extLst>
                  <a:ext uri="{FF2B5EF4-FFF2-40B4-BE49-F238E27FC236}">
                    <a16:creationId xmlns:a16="http://schemas.microsoft.com/office/drawing/2014/main" id="{A895B9F3-8A73-43C1-89B4-A4FC31521378}"/>
                  </a:ext>
                </a:extLst>
              </p:cNvPr>
              <p:cNvSpPr/>
              <p:nvPr/>
            </p:nvSpPr>
            <p:spPr>
              <a:xfrm>
                <a:off x="1655064" y="254098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Oval 103">
                <a:extLst>
                  <a:ext uri="{FF2B5EF4-FFF2-40B4-BE49-F238E27FC236}">
                    <a16:creationId xmlns:a16="http://schemas.microsoft.com/office/drawing/2014/main" id="{BDDBFFC7-E42E-476C-961F-0CB314E7BDB9}"/>
                  </a:ext>
                </a:extLst>
              </p:cNvPr>
              <p:cNvSpPr/>
              <p:nvPr/>
            </p:nvSpPr>
            <p:spPr>
              <a:xfrm>
                <a:off x="1655064" y="322874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Oval 65">
                <a:extLst>
                  <a:ext uri="{FF2B5EF4-FFF2-40B4-BE49-F238E27FC236}">
                    <a16:creationId xmlns:a16="http://schemas.microsoft.com/office/drawing/2014/main" id="{EDF9982E-CDAA-4C46-9C1C-55F237987573}"/>
                  </a:ext>
                </a:extLst>
              </p:cNvPr>
              <p:cNvSpPr/>
              <p:nvPr/>
            </p:nvSpPr>
            <p:spPr>
              <a:xfrm>
                <a:off x="1975104" y="269038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5" name="Oval 104">
                <a:extLst>
                  <a:ext uri="{FF2B5EF4-FFF2-40B4-BE49-F238E27FC236}">
                    <a16:creationId xmlns:a16="http://schemas.microsoft.com/office/drawing/2014/main" id="{4C2FB899-1D75-4240-84D1-A8A4B215B5FB}"/>
                  </a:ext>
                </a:extLst>
              </p:cNvPr>
              <p:cNvSpPr/>
              <p:nvPr/>
            </p:nvSpPr>
            <p:spPr>
              <a:xfrm>
                <a:off x="1975104" y="279858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Oval 66">
                <a:extLst>
                  <a:ext uri="{FF2B5EF4-FFF2-40B4-BE49-F238E27FC236}">
                    <a16:creationId xmlns:a16="http://schemas.microsoft.com/office/drawing/2014/main" id="{9A66C503-280F-4C42-8F17-73664D5DCD9F}"/>
                  </a:ext>
                </a:extLst>
              </p:cNvPr>
              <p:cNvSpPr/>
              <p:nvPr/>
            </p:nvSpPr>
            <p:spPr>
              <a:xfrm>
                <a:off x="2295144" y="270584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Oval 105">
                <a:extLst>
                  <a:ext uri="{FF2B5EF4-FFF2-40B4-BE49-F238E27FC236}">
                    <a16:creationId xmlns:a16="http://schemas.microsoft.com/office/drawing/2014/main" id="{C79F1459-93BF-4070-B094-DBD46BDB4E35}"/>
                  </a:ext>
                </a:extLst>
              </p:cNvPr>
              <p:cNvSpPr/>
              <p:nvPr/>
            </p:nvSpPr>
            <p:spPr>
              <a:xfrm>
                <a:off x="2295144" y="261312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Oval 67">
                <a:extLst>
                  <a:ext uri="{FF2B5EF4-FFF2-40B4-BE49-F238E27FC236}">
                    <a16:creationId xmlns:a16="http://schemas.microsoft.com/office/drawing/2014/main" id="{5BEE5CEA-BA2A-4DF8-A718-C6A174C19449}"/>
                  </a:ext>
                </a:extLst>
              </p:cNvPr>
              <p:cNvSpPr/>
              <p:nvPr/>
            </p:nvSpPr>
            <p:spPr>
              <a:xfrm>
                <a:off x="2615184" y="277023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7" name="Oval 106">
                <a:extLst>
                  <a:ext uri="{FF2B5EF4-FFF2-40B4-BE49-F238E27FC236}">
                    <a16:creationId xmlns:a16="http://schemas.microsoft.com/office/drawing/2014/main" id="{C95E27E7-EBBD-4F41-805D-7505DBE649E1}"/>
                  </a:ext>
                </a:extLst>
              </p:cNvPr>
              <p:cNvSpPr/>
              <p:nvPr/>
            </p:nvSpPr>
            <p:spPr>
              <a:xfrm>
                <a:off x="2615184" y="339360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Oval 68">
                <a:extLst>
                  <a:ext uri="{FF2B5EF4-FFF2-40B4-BE49-F238E27FC236}">
                    <a16:creationId xmlns:a16="http://schemas.microsoft.com/office/drawing/2014/main" id="{2AB8DB2E-27DD-4B83-846A-569ABB6598D4}"/>
                  </a:ext>
                </a:extLst>
              </p:cNvPr>
              <p:cNvSpPr/>
              <p:nvPr/>
            </p:nvSpPr>
            <p:spPr>
              <a:xfrm>
                <a:off x="2935224" y="279342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8" name="Oval 107">
                <a:extLst>
                  <a:ext uri="{FF2B5EF4-FFF2-40B4-BE49-F238E27FC236}">
                    <a16:creationId xmlns:a16="http://schemas.microsoft.com/office/drawing/2014/main" id="{29580EF8-0FAD-493B-A27C-A605D9819BD8}"/>
                  </a:ext>
                </a:extLst>
              </p:cNvPr>
              <p:cNvSpPr/>
              <p:nvPr/>
            </p:nvSpPr>
            <p:spPr>
              <a:xfrm>
                <a:off x="2935224" y="261569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FA78AD6E-C9CA-4B2D-9249-87343AAAE081}"/>
                  </a:ext>
                </a:extLst>
              </p:cNvPr>
              <p:cNvSpPr txBox="1"/>
              <p:nvPr/>
            </p:nvSpPr>
            <p:spPr>
              <a:xfrm>
                <a:off x="3246120"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7363D101-18ED-4F54-BA27-92D17199E1AC}"/>
                  </a:ext>
                </a:extLst>
              </p:cNvPr>
              <p:cNvSpPr txBox="1"/>
              <p:nvPr/>
            </p:nvSpPr>
            <p:spPr>
              <a:xfrm>
                <a:off x="3566160"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683C057A-2AE6-4B6B-805B-4ABF65E1AF00}"/>
                  </a:ext>
                </a:extLst>
              </p:cNvPr>
              <p:cNvSpPr txBox="1"/>
              <p:nvPr/>
            </p:nvSpPr>
            <p:spPr>
              <a:xfrm>
                <a:off x="3886200"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9A3652C7-13FC-4CDF-B08A-4824DDFE4C97}"/>
                  </a:ext>
                </a:extLst>
              </p:cNvPr>
              <p:cNvSpPr txBox="1"/>
              <p:nvPr/>
            </p:nvSpPr>
            <p:spPr>
              <a:xfrm>
                <a:off x="4206240"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8CC336A9-F426-412B-9E91-8F02BF53384C}"/>
                  </a:ext>
                </a:extLst>
              </p:cNvPr>
              <p:cNvSpPr txBox="1"/>
              <p:nvPr/>
            </p:nvSpPr>
            <p:spPr>
              <a:xfrm>
                <a:off x="452628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0C7A7037-AA28-4620-8F48-E9B0C96CD961}"/>
                  </a:ext>
                </a:extLst>
              </p:cNvPr>
              <p:cNvSpPr txBox="1"/>
              <p:nvPr/>
            </p:nvSpPr>
            <p:spPr>
              <a:xfrm>
                <a:off x="484632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1F74418-AF2E-45DE-A66E-9B9941F7C759}"/>
                  </a:ext>
                </a:extLst>
              </p:cNvPr>
              <p:cNvSpPr txBox="1"/>
              <p:nvPr/>
            </p:nvSpPr>
            <p:spPr>
              <a:xfrm>
                <a:off x="5166360"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3C6BFFD3-5693-425F-B799-85710E119E17}"/>
                  </a:ext>
                </a:extLst>
              </p:cNvPr>
              <p:cNvSpPr txBox="1"/>
              <p:nvPr/>
            </p:nvSpPr>
            <p:spPr>
              <a:xfrm>
                <a:off x="5486400"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A8F30DBD-B469-4841-8287-1876989C78B9}"/>
                  </a:ext>
                </a:extLst>
              </p:cNvPr>
              <p:cNvSpPr txBox="1"/>
              <p:nvPr/>
            </p:nvSpPr>
            <p:spPr>
              <a:xfrm>
                <a:off x="580644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DB900016-91BC-4652-9794-4A9900E89FEC}"/>
                  </a:ext>
                </a:extLst>
              </p:cNvPr>
              <p:cNvSpPr txBox="1"/>
              <p:nvPr/>
            </p:nvSpPr>
            <p:spPr>
              <a:xfrm>
                <a:off x="6126480" y="4218604"/>
                <a:ext cx="153888" cy="6687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Timor</a:t>
                </a:r>
                <a:r>
                  <a:rPr kumimoji="0" lang="en-US" sz="1000" b="0" i="0" u="none" strike="noStrike" kern="1200" cap="none" spc="-10" normalizeH="0" baseline="0" noProof="0" dirty="0">
                    <a:ln>
                      <a:noFill/>
                    </a:ln>
                    <a:solidFill>
                      <a:prstClr val="black"/>
                    </a:solidFill>
                    <a:effectLst/>
                    <a:uLnTx/>
                    <a:uFillTx/>
                    <a:latin typeface="Arial" panose="020B0604020202020204"/>
                    <a:ea typeface="+mn-ea"/>
                    <a:cs typeface="+mn-cs"/>
                  </a:rPr>
                  <a:t>-</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Leste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A8969191-D542-4F38-AD97-D69345351119}"/>
                  </a:ext>
                </a:extLst>
              </p:cNvPr>
              <p:cNvSpPr txBox="1"/>
              <p:nvPr/>
            </p:nvSpPr>
            <p:spPr>
              <a:xfrm>
                <a:off x="6446520"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F93A9102-27C2-4E7B-AC45-06429DB7D4F0}"/>
                  </a:ext>
                </a:extLst>
              </p:cNvPr>
              <p:cNvSpPr txBox="1"/>
              <p:nvPr/>
            </p:nvSpPr>
            <p:spPr>
              <a:xfrm>
                <a:off x="7086600" y="4218604"/>
                <a:ext cx="153888" cy="37414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Liberia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A2D6AAFB-FE4C-4660-9E8A-C56EBA1784C7}"/>
                  </a:ext>
                </a:extLst>
              </p:cNvPr>
              <p:cNvSpPr txBox="1"/>
              <p:nvPr/>
            </p:nvSpPr>
            <p:spPr>
              <a:xfrm>
                <a:off x="7726680"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E8554A68-829C-49CF-B1FF-C5027EFE6D9D}"/>
                  </a:ext>
                </a:extLst>
              </p:cNvPr>
              <p:cNvSpPr txBox="1"/>
              <p:nvPr/>
            </p:nvSpPr>
            <p:spPr>
              <a:xfrm>
                <a:off x="804672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2FAC1585-9347-433A-A2B0-75BB1A2872FF}"/>
                  </a:ext>
                </a:extLst>
              </p:cNvPr>
              <p:cNvSpPr txBox="1"/>
              <p:nvPr/>
            </p:nvSpPr>
            <p:spPr>
              <a:xfrm>
                <a:off x="8366760"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D170173C-2BA7-4C37-BD0A-EECCACE74FFD}"/>
                  </a:ext>
                </a:extLst>
              </p:cNvPr>
              <p:cNvSpPr txBox="1"/>
              <p:nvPr/>
            </p:nvSpPr>
            <p:spPr>
              <a:xfrm>
                <a:off x="8686800" y="4218604"/>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C8166812-49BF-4C78-83D0-21A59F2CD29C}"/>
                  </a:ext>
                </a:extLst>
              </p:cNvPr>
              <p:cNvSpPr txBox="1"/>
              <p:nvPr/>
            </p:nvSpPr>
            <p:spPr>
              <a:xfrm>
                <a:off x="9006840"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479ED102-3535-41BC-AF9F-3113E44CCC72}"/>
                  </a:ext>
                </a:extLst>
              </p:cNvPr>
              <p:cNvSpPr txBox="1"/>
              <p:nvPr/>
            </p:nvSpPr>
            <p:spPr>
              <a:xfrm>
                <a:off x="9326880"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74E23BA9-7F40-4DB4-BAAE-AD4BD594639D}"/>
                  </a:ext>
                </a:extLst>
              </p:cNvPr>
              <p:cNvSpPr txBox="1"/>
              <p:nvPr/>
            </p:nvSpPr>
            <p:spPr>
              <a:xfrm>
                <a:off x="964692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F92ACD51-BD9B-47CC-B80A-D61C17838688}"/>
                  </a:ext>
                </a:extLst>
              </p:cNvPr>
              <p:cNvSpPr txBox="1"/>
              <p:nvPr/>
            </p:nvSpPr>
            <p:spPr>
              <a:xfrm>
                <a:off x="9966960"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1541A32C-73B7-4903-82CD-A1FEEC638F2E}"/>
                  </a:ext>
                </a:extLst>
              </p:cNvPr>
              <p:cNvSpPr txBox="1"/>
              <p:nvPr/>
            </p:nvSpPr>
            <p:spPr>
              <a:xfrm>
                <a:off x="1028700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E96B7245-DF26-4C78-9EFA-185B64E90D5C}"/>
                  </a:ext>
                </a:extLst>
              </p:cNvPr>
              <p:cNvSpPr txBox="1"/>
              <p:nvPr/>
            </p:nvSpPr>
            <p:spPr>
              <a:xfrm>
                <a:off x="10607040"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7B7CD99C-FC6F-4208-A681-7EA2224F1427}"/>
                  </a:ext>
                </a:extLst>
              </p:cNvPr>
              <p:cNvSpPr txBox="1"/>
              <p:nvPr/>
            </p:nvSpPr>
            <p:spPr>
              <a:xfrm>
                <a:off x="7406640"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92" name="Oval 191">
                <a:extLst>
                  <a:ext uri="{FF2B5EF4-FFF2-40B4-BE49-F238E27FC236}">
                    <a16:creationId xmlns:a16="http://schemas.microsoft.com/office/drawing/2014/main" id="{191C8178-04B4-4E53-B05F-E79C0AA9ED9D}"/>
                  </a:ext>
                </a:extLst>
              </p:cNvPr>
              <p:cNvSpPr/>
              <p:nvPr/>
            </p:nvSpPr>
            <p:spPr>
              <a:xfrm>
                <a:off x="3255264" y="286554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Oval 192">
                <a:extLst>
                  <a:ext uri="{FF2B5EF4-FFF2-40B4-BE49-F238E27FC236}">
                    <a16:creationId xmlns:a16="http://schemas.microsoft.com/office/drawing/2014/main" id="{7AF2E484-D342-45EC-8725-A92932DB9802}"/>
                  </a:ext>
                </a:extLst>
              </p:cNvPr>
              <p:cNvSpPr/>
              <p:nvPr/>
            </p:nvSpPr>
            <p:spPr>
              <a:xfrm>
                <a:off x="3255264" y="294541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4" name="Oval 193">
                <a:extLst>
                  <a:ext uri="{FF2B5EF4-FFF2-40B4-BE49-F238E27FC236}">
                    <a16:creationId xmlns:a16="http://schemas.microsoft.com/office/drawing/2014/main" id="{2E68F9FD-EF54-437E-8A04-BB98A8030A55}"/>
                  </a:ext>
                </a:extLst>
              </p:cNvPr>
              <p:cNvSpPr/>
              <p:nvPr/>
            </p:nvSpPr>
            <p:spPr>
              <a:xfrm>
                <a:off x="3575304" y="294024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5" name="Oval 194">
                <a:extLst>
                  <a:ext uri="{FF2B5EF4-FFF2-40B4-BE49-F238E27FC236}">
                    <a16:creationId xmlns:a16="http://schemas.microsoft.com/office/drawing/2014/main" id="{218C05CC-370A-4145-98F4-4524DCD7F8B5}"/>
                  </a:ext>
                </a:extLst>
              </p:cNvPr>
              <p:cNvSpPr/>
              <p:nvPr/>
            </p:nvSpPr>
            <p:spPr>
              <a:xfrm>
                <a:off x="3575304" y="334208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6" name="Oval 195">
                <a:extLst>
                  <a:ext uri="{FF2B5EF4-FFF2-40B4-BE49-F238E27FC236}">
                    <a16:creationId xmlns:a16="http://schemas.microsoft.com/office/drawing/2014/main" id="{06A4CD26-8C80-4BC5-BD65-3BF887985DAC}"/>
                  </a:ext>
                </a:extLst>
              </p:cNvPr>
              <p:cNvSpPr/>
              <p:nvPr/>
            </p:nvSpPr>
            <p:spPr>
              <a:xfrm>
                <a:off x="3895344" y="302009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Oval 196">
                <a:extLst>
                  <a:ext uri="{FF2B5EF4-FFF2-40B4-BE49-F238E27FC236}">
                    <a16:creationId xmlns:a16="http://schemas.microsoft.com/office/drawing/2014/main" id="{81036561-9573-4BA4-B426-290420B4B670}"/>
                  </a:ext>
                </a:extLst>
              </p:cNvPr>
              <p:cNvSpPr/>
              <p:nvPr/>
            </p:nvSpPr>
            <p:spPr>
              <a:xfrm>
                <a:off x="3895344" y="311026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Oval 197">
                <a:extLst>
                  <a:ext uri="{FF2B5EF4-FFF2-40B4-BE49-F238E27FC236}">
                    <a16:creationId xmlns:a16="http://schemas.microsoft.com/office/drawing/2014/main" id="{361237F8-4C4F-4449-A7DC-C0814E66C23F}"/>
                  </a:ext>
                </a:extLst>
              </p:cNvPr>
              <p:cNvSpPr/>
              <p:nvPr/>
            </p:nvSpPr>
            <p:spPr>
              <a:xfrm>
                <a:off x="4215384" y="302267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Oval 198">
                <a:extLst>
                  <a:ext uri="{FF2B5EF4-FFF2-40B4-BE49-F238E27FC236}">
                    <a16:creationId xmlns:a16="http://schemas.microsoft.com/office/drawing/2014/main" id="{489D04F8-9681-4A82-B87B-FEE44BC5A522}"/>
                  </a:ext>
                </a:extLst>
              </p:cNvPr>
              <p:cNvSpPr/>
              <p:nvPr/>
            </p:nvSpPr>
            <p:spPr>
              <a:xfrm>
                <a:off x="4215384" y="286298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0" name="Oval 199">
                <a:extLst>
                  <a:ext uri="{FF2B5EF4-FFF2-40B4-BE49-F238E27FC236}">
                    <a16:creationId xmlns:a16="http://schemas.microsoft.com/office/drawing/2014/main" id="{F5843FF3-CE2C-4313-98FA-80380B7E9D02}"/>
                  </a:ext>
                </a:extLst>
              </p:cNvPr>
              <p:cNvSpPr/>
              <p:nvPr/>
            </p:nvSpPr>
            <p:spPr>
              <a:xfrm>
                <a:off x="4535424" y="303812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4" name="Oval 203">
                <a:extLst>
                  <a:ext uri="{FF2B5EF4-FFF2-40B4-BE49-F238E27FC236}">
                    <a16:creationId xmlns:a16="http://schemas.microsoft.com/office/drawing/2014/main" id="{702A58C8-7C71-4246-91DD-B20BBD1E00AD}"/>
                  </a:ext>
                </a:extLst>
              </p:cNvPr>
              <p:cNvSpPr/>
              <p:nvPr/>
            </p:nvSpPr>
            <p:spPr>
              <a:xfrm>
                <a:off x="4855464" y="303812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Oval 204">
                <a:extLst>
                  <a:ext uri="{FF2B5EF4-FFF2-40B4-BE49-F238E27FC236}">
                    <a16:creationId xmlns:a16="http://schemas.microsoft.com/office/drawing/2014/main" id="{C9CE2156-1BC6-4DE2-8ECD-BE19D459EE80}"/>
                  </a:ext>
                </a:extLst>
              </p:cNvPr>
              <p:cNvSpPr/>
              <p:nvPr/>
            </p:nvSpPr>
            <p:spPr>
              <a:xfrm>
                <a:off x="4855464" y="321329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6" name="Oval 205">
                <a:extLst>
                  <a:ext uri="{FF2B5EF4-FFF2-40B4-BE49-F238E27FC236}">
                    <a16:creationId xmlns:a16="http://schemas.microsoft.com/office/drawing/2014/main" id="{899DC162-0ED4-4AAE-A7C8-8EECEF970681}"/>
                  </a:ext>
                </a:extLst>
              </p:cNvPr>
              <p:cNvSpPr/>
              <p:nvPr/>
            </p:nvSpPr>
            <p:spPr>
              <a:xfrm>
                <a:off x="5175504" y="305358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B45A73E1-C08E-4A0B-B8E6-B5E69025E04B}"/>
                  </a:ext>
                </a:extLst>
              </p:cNvPr>
              <p:cNvSpPr/>
              <p:nvPr/>
            </p:nvSpPr>
            <p:spPr>
              <a:xfrm>
                <a:off x="5495544" y="311540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0" name="Oval 209">
                <a:extLst>
                  <a:ext uri="{FF2B5EF4-FFF2-40B4-BE49-F238E27FC236}">
                    <a16:creationId xmlns:a16="http://schemas.microsoft.com/office/drawing/2014/main" id="{27006771-4491-42CA-B81A-3B8DFE6C4129}"/>
                  </a:ext>
                </a:extLst>
              </p:cNvPr>
              <p:cNvSpPr/>
              <p:nvPr/>
            </p:nvSpPr>
            <p:spPr>
              <a:xfrm>
                <a:off x="5815584" y="307159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1" name="Oval 210">
                <a:extLst>
                  <a:ext uri="{FF2B5EF4-FFF2-40B4-BE49-F238E27FC236}">
                    <a16:creationId xmlns:a16="http://schemas.microsoft.com/office/drawing/2014/main" id="{3AC22B3B-82DC-4B08-9ECA-39679B33FBB4}"/>
                  </a:ext>
                </a:extLst>
              </p:cNvPr>
              <p:cNvSpPr/>
              <p:nvPr/>
            </p:nvSpPr>
            <p:spPr>
              <a:xfrm>
                <a:off x="5815584" y="331117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2" name="Oval 211">
                <a:extLst>
                  <a:ext uri="{FF2B5EF4-FFF2-40B4-BE49-F238E27FC236}">
                    <a16:creationId xmlns:a16="http://schemas.microsoft.com/office/drawing/2014/main" id="{E8146B3F-F371-4A61-834E-F39CEBD2CA76}"/>
                  </a:ext>
                </a:extLst>
              </p:cNvPr>
              <p:cNvSpPr/>
              <p:nvPr/>
            </p:nvSpPr>
            <p:spPr>
              <a:xfrm>
                <a:off x="6135624" y="312311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3" name="Oval 212">
                <a:extLst>
                  <a:ext uri="{FF2B5EF4-FFF2-40B4-BE49-F238E27FC236}">
                    <a16:creationId xmlns:a16="http://schemas.microsoft.com/office/drawing/2014/main" id="{E61CAE5D-24D3-4E3A-B427-1083A8E7352D}"/>
                  </a:ext>
                </a:extLst>
              </p:cNvPr>
              <p:cNvSpPr/>
              <p:nvPr/>
            </p:nvSpPr>
            <p:spPr>
              <a:xfrm>
                <a:off x="6135624" y="337814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5" name="Oval 214">
                <a:extLst>
                  <a:ext uri="{FF2B5EF4-FFF2-40B4-BE49-F238E27FC236}">
                    <a16:creationId xmlns:a16="http://schemas.microsoft.com/office/drawing/2014/main" id="{3EC1EEA9-C1EF-4905-A186-9FCC813DEDC4}"/>
                  </a:ext>
                </a:extLst>
              </p:cNvPr>
              <p:cNvSpPr/>
              <p:nvPr/>
            </p:nvSpPr>
            <p:spPr>
              <a:xfrm>
                <a:off x="6455664" y="318751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6" name="Oval 215">
                <a:extLst>
                  <a:ext uri="{FF2B5EF4-FFF2-40B4-BE49-F238E27FC236}">
                    <a16:creationId xmlns:a16="http://schemas.microsoft.com/office/drawing/2014/main" id="{87A8FC3D-F27F-490F-BA01-40B003FE9F5D}"/>
                  </a:ext>
                </a:extLst>
              </p:cNvPr>
              <p:cNvSpPr/>
              <p:nvPr/>
            </p:nvSpPr>
            <p:spPr>
              <a:xfrm>
                <a:off x="6455664" y="299691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7" name="Oval 216">
                <a:extLst>
                  <a:ext uri="{FF2B5EF4-FFF2-40B4-BE49-F238E27FC236}">
                    <a16:creationId xmlns:a16="http://schemas.microsoft.com/office/drawing/2014/main" id="{5FBD4F00-162F-4A4E-817B-7F4C803ACC08}"/>
                  </a:ext>
                </a:extLst>
              </p:cNvPr>
              <p:cNvSpPr/>
              <p:nvPr/>
            </p:nvSpPr>
            <p:spPr>
              <a:xfrm>
                <a:off x="6775704" y="320554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8" name="Oval 217">
                <a:extLst>
                  <a:ext uri="{FF2B5EF4-FFF2-40B4-BE49-F238E27FC236}">
                    <a16:creationId xmlns:a16="http://schemas.microsoft.com/office/drawing/2014/main" id="{9975EAE7-739B-444F-96D8-5F976F6090AB}"/>
                  </a:ext>
                </a:extLst>
              </p:cNvPr>
              <p:cNvSpPr/>
              <p:nvPr/>
            </p:nvSpPr>
            <p:spPr>
              <a:xfrm>
                <a:off x="6775704" y="351208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0" name="Oval 219">
                <a:extLst>
                  <a:ext uri="{FF2B5EF4-FFF2-40B4-BE49-F238E27FC236}">
                    <a16:creationId xmlns:a16="http://schemas.microsoft.com/office/drawing/2014/main" id="{49B50725-EA97-4E5F-AB42-BEB5CEF9AF98}"/>
                  </a:ext>
                </a:extLst>
              </p:cNvPr>
              <p:cNvSpPr/>
              <p:nvPr/>
            </p:nvSpPr>
            <p:spPr>
              <a:xfrm>
                <a:off x="7095744" y="314374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2" name="Oval 221">
                <a:extLst>
                  <a:ext uri="{FF2B5EF4-FFF2-40B4-BE49-F238E27FC236}">
                    <a16:creationId xmlns:a16="http://schemas.microsoft.com/office/drawing/2014/main" id="{C34A1675-FB26-437D-8B8E-39F10796B4D8}"/>
                  </a:ext>
                </a:extLst>
              </p:cNvPr>
              <p:cNvSpPr/>
              <p:nvPr/>
            </p:nvSpPr>
            <p:spPr>
              <a:xfrm>
                <a:off x="7415784" y="322616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4" name="Oval 223">
                <a:extLst>
                  <a:ext uri="{FF2B5EF4-FFF2-40B4-BE49-F238E27FC236}">
                    <a16:creationId xmlns:a16="http://schemas.microsoft.com/office/drawing/2014/main" id="{54E8175B-28C1-47EF-9C1E-389197CD6DE4}"/>
                  </a:ext>
                </a:extLst>
              </p:cNvPr>
              <p:cNvSpPr/>
              <p:nvPr/>
            </p:nvSpPr>
            <p:spPr>
              <a:xfrm>
                <a:off x="7735824" y="325965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6" name="Oval 225">
                <a:extLst>
                  <a:ext uri="{FF2B5EF4-FFF2-40B4-BE49-F238E27FC236}">
                    <a16:creationId xmlns:a16="http://schemas.microsoft.com/office/drawing/2014/main" id="{5F85021E-14A7-4D81-BDFB-9E9000F4AF8A}"/>
                  </a:ext>
                </a:extLst>
              </p:cNvPr>
              <p:cNvSpPr/>
              <p:nvPr/>
            </p:nvSpPr>
            <p:spPr>
              <a:xfrm>
                <a:off x="8055864" y="334206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Oval 227">
                <a:extLst>
                  <a:ext uri="{FF2B5EF4-FFF2-40B4-BE49-F238E27FC236}">
                    <a16:creationId xmlns:a16="http://schemas.microsoft.com/office/drawing/2014/main" id="{959F03AB-592D-4B58-B1DA-FD4B7F6E04AD}"/>
                  </a:ext>
                </a:extLst>
              </p:cNvPr>
              <p:cNvSpPr/>
              <p:nvPr/>
            </p:nvSpPr>
            <p:spPr>
              <a:xfrm>
                <a:off x="8375904" y="333691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9" name="Oval 228">
                <a:extLst>
                  <a:ext uri="{FF2B5EF4-FFF2-40B4-BE49-F238E27FC236}">
                    <a16:creationId xmlns:a16="http://schemas.microsoft.com/office/drawing/2014/main" id="{12D26B43-5985-43E5-9522-1ED25F099CC9}"/>
                  </a:ext>
                </a:extLst>
              </p:cNvPr>
              <p:cNvSpPr/>
              <p:nvPr/>
            </p:nvSpPr>
            <p:spPr>
              <a:xfrm>
                <a:off x="8375904" y="370784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0" name="Oval 229">
                <a:extLst>
                  <a:ext uri="{FF2B5EF4-FFF2-40B4-BE49-F238E27FC236}">
                    <a16:creationId xmlns:a16="http://schemas.microsoft.com/office/drawing/2014/main" id="{2A3BB03E-6886-4240-872B-9CF4A272DA50}"/>
                  </a:ext>
                </a:extLst>
              </p:cNvPr>
              <p:cNvSpPr/>
              <p:nvPr/>
            </p:nvSpPr>
            <p:spPr>
              <a:xfrm>
                <a:off x="8695944" y="337040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1" name="Oval 230">
                <a:extLst>
                  <a:ext uri="{FF2B5EF4-FFF2-40B4-BE49-F238E27FC236}">
                    <a16:creationId xmlns:a16="http://schemas.microsoft.com/office/drawing/2014/main" id="{330FDE30-6200-43D1-9794-07EB491AF146}"/>
                  </a:ext>
                </a:extLst>
              </p:cNvPr>
              <p:cNvSpPr/>
              <p:nvPr/>
            </p:nvSpPr>
            <p:spPr>
              <a:xfrm>
                <a:off x="8695944" y="314374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3" name="Oval 232">
                <a:extLst>
                  <a:ext uri="{FF2B5EF4-FFF2-40B4-BE49-F238E27FC236}">
                    <a16:creationId xmlns:a16="http://schemas.microsoft.com/office/drawing/2014/main" id="{CDC0B5CC-D634-4EDC-BAA0-B55721A08F4D}"/>
                  </a:ext>
                </a:extLst>
              </p:cNvPr>
              <p:cNvSpPr/>
              <p:nvPr/>
            </p:nvSpPr>
            <p:spPr>
              <a:xfrm>
                <a:off x="9015984" y="341162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4" name="Oval 233">
                <a:extLst>
                  <a:ext uri="{FF2B5EF4-FFF2-40B4-BE49-F238E27FC236}">
                    <a16:creationId xmlns:a16="http://schemas.microsoft.com/office/drawing/2014/main" id="{2F6DE769-E609-4F68-A01D-C81031CD5FB8}"/>
                  </a:ext>
                </a:extLst>
              </p:cNvPr>
              <p:cNvSpPr/>
              <p:nvPr/>
            </p:nvSpPr>
            <p:spPr>
              <a:xfrm>
                <a:off x="9336024" y="338328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5" name="Oval 234">
                <a:extLst>
                  <a:ext uri="{FF2B5EF4-FFF2-40B4-BE49-F238E27FC236}">
                    <a16:creationId xmlns:a16="http://schemas.microsoft.com/office/drawing/2014/main" id="{55F77255-7C2F-46D1-AB8A-63BBFB59E07E}"/>
                  </a:ext>
                </a:extLst>
              </p:cNvPr>
              <p:cNvSpPr/>
              <p:nvPr/>
            </p:nvSpPr>
            <p:spPr>
              <a:xfrm>
                <a:off x="9336024" y="314373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Oval 236">
                <a:extLst>
                  <a:ext uri="{FF2B5EF4-FFF2-40B4-BE49-F238E27FC236}">
                    <a16:creationId xmlns:a16="http://schemas.microsoft.com/office/drawing/2014/main" id="{11C83D49-5FCB-4B9A-AD7A-E8AD8654DFF0}"/>
                  </a:ext>
                </a:extLst>
              </p:cNvPr>
              <p:cNvSpPr/>
              <p:nvPr/>
            </p:nvSpPr>
            <p:spPr>
              <a:xfrm>
                <a:off x="9656064" y="343737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Oval 237">
                <a:extLst>
                  <a:ext uri="{FF2B5EF4-FFF2-40B4-BE49-F238E27FC236}">
                    <a16:creationId xmlns:a16="http://schemas.microsoft.com/office/drawing/2014/main" id="{AF77AF20-E664-4C67-A7F6-148AD6E01514}"/>
                  </a:ext>
                </a:extLst>
              </p:cNvPr>
              <p:cNvSpPr/>
              <p:nvPr/>
            </p:nvSpPr>
            <p:spPr>
              <a:xfrm>
                <a:off x="9656064" y="317722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Oval 239">
                <a:extLst>
                  <a:ext uri="{FF2B5EF4-FFF2-40B4-BE49-F238E27FC236}">
                    <a16:creationId xmlns:a16="http://schemas.microsoft.com/office/drawing/2014/main" id="{5000967F-B91A-4CC5-9862-9AB606CA1F54}"/>
                  </a:ext>
                </a:extLst>
              </p:cNvPr>
              <p:cNvSpPr/>
              <p:nvPr/>
            </p:nvSpPr>
            <p:spPr>
              <a:xfrm>
                <a:off x="9976104" y="350692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1" name="Oval 240">
                <a:extLst>
                  <a:ext uri="{FF2B5EF4-FFF2-40B4-BE49-F238E27FC236}">
                    <a16:creationId xmlns:a16="http://schemas.microsoft.com/office/drawing/2014/main" id="{EBFE9184-A175-4FD1-B454-3B704A1BD903}"/>
                  </a:ext>
                </a:extLst>
              </p:cNvPr>
              <p:cNvSpPr/>
              <p:nvPr/>
            </p:nvSpPr>
            <p:spPr>
              <a:xfrm>
                <a:off x="10296144" y="361768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2" name="Oval 241">
                <a:extLst>
                  <a:ext uri="{FF2B5EF4-FFF2-40B4-BE49-F238E27FC236}">
                    <a16:creationId xmlns:a16="http://schemas.microsoft.com/office/drawing/2014/main" id="{458F971C-DD01-4320-BF90-692628A37177}"/>
                  </a:ext>
                </a:extLst>
              </p:cNvPr>
              <p:cNvSpPr/>
              <p:nvPr/>
            </p:nvSpPr>
            <p:spPr>
              <a:xfrm>
                <a:off x="10296144" y="344510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3" name="Oval 242">
                <a:extLst>
                  <a:ext uri="{FF2B5EF4-FFF2-40B4-BE49-F238E27FC236}">
                    <a16:creationId xmlns:a16="http://schemas.microsoft.com/office/drawing/2014/main" id="{E3CFFA88-4739-4157-B437-8CB34EDF293C}"/>
                  </a:ext>
                </a:extLst>
              </p:cNvPr>
              <p:cNvSpPr/>
              <p:nvPr/>
            </p:nvSpPr>
            <p:spPr>
              <a:xfrm>
                <a:off x="10616184" y="386753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Oval 207">
                <a:extLst>
                  <a:ext uri="{FF2B5EF4-FFF2-40B4-BE49-F238E27FC236}">
                    <a16:creationId xmlns:a16="http://schemas.microsoft.com/office/drawing/2014/main" id="{FF48B19D-4295-4CC2-93AF-FA7E1EB53758}"/>
                  </a:ext>
                </a:extLst>
              </p:cNvPr>
              <p:cNvSpPr/>
              <p:nvPr/>
            </p:nvSpPr>
            <p:spPr>
              <a:xfrm>
                <a:off x="5495544" y="305613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Oval 218">
                <a:extLst>
                  <a:ext uri="{FF2B5EF4-FFF2-40B4-BE49-F238E27FC236}">
                    <a16:creationId xmlns:a16="http://schemas.microsoft.com/office/drawing/2014/main" id="{D3167E98-BB3B-48B4-BB4B-DB804FCFA6E5}"/>
                  </a:ext>
                </a:extLst>
              </p:cNvPr>
              <p:cNvSpPr/>
              <p:nvPr/>
            </p:nvSpPr>
            <p:spPr>
              <a:xfrm>
                <a:off x="7095744" y="322100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1" name="Oval 220">
                <a:extLst>
                  <a:ext uri="{FF2B5EF4-FFF2-40B4-BE49-F238E27FC236}">
                    <a16:creationId xmlns:a16="http://schemas.microsoft.com/office/drawing/2014/main" id="{083D1AEA-E970-43F0-BB97-6713FD0F2CFD}"/>
                  </a:ext>
                </a:extLst>
              </p:cNvPr>
              <p:cNvSpPr/>
              <p:nvPr/>
            </p:nvSpPr>
            <p:spPr>
              <a:xfrm>
                <a:off x="7415784" y="325448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3" name="Oval 222">
                <a:extLst>
                  <a:ext uri="{FF2B5EF4-FFF2-40B4-BE49-F238E27FC236}">
                    <a16:creationId xmlns:a16="http://schemas.microsoft.com/office/drawing/2014/main" id="{96DFDD02-669D-4DFF-A802-B5F739771D1C}"/>
                  </a:ext>
                </a:extLst>
              </p:cNvPr>
              <p:cNvSpPr/>
              <p:nvPr/>
            </p:nvSpPr>
            <p:spPr>
              <a:xfrm>
                <a:off x="7735824" y="332145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2" name="Oval 231">
                <a:extLst>
                  <a:ext uri="{FF2B5EF4-FFF2-40B4-BE49-F238E27FC236}">
                    <a16:creationId xmlns:a16="http://schemas.microsoft.com/office/drawing/2014/main" id="{B1FF1C28-D31A-41E2-9E42-A07D97FCA1D9}"/>
                  </a:ext>
                </a:extLst>
              </p:cNvPr>
              <p:cNvSpPr/>
              <p:nvPr/>
            </p:nvSpPr>
            <p:spPr>
              <a:xfrm>
                <a:off x="9015984" y="337297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Oval 238">
                <a:extLst>
                  <a:ext uri="{FF2B5EF4-FFF2-40B4-BE49-F238E27FC236}">
                    <a16:creationId xmlns:a16="http://schemas.microsoft.com/office/drawing/2014/main" id="{CD347BF9-C385-41A2-8A44-B6853AEF43D3}"/>
                  </a:ext>
                </a:extLst>
              </p:cNvPr>
              <p:cNvSpPr/>
              <p:nvPr/>
            </p:nvSpPr>
            <p:spPr>
              <a:xfrm>
                <a:off x="9976104" y="346570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FA8F05F2-3E96-4A29-B1DF-B0ED4E833738}"/>
                </a:ext>
              </a:extLst>
            </p:cNvPr>
            <p:cNvGrpSpPr/>
            <p:nvPr/>
          </p:nvGrpSpPr>
          <p:grpSpPr>
            <a:xfrm>
              <a:off x="1131494" y="5577840"/>
              <a:ext cx="1232442" cy="514839"/>
              <a:chOff x="1131494" y="5577840"/>
              <a:chExt cx="1232442" cy="514839"/>
            </a:xfrm>
          </p:grpSpPr>
          <p:sp>
            <p:nvSpPr>
              <p:cNvPr id="143" name="Oval 142">
                <a:extLst>
                  <a:ext uri="{FF2B5EF4-FFF2-40B4-BE49-F238E27FC236}">
                    <a16:creationId xmlns:a16="http://schemas.microsoft.com/office/drawing/2014/main" id="{529C8D60-0093-45EF-BB47-5298378460E8}"/>
                  </a:ext>
                </a:extLst>
              </p:cNvPr>
              <p:cNvSpPr/>
              <p:nvPr/>
            </p:nvSpPr>
            <p:spPr>
              <a:xfrm>
                <a:off x="1131494" y="5896100"/>
                <a:ext cx="128016" cy="128016"/>
              </a:xfrm>
              <a:prstGeom prst="ellipse">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AF1E1949-E977-49DF-BEC1-334863479069}"/>
                  </a:ext>
                </a:extLst>
              </p:cNvPr>
              <p:cNvSpPr txBox="1"/>
              <p:nvPr/>
            </p:nvSpPr>
            <p:spPr>
              <a:xfrm>
                <a:off x="1259146" y="5820810"/>
                <a:ext cx="1104790"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35–49 years</a:t>
                </a:r>
              </a:p>
            </p:txBody>
          </p:sp>
          <p:sp>
            <p:nvSpPr>
              <p:cNvPr id="145" name="TextBox 144">
                <a:extLst>
                  <a:ext uri="{FF2B5EF4-FFF2-40B4-BE49-F238E27FC236}">
                    <a16:creationId xmlns:a16="http://schemas.microsoft.com/office/drawing/2014/main" id="{5435209F-2C80-4AB2-83B5-DE725D407B0E}"/>
                  </a:ext>
                </a:extLst>
              </p:cNvPr>
              <p:cNvSpPr txBox="1"/>
              <p:nvPr/>
            </p:nvSpPr>
            <p:spPr>
              <a:xfrm>
                <a:off x="1259146" y="5577840"/>
                <a:ext cx="1104790"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15–24 years</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6" name="Oval 145">
                <a:extLst>
                  <a:ext uri="{FF2B5EF4-FFF2-40B4-BE49-F238E27FC236}">
                    <a16:creationId xmlns:a16="http://schemas.microsoft.com/office/drawing/2014/main" id="{F51785DA-27FB-491D-9E48-D9C15A9A0EA5}"/>
                  </a:ext>
                </a:extLst>
              </p:cNvPr>
              <p:cNvSpPr/>
              <p:nvPr/>
            </p:nvSpPr>
            <p:spPr>
              <a:xfrm>
                <a:off x="1131494" y="5653130"/>
                <a:ext cx="128016" cy="128016"/>
              </a:xfrm>
              <a:prstGeom prst="ellipse">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8" name="TextBox 117">
              <a:extLst>
                <a:ext uri="{FF2B5EF4-FFF2-40B4-BE49-F238E27FC236}">
                  <a16:creationId xmlns:a16="http://schemas.microsoft.com/office/drawing/2014/main" id="{1CB94781-66F2-4433-9714-20BC8EC72F06}"/>
                </a:ext>
              </a:extLst>
            </p:cNvPr>
            <p:cNvSpPr txBox="1"/>
            <p:nvPr/>
          </p:nvSpPr>
          <p:spPr>
            <a:xfrm>
              <a:off x="841248" y="2103120"/>
              <a:ext cx="430567" cy="271869"/>
            </a:xfrm>
            <a:prstGeom prst="rect">
              <a:avLst/>
            </a:prstGeom>
            <a:noFill/>
          </p:spPr>
          <p:txBody>
            <a:bodyPr wrap="none" lIns="0"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400" b="1" dirty="0">
                  <a:solidFill>
                    <a:prstClr val="black"/>
                  </a:solidFill>
                  <a:latin typeface="Arial" panose="020B0604020202020204"/>
                </a:rPr>
                <a:t>Age</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93848320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Middle East and North Africa, </a:t>
            </a:r>
          </a:p>
          <a:p>
            <a:pPr>
              <a:lnSpc>
                <a:spcPct val="100000"/>
              </a:lnSpc>
              <a:spcBef>
                <a:spcPts val="0"/>
              </a:spcBef>
            </a:pPr>
            <a:r>
              <a:rPr lang="en-US" dirty="0"/>
              <a:t>2009–2010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7E504BDC-D4FD-40E4-A9E0-23DBE71D09CD}"/>
              </a:ext>
            </a:extLst>
          </p:cNvPr>
          <p:cNvGrpSpPr/>
          <p:nvPr/>
        </p:nvGrpSpPr>
        <p:grpSpPr>
          <a:xfrm>
            <a:off x="457197" y="2560320"/>
            <a:ext cx="7772403" cy="3994368"/>
            <a:chOff x="457197" y="2560320"/>
            <a:chExt cx="7772403" cy="3994368"/>
          </a:xfrm>
        </p:grpSpPr>
        <p:pic>
          <p:nvPicPr>
            <p:cNvPr id="2" name="Picture 1">
              <a:extLst>
                <a:ext uri="{FF2B5EF4-FFF2-40B4-BE49-F238E27FC236}">
                  <a16:creationId xmlns:a16="http://schemas.microsoft.com/office/drawing/2014/main" id="{D7351ECE-5CB8-4BE4-A15C-D70C14E4E291}"/>
                </a:ext>
              </a:extLst>
            </p:cNvPr>
            <p:cNvPicPr>
              <a:picLocks noChangeAspect="1"/>
            </p:cNvPicPr>
            <p:nvPr/>
          </p:nvPicPr>
          <p:blipFill>
            <a:blip r:embed="rId2"/>
            <a:stretch>
              <a:fillRect/>
            </a:stretch>
          </p:blipFill>
          <p:spPr>
            <a:xfrm>
              <a:off x="3035808" y="2624328"/>
              <a:ext cx="5151566" cy="2840982"/>
            </a:xfrm>
            <a:prstGeom prst="rect">
              <a:avLst/>
            </a:prstGeom>
          </p:spPr>
        </p:pic>
        <p:sp>
          <p:nvSpPr>
            <p:cNvPr id="8" name="TextBox 7">
              <a:extLst>
                <a:ext uri="{FF2B5EF4-FFF2-40B4-BE49-F238E27FC236}">
                  <a16:creationId xmlns:a16="http://schemas.microsoft.com/office/drawing/2014/main" id="{8C31DB7E-6538-4B53-9D50-6FB3DB9FB9F6}"/>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sp>
          <p:nvSpPr>
            <p:cNvPr id="9" name="TextBox 8">
              <a:extLst>
                <a:ext uri="{FF2B5EF4-FFF2-40B4-BE49-F238E27FC236}">
                  <a16:creationId xmlns:a16="http://schemas.microsoft.com/office/drawing/2014/main" id="{AFB886FD-461C-442D-B688-706844D033BC}"/>
                </a:ext>
              </a:extLst>
            </p:cNvPr>
            <p:cNvSpPr txBox="1"/>
            <p:nvPr/>
          </p:nvSpPr>
          <p:spPr>
            <a:xfrm>
              <a:off x="31638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p:txBody>
        </p:sp>
        <p:sp>
          <p:nvSpPr>
            <p:cNvPr id="10" name="TextBox 9">
              <a:extLst>
                <a:ext uri="{FF2B5EF4-FFF2-40B4-BE49-F238E27FC236}">
                  <a16:creationId xmlns:a16="http://schemas.microsoft.com/office/drawing/2014/main" id="{6CE387FB-1067-4413-8DA4-E78D8F22F8A7}"/>
                </a:ext>
              </a:extLst>
            </p:cNvPr>
            <p:cNvSpPr txBox="1"/>
            <p:nvPr/>
          </p:nvSpPr>
          <p:spPr>
            <a:xfrm>
              <a:off x="36210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11" name="TextBox 10">
              <a:extLst>
                <a:ext uri="{FF2B5EF4-FFF2-40B4-BE49-F238E27FC236}">
                  <a16:creationId xmlns:a16="http://schemas.microsoft.com/office/drawing/2014/main" id="{A269AB40-4F87-4E15-B1C9-135833D2AE24}"/>
                </a:ext>
              </a:extLst>
            </p:cNvPr>
            <p:cNvSpPr txBox="1"/>
            <p:nvPr/>
          </p:nvSpPr>
          <p:spPr>
            <a:xfrm>
              <a:off x="40782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12" name="TextBox 11">
              <a:extLst>
                <a:ext uri="{FF2B5EF4-FFF2-40B4-BE49-F238E27FC236}">
                  <a16:creationId xmlns:a16="http://schemas.microsoft.com/office/drawing/2014/main" id="{2799E110-94BC-426B-B2AF-007FF8C3E365}"/>
                </a:ext>
              </a:extLst>
            </p:cNvPr>
            <p:cNvSpPr txBox="1"/>
            <p:nvPr/>
          </p:nvSpPr>
          <p:spPr>
            <a:xfrm>
              <a:off x="45354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13" name="TextBox 12">
              <a:extLst>
                <a:ext uri="{FF2B5EF4-FFF2-40B4-BE49-F238E27FC236}">
                  <a16:creationId xmlns:a16="http://schemas.microsoft.com/office/drawing/2014/main" id="{790B500B-DF5E-4750-8B41-0A1F54780F18}"/>
                </a:ext>
              </a:extLst>
            </p:cNvPr>
            <p:cNvSpPr txBox="1"/>
            <p:nvPr/>
          </p:nvSpPr>
          <p:spPr>
            <a:xfrm>
              <a:off x="49926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14" name="TextBox 13">
              <a:extLst>
                <a:ext uri="{FF2B5EF4-FFF2-40B4-BE49-F238E27FC236}">
                  <a16:creationId xmlns:a16="http://schemas.microsoft.com/office/drawing/2014/main" id="{A92ACD09-D266-4770-AC08-5D6190C9274C}"/>
                </a:ext>
              </a:extLst>
            </p:cNvPr>
            <p:cNvSpPr txBox="1"/>
            <p:nvPr/>
          </p:nvSpPr>
          <p:spPr>
            <a:xfrm>
              <a:off x="54498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15" name="TextBox 14">
              <a:extLst>
                <a:ext uri="{FF2B5EF4-FFF2-40B4-BE49-F238E27FC236}">
                  <a16:creationId xmlns:a16="http://schemas.microsoft.com/office/drawing/2014/main" id="{41BB520D-2745-4C27-818F-6D3EBA3E28AE}"/>
                </a:ext>
              </a:extLst>
            </p:cNvPr>
            <p:cNvSpPr txBox="1"/>
            <p:nvPr/>
          </p:nvSpPr>
          <p:spPr>
            <a:xfrm>
              <a:off x="59070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16" name="TextBox 15">
              <a:extLst>
                <a:ext uri="{FF2B5EF4-FFF2-40B4-BE49-F238E27FC236}">
                  <a16:creationId xmlns:a16="http://schemas.microsoft.com/office/drawing/2014/main" id="{6DA50925-7912-46A9-BFD2-425D82C0F0BD}"/>
                </a:ext>
              </a:extLst>
            </p:cNvPr>
            <p:cNvSpPr txBox="1"/>
            <p:nvPr/>
          </p:nvSpPr>
          <p:spPr>
            <a:xfrm>
              <a:off x="63642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17" name="TextBox 16">
              <a:extLst>
                <a:ext uri="{FF2B5EF4-FFF2-40B4-BE49-F238E27FC236}">
                  <a16:creationId xmlns:a16="http://schemas.microsoft.com/office/drawing/2014/main" id="{F7D0E789-2C07-473A-B5D6-239A516A4631}"/>
                </a:ext>
              </a:extLst>
            </p:cNvPr>
            <p:cNvSpPr txBox="1"/>
            <p:nvPr/>
          </p:nvSpPr>
          <p:spPr>
            <a:xfrm>
              <a:off x="68214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18" name="TextBox 17">
              <a:extLst>
                <a:ext uri="{FF2B5EF4-FFF2-40B4-BE49-F238E27FC236}">
                  <a16:creationId xmlns:a16="http://schemas.microsoft.com/office/drawing/2014/main" id="{F0A63188-9116-4E74-858C-F3239DC727CD}"/>
                </a:ext>
              </a:extLst>
            </p:cNvPr>
            <p:cNvSpPr txBox="1"/>
            <p:nvPr/>
          </p:nvSpPr>
          <p:spPr>
            <a:xfrm>
              <a:off x="7278624" y="547725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cxnSp>
          <p:nvCxnSpPr>
            <p:cNvPr id="31" name="Straight Connector 30">
              <a:extLst>
                <a:ext uri="{FF2B5EF4-FFF2-40B4-BE49-F238E27FC236}">
                  <a16:creationId xmlns:a16="http://schemas.microsoft.com/office/drawing/2014/main" id="{68A8E78B-0101-480B-833B-2B502EE4C0A8}"/>
                </a:ext>
              </a:extLst>
            </p:cNvPr>
            <p:cNvCxnSpPr/>
            <p:nvPr/>
          </p:nvCxnSpPr>
          <p:spPr>
            <a:xfrm>
              <a:off x="2971800" y="5385816"/>
              <a:ext cx="52578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FA34DE39-A5C5-4782-831A-22644AF98FF3}"/>
                </a:ext>
              </a:extLst>
            </p:cNvPr>
            <p:cNvSpPr txBox="1"/>
            <p:nvPr/>
          </p:nvSpPr>
          <p:spPr>
            <a:xfrm>
              <a:off x="7735824" y="5470881"/>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grpSp>
          <p:nvGrpSpPr>
            <p:cNvPr id="32" name="Group 31">
              <a:extLst>
                <a:ext uri="{FF2B5EF4-FFF2-40B4-BE49-F238E27FC236}">
                  <a16:creationId xmlns:a16="http://schemas.microsoft.com/office/drawing/2014/main" id="{DEE14A78-9F90-4794-A48F-867317316FF9}"/>
                </a:ext>
              </a:extLst>
            </p:cNvPr>
            <p:cNvGrpSpPr/>
            <p:nvPr/>
          </p:nvGrpSpPr>
          <p:grpSpPr>
            <a:xfrm>
              <a:off x="3657894" y="3767328"/>
              <a:ext cx="3946942" cy="1222416"/>
              <a:chOff x="3657894" y="3716902"/>
              <a:chExt cx="3946942" cy="1222416"/>
            </a:xfrm>
          </p:grpSpPr>
          <p:sp>
            <p:nvSpPr>
              <p:cNvPr id="36" name="TextBox 35">
                <a:extLst>
                  <a:ext uri="{FF2B5EF4-FFF2-40B4-BE49-F238E27FC236}">
                    <a16:creationId xmlns:a16="http://schemas.microsoft.com/office/drawing/2014/main" id="{94BDBAF9-AAEC-4EE5-BDEF-335571795CB5}"/>
                  </a:ext>
                </a:extLst>
              </p:cNvPr>
              <p:cNvSpPr txBox="1"/>
              <p:nvPr/>
            </p:nvSpPr>
            <p:spPr>
              <a:xfrm>
                <a:off x="5027089" y="4443971"/>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EB42EC93-EAA8-4580-B372-D48857A295FC}"/>
                  </a:ext>
                </a:extLst>
              </p:cNvPr>
              <p:cNvSpPr txBox="1"/>
              <p:nvPr/>
            </p:nvSpPr>
            <p:spPr>
              <a:xfrm>
                <a:off x="3657894" y="371690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-12</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D9E99442-F557-415A-A9D7-0A21C345EEB7}"/>
                  </a:ext>
                </a:extLst>
              </p:cNvPr>
              <p:cNvSpPr txBox="1"/>
              <p:nvPr/>
            </p:nvSpPr>
            <p:spPr>
              <a:xfrm>
                <a:off x="4075820" y="4440158"/>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3386FDA-39A2-42E8-89E5-2CD3BAE9F581}"/>
                  </a:ext>
                </a:extLst>
              </p:cNvPr>
              <p:cNvSpPr txBox="1"/>
              <p:nvPr/>
            </p:nvSpPr>
            <p:spPr>
              <a:xfrm>
                <a:off x="7276220" y="3902729"/>
                <a:ext cx="328616"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-13</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9D21DCD0-34AC-447D-8A2E-A25120E1B116}"/>
                  </a:ext>
                </a:extLst>
              </p:cNvPr>
              <p:cNvSpPr txBox="1"/>
              <p:nvPr/>
            </p:nvSpPr>
            <p:spPr>
              <a:xfrm>
                <a:off x="5486694" y="451759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45" name="TextBox 44">
              <a:extLst>
                <a:ext uri="{FF2B5EF4-FFF2-40B4-BE49-F238E27FC236}">
                  <a16:creationId xmlns:a16="http://schemas.microsoft.com/office/drawing/2014/main" id="{435D76E9-8CF6-4BBD-85C8-7285E7BBECDE}"/>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19" name="Group 18">
              <a:extLst>
                <a:ext uri="{FF2B5EF4-FFF2-40B4-BE49-F238E27FC236}">
                  <a16:creationId xmlns:a16="http://schemas.microsoft.com/office/drawing/2014/main" id="{BD755FDC-207E-406E-BE7A-C55E9C215541}"/>
                </a:ext>
              </a:extLst>
            </p:cNvPr>
            <p:cNvGrpSpPr/>
            <p:nvPr/>
          </p:nvGrpSpPr>
          <p:grpSpPr>
            <a:xfrm>
              <a:off x="3184663" y="2560320"/>
              <a:ext cx="4836202" cy="1863601"/>
              <a:chOff x="3184663" y="2609358"/>
              <a:chExt cx="4836202" cy="1863601"/>
            </a:xfrm>
          </p:grpSpPr>
          <p:sp>
            <p:nvSpPr>
              <p:cNvPr id="33" name="TextBox 32">
                <a:extLst>
                  <a:ext uri="{FF2B5EF4-FFF2-40B4-BE49-F238E27FC236}">
                    <a16:creationId xmlns:a16="http://schemas.microsoft.com/office/drawing/2014/main" id="{A9C18F9D-361E-4ABA-8BCF-9CB9C1999E71}"/>
                  </a:ext>
                </a:extLst>
              </p:cNvPr>
              <p:cNvSpPr txBox="1"/>
              <p:nvPr/>
            </p:nvSpPr>
            <p:spPr>
              <a:xfrm>
                <a:off x="4569888" y="3824738"/>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4</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2D2A2C48-BB5B-4103-A299-16B3D0754520}"/>
                  </a:ext>
                </a:extLst>
              </p:cNvPr>
              <p:cNvSpPr txBox="1"/>
              <p:nvPr/>
            </p:nvSpPr>
            <p:spPr>
              <a:xfrm>
                <a:off x="6384211" y="3118777"/>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19</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2784905-B0A1-478D-8D6A-4FCBC858B154}"/>
                  </a:ext>
                </a:extLst>
              </p:cNvPr>
              <p:cNvSpPr txBox="1"/>
              <p:nvPr/>
            </p:nvSpPr>
            <p:spPr>
              <a:xfrm>
                <a:off x="6855889" y="2609358"/>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9</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F5235B5C-B7CF-4D1D-BBCA-D70E1384DC14}"/>
                  </a:ext>
                </a:extLst>
              </p:cNvPr>
              <p:cNvSpPr txBox="1"/>
              <p:nvPr/>
            </p:nvSpPr>
            <p:spPr>
              <a:xfrm>
                <a:off x="3184663" y="2892825"/>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62</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51%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B8F47D8B-716E-40F4-A0A1-54F7EDA0EBDD}"/>
                  </a:ext>
                </a:extLst>
              </p:cNvPr>
              <p:cNvSpPr txBox="1"/>
              <p:nvPr/>
            </p:nvSpPr>
            <p:spPr>
              <a:xfrm>
                <a:off x="5944695" y="4051240"/>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F3954B72-30F5-424E-89A9-9748C115AAFD}"/>
                  </a:ext>
                </a:extLst>
              </p:cNvPr>
              <p:cNvSpPr txBox="1"/>
              <p:nvPr/>
            </p:nvSpPr>
            <p:spPr>
              <a:xfrm>
                <a:off x="7772400" y="3258532"/>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7</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4</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0700578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6642844"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Europe and central </a:t>
            </a:r>
            <a:r>
              <a:rPr kumimoji="0" lang="en-GB" sz="3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Asi</a:t>
            </a: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41257580"/>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eastern Europe and central Asia,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299F6CC6-3A2C-4D6A-A062-2F5A1CA9E15C}"/>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CB3084FE-543D-4453-8A7A-68A440780609}"/>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2" name="Group 41">
              <a:extLst>
                <a:ext uri="{FF2B5EF4-FFF2-40B4-BE49-F238E27FC236}">
                  <a16:creationId xmlns:a16="http://schemas.microsoft.com/office/drawing/2014/main" id="{5CE05964-D3F7-42C7-A9D2-4347CE666278}"/>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7530F097-FA5E-4435-AE22-D7A7FE330A8C}"/>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23FA8DC0-FB29-47AD-AE7D-91F29F80A685}"/>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06EAC4A6-C1DF-4663-A04F-44A62B916A88}"/>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995972C-ACB6-47A9-BB44-9BC001B75200}"/>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4FF90AF0-4FCC-4A93-96DA-54DEF46AF69A}"/>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9BB5BB70-D030-413F-AB5F-604BDE13B2B8}"/>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E13466C-FF16-4E10-9326-6F512E148C66}"/>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2B14B51E-6FE6-409F-9605-5245CAEEFABF}"/>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E0C6921D-E03E-4E6D-BD13-2490602A03D4}"/>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EE2672A2-EB7F-48FF-923C-4A6F4BDDEDC3}"/>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0595E2D2-018D-4CAD-B64F-A1AA2DCD74B8}"/>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2" name="Picture 1">
                  <a:extLst>
                    <a:ext uri="{FF2B5EF4-FFF2-40B4-BE49-F238E27FC236}">
                      <a16:creationId xmlns:a16="http://schemas.microsoft.com/office/drawing/2014/main" id="{002917AE-E3C7-4E54-80BF-C470F86FA1D6}"/>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3" name="Picture 2">
                  <a:extLst>
                    <a:ext uri="{FF2B5EF4-FFF2-40B4-BE49-F238E27FC236}">
                      <a16:creationId xmlns:a16="http://schemas.microsoft.com/office/drawing/2014/main" id="{33D70061-6D4B-46CF-9DE4-FDC948A95DAD}"/>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38" name="Straight Connector 37">
                  <a:extLst>
                    <a:ext uri="{FF2B5EF4-FFF2-40B4-BE49-F238E27FC236}">
                      <a16:creationId xmlns:a16="http://schemas.microsoft.com/office/drawing/2014/main" id="{13ACC129-4F58-45D4-874E-39C50EECF4EC}"/>
                    </a:ext>
                  </a:extLst>
                </p:cNvPr>
                <p:cNvCxnSpPr/>
                <p:nvPr/>
              </p:nvCxnSpPr>
              <p:spPr>
                <a:xfrm>
                  <a:off x="3577804" y="3744593"/>
                  <a:ext cx="0" cy="127101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82DEE21-34D8-4DDB-BE38-37DDA052C0F7}"/>
                    </a:ext>
                  </a:extLst>
                </p:cNvPr>
                <p:cNvCxnSpPr/>
                <p:nvPr/>
              </p:nvCxnSpPr>
              <p:spPr>
                <a:xfrm>
                  <a:off x="5444412" y="3183022"/>
                  <a:ext cx="0" cy="1837944"/>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363797DE-FBD1-4FED-A6AA-61D99225EDD0}"/>
                    </a:ext>
                  </a:extLst>
                </p:cNvPr>
                <p:cNvCxnSpPr/>
                <p:nvPr/>
              </p:nvCxnSpPr>
              <p:spPr>
                <a:xfrm>
                  <a:off x="9022628" y="3769429"/>
                  <a:ext cx="0" cy="1252728"/>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BD75A33-447F-4DDD-8E7A-F381C7E85E07}"/>
                    </a:ext>
                  </a:extLst>
                </p:cNvPr>
                <p:cNvCxnSpPr/>
                <p:nvPr/>
              </p:nvCxnSpPr>
              <p:spPr>
                <a:xfrm>
                  <a:off x="10923413" y="3359765"/>
                  <a:ext cx="0" cy="1664208"/>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E3649C5-01AC-4C3D-AF88-2CB01783597F}"/>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+32%</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5814095E-66D2-46A4-B7E8-85635EA1B1B4}"/>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+43%</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95739858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eastern Europe and central Asia,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ECE027F2-47B1-4B81-89C2-16492EDC7AC5}"/>
              </a:ext>
            </a:extLst>
          </p:cNvPr>
          <p:cNvGrpSpPr/>
          <p:nvPr/>
        </p:nvGrpSpPr>
        <p:grpSpPr>
          <a:xfrm>
            <a:off x="457198" y="2692520"/>
            <a:ext cx="8362251" cy="3862168"/>
            <a:chOff x="457198" y="2692520"/>
            <a:chExt cx="8362251" cy="3862168"/>
          </a:xfrm>
        </p:grpSpPr>
        <p:sp>
          <p:nvSpPr>
            <p:cNvPr id="13" name="object 11">
              <a:extLst>
                <a:ext uri="{FF2B5EF4-FFF2-40B4-BE49-F238E27FC236}">
                  <a16:creationId xmlns:a16="http://schemas.microsoft.com/office/drawing/2014/main" id="{2E1EB59C-A267-4B6A-AF69-1114872343A5}"/>
                </a:ext>
              </a:extLst>
            </p:cNvPr>
            <p:cNvSpPr txBox="1"/>
            <p:nvPr/>
          </p:nvSpPr>
          <p:spPr>
            <a:xfrm>
              <a:off x="6312930" y="2704323"/>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7</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9BE731E8-25A6-46B7-A482-025D87671C08}"/>
                </a:ext>
              </a:extLst>
            </p:cNvPr>
            <p:cNvSpPr txBox="1"/>
            <p:nvPr/>
          </p:nvSpPr>
          <p:spPr>
            <a:xfrm>
              <a:off x="5655328" y="3418043"/>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34</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6F33D6C2-6AC5-4ED9-995F-EC6538886F41}"/>
                </a:ext>
              </a:extLst>
            </p:cNvPr>
            <p:cNvSpPr txBox="1"/>
            <p:nvPr/>
          </p:nvSpPr>
          <p:spPr>
            <a:xfrm>
              <a:off x="7457283" y="2706064"/>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8%</a:t>
              </a:r>
            </a:p>
          </p:txBody>
        </p:sp>
        <p:sp>
          <p:nvSpPr>
            <p:cNvPr id="16" name="object 11">
              <a:extLst>
                <a:ext uri="{FF2B5EF4-FFF2-40B4-BE49-F238E27FC236}">
                  <a16:creationId xmlns:a16="http://schemas.microsoft.com/office/drawing/2014/main" id="{8B3D1508-1AE1-455D-9498-E6D422D7209E}"/>
                </a:ext>
              </a:extLst>
            </p:cNvPr>
            <p:cNvSpPr txBox="1"/>
            <p:nvPr/>
          </p:nvSpPr>
          <p:spPr>
            <a:xfrm>
              <a:off x="8027244" y="4358597"/>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51</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F5AFE1B9-79A0-4965-AF19-DAF26F14336D}"/>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2" name="Group 1">
              <a:extLst>
                <a:ext uri="{FF2B5EF4-FFF2-40B4-BE49-F238E27FC236}">
                  <a16:creationId xmlns:a16="http://schemas.microsoft.com/office/drawing/2014/main" id="{3094F2FF-7295-4185-B2E4-DDA1C2B8FA9F}"/>
                </a:ext>
              </a:extLst>
            </p:cNvPr>
            <p:cNvGrpSpPr>
              <a:grpSpLocks noChangeAspect="1"/>
            </p:cNvGrpSpPr>
            <p:nvPr/>
          </p:nvGrpSpPr>
          <p:grpSpPr>
            <a:xfrm>
              <a:off x="6492239" y="3200399"/>
              <a:ext cx="1563624" cy="1563624"/>
              <a:chOff x="4354702" y="7504416"/>
              <a:chExt cx="1403985" cy="1403985"/>
            </a:xfrm>
          </p:grpSpPr>
          <p:grpSp>
            <p:nvGrpSpPr>
              <p:cNvPr id="26" name="object 2">
                <a:extLst>
                  <a:ext uri="{FF2B5EF4-FFF2-40B4-BE49-F238E27FC236}">
                    <a16:creationId xmlns:a16="http://schemas.microsoft.com/office/drawing/2014/main" id="{8C909E82-9549-4551-9437-008F10C611A2}"/>
                  </a:ext>
                </a:extLst>
              </p:cNvPr>
              <p:cNvGrpSpPr/>
              <p:nvPr/>
            </p:nvGrpSpPr>
            <p:grpSpPr>
              <a:xfrm>
                <a:off x="4354702" y="7504416"/>
                <a:ext cx="1403985" cy="1403985"/>
                <a:chOff x="4354702" y="7504416"/>
                <a:chExt cx="1403985" cy="1403985"/>
              </a:xfrm>
            </p:grpSpPr>
            <p:sp>
              <p:nvSpPr>
                <p:cNvPr id="27" name="object 3">
                  <a:extLst>
                    <a:ext uri="{FF2B5EF4-FFF2-40B4-BE49-F238E27FC236}">
                      <a16:creationId xmlns:a16="http://schemas.microsoft.com/office/drawing/2014/main" id="{D2AB1F50-5EE6-451B-9B72-DBA56C984E81}"/>
                    </a:ext>
                  </a:extLst>
                </p:cNvPr>
                <p:cNvSpPr/>
                <p:nvPr/>
              </p:nvSpPr>
              <p:spPr>
                <a:xfrm>
                  <a:off x="4748729" y="7504416"/>
                  <a:ext cx="307975" cy="702310"/>
                </a:xfrm>
                <a:custGeom>
                  <a:avLst/>
                  <a:gdLst/>
                  <a:ahLst/>
                  <a:cxnLst/>
                  <a:rect l="l" t="t" r="r" b="b"/>
                  <a:pathLst>
                    <a:path w="307975" h="702309">
                      <a:moveTo>
                        <a:pt x="307708" y="0"/>
                      </a:moveTo>
                      <a:lnTo>
                        <a:pt x="254000" y="1957"/>
                      </a:lnTo>
                      <a:lnTo>
                        <a:pt x="201369" y="7843"/>
                      </a:lnTo>
                      <a:lnTo>
                        <a:pt x="149734" y="17676"/>
                      </a:lnTo>
                      <a:lnTo>
                        <a:pt x="99015" y="31475"/>
                      </a:lnTo>
                      <a:lnTo>
                        <a:pt x="49130" y="49258"/>
                      </a:lnTo>
                      <a:lnTo>
                        <a:pt x="0" y="71043"/>
                      </a:lnTo>
                      <a:lnTo>
                        <a:pt x="307708" y="701928"/>
                      </a:lnTo>
                      <a:lnTo>
                        <a:pt x="307708" y="0"/>
                      </a:lnTo>
                      <a:close/>
                    </a:path>
                  </a:pathLst>
                </a:custGeom>
                <a:solidFill>
                  <a:srgbClr val="ED9FC1"/>
                </a:solidFill>
              </p:spPr>
              <p:txBody>
                <a:bodyPr wrap="square" lIns="0" tIns="0" rIns="0" bIns="0" rtlCol="0"/>
                <a:lstStyle/>
                <a:p>
                  <a:endParaRPr/>
                </a:p>
              </p:txBody>
            </p:sp>
            <p:sp>
              <p:nvSpPr>
                <p:cNvPr id="28" name="object 4">
                  <a:extLst>
                    <a:ext uri="{FF2B5EF4-FFF2-40B4-BE49-F238E27FC236}">
                      <a16:creationId xmlns:a16="http://schemas.microsoft.com/office/drawing/2014/main" id="{0822A379-17B4-41FA-8768-13491AEC8260}"/>
                    </a:ext>
                  </a:extLst>
                </p:cNvPr>
                <p:cNvSpPr/>
                <p:nvPr/>
              </p:nvSpPr>
              <p:spPr>
                <a:xfrm>
                  <a:off x="4354702" y="7575460"/>
                  <a:ext cx="702310" cy="1226185"/>
                </a:xfrm>
                <a:custGeom>
                  <a:avLst/>
                  <a:gdLst/>
                  <a:ahLst/>
                  <a:cxnLst/>
                  <a:rect l="l" t="t" r="r" b="b"/>
                  <a:pathLst>
                    <a:path w="702310" h="1226184">
                      <a:moveTo>
                        <a:pt x="394027" y="0"/>
                      </a:moveTo>
                      <a:lnTo>
                        <a:pt x="348690" y="23835"/>
                      </a:lnTo>
                      <a:lnTo>
                        <a:pt x="306577" y="49620"/>
                      </a:lnTo>
                      <a:lnTo>
                        <a:pt x="267418" y="77600"/>
                      </a:lnTo>
                      <a:lnTo>
                        <a:pt x="230941" y="108016"/>
                      </a:lnTo>
                      <a:lnTo>
                        <a:pt x="196878" y="141113"/>
                      </a:lnTo>
                      <a:lnTo>
                        <a:pt x="164957" y="177132"/>
                      </a:lnTo>
                      <a:lnTo>
                        <a:pt x="134908" y="216319"/>
                      </a:lnTo>
                      <a:lnTo>
                        <a:pt x="106461" y="258914"/>
                      </a:lnTo>
                      <a:lnTo>
                        <a:pt x="82368" y="300529"/>
                      </a:lnTo>
                      <a:lnTo>
                        <a:pt x="61423" y="343086"/>
                      </a:lnTo>
                      <a:lnTo>
                        <a:pt x="43593" y="386441"/>
                      </a:lnTo>
                      <a:lnTo>
                        <a:pt x="28845" y="430450"/>
                      </a:lnTo>
                      <a:lnTo>
                        <a:pt x="17144" y="474970"/>
                      </a:lnTo>
                      <a:lnTo>
                        <a:pt x="8459" y="519855"/>
                      </a:lnTo>
                      <a:lnTo>
                        <a:pt x="2755" y="564962"/>
                      </a:lnTo>
                      <a:lnTo>
                        <a:pt x="0" y="610147"/>
                      </a:lnTo>
                      <a:lnTo>
                        <a:pt x="159" y="655266"/>
                      </a:lnTo>
                      <a:lnTo>
                        <a:pt x="3201" y="700175"/>
                      </a:lnTo>
                      <a:lnTo>
                        <a:pt x="9091" y="744729"/>
                      </a:lnTo>
                      <a:lnTo>
                        <a:pt x="17797" y="788785"/>
                      </a:lnTo>
                      <a:lnTo>
                        <a:pt x="29285" y="832199"/>
                      </a:lnTo>
                      <a:lnTo>
                        <a:pt x="43522" y="874827"/>
                      </a:lnTo>
                      <a:lnTo>
                        <a:pt x="60475" y="916524"/>
                      </a:lnTo>
                      <a:lnTo>
                        <a:pt x="80110" y="957146"/>
                      </a:lnTo>
                      <a:lnTo>
                        <a:pt x="102394" y="996550"/>
                      </a:lnTo>
                      <a:lnTo>
                        <a:pt x="127294" y="1034592"/>
                      </a:lnTo>
                      <a:lnTo>
                        <a:pt x="154776" y="1071126"/>
                      </a:lnTo>
                      <a:lnTo>
                        <a:pt x="184808" y="1106011"/>
                      </a:lnTo>
                      <a:lnTo>
                        <a:pt x="217356" y="1139100"/>
                      </a:lnTo>
                      <a:lnTo>
                        <a:pt x="252387" y="1170251"/>
                      </a:lnTo>
                      <a:lnTo>
                        <a:pt x="289868" y="1199318"/>
                      </a:lnTo>
                      <a:lnTo>
                        <a:pt x="329765" y="1226159"/>
                      </a:lnTo>
                      <a:lnTo>
                        <a:pt x="701735" y="630885"/>
                      </a:lnTo>
                      <a:lnTo>
                        <a:pt x="394027" y="0"/>
                      </a:lnTo>
                      <a:close/>
                    </a:path>
                  </a:pathLst>
                </a:custGeom>
                <a:solidFill>
                  <a:srgbClr val="DD077B"/>
                </a:solidFill>
              </p:spPr>
              <p:txBody>
                <a:bodyPr wrap="square" lIns="0" tIns="0" rIns="0" bIns="0" rtlCol="0"/>
                <a:lstStyle/>
                <a:p>
                  <a:endParaRPr/>
                </a:p>
              </p:txBody>
            </p:sp>
            <p:sp>
              <p:nvSpPr>
                <p:cNvPr id="29" name="object 5">
                  <a:extLst>
                    <a:ext uri="{FF2B5EF4-FFF2-40B4-BE49-F238E27FC236}">
                      <a16:creationId xmlns:a16="http://schemas.microsoft.com/office/drawing/2014/main" id="{1C07096C-239B-47EF-A1A9-3C6FEDB3495D}"/>
                    </a:ext>
                  </a:extLst>
                </p:cNvPr>
                <p:cNvSpPr/>
                <p:nvPr/>
              </p:nvSpPr>
              <p:spPr>
                <a:xfrm>
                  <a:off x="4684467" y="7586572"/>
                  <a:ext cx="1074420" cy="1322070"/>
                </a:xfrm>
                <a:custGeom>
                  <a:avLst/>
                  <a:gdLst/>
                  <a:ahLst/>
                  <a:cxnLst/>
                  <a:rect l="l" t="t" r="r" b="b"/>
                  <a:pathLst>
                    <a:path w="1074420" h="1322070">
                      <a:moveTo>
                        <a:pt x="701509" y="0"/>
                      </a:moveTo>
                      <a:lnTo>
                        <a:pt x="371970" y="619772"/>
                      </a:lnTo>
                      <a:lnTo>
                        <a:pt x="0" y="1215047"/>
                      </a:lnTo>
                      <a:lnTo>
                        <a:pt x="21015" y="1227643"/>
                      </a:lnTo>
                      <a:lnTo>
                        <a:pt x="85624" y="1260676"/>
                      </a:lnTo>
                      <a:lnTo>
                        <a:pt x="129538" y="1278602"/>
                      </a:lnTo>
                      <a:lnTo>
                        <a:pt x="174031" y="1293365"/>
                      </a:lnTo>
                      <a:lnTo>
                        <a:pt x="218961" y="1305008"/>
                      </a:lnTo>
                      <a:lnTo>
                        <a:pt x="264188" y="1313574"/>
                      </a:lnTo>
                      <a:lnTo>
                        <a:pt x="309570" y="1319108"/>
                      </a:lnTo>
                      <a:lnTo>
                        <a:pt x="354965" y="1321652"/>
                      </a:lnTo>
                      <a:lnTo>
                        <a:pt x="400232" y="1321249"/>
                      </a:lnTo>
                      <a:lnTo>
                        <a:pt x="445230" y="1317942"/>
                      </a:lnTo>
                      <a:lnTo>
                        <a:pt x="489817" y="1311775"/>
                      </a:lnTo>
                      <a:lnTo>
                        <a:pt x="533852" y="1302792"/>
                      </a:lnTo>
                      <a:lnTo>
                        <a:pt x="577194" y="1291034"/>
                      </a:lnTo>
                      <a:lnTo>
                        <a:pt x="619701" y="1276546"/>
                      </a:lnTo>
                      <a:lnTo>
                        <a:pt x="661231" y="1259370"/>
                      </a:lnTo>
                      <a:lnTo>
                        <a:pt x="701644" y="1239550"/>
                      </a:lnTo>
                      <a:lnTo>
                        <a:pt x="740798" y="1217129"/>
                      </a:lnTo>
                      <a:lnTo>
                        <a:pt x="778552" y="1192150"/>
                      </a:lnTo>
                      <a:lnTo>
                        <a:pt x="814764" y="1164657"/>
                      </a:lnTo>
                      <a:lnTo>
                        <a:pt x="849293" y="1134692"/>
                      </a:lnTo>
                      <a:lnTo>
                        <a:pt x="881998" y="1102300"/>
                      </a:lnTo>
                      <a:lnTo>
                        <a:pt x="912736" y="1067522"/>
                      </a:lnTo>
                      <a:lnTo>
                        <a:pt x="941367" y="1030403"/>
                      </a:lnTo>
                      <a:lnTo>
                        <a:pt x="967750" y="990985"/>
                      </a:lnTo>
                      <a:lnTo>
                        <a:pt x="991742" y="949312"/>
                      </a:lnTo>
                      <a:lnTo>
                        <a:pt x="1012874" y="906118"/>
                      </a:lnTo>
                      <a:lnTo>
                        <a:pt x="1030799" y="862204"/>
                      </a:lnTo>
                      <a:lnTo>
                        <a:pt x="1045562" y="817711"/>
                      </a:lnTo>
                      <a:lnTo>
                        <a:pt x="1057205" y="772781"/>
                      </a:lnTo>
                      <a:lnTo>
                        <a:pt x="1065772" y="727554"/>
                      </a:lnTo>
                      <a:lnTo>
                        <a:pt x="1071306" y="682172"/>
                      </a:lnTo>
                      <a:lnTo>
                        <a:pt x="1073849" y="636777"/>
                      </a:lnTo>
                      <a:lnTo>
                        <a:pt x="1073446" y="591510"/>
                      </a:lnTo>
                      <a:lnTo>
                        <a:pt x="1070140" y="546512"/>
                      </a:lnTo>
                      <a:lnTo>
                        <a:pt x="1063973" y="501925"/>
                      </a:lnTo>
                      <a:lnTo>
                        <a:pt x="1054989" y="457890"/>
                      </a:lnTo>
                      <a:lnTo>
                        <a:pt x="1043231" y="414548"/>
                      </a:lnTo>
                      <a:lnTo>
                        <a:pt x="1028743" y="372041"/>
                      </a:lnTo>
                      <a:lnTo>
                        <a:pt x="1011567" y="330511"/>
                      </a:lnTo>
                      <a:lnTo>
                        <a:pt x="991747" y="290098"/>
                      </a:lnTo>
                      <a:lnTo>
                        <a:pt x="969327" y="250944"/>
                      </a:lnTo>
                      <a:lnTo>
                        <a:pt x="944348" y="213190"/>
                      </a:lnTo>
                      <a:lnTo>
                        <a:pt x="916855" y="176978"/>
                      </a:lnTo>
                      <a:lnTo>
                        <a:pt x="886890" y="142449"/>
                      </a:lnTo>
                      <a:lnTo>
                        <a:pt x="854497" y="109744"/>
                      </a:lnTo>
                      <a:lnTo>
                        <a:pt x="819720" y="79006"/>
                      </a:lnTo>
                      <a:lnTo>
                        <a:pt x="782600" y="50375"/>
                      </a:lnTo>
                      <a:lnTo>
                        <a:pt x="743182" y="23992"/>
                      </a:lnTo>
                      <a:lnTo>
                        <a:pt x="701509" y="0"/>
                      </a:lnTo>
                      <a:close/>
                    </a:path>
                  </a:pathLst>
                </a:custGeom>
                <a:solidFill>
                  <a:srgbClr val="027ABA"/>
                </a:solidFill>
              </p:spPr>
              <p:txBody>
                <a:bodyPr wrap="square" lIns="0" tIns="0" rIns="0" bIns="0" rtlCol="0"/>
                <a:lstStyle/>
                <a:p>
                  <a:endParaRPr/>
                </a:p>
              </p:txBody>
            </p:sp>
            <p:sp>
              <p:nvSpPr>
                <p:cNvPr id="30" name="object 6">
                  <a:extLst>
                    <a:ext uri="{FF2B5EF4-FFF2-40B4-BE49-F238E27FC236}">
                      <a16:creationId xmlns:a16="http://schemas.microsoft.com/office/drawing/2014/main" id="{157B6C57-FC4F-4B52-AF8D-6C6D3CA76964}"/>
                    </a:ext>
                  </a:extLst>
                </p:cNvPr>
                <p:cNvSpPr/>
                <p:nvPr/>
              </p:nvSpPr>
              <p:spPr>
                <a:xfrm>
                  <a:off x="5056437" y="7504416"/>
                  <a:ext cx="329565" cy="702310"/>
                </a:xfrm>
                <a:custGeom>
                  <a:avLst/>
                  <a:gdLst/>
                  <a:ahLst/>
                  <a:cxnLst/>
                  <a:rect l="l" t="t" r="r" b="b"/>
                  <a:pathLst>
                    <a:path w="329564" h="702309">
                      <a:moveTo>
                        <a:pt x="0" y="0"/>
                      </a:moveTo>
                      <a:lnTo>
                        <a:pt x="0" y="701928"/>
                      </a:lnTo>
                      <a:lnTo>
                        <a:pt x="329539" y="82156"/>
                      </a:lnTo>
                      <a:lnTo>
                        <a:pt x="283305" y="59270"/>
                      </a:lnTo>
                      <a:lnTo>
                        <a:pt x="238005" y="40403"/>
                      </a:lnTo>
                      <a:lnTo>
                        <a:pt x="192911" y="25374"/>
                      </a:lnTo>
                      <a:lnTo>
                        <a:pt x="147293" y="14000"/>
                      </a:lnTo>
                      <a:lnTo>
                        <a:pt x="100421" y="6101"/>
                      </a:lnTo>
                      <a:lnTo>
                        <a:pt x="51566" y="1495"/>
                      </a:lnTo>
                      <a:lnTo>
                        <a:pt x="0" y="0"/>
                      </a:lnTo>
                      <a:close/>
                    </a:path>
                  </a:pathLst>
                </a:custGeom>
                <a:solidFill>
                  <a:srgbClr val="17ABD9"/>
                </a:solidFill>
              </p:spPr>
              <p:txBody>
                <a:bodyPr wrap="square" lIns="0" tIns="0" rIns="0" bIns="0" rtlCol="0"/>
                <a:lstStyle/>
                <a:p>
                  <a:endParaRPr/>
                </a:p>
              </p:txBody>
            </p:sp>
          </p:grpSp>
          <p:sp>
            <p:nvSpPr>
              <p:cNvPr id="31" name="object 59">
                <a:extLst>
                  <a:ext uri="{FF2B5EF4-FFF2-40B4-BE49-F238E27FC236}">
                    <a16:creationId xmlns:a16="http://schemas.microsoft.com/office/drawing/2014/main" id="{257EBE22-ED3F-4ED6-9BBF-377643A16F29}"/>
                  </a:ext>
                </a:extLst>
              </p:cNvPr>
              <p:cNvSpPr/>
              <p:nvPr/>
            </p:nvSpPr>
            <p:spPr>
              <a:xfrm>
                <a:off x="4615125"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7" name="object 11">
              <a:extLst>
                <a:ext uri="{FF2B5EF4-FFF2-40B4-BE49-F238E27FC236}">
                  <a16:creationId xmlns:a16="http://schemas.microsoft.com/office/drawing/2014/main" id="{8C2C7DDA-CE98-419E-A2D3-946FFE6A490F}"/>
                </a:ext>
              </a:extLst>
            </p:cNvPr>
            <p:cNvSpPr txBox="1"/>
            <p:nvPr/>
          </p:nvSpPr>
          <p:spPr>
            <a:xfrm>
              <a:off x="3578915" y="4358597"/>
              <a:ext cx="1358064" cy="359907"/>
            </a:xfrm>
            <a:prstGeom prst="rect">
              <a:avLst/>
            </a:prstGeom>
          </p:spPr>
          <p:txBody>
            <a:bodyPr vert="horz" wrap="non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1492E"/>
                  </a:solidFill>
                  <a:effectLst/>
                  <a:uLnTx/>
                  <a:uFillTx/>
                  <a:latin typeface="Arial" panose="020B0604020202020204"/>
                  <a:ea typeface="+mn-ea"/>
                  <a:cs typeface="Arial"/>
                </a:rPr>
                <a:t>43</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5AA03BC4-4CDA-43BF-B9EE-C549D43036AC}"/>
                </a:ext>
              </a:extLst>
            </p:cNvPr>
            <p:cNvSpPr txBox="1"/>
            <p:nvPr/>
          </p:nvSpPr>
          <p:spPr>
            <a:xfrm>
              <a:off x="758952" y="4442711"/>
              <a:ext cx="1414170"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who have sex with men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16</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229407C2-FFA2-4992-A621-D9935667D5D0}"/>
                </a:ext>
              </a:extLst>
            </p:cNvPr>
            <p:cNvSpPr txBox="1"/>
            <p:nvPr/>
          </p:nvSpPr>
          <p:spPr>
            <a:xfrm>
              <a:off x="3122937" y="2906790"/>
              <a:ext cx="708848" cy="372731"/>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13</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53D3E699-1C8C-4B5D-B5C1-ACCCE9590D52}"/>
                </a:ext>
              </a:extLst>
            </p:cNvPr>
            <p:cNvSpPr txBox="1"/>
            <p:nvPr/>
          </p:nvSpPr>
          <p:spPr>
            <a:xfrm>
              <a:off x="2125773" y="2692520"/>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9</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1BD0BD62-2FB8-47E7-9CC6-306F7EA4D074}"/>
                </a:ext>
              </a:extLst>
            </p:cNvPr>
            <p:cNvSpPr txBox="1"/>
            <p:nvPr/>
          </p:nvSpPr>
          <p:spPr>
            <a:xfrm>
              <a:off x="770063" y="3088772"/>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EC6415"/>
                  </a:solidFill>
                  <a:latin typeface="Arial" panose="020B0604020202020204"/>
                  <a:cs typeface="Arial"/>
                </a:rPr>
                <a:t>18</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4E3DA29B-BFC0-4D24-BFBE-362A6F0A6872}"/>
                </a:ext>
              </a:extLst>
            </p:cNvPr>
            <p:cNvSpPr txBox="1"/>
            <p:nvPr/>
          </p:nvSpPr>
          <p:spPr>
            <a:xfrm>
              <a:off x="788265" y="3968399"/>
              <a:ext cx="1175322"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lang="en-US" sz="1500" b="1" kern="0" dirty="0">
                  <a:solidFill>
                    <a:srgbClr val="6D945F"/>
                  </a:solidFill>
                  <a:latin typeface="Arial" panose="020B0604020202020204"/>
                  <a:cs typeface="Arial"/>
                </a:rPr>
                <a:t>1</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18" name="object 45">
              <a:extLst>
                <a:ext uri="{FF2B5EF4-FFF2-40B4-BE49-F238E27FC236}">
                  <a16:creationId xmlns:a16="http://schemas.microsoft.com/office/drawing/2014/main" id="{226B2F41-C89A-44BB-8FF0-58D6397F7D29}"/>
                </a:ext>
              </a:extLst>
            </p:cNvPr>
            <p:cNvGrpSpPr>
              <a:grpSpLocks noChangeAspect="1"/>
            </p:cNvGrpSpPr>
            <p:nvPr/>
          </p:nvGrpSpPr>
          <p:grpSpPr>
            <a:xfrm>
              <a:off x="2012046" y="3200399"/>
              <a:ext cx="1563624" cy="1563624"/>
              <a:chOff x="1510474" y="7504416"/>
              <a:chExt cx="1403985" cy="1403985"/>
            </a:xfrm>
          </p:grpSpPr>
          <p:sp>
            <p:nvSpPr>
              <p:cNvPr id="19" name="object 46">
                <a:extLst>
                  <a:ext uri="{FF2B5EF4-FFF2-40B4-BE49-F238E27FC236}">
                    <a16:creationId xmlns:a16="http://schemas.microsoft.com/office/drawing/2014/main" id="{4D42D07E-5DFA-4842-A8D1-6833F4F44CB5}"/>
                  </a:ext>
                </a:extLst>
              </p:cNvPr>
              <p:cNvSpPr/>
              <p:nvPr/>
            </p:nvSpPr>
            <p:spPr>
              <a:xfrm>
                <a:off x="2212422" y="7504416"/>
                <a:ext cx="511809" cy="702310"/>
              </a:xfrm>
              <a:custGeom>
                <a:avLst/>
                <a:gdLst/>
                <a:ahLst/>
                <a:cxnLst/>
                <a:rect l="l" t="t" r="r" b="b"/>
                <a:pathLst>
                  <a:path w="511810" h="702309">
                    <a:moveTo>
                      <a:pt x="0" y="0"/>
                    </a:moveTo>
                    <a:lnTo>
                      <a:pt x="0" y="701992"/>
                    </a:lnTo>
                    <a:lnTo>
                      <a:pt x="511492" y="221195"/>
                    </a:lnTo>
                    <a:lnTo>
                      <a:pt x="477256" y="187192"/>
                    </a:lnTo>
                    <a:lnTo>
                      <a:pt x="440988" y="155801"/>
                    </a:lnTo>
                    <a:lnTo>
                      <a:pt x="402839" y="127087"/>
                    </a:lnTo>
                    <a:lnTo>
                      <a:pt x="362963" y="101116"/>
                    </a:lnTo>
                    <a:lnTo>
                      <a:pt x="321510" y="77954"/>
                    </a:lnTo>
                    <a:lnTo>
                      <a:pt x="278634" y="57667"/>
                    </a:lnTo>
                    <a:lnTo>
                      <a:pt x="234487" y="40321"/>
                    </a:lnTo>
                    <a:lnTo>
                      <a:pt x="189220" y="25980"/>
                    </a:lnTo>
                    <a:lnTo>
                      <a:pt x="142985" y="14712"/>
                    </a:lnTo>
                    <a:lnTo>
                      <a:pt x="95936" y="6582"/>
                    </a:lnTo>
                    <a:lnTo>
                      <a:pt x="48223" y="1656"/>
                    </a:lnTo>
                    <a:lnTo>
                      <a:pt x="0" y="0"/>
                    </a:lnTo>
                    <a:close/>
                  </a:path>
                </a:pathLst>
              </a:custGeom>
              <a:solidFill>
                <a:srgbClr val="D28D0E"/>
              </a:solidFill>
            </p:spPr>
            <p:txBody>
              <a:bodyPr wrap="square" lIns="0" tIns="0" rIns="0" bIns="0" rtlCol="0"/>
              <a:lstStyle/>
              <a:p>
                <a:endParaRPr/>
              </a:p>
            </p:txBody>
          </p:sp>
          <p:sp>
            <p:nvSpPr>
              <p:cNvPr id="20" name="object 47">
                <a:extLst>
                  <a:ext uri="{FF2B5EF4-FFF2-40B4-BE49-F238E27FC236}">
                    <a16:creationId xmlns:a16="http://schemas.microsoft.com/office/drawing/2014/main" id="{B5832B34-D042-4342-896D-D254BAC086B9}"/>
                  </a:ext>
                </a:extLst>
              </p:cNvPr>
              <p:cNvSpPr/>
              <p:nvPr/>
            </p:nvSpPr>
            <p:spPr>
              <a:xfrm>
                <a:off x="1964466" y="7725609"/>
                <a:ext cx="949960" cy="1183005"/>
              </a:xfrm>
              <a:custGeom>
                <a:avLst/>
                <a:gdLst/>
                <a:ahLst/>
                <a:cxnLst/>
                <a:rect l="l" t="t" r="r" b="b"/>
                <a:pathLst>
                  <a:path w="949960" h="1183004">
                    <a:moveTo>
                      <a:pt x="759447" y="0"/>
                    </a:moveTo>
                    <a:lnTo>
                      <a:pt x="247954" y="480796"/>
                    </a:lnTo>
                    <a:lnTo>
                      <a:pt x="0" y="1137539"/>
                    </a:lnTo>
                    <a:lnTo>
                      <a:pt x="47356" y="1153522"/>
                    </a:lnTo>
                    <a:lnTo>
                      <a:pt x="95289" y="1166002"/>
                    </a:lnTo>
                    <a:lnTo>
                      <a:pt x="143622" y="1175012"/>
                    </a:lnTo>
                    <a:lnTo>
                      <a:pt x="192180" y="1180587"/>
                    </a:lnTo>
                    <a:lnTo>
                      <a:pt x="240789" y="1182763"/>
                    </a:lnTo>
                    <a:lnTo>
                      <a:pt x="289274" y="1181574"/>
                    </a:lnTo>
                    <a:lnTo>
                      <a:pt x="337458" y="1177055"/>
                    </a:lnTo>
                    <a:lnTo>
                      <a:pt x="385168" y="1169241"/>
                    </a:lnTo>
                    <a:lnTo>
                      <a:pt x="432228" y="1158167"/>
                    </a:lnTo>
                    <a:lnTo>
                      <a:pt x="478464" y="1143867"/>
                    </a:lnTo>
                    <a:lnTo>
                      <a:pt x="523699" y="1126377"/>
                    </a:lnTo>
                    <a:lnTo>
                      <a:pt x="567760" y="1105731"/>
                    </a:lnTo>
                    <a:lnTo>
                      <a:pt x="610470" y="1081964"/>
                    </a:lnTo>
                    <a:lnTo>
                      <a:pt x="651656" y="1055112"/>
                    </a:lnTo>
                    <a:lnTo>
                      <a:pt x="691141" y="1025208"/>
                    </a:lnTo>
                    <a:lnTo>
                      <a:pt x="728751" y="992289"/>
                    </a:lnTo>
                    <a:lnTo>
                      <a:pt x="762661" y="958189"/>
                    </a:lnTo>
                    <a:lnTo>
                      <a:pt x="793767" y="922376"/>
                    </a:lnTo>
                    <a:lnTo>
                      <a:pt x="822065" y="884997"/>
                    </a:lnTo>
                    <a:lnTo>
                      <a:pt x="847550" y="846200"/>
                    </a:lnTo>
                    <a:lnTo>
                      <a:pt x="870217" y="806132"/>
                    </a:lnTo>
                    <a:lnTo>
                      <a:pt x="890061" y="764942"/>
                    </a:lnTo>
                    <a:lnTo>
                      <a:pt x="907079" y="722776"/>
                    </a:lnTo>
                    <a:lnTo>
                      <a:pt x="921265" y="679783"/>
                    </a:lnTo>
                    <a:lnTo>
                      <a:pt x="932616" y="636111"/>
                    </a:lnTo>
                    <a:lnTo>
                      <a:pt x="941126" y="591908"/>
                    </a:lnTo>
                    <a:lnTo>
                      <a:pt x="946790" y="547321"/>
                    </a:lnTo>
                    <a:lnTo>
                      <a:pt x="949605" y="502497"/>
                    </a:lnTo>
                    <a:lnTo>
                      <a:pt x="949566" y="457586"/>
                    </a:lnTo>
                    <a:lnTo>
                      <a:pt x="946668" y="412734"/>
                    </a:lnTo>
                    <a:lnTo>
                      <a:pt x="940907" y="368089"/>
                    </a:lnTo>
                    <a:lnTo>
                      <a:pt x="932277" y="323799"/>
                    </a:lnTo>
                    <a:lnTo>
                      <a:pt x="920775" y="280012"/>
                    </a:lnTo>
                    <a:lnTo>
                      <a:pt x="906396" y="236876"/>
                    </a:lnTo>
                    <a:lnTo>
                      <a:pt x="889136" y="194539"/>
                    </a:lnTo>
                    <a:lnTo>
                      <a:pt x="868989" y="153147"/>
                    </a:lnTo>
                    <a:lnTo>
                      <a:pt x="845951" y="112850"/>
                    </a:lnTo>
                    <a:lnTo>
                      <a:pt x="820018" y="73794"/>
                    </a:lnTo>
                    <a:lnTo>
                      <a:pt x="791184" y="36128"/>
                    </a:lnTo>
                    <a:lnTo>
                      <a:pt x="759447" y="0"/>
                    </a:lnTo>
                    <a:close/>
                  </a:path>
                </a:pathLst>
              </a:custGeom>
              <a:solidFill>
                <a:srgbClr val="E1492E"/>
              </a:solidFill>
            </p:spPr>
            <p:txBody>
              <a:bodyPr wrap="square" lIns="0" tIns="0" rIns="0" bIns="0" rtlCol="0"/>
              <a:lstStyle/>
              <a:p>
                <a:endParaRPr/>
              </a:p>
            </p:txBody>
          </p:sp>
          <p:sp>
            <p:nvSpPr>
              <p:cNvPr id="21" name="object 48">
                <a:extLst>
                  <a:ext uri="{FF2B5EF4-FFF2-40B4-BE49-F238E27FC236}">
                    <a16:creationId xmlns:a16="http://schemas.microsoft.com/office/drawing/2014/main" id="{25BABFE3-3342-4B96-8D1F-3AF4A2ABE139}"/>
                  </a:ext>
                </a:extLst>
              </p:cNvPr>
              <p:cNvSpPr/>
              <p:nvPr/>
            </p:nvSpPr>
            <p:spPr>
              <a:xfrm>
                <a:off x="1527665" y="8206398"/>
                <a:ext cx="685165" cy="657225"/>
              </a:xfrm>
              <a:custGeom>
                <a:avLst/>
                <a:gdLst/>
                <a:ahLst/>
                <a:cxnLst/>
                <a:rect l="l" t="t" r="r" b="b"/>
                <a:pathLst>
                  <a:path w="685164" h="657225">
                    <a:moveTo>
                      <a:pt x="684758" y="0"/>
                    </a:moveTo>
                    <a:lnTo>
                      <a:pt x="0" y="154571"/>
                    </a:lnTo>
                    <a:lnTo>
                      <a:pt x="12829" y="203233"/>
                    </a:lnTo>
                    <a:lnTo>
                      <a:pt x="28970" y="250486"/>
                    </a:lnTo>
                    <a:lnTo>
                      <a:pt x="48302" y="296189"/>
                    </a:lnTo>
                    <a:lnTo>
                      <a:pt x="70702" y="340203"/>
                    </a:lnTo>
                    <a:lnTo>
                      <a:pt x="96050" y="382389"/>
                    </a:lnTo>
                    <a:lnTo>
                      <a:pt x="124224" y="422606"/>
                    </a:lnTo>
                    <a:lnTo>
                      <a:pt x="155103" y="460716"/>
                    </a:lnTo>
                    <a:lnTo>
                      <a:pt x="188566" y="496578"/>
                    </a:lnTo>
                    <a:lnTo>
                      <a:pt x="224491" y="530054"/>
                    </a:lnTo>
                    <a:lnTo>
                      <a:pt x="262757" y="561003"/>
                    </a:lnTo>
                    <a:lnTo>
                      <a:pt x="303242" y="589286"/>
                    </a:lnTo>
                    <a:lnTo>
                      <a:pt x="345826" y="614763"/>
                    </a:lnTo>
                    <a:lnTo>
                      <a:pt x="390387" y="637295"/>
                    </a:lnTo>
                    <a:lnTo>
                      <a:pt x="436803" y="656742"/>
                    </a:lnTo>
                    <a:lnTo>
                      <a:pt x="684758" y="0"/>
                    </a:lnTo>
                    <a:close/>
                  </a:path>
                </a:pathLst>
              </a:custGeom>
              <a:solidFill>
                <a:srgbClr val="951833"/>
              </a:solidFill>
            </p:spPr>
            <p:txBody>
              <a:bodyPr wrap="square" lIns="0" tIns="0" rIns="0" bIns="0" rtlCol="0"/>
              <a:lstStyle/>
              <a:p>
                <a:endParaRPr/>
              </a:p>
            </p:txBody>
          </p:sp>
          <p:sp>
            <p:nvSpPr>
              <p:cNvPr id="22" name="object 49">
                <a:extLst>
                  <a:ext uri="{FF2B5EF4-FFF2-40B4-BE49-F238E27FC236}">
                    <a16:creationId xmlns:a16="http://schemas.microsoft.com/office/drawing/2014/main" id="{A15A1F9A-F985-40E3-9587-069B285B19BF}"/>
                  </a:ext>
                </a:extLst>
              </p:cNvPr>
              <p:cNvSpPr/>
              <p:nvPr/>
            </p:nvSpPr>
            <p:spPr>
              <a:xfrm>
                <a:off x="1518493" y="8206406"/>
                <a:ext cx="694055" cy="154940"/>
              </a:xfrm>
              <a:custGeom>
                <a:avLst/>
                <a:gdLst/>
                <a:ahLst/>
                <a:cxnLst/>
                <a:rect l="l" t="t" r="r" b="b"/>
                <a:pathLst>
                  <a:path w="694055" h="154940">
                    <a:moveTo>
                      <a:pt x="693927" y="0"/>
                    </a:moveTo>
                    <a:lnTo>
                      <a:pt x="0" y="106070"/>
                    </a:lnTo>
                    <a:lnTo>
                      <a:pt x="4160" y="130390"/>
                    </a:lnTo>
                    <a:lnTo>
                      <a:pt x="9169" y="154559"/>
                    </a:lnTo>
                    <a:lnTo>
                      <a:pt x="693927" y="0"/>
                    </a:lnTo>
                    <a:close/>
                  </a:path>
                </a:pathLst>
              </a:custGeom>
              <a:solidFill>
                <a:srgbClr val="477835"/>
              </a:solidFill>
            </p:spPr>
            <p:txBody>
              <a:bodyPr wrap="square" lIns="0" tIns="0" rIns="0" bIns="0" rtlCol="0"/>
              <a:lstStyle/>
              <a:p>
                <a:endParaRPr/>
              </a:p>
            </p:txBody>
          </p:sp>
          <p:sp>
            <p:nvSpPr>
              <p:cNvPr id="23" name="object 50">
                <a:extLst>
                  <a:ext uri="{FF2B5EF4-FFF2-40B4-BE49-F238E27FC236}">
                    <a16:creationId xmlns:a16="http://schemas.microsoft.com/office/drawing/2014/main" id="{B4EAEF35-7A47-4CE4-B151-C65840518E90}"/>
                  </a:ext>
                </a:extLst>
              </p:cNvPr>
              <p:cNvSpPr/>
              <p:nvPr/>
            </p:nvSpPr>
            <p:spPr>
              <a:xfrm>
                <a:off x="1510474" y="7613932"/>
                <a:ext cx="702310" cy="699135"/>
              </a:xfrm>
              <a:custGeom>
                <a:avLst/>
                <a:gdLst/>
                <a:ahLst/>
                <a:cxnLst/>
                <a:rect l="l" t="t" r="r" b="b"/>
                <a:pathLst>
                  <a:path w="702310" h="699134">
                    <a:moveTo>
                      <a:pt x="325431" y="0"/>
                    </a:moveTo>
                    <a:lnTo>
                      <a:pt x="285126" y="27617"/>
                    </a:lnTo>
                    <a:lnTo>
                      <a:pt x="247184" y="57673"/>
                    </a:lnTo>
                    <a:lnTo>
                      <a:pt x="211671" y="90017"/>
                    </a:lnTo>
                    <a:lnTo>
                      <a:pt x="178656" y="124498"/>
                    </a:lnTo>
                    <a:lnTo>
                      <a:pt x="148208" y="160966"/>
                    </a:lnTo>
                    <a:lnTo>
                      <a:pt x="120396" y="199268"/>
                    </a:lnTo>
                    <a:lnTo>
                      <a:pt x="95287" y="239255"/>
                    </a:lnTo>
                    <a:lnTo>
                      <a:pt x="72952" y="280775"/>
                    </a:lnTo>
                    <a:lnTo>
                      <a:pt x="53458" y="323677"/>
                    </a:lnTo>
                    <a:lnTo>
                      <a:pt x="36873" y="367810"/>
                    </a:lnTo>
                    <a:lnTo>
                      <a:pt x="23267" y="413024"/>
                    </a:lnTo>
                    <a:lnTo>
                      <a:pt x="12708" y="459167"/>
                    </a:lnTo>
                    <a:lnTo>
                      <a:pt x="5265" y="506088"/>
                    </a:lnTo>
                    <a:lnTo>
                      <a:pt x="1006" y="553637"/>
                    </a:lnTo>
                    <a:lnTo>
                      <a:pt x="0" y="601662"/>
                    </a:lnTo>
                    <a:lnTo>
                      <a:pt x="2314" y="650013"/>
                    </a:lnTo>
                    <a:lnTo>
                      <a:pt x="8019" y="698538"/>
                    </a:lnTo>
                    <a:lnTo>
                      <a:pt x="701947" y="592467"/>
                    </a:lnTo>
                    <a:lnTo>
                      <a:pt x="325431" y="0"/>
                    </a:lnTo>
                    <a:close/>
                  </a:path>
                </a:pathLst>
              </a:custGeom>
              <a:solidFill>
                <a:srgbClr val="EC6415"/>
              </a:solidFill>
            </p:spPr>
            <p:txBody>
              <a:bodyPr wrap="square" lIns="0" tIns="0" rIns="0" bIns="0" rtlCol="0"/>
              <a:lstStyle/>
              <a:p>
                <a:endParaRPr/>
              </a:p>
            </p:txBody>
          </p:sp>
          <p:sp>
            <p:nvSpPr>
              <p:cNvPr id="24" name="object 51">
                <a:extLst>
                  <a:ext uri="{FF2B5EF4-FFF2-40B4-BE49-F238E27FC236}">
                    <a16:creationId xmlns:a16="http://schemas.microsoft.com/office/drawing/2014/main" id="{F51BE99D-00E7-4E40-B2FE-C36FEC06A308}"/>
                  </a:ext>
                </a:extLst>
              </p:cNvPr>
              <p:cNvSpPr/>
              <p:nvPr/>
            </p:nvSpPr>
            <p:spPr>
              <a:xfrm>
                <a:off x="1835911" y="7504416"/>
                <a:ext cx="376555" cy="702310"/>
              </a:xfrm>
              <a:custGeom>
                <a:avLst/>
                <a:gdLst/>
                <a:ahLst/>
                <a:cxnLst/>
                <a:rect l="l" t="t" r="r" b="b"/>
                <a:pathLst>
                  <a:path w="376555" h="702309">
                    <a:moveTo>
                      <a:pt x="376504" y="0"/>
                    </a:moveTo>
                    <a:lnTo>
                      <a:pt x="326656" y="1771"/>
                    </a:lnTo>
                    <a:lnTo>
                      <a:pt x="277245" y="7052"/>
                    </a:lnTo>
                    <a:lnTo>
                      <a:pt x="228450" y="15790"/>
                    </a:lnTo>
                    <a:lnTo>
                      <a:pt x="180451" y="27933"/>
                    </a:lnTo>
                    <a:lnTo>
                      <a:pt x="133426" y="43429"/>
                    </a:lnTo>
                    <a:lnTo>
                      <a:pt x="87557" y="62225"/>
                    </a:lnTo>
                    <a:lnTo>
                      <a:pt x="43021" y="84270"/>
                    </a:lnTo>
                    <a:lnTo>
                      <a:pt x="0" y="109512"/>
                    </a:lnTo>
                    <a:lnTo>
                      <a:pt x="376504" y="701992"/>
                    </a:lnTo>
                    <a:lnTo>
                      <a:pt x="376504" y="0"/>
                    </a:lnTo>
                    <a:close/>
                  </a:path>
                </a:pathLst>
              </a:custGeom>
              <a:solidFill>
                <a:srgbClr val="F2C81E"/>
              </a:solidFill>
            </p:spPr>
            <p:txBody>
              <a:bodyPr wrap="square" lIns="0" tIns="0" rIns="0" bIns="0" rtlCol="0"/>
              <a:lstStyle/>
              <a:p>
                <a:endParaRPr/>
              </a:p>
            </p:txBody>
          </p:sp>
          <p:sp>
            <p:nvSpPr>
              <p:cNvPr id="25" name="object 52">
                <a:extLst>
                  <a:ext uri="{FF2B5EF4-FFF2-40B4-BE49-F238E27FC236}">
                    <a16:creationId xmlns:a16="http://schemas.microsoft.com/office/drawing/2014/main" id="{D8FBDD61-99F0-4409-8796-AA3D4E2427DA}"/>
                  </a:ext>
                </a:extLst>
              </p:cNvPr>
              <p:cNvSpPr/>
              <p:nvPr/>
            </p:nvSpPr>
            <p:spPr>
              <a:xfrm>
                <a:off x="1771125" y="7765123"/>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3" name="object 20">
              <a:extLst>
                <a:ext uri="{FF2B5EF4-FFF2-40B4-BE49-F238E27FC236}">
                  <a16:creationId xmlns:a16="http://schemas.microsoft.com/office/drawing/2014/main" id="{00C40B90-E71E-4F50-B6EE-D0E68390958B}"/>
                </a:ext>
              </a:extLst>
            </p:cNvPr>
            <p:cNvSpPr txBox="1"/>
            <p:nvPr/>
          </p:nvSpPr>
          <p:spPr>
            <a:xfrm>
              <a:off x="2333958"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sp>
          <p:nvSpPr>
            <p:cNvPr id="34" name="object 20">
              <a:extLst>
                <a:ext uri="{FF2B5EF4-FFF2-40B4-BE49-F238E27FC236}">
                  <a16:creationId xmlns:a16="http://schemas.microsoft.com/office/drawing/2014/main" id="{A4567073-0500-4AF8-BDA2-52A34B5FA8F0}"/>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15336796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eastern Europe and central Asia,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FFDB63E-F1F6-4BF9-BB31-D0103735322A}"/>
              </a:ext>
            </a:extLst>
          </p:cNvPr>
          <p:cNvGrpSpPr/>
          <p:nvPr/>
        </p:nvGrpSpPr>
        <p:grpSpPr>
          <a:xfrm>
            <a:off x="457197" y="2148840"/>
            <a:ext cx="10754634" cy="4405848"/>
            <a:chOff x="457197" y="2148840"/>
            <a:chExt cx="10754634" cy="4405848"/>
          </a:xfrm>
        </p:grpSpPr>
        <p:sp>
          <p:nvSpPr>
            <p:cNvPr id="7" name="TextBox 6">
              <a:extLst>
                <a:ext uri="{FF2B5EF4-FFF2-40B4-BE49-F238E27FC236}">
                  <a16:creationId xmlns:a16="http://schemas.microsoft.com/office/drawing/2014/main" id="{AFDCD175-72A9-4A81-AD69-5BC45F0BACAA}"/>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139" name="object 91">
              <a:extLst>
                <a:ext uri="{FF2B5EF4-FFF2-40B4-BE49-F238E27FC236}">
                  <a16:creationId xmlns:a16="http://schemas.microsoft.com/office/drawing/2014/main" id="{527BCD47-33AF-490C-B285-1BD1C8100D2D}"/>
                </a:ext>
              </a:extLst>
            </p:cNvPr>
            <p:cNvSpPr txBox="1"/>
            <p:nvPr/>
          </p:nvSpPr>
          <p:spPr>
            <a:xfrm>
              <a:off x="5943600" y="2593912"/>
              <a:ext cx="5268231"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 </a:t>
              </a:r>
              <a:endPar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endParaRPr>
            </a:p>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eastern Europe and central Asia</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2C81E"/>
                  </a:solidFill>
                  <a:latin typeface="Arial" panose="020B0604020202020204"/>
                  <a:cs typeface="Trebuchet MS"/>
                </a:rPr>
                <a:t>2</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0</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C9D0BA"/>
                  </a:solidFill>
                  <a:latin typeface="Arial" panose="020B0604020202020204"/>
                  <a:cs typeface="Trebuchet MS"/>
                </a:rPr>
                <a:t>5</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4</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8CFBC"/>
                  </a:solidFill>
                  <a:latin typeface="Arial" panose="020B0604020202020204"/>
                  <a:cs typeface="Trebuchet MS"/>
                </a:rPr>
                <a:t>6</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9</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BFDEF2"/>
                  </a:solidFill>
                  <a:latin typeface="Arial" panose="020B0604020202020204"/>
                  <a:cs typeface="Trebuchet MS"/>
                </a:rPr>
                <a:t>1</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9</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E1C2C1"/>
                  </a:solidFill>
                  <a:latin typeface="Arial" panose="020B0604020202020204"/>
                  <a:cs typeface="Trebuchet MS"/>
                </a:rPr>
                <a:t>2</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cxnSp>
          <p:nvCxnSpPr>
            <p:cNvPr id="156" name="Straight Connector 155">
              <a:extLst>
                <a:ext uri="{FF2B5EF4-FFF2-40B4-BE49-F238E27FC236}">
                  <a16:creationId xmlns:a16="http://schemas.microsoft.com/office/drawing/2014/main" id="{0AC62007-08C9-40F9-9D19-8B4537EC7FF1}"/>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object 29">
              <a:extLst>
                <a:ext uri="{FF2B5EF4-FFF2-40B4-BE49-F238E27FC236}">
                  <a16:creationId xmlns:a16="http://schemas.microsoft.com/office/drawing/2014/main" id="{136EC562-C70E-435C-815B-85EAB250CD83}"/>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172" name="Group 171">
              <a:extLst>
                <a:ext uri="{FF2B5EF4-FFF2-40B4-BE49-F238E27FC236}">
                  <a16:creationId xmlns:a16="http://schemas.microsoft.com/office/drawing/2014/main" id="{AAF624F2-FD33-4DEA-BFE6-6F1D2354BA15}"/>
                </a:ext>
              </a:extLst>
            </p:cNvPr>
            <p:cNvGrpSpPr/>
            <p:nvPr/>
          </p:nvGrpSpPr>
          <p:grpSpPr>
            <a:xfrm>
              <a:off x="1063494" y="2148840"/>
              <a:ext cx="147407" cy="1984667"/>
              <a:chOff x="2239441" y="2312885"/>
              <a:chExt cx="147407" cy="1984667"/>
            </a:xfrm>
          </p:grpSpPr>
          <p:sp>
            <p:nvSpPr>
              <p:cNvPr id="181" name="TextBox 180">
                <a:extLst>
                  <a:ext uri="{FF2B5EF4-FFF2-40B4-BE49-F238E27FC236}">
                    <a16:creationId xmlns:a16="http://schemas.microsoft.com/office/drawing/2014/main" id="{492EBD7F-30C3-4ACF-A1A1-C41DB16C5AEE}"/>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A9647627-2081-4DAC-91E6-8C5915E2BFA0}"/>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C2D886BB-9B02-47EF-A575-8D225F59E342}"/>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8743C7A4-2AA7-4206-9545-374601916F27}"/>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98FC1824-71E8-4FC3-B34A-7CC25D178E2B}"/>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7A1AA553-9531-410A-8636-31CEADEC9E27}"/>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08B98BEB-16DF-4406-AE59-7648196BF1F8}"/>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EA6A968D-944B-4FD8-A709-B1F4305178EA}"/>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173" name="Straight Connector 172">
              <a:extLst>
                <a:ext uri="{FF2B5EF4-FFF2-40B4-BE49-F238E27FC236}">
                  <a16:creationId xmlns:a16="http://schemas.microsoft.com/office/drawing/2014/main" id="{A573BB83-58CD-474E-9677-6B24845D4869}"/>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D2C437C7-A381-4648-91BF-F52ACA4405D3}"/>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E416BCE9-23C9-4D16-9A0F-0BCEA763741D}"/>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FDD6FB50-A689-4F4F-9718-2F4955EC64A9}"/>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226B7D50-3F80-4157-9308-F10E761FCFEF}"/>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436E1ED6-23FC-42D8-A1D0-F4C324AFA597}"/>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C7892F4E-E2E0-4E3F-A44F-5C65717FAC9C}"/>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0449ABD-7669-4DEF-9216-49985EAA0337}"/>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B4DE00C2-090F-40B9-A809-F037C713D684}"/>
                </a:ext>
              </a:extLst>
            </p:cNvPr>
            <p:cNvGrpSpPr/>
            <p:nvPr/>
          </p:nvGrpSpPr>
          <p:grpSpPr>
            <a:xfrm>
              <a:off x="5989320" y="4605589"/>
              <a:ext cx="4146969" cy="1342608"/>
              <a:chOff x="5989320" y="4754880"/>
              <a:chExt cx="4146969" cy="1342608"/>
            </a:xfrm>
          </p:grpSpPr>
          <p:sp>
            <p:nvSpPr>
              <p:cNvPr id="145" name="TextBox 144">
                <a:extLst>
                  <a:ext uri="{FF2B5EF4-FFF2-40B4-BE49-F238E27FC236}">
                    <a16:creationId xmlns:a16="http://schemas.microsoft.com/office/drawing/2014/main" id="{EC8D9FC3-A3DF-4278-B2D3-76501B9A2593}"/>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a:t>
                </a:r>
                <a:r>
                  <a:rPr lang="en-US" dirty="0"/>
                  <a:t>16</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t>
                </a:r>
              </a:p>
            </p:txBody>
          </p:sp>
          <p:sp>
            <p:nvSpPr>
              <p:cNvPr id="146" name="Rectangle 145">
                <a:extLst>
                  <a:ext uri="{FF2B5EF4-FFF2-40B4-BE49-F238E27FC236}">
                    <a16:creationId xmlns:a16="http://schemas.microsoft.com/office/drawing/2014/main" id="{3E06A79D-39E0-42BF-B4B4-AE996F76A33E}"/>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object 71">
                <a:extLst>
                  <a:ext uri="{FF2B5EF4-FFF2-40B4-BE49-F238E27FC236}">
                    <a16:creationId xmlns:a16="http://schemas.microsoft.com/office/drawing/2014/main" id="{B9508EFC-6651-447B-A83B-41FDE690E54D}"/>
                  </a:ext>
                </a:extLst>
              </p:cNvPr>
              <p:cNvSpPr txBox="1"/>
              <p:nvPr/>
            </p:nvSpPr>
            <p:spPr>
              <a:xfrm>
                <a:off x="6172200" y="4965192"/>
                <a:ext cx="321402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13)</a:t>
                </a:r>
              </a:p>
            </p:txBody>
          </p:sp>
          <p:sp>
            <p:nvSpPr>
              <p:cNvPr id="148" name="Rectangle 147">
                <a:extLst>
                  <a:ext uri="{FF2B5EF4-FFF2-40B4-BE49-F238E27FC236}">
                    <a16:creationId xmlns:a16="http://schemas.microsoft.com/office/drawing/2014/main" id="{0455376A-6177-4BA6-85E2-6D25B6E4692E}"/>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object 71">
                <a:extLst>
                  <a:ext uri="{FF2B5EF4-FFF2-40B4-BE49-F238E27FC236}">
                    <a16:creationId xmlns:a16="http://schemas.microsoft.com/office/drawing/2014/main" id="{972D699B-4E28-40A9-BF33-251CFCF3E552}"/>
                  </a:ext>
                </a:extLst>
              </p:cNvPr>
              <p:cNvSpPr txBox="1"/>
              <p:nvPr/>
            </p:nvSpPr>
            <p:spPr>
              <a:xfrm>
                <a:off x="6172200" y="5175504"/>
                <a:ext cx="183223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15)</a:t>
                </a:r>
              </a:p>
            </p:txBody>
          </p:sp>
          <p:sp>
            <p:nvSpPr>
              <p:cNvPr id="150" name="Rectangle 149">
                <a:extLst>
                  <a:ext uri="{FF2B5EF4-FFF2-40B4-BE49-F238E27FC236}">
                    <a16:creationId xmlns:a16="http://schemas.microsoft.com/office/drawing/2014/main" id="{1BD7E393-F2E0-4325-ACDF-E7BF9CA955D3}"/>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object 71">
                <a:extLst>
                  <a:ext uri="{FF2B5EF4-FFF2-40B4-BE49-F238E27FC236}">
                    <a16:creationId xmlns:a16="http://schemas.microsoft.com/office/drawing/2014/main" id="{CCD9D0D6-CEB3-4C15-B5B5-50672C073538}"/>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2)</a:t>
                </a:r>
              </a:p>
            </p:txBody>
          </p:sp>
          <p:sp>
            <p:nvSpPr>
              <p:cNvPr id="152" name="Rectangle 151">
                <a:extLst>
                  <a:ext uri="{FF2B5EF4-FFF2-40B4-BE49-F238E27FC236}">
                    <a16:creationId xmlns:a16="http://schemas.microsoft.com/office/drawing/2014/main" id="{4898A256-CA20-4D89-92C7-FD573D9BA524}"/>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object 71">
                <a:extLst>
                  <a:ext uri="{FF2B5EF4-FFF2-40B4-BE49-F238E27FC236}">
                    <a16:creationId xmlns:a16="http://schemas.microsoft.com/office/drawing/2014/main" id="{1526E4FF-2C34-4A98-8C74-EB97B3A1888F}"/>
                  </a:ext>
                </a:extLst>
              </p:cNvPr>
              <p:cNvSpPr txBox="1"/>
              <p:nvPr/>
            </p:nvSpPr>
            <p:spPr>
              <a:xfrm>
                <a:off x="6172200" y="5596128"/>
                <a:ext cx="101951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12)</a:t>
                </a:r>
              </a:p>
            </p:txBody>
          </p:sp>
          <p:sp>
            <p:nvSpPr>
              <p:cNvPr id="154" name="object 71">
                <a:extLst>
                  <a:ext uri="{FF2B5EF4-FFF2-40B4-BE49-F238E27FC236}">
                    <a16:creationId xmlns:a16="http://schemas.microsoft.com/office/drawing/2014/main" id="{E08BDEB8-38F2-47F0-AB25-8B4E41B2D8CE}"/>
                  </a:ext>
                </a:extLst>
              </p:cNvPr>
              <p:cNvSpPr txBox="1"/>
              <p:nvPr/>
            </p:nvSpPr>
            <p:spPr>
              <a:xfrm>
                <a:off x="6172200" y="4754880"/>
                <a:ext cx="1183016"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13)</a:t>
                </a:r>
              </a:p>
            </p:txBody>
          </p:sp>
          <p:sp>
            <p:nvSpPr>
              <p:cNvPr id="155" name="Rectangle 154">
                <a:extLst>
                  <a:ext uri="{FF2B5EF4-FFF2-40B4-BE49-F238E27FC236}">
                    <a16:creationId xmlns:a16="http://schemas.microsoft.com/office/drawing/2014/main" id="{FF633662-B238-441A-9FC3-A41DC4BA0320}"/>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2" name="Group 141">
              <a:extLst>
                <a:ext uri="{FF2B5EF4-FFF2-40B4-BE49-F238E27FC236}">
                  <a16:creationId xmlns:a16="http://schemas.microsoft.com/office/drawing/2014/main" id="{56E06E91-525D-4FC3-B478-A1D9495636EB}"/>
                </a:ext>
              </a:extLst>
            </p:cNvPr>
            <p:cNvGrpSpPr/>
            <p:nvPr/>
          </p:nvGrpSpPr>
          <p:grpSpPr>
            <a:xfrm>
              <a:off x="822960" y="4343400"/>
              <a:ext cx="4572000" cy="1939542"/>
              <a:chOff x="822960" y="4343400"/>
              <a:chExt cx="4572000" cy="1939542"/>
            </a:xfrm>
          </p:grpSpPr>
          <p:cxnSp>
            <p:nvCxnSpPr>
              <p:cNvPr id="143" name="Straight Connector 142">
                <a:extLst>
                  <a:ext uri="{FF2B5EF4-FFF2-40B4-BE49-F238E27FC236}">
                    <a16:creationId xmlns:a16="http://schemas.microsoft.com/office/drawing/2014/main" id="{7D6C1D2D-4DD7-4E0B-B2BD-8910E74B9643}"/>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44" name="Picture 143">
                <a:extLst>
                  <a:ext uri="{FF2B5EF4-FFF2-40B4-BE49-F238E27FC236}">
                    <a16:creationId xmlns:a16="http://schemas.microsoft.com/office/drawing/2014/main" id="{F1BF464E-97C2-49CE-BB12-A1B6C7034401}"/>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207" name="object 2">
              <a:extLst>
                <a:ext uri="{FF2B5EF4-FFF2-40B4-BE49-F238E27FC236}">
                  <a16:creationId xmlns:a16="http://schemas.microsoft.com/office/drawing/2014/main" id="{7C3AD8BC-7028-455A-AF58-8E94D0C0FD98}"/>
                </a:ext>
              </a:extLst>
            </p:cNvPr>
            <p:cNvGrpSpPr/>
            <p:nvPr/>
          </p:nvGrpSpPr>
          <p:grpSpPr>
            <a:xfrm>
              <a:off x="1723263" y="4044963"/>
              <a:ext cx="164465" cy="12065"/>
              <a:chOff x="2079536" y="3683813"/>
              <a:chExt cx="164465" cy="12065"/>
            </a:xfrm>
          </p:grpSpPr>
          <p:sp>
            <p:nvSpPr>
              <p:cNvPr id="208" name="object 3">
                <a:extLst>
                  <a:ext uri="{FF2B5EF4-FFF2-40B4-BE49-F238E27FC236}">
                    <a16:creationId xmlns:a16="http://schemas.microsoft.com/office/drawing/2014/main" id="{D637B185-3ED2-4E10-9A88-E4E361298612}"/>
                  </a:ext>
                </a:extLst>
              </p:cNvPr>
              <p:cNvSpPr/>
              <p:nvPr/>
            </p:nvSpPr>
            <p:spPr>
              <a:xfrm>
                <a:off x="2079536" y="3694241"/>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09" name="object 4">
                <a:extLst>
                  <a:ext uri="{FF2B5EF4-FFF2-40B4-BE49-F238E27FC236}">
                    <a16:creationId xmlns:a16="http://schemas.microsoft.com/office/drawing/2014/main" id="{08327F35-A69C-4623-94D8-713EA9900F6F}"/>
                  </a:ext>
                </a:extLst>
              </p:cNvPr>
              <p:cNvSpPr/>
              <p:nvPr/>
            </p:nvSpPr>
            <p:spPr>
              <a:xfrm>
                <a:off x="2161524" y="3683813"/>
                <a:ext cx="0" cy="10795"/>
              </a:xfrm>
              <a:custGeom>
                <a:avLst/>
                <a:gdLst/>
                <a:ahLst/>
                <a:cxnLst/>
                <a:rect l="l" t="t" r="r" b="b"/>
                <a:pathLst>
                  <a:path h="10795">
                    <a:moveTo>
                      <a:pt x="0" y="0"/>
                    </a:moveTo>
                    <a:lnTo>
                      <a:pt x="0" y="10430"/>
                    </a:lnTo>
                  </a:path>
                </a:pathLst>
              </a:custGeom>
              <a:ln w="3175">
                <a:solidFill>
                  <a:srgbClr val="878787"/>
                </a:solidFill>
              </a:ln>
            </p:spPr>
            <p:txBody>
              <a:bodyPr wrap="square" lIns="0" tIns="0" rIns="0" bIns="0" rtlCol="0"/>
              <a:lstStyle/>
              <a:p>
                <a:endParaRPr/>
              </a:p>
            </p:txBody>
          </p:sp>
        </p:grpSp>
        <p:grpSp>
          <p:nvGrpSpPr>
            <p:cNvPr id="210" name="object 5">
              <a:extLst>
                <a:ext uri="{FF2B5EF4-FFF2-40B4-BE49-F238E27FC236}">
                  <a16:creationId xmlns:a16="http://schemas.microsoft.com/office/drawing/2014/main" id="{399C6AD4-F3E0-4701-BB43-837BBFC783D1}"/>
                </a:ext>
              </a:extLst>
            </p:cNvPr>
            <p:cNvGrpSpPr/>
            <p:nvPr/>
          </p:nvGrpSpPr>
          <p:grpSpPr>
            <a:xfrm>
              <a:off x="1527048" y="3922470"/>
              <a:ext cx="556895" cy="123825"/>
              <a:chOff x="1883321" y="3561320"/>
              <a:chExt cx="556895" cy="123825"/>
            </a:xfrm>
          </p:grpSpPr>
          <p:sp>
            <p:nvSpPr>
              <p:cNvPr id="211" name="object 6">
                <a:extLst>
                  <a:ext uri="{FF2B5EF4-FFF2-40B4-BE49-F238E27FC236}">
                    <a16:creationId xmlns:a16="http://schemas.microsoft.com/office/drawing/2014/main" id="{3A477099-D75B-4E49-B20D-3726E8894903}"/>
                  </a:ext>
                </a:extLst>
              </p:cNvPr>
              <p:cNvSpPr/>
              <p:nvPr/>
            </p:nvSpPr>
            <p:spPr>
              <a:xfrm>
                <a:off x="2079536" y="3562907"/>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12" name="object 7">
                <a:extLst>
                  <a:ext uri="{FF2B5EF4-FFF2-40B4-BE49-F238E27FC236}">
                    <a16:creationId xmlns:a16="http://schemas.microsoft.com/office/drawing/2014/main" id="{796728BE-4285-4A28-B7A6-535DE228F4CB}"/>
                  </a:ext>
                </a:extLst>
              </p:cNvPr>
              <p:cNvSpPr/>
              <p:nvPr/>
            </p:nvSpPr>
            <p:spPr>
              <a:xfrm>
                <a:off x="2161524" y="3562907"/>
                <a:ext cx="0" cy="55244"/>
              </a:xfrm>
              <a:custGeom>
                <a:avLst/>
                <a:gdLst/>
                <a:ahLst/>
                <a:cxnLst/>
                <a:rect l="l" t="t" r="r" b="b"/>
                <a:pathLst>
                  <a:path h="55245">
                    <a:moveTo>
                      <a:pt x="0" y="0"/>
                    </a:moveTo>
                    <a:lnTo>
                      <a:pt x="0" y="54724"/>
                    </a:lnTo>
                  </a:path>
                </a:pathLst>
              </a:custGeom>
              <a:ln w="3175">
                <a:solidFill>
                  <a:srgbClr val="878787"/>
                </a:solidFill>
              </a:ln>
            </p:spPr>
            <p:txBody>
              <a:bodyPr wrap="square" lIns="0" tIns="0" rIns="0" bIns="0" rtlCol="0"/>
              <a:lstStyle/>
              <a:p>
                <a:endParaRPr/>
              </a:p>
            </p:txBody>
          </p:sp>
          <p:sp>
            <p:nvSpPr>
              <p:cNvPr id="213" name="object 8">
                <a:extLst>
                  <a:ext uri="{FF2B5EF4-FFF2-40B4-BE49-F238E27FC236}">
                    <a16:creationId xmlns:a16="http://schemas.microsoft.com/office/drawing/2014/main" id="{E505AE44-DD30-4310-ACCE-4D1F5D403768}"/>
                  </a:ext>
                </a:extLst>
              </p:cNvPr>
              <p:cNvSpPr/>
              <p:nvPr/>
            </p:nvSpPr>
            <p:spPr>
              <a:xfrm>
                <a:off x="1885746" y="3617531"/>
                <a:ext cx="551815" cy="66675"/>
              </a:xfrm>
              <a:custGeom>
                <a:avLst/>
                <a:gdLst/>
                <a:ahLst/>
                <a:cxnLst/>
                <a:rect l="l" t="t" r="r" b="b"/>
                <a:pathLst>
                  <a:path w="551814" h="66675">
                    <a:moveTo>
                      <a:pt x="551561" y="0"/>
                    </a:moveTo>
                    <a:lnTo>
                      <a:pt x="0" y="0"/>
                    </a:lnTo>
                    <a:lnTo>
                      <a:pt x="0" y="66281"/>
                    </a:lnTo>
                    <a:lnTo>
                      <a:pt x="551561" y="66281"/>
                    </a:lnTo>
                    <a:lnTo>
                      <a:pt x="551561" y="0"/>
                    </a:lnTo>
                    <a:close/>
                  </a:path>
                </a:pathLst>
              </a:custGeom>
              <a:solidFill>
                <a:srgbClr val="F2C81E"/>
              </a:solidFill>
            </p:spPr>
            <p:txBody>
              <a:bodyPr wrap="square" lIns="0" tIns="0" rIns="0" bIns="0" rtlCol="0"/>
              <a:lstStyle/>
              <a:p>
                <a:endParaRPr/>
              </a:p>
            </p:txBody>
          </p:sp>
          <p:sp>
            <p:nvSpPr>
              <p:cNvPr id="214" name="object 9">
                <a:extLst>
                  <a:ext uri="{FF2B5EF4-FFF2-40B4-BE49-F238E27FC236}">
                    <a16:creationId xmlns:a16="http://schemas.microsoft.com/office/drawing/2014/main" id="{5045CCED-A51B-4C08-98A0-E17CF4042006}"/>
                  </a:ext>
                </a:extLst>
              </p:cNvPr>
              <p:cNvSpPr/>
              <p:nvPr/>
            </p:nvSpPr>
            <p:spPr>
              <a:xfrm>
                <a:off x="1884908" y="3618141"/>
                <a:ext cx="553720" cy="65405"/>
              </a:xfrm>
              <a:custGeom>
                <a:avLst/>
                <a:gdLst/>
                <a:ahLst/>
                <a:cxnLst/>
                <a:rect l="l" t="t" r="r" b="b"/>
                <a:pathLst>
                  <a:path w="553719" h="65404">
                    <a:moveTo>
                      <a:pt x="0" y="0"/>
                    </a:moveTo>
                    <a:lnTo>
                      <a:pt x="553224" y="0"/>
                    </a:lnTo>
                    <a:lnTo>
                      <a:pt x="553224" y="65049"/>
                    </a:lnTo>
                    <a:lnTo>
                      <a:pt x="0" y="65049"/>
                    </a:lnTo>
                    <a:lnTo>
                      <a:pt x="0" y="0"/>
                    </a:lnTo>
                    <a:close/>
                  </a:path>
                </a:pathLst>
              </a:custGeom>
              <a:ln w="3175">
                <a:solidFill>
                  <a:srgbClr val="878787"/>
                </a:solidFill>
              </a:ln>
            </p:spPr>
            <p:txBody>
              <a:bodyPr wrap="square" lIns="0" tIns="0" rIns="0" bIns="0" rtlCol="0"/>
              <a:lstStyle/>
              <a:p>
                <a:endParaRPr/>
              </a:p>
            </p:txBody>
          </p:sp>
          <p:sp>
            <p:nvSpPr>
              <p:cNvPr id="215" name="object 10">
                <a:extLst>
                  <a:ext uri="{FF2B5EF4-FFF2-40B4-BE49-F238E27FC236}">
                    <a16:creationId xmlns:a16="http://schemas.microsoft.com/office/drawing/2014/main" id="{874E83D1-A524-4EF7-A0D9-3DE62B2257B4}"/>
                  </a:ext>
                </a:extLst>
              </p:cNvPr>
              <p:cNvSpPr/>
              <p:nvPr/>
            </p:nvSpPr>
            <p:spPr>
              <a:xfrm>
                <a:off x="1884914" y="3618146"/>
                <a:ext cx="553720" cy="0"/>
              </a:xfrm>
              <a:custGeom>
                <a:avLst/>
                <a:gdLst/>
                <a:ahLst/>
                <a:cxnLst/>
                <a:rect l="l" t="t" r="r" b="b"/>
                <a:pathLst>
                  <a:path w="553719">
                    <a:moveTo>
                      <a:pt x="0" y="0"/>
                    </a:moveTo>
                    <a:lnTo>
                      <a:pt x="553224" y="0"/>
                    </a:lnTo>
                  </a:path>
                </a:pathLst>
              </a:custGeom>
              <a:ln w="3175">
                <a:solidFill>
                  <a:srgbClr val="878787"/>
                </a:solidFill>
              </a:ln>
            </p:spPr>
            <p:txBody>
              <a:bodyPr wrap="square" lIns="0" tIns="0" rIns="0" bIns="0" rtlCol="0"/>
              <a:lstStyle/>
              <a:p>
                <a:endParaRPr/>
              </a:p>
            </p:txBody>
          </p:sp>
          <p:sp>
            <p:nvSpPr>
              <p:cNvPr id="216" name="object 11">
                <a:extLst>
                  <a:ext uri="{FF2B5EF4-FFF2-40B4-BE49-F238E27FC236}">
                    <a16:creationId xmlns:a16="http://schemas.microsoft.com/office/drawing/2014/main" id="{357A1E15-DBA5-4D29-8761-E472B74E7117}"/>
                  </a:ext>
                </a:extLst>
              </p:cNvPr>
              <p:cNvSpPr/>
              <p:nvPr/>
            </p:nvSpPr>
            <p:spPr>
              <a:xfrm>
                <a:off x="1884914" y="3683193"/>
                <a:ext cx="553720" cy="0"/>
              </a:xfrm>
              <a:custGeom>
                <a:avLst/>
                <a:gdLst/>
                <a:ahLst/>
                <a:cxnLst/>
                <a:rect l="l" t="t" r="r" b="b"/>
                <a:pathLst>
                  <a:path w="553719">
                    <a:moveTo>
                      <a:pt x="0" y="0"/>
                    </a:moveTo>
                    <a:lnTo>
                      <a:pt x="553224" y="0"/>
                    </a:lnTo>
                  </a:path>
                </a:pathLst>
              </a:custGeom>
              <a:ln w="3175">
                <a:solidFill>
                  <a:srgbClr val="878787"/>
                </a:solidFill>
              </a:ln>
            </p:spPr>
            <p:txBody>
              <a:bodyPr wrap="square" lIns="0" tIns="0" rIns="0" bIns="0" rtlCol="0"/>
              <a:lstStyle/>
              <a:p>
                <a:endParaRPr/>
              </a:p>
            </p:txBody>
          </p:sp>
          <p:sp>
            <p:nvSpPr>
              <p:cNvPr id="217" name="object 12">
                <a:extLst>
                  <a:ext uri="{FF2B5EF4-FFF2-40B4-BE49-F238E27FC236}">
                    <a16:creationId xmlns:a16="http://schemas.microsoft.com/office/drawing/2014/main" id="{24FA248F-7682-4AD1-BF90-B2F84EB7AF78}"/>
                  </a:ext>
                </a:extLst>
              </p:cNvPr>
              <p:cNvSpPr/>
              <p:nvPr/>
            </p:nvSpPr>
            <p:spPr>
              <a:xfrm>
                <a:off x="1884914" y="3650669"/>
                <a:ext cx="553720" cy="0"/>
              </a:xfrm>
              <a:custGeom>
                <a:avLst/>
                <a:gdLst/>
                <a:ahLst/>
                <a:cxnLst/>
                <a:rect l="l" t="t" r="r" b="b"/>
                <a:pathLst>
                  <a:path w="553719">
                    <a:moveTo>
                      <a:pt x="0" y="0"/>
                    </a:moveTo>
                    <a:lnTo>
                      <a:pt x="553224" y="0"/>
                    </a:lnTo>
                  </a:path>
                </a:pathLst>
              </a:custGeom>
              <a:ln w="3175">
                <a:solidFill>
                  <a:srgbClr val="878787"/>
                </a:solidFill>
              </a:ln>
            </p:spPr>
            <p:txBody>
              <a:bodyPr wrap="square" lIns="0" tIns="0" rIns="0" bIns="0" rtlCol="0"/>
              <a:lstStyle/>
              <a:p>
                <a:endParaRPr/>
              </a:p>
            </p:txBody>
          </p:sp>
        </p:grpSp>
        <p:grpSp>
          <p:nvGrpSpPr>
            <p:cNvPr id="218" name="object 13">
              <a:extLst>
                <a:ext uri="{FF2B5EF4-FFF2-40B4-BE49-F238E27FC236}">
                  <a16:creationId xmlns:a16="http://schemas.microsoft.com/office/drawing/2014/main" id="{647165E5-AB4D-40C3-B646-37ED44EFD761}"/>
                </a:ext>
              </a:extLst>
            </p:cNvPr>
            <p:cNvGrpSpPr/>
            <p:nvPr/>
          </p:nvGrpSpPr>
          <p:grpSpPr>
            <a:xfrm>
              <a:off x="1780715" y="3789905"/>
              <a:ext cx="49530" cy="36195"/>
              <a:chOff x="2136988" y="3428755"/>
              <a:chExt cx="49530" cy="36195"/>
            </a:xfrm>
          </p:grpSpPr>
          <p:sp>
            <p:nvSpPr>
              <p:cNvPr id="219" name="object 14">
                <a:extLst>
                  <a:ext uri="{FF2B5EF4-FFF2-40B4-BE49-F238E27FC236}">
                    <a16:creationId xmlns:a16="http://schemas.microsoft.com/office/drawing/2014/main" id="{2B957817-37EF-440A-BFD3-11BE6FB28381}"/>
                  </a:ext>
                </a:extLst>
              </p:cNvPr>
              <p:cNvSpPr/>
              <p:nvPr/>
            </p:nvSpPr>
            <p:spPr>
              <a:xfrm>
                <a:off x="2139168" y="3429715"/>
                <a:ext cx="45085" cy="33655"/>
              </a:xfrm>
              <a:custGeom>
                <a:avLst/>
                <a:gdLst/>
                <a:ahLst/>
                <a:cxnLst/>
                <a:rect l="l" t="t" r="r" b="b"/>
                <a:pathLst>
                  <a:path w="45085" h="33654">
                    <a:moveTo>
                      <a:pt x="22351" y="0"/>
                    </a:moveTo>
                    <a:lnTo>
                      <a:pt x="13651" y="1301"/>
                    </a:lnTo>
                    <a:lnTo>
                      <a:pt x="6546" y="4852"/>
                    </a:lnTo>
                    <a:lnTo>
                      <a:pt x="1756" y="10120"/>
                    </a:lnTo>
                    <a:lnTo>
                      <a:pt x="0" y="16573"/>
                    </a:lnTo>
                    <a:lnTo>
                      <a:pt x="1756" y="23026"/>
                    </a:lnTo>
                    <a:lnTo>
                      <a:pt x="6546" y="28294"/>
                    </a:lnTo>
                    <a:lnTo>
                      <a:pt x="13651" y="31845"/>
                    </a:lnTo>
                    <a:lnTo>
                      <a:pt x="22351" y="33146"/>
                    </a:lnTo>
                    <a:lnTo>
                      <a:pt x="31059" y="31845"/>
                    </a:lnTo>
                    <a:lnTo>
                      <a:pt x="38168" y="28294"/>
                    </a:lnTo>
                    <a:lnTo>
                      <a:pt x="42959" y="23026"/>
                    </a:lnTo>
                    <a:lnTo>
                      <a:pt x="44716" y="16573"/>
                    </a:lnTo>
                    <a:lnTo>
                      <a:pt x="42959" y="10120"/>
                    </a:lnTo>
                    <a:lnTo>
                      <a:pt x="38168" y="4852"/>
                    </a:lnTo>
                    <a:lnTo>
                      <a:pt x="31059" y="1301"/>
                    </a:lnTo>
                    <a:lnTo>
                      <a:pt x="22351" y="0"/>
                    </a:lnTo>
                    <a:close/>
                  </a:path>
                </a:pathLst>
              </a:custGeom>
              <a:solidFill>
                <a:srgbClr val="F2C81E"/>
              </a:solidFill>
            </p:spPr>
            <p:txBody>
              <a:bodyPr wrap="square" lIns="0" tIns="0" rIns="0" bIns="0" rtlCol="0"/>
              <a:lstStyle/>
              <a:p>
                <a:endParaRPr/>
              </a:p>
            </p:txBody>
          </p:sp>
          <p:sp>
            <p:nvSpPr>
              <p:cNvPr id="220" name="object 15">
                <a:extLst>
                  <a:ext uri="{FF2B5EF4-FFF2-40B4-BE49-F238E27FC236}">
                    <a16:creationId xmlns:a16="http://schemas.microsoft.com/office/drawing/2014/main" id="{1BF52783-4724-4E70-AB42-29718D73F1AA}"/>
                  </a:ext>
                </a:extLst>
              </p:cNvPr>
              <p:cNvSpPr/>
              <p:nvPr/>
            </p:nvSpPr>
            <p:spPr>
              <a:xfrm>
                <a:off x="2138575" y="3430342"/>
                <a:ext cx="46355" cy="33020"/>
              </a:xfrm>
              <a:custGeom>
                <a:avLst/>
                <a:gdLst/>
                <a:ahLst/>
                <a:cxnLst/>
                <a:rect l="l" t="t" r="r" b="b"/>
                <a:pathLst>
                  <a:path w="46355" h="33020">
                    <a:moveTo>
                      <a:pt x="45897" y="16459"/>
                    </a:moveTo>
                    <a:lnTo>
                      <a:pt x="44094" y="22867"/>
                    </a:lnTo>
                    <a:lnTo>
                      <a:pt x="39176" y="28098"/>
                    </a:lnTo>
                    <a:lnTo>
                      <a:pt x="31881" y="31625"/>
                    </a:lnTo>
                    <a:lnTo>
                      <a:pt x="22948" y="32918"/>
                    </a:lnTo>
                    <a:lnTo>
                      <a:pt x="14016" y="31625"/>
                    </a:lnTo>
                    <a:lnTo>
                      <a:pt x="6721" y="28098"/>
                    </a:lnTo>
                    <a:lnTo>
                      <a:pt x="1803" y="22867"/>
                    </a:lnTo>
                    <a:lnTo>
                      <a:pt x="0" y="16459"/>
                    </a:lnTo>
                    <a:lnTo>
                      <a:pt x="1803" y="10051"/>
                    </a:lnTo>
                    <a:lnTo>
                      <a:pt x="6721" y="4819"/>
                    </a:lnTo>
                    <a:lnTo>
                      <a:pt x="14016" y="1293"/>
                    </a:lnTo>
                    <a:lnTo>
                      <a:pt x="22948" y="0"/>
                    </a:lnTo>
                    <a:lnTo>
                      <a:pt x="31881" y="1293"/>
                    </a:lnTo>
                    <a:lnTo>
                      <a:pt x="39176" y="4819"/>
                    </a:lnTo>
                    <a:lnTo>
                      <a:pt x="44094" y="10051"/>
                    </a:lnTo>
                    <a:lnTo>
                      <a:pt x="45897" y="16459"/>
                    </a:lnTo>
                    <a:close/>
                  </a:path>
                </a:pathLst>
              </a:custGeom>
              <a:ln w="3175">
                <a:solidFill>
                  <a:srgbClr val="878787"/>
                </a:solidFill>
              </a:ln>
            </p:spPr>
            <p:txBody>
              <a:bodyPr wrap="square" lIns="0" tIns="0" rIns="0" bIns="0" rtlCol="0"/>
              <a:lstStyle/>
              <a:p>
                <a:endParaRPr/>
              </a:p>
            </p:txBody>
          </p:sp>
        </p:grpSp>
        <p:grpSp>
          <p:nvGrpSpPr>
            <p:cNvPr id="221" name="object 16">
              <a:extLst>
                <a:ext uri="{FF2B5EF4-FFF2-40B4-BE49-F238E27FC236}">
                  <a16:creationId xmlns:a16="http://schemas.microsoft.com/office/drawing/2014/main" id="{C9ACF4E3-5B36-41FC-8135-E7201893D0B2}"/>
                </a:ext>
              </a:extLst>
            </p:cNvPr>
            <p:cNvGrpSpPr/>
            <p:nvPr/>
          </p:nvGrpSpPr>
          <p:grpSpPr>
            <a:xfrm>
              <a:off x="1757766" y="3965524"/>
              <a:ext cx="95250" cy="69215"/>
              <a:chOff x="2114039" y="3604374"/>
              <a:chExt cx="95250" cy="69215"/>
            </a:xfrm>
          </p:grpSpPr>
          <p:sp>
            <p:nvSpPr>
              <p:cNvPr id="222" name="object 17">
                <a:extLst>
                  <a:ext uri="{FF2B5EF4-FFF2-40B4-BE49-F238E27FC236}">
                    <a16:creationId xmlns:a16="http://schemas.microsoft.com/office/drawing/2014/main" id="{53A04FED-E5B7-4FE6-8AF1-626A360CF4FE}"/>
                  </a:ext>
                </a:extLst>
              </p:cNvPr>
              <p:cNvSpPr/>
              <p:nvPr/>
            </p:nvSpPr>
            <p:spPr>
              <a:xfrm>
                <a:off x="2115626" y="3605962"/>
                <a:ext cx="92075" cy="66040"/>
              </a:xfrm>
              <a:custGeom>
                <a:avLst/>
                <a:gdLst/>
                <a:ahLst/>
                <a:cxnLst/>
                <a:rect l="l" t="t" r="r" b="b"/>
                <a:pathLst>
                  <a:path w="92075" h="66039">
                    <a:moveTo>
                      <a:pt x="0" y="65862"/>
                    </a:moveTo>
                    <a:lnTo>
                      <a:pt x="91795" y="0"/>
                    </a:lnTo>
                  </a:path>
                </a:pathLst>
              </a:custGeom>
              <a:ln w="3175">
                <a:solidFill>
                  <a:srgbClr val="878787"/>
                </a:solidFill>
              </a:ln>
            </p:spPr>
            <p:txBody>
              <a:bodyPr wrap="square" lIns="0" tIns="0" rIns="0" bIns="0" rtlCol="0"/>
              <a:lstStyle/>
              <a:p>
                <a:endParaRPr/>
              </a:p>
            </p:txBody>
          </p:sp>
          <p:sp>
            <p:nvSpPr>
              <p:cNvPr id="223" name="object 18">
                <a:extLst>
                  <a:ext uri="{FF2B5EF4-FFF2-40B4-BE49-F238E27FC236}">
                    <a16:creationId xmlns:a16="http://schemas.microsoft.com/office/drawing/2014/main" id="{E9620DEE-255B-41DE-AA25-4F3B50F838B0}"/>
                  </a:ext>
                </a:extLst>
              </p:cNvPr>
              <p:cNvSpPr/>
              <p:nvPr/>
            </p:nvSpPr>
            <p:spPr>
              <a:xfrm>
                <a:off x="2115626" y="3605964"/>
                <a:ext cx="92075" cy="66040"/>
              </a:xfrm>
              <a:custGeom>
                <a:avLst/>
                <a:gdLst/>
                <a:ahLst/>
                <a:cxnLst/>
                <a:rect l="l" t="t" r="r" b="b"/>
                <a:pathLst>
                  <a:path w="92075" h="66039">
                    <a:moveTo>
                      <a:pt x="0" y="0"/>
                    </a:moveTo>
                    <a:lnTo>
                      <a:pt x="91795" y="65862"/>
                    </a:lnTo>
                  </a:path>
                </a:pathLst>
              </a:custGeom>
              <a:ln w="3175">
                <a:solidFill>
                  <a:srgbClr val="878787"/>
                </a:solidFill>
              </a:ln>
            </p:spPr>
            <p:txBody>
              <a:bodyPr wrap="square" lIns="0" tIns="0" rIns="0" bIns="0" rtlCol="0"/>
              <a:lstStyle/>
              <a:p>
                <a:endParaRPr/>
              </a:p>
            </p:txBody>
          </p:sp>
        </p:grpSp>
        <p:grpSp>
          <p:nvGrpSpPr>
            <p:cNvPr id="224" name="object 19">
              <a:extLst>
                <a:ext uri="{FF2B5EF4-FFF2-40B4-BE49-F238E27FC236}">
                  <a16:creationId xmlns:a16="http://schemas.microsoft.com/office/drawing/2014/main" id="{F4CD26CE-C32F-46EA-B031-1F534415AB19}"/>
                </a:ext>
              </a:extLst>
            </p:cNvPr>
            <p:cNvGrpSpPr/>
            <p:nvPr/>
          </p:nvGrpSpPr>
          <p:grpSpPr>
            <a:xfrm>
              <a:off x="2534802" y="4011390"/>
              <a:ext cx="164465" cy="45720"/>
              <a:chOff x="2891075" y="3650240"/>
              <a:chExt cx="164465" cy="45720"/>
            </a:xfrm>
          </p:grpSpPr>
          <p:sp>
            <p:nvSpPr>
              <p:cNvPr id="225" name="object 20">
                <a:extLst>
                  <a:ext uri="{FF2B5EF4-FFF2-40B4-BE49-F238E27FC236}">
                    <a16:creationId xmlns:a16="http://schemas.microsoft.com/office/drawing/2014/main" id="{283BB14E-ABB0-4A22-A3D2-D1E527BC5198}"/>
                  </a:ext>
                </a:extLst>
              </p:cNvPr>
              <p:cNvSpPr/>
              <p:nvPr/>
            </p:nvSpPr>
            <p:spPr>
              <a:xfrm>
                <a:off x="2891075" y="3694240"/>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26" name="object 21">
                <a:extLst>
                  <a:ext uri="{FF2B5EF4-FFF2-40B4-BE49-F238E27FC236}">
                    <a16:creationId xmlns:a16="http://schemas.microsoft.com/office/drawing/2014/main" id="{127AF22F-301C-4C69-86BD-40971BC774B1}"/>
                  </a:ext>
                </a:extLst>
              </p:cNvPr>
              <p:cNvSpPr/>
              <p:nvPr/>
            </p:nvSpPr>
            <p:spPr>
              <a:xfrm>
                <a:off x="2973065" y="3650240"/>
                <a:ext cx="0" cy="44450"/>
              </a:xfrm>
              <a:custGeom>
                <a:avLst/>
                <a:gdLst/>
                <a:ahLst/>
                <a:cxnLst/>
                <a:rect l="l" t="t" r="r" b="b"/>
                <a:pathLst>
                  <a:path h="44450">
                    <a:moveTo>
                      <a:pt x="0" y="0"/>
                    </a:moveTo>
                    <a:lnTo>
                      <a:pt x="0" y="44005"/>
                    </a:lnTo>
                  </a:path>
                </a:pathLst>
              </a:custGeom>
              <a:ln w="3175">
                <a:solidFill>
                  <a:srgbClr val="878787"/>
                </a:solidFill>
              </a:ln>
            </p:spPr>
            <p:txBody>
              <a:bodyPr wrap="square" lIns="0" tIns="0" rIns="0" bIns="0" rtlCol="0"/>
              <a:lstStyle/>
              <a:p>
                <a:endParaRPr/>
              </a:p>
            </p:txBody>
          </p:sp>
        </p:grpSp>
        <p:grpSp>
          <p:nvGrpSpPr>
            <p:cNvPr id="227" name="object 22">
              <a:extLst>
                <a:ext uri="{FF2B5EF4-FFF2-40B4-BE49-F238E27FC236}">
                  <a16:creationId xmlns:a16="http://schemas.microsoft.com/office/drawing/2014/main" id="{73D1AA9E-9AA3-48FF-9B82-76874E2E713C}"/>
                </a:ext>
              </a:extLst>
            </p:cNvPr>
            <p:cNvGrpSpPr/>
            <p:nvPr/>
          </p:nvGrpSpPr>
          <p:grpSpPr>
            <a:xfrm>
              <a:off x="2346045" y="3767804"/>
              <a:ext cx="541655" cy="245110"/>
              <a:chOff x="2702318" y="3406654"/>
              <a:chExt cx="541655" cy="245110"/>
            </a:xfrm>
          </p:grpSpPr>
          <p:sp>
            <p:nvSpPr>
              <p:cNvPr id="228" name="object 23">
                <a:extLst>
                  <a:ext uri="{FF2B5EF4-FFF2-40B4-BE49-F238E27FC236}">
                    <a16:creationId xmlns:a16="http://schemas.microsoft.com/office/drawing/2014/main" id="{C09F9D75-7729-413E-8397-B46F59A24FE9}"/>
                  </a:ext>
                </a:extLst>
              </p:cNvPr>
              <p:cNvSpPr/>
              <p:nvPr/>
            </p:nvSpPr>
            <p:spPr>
              <a:xfrm>
                <a:off x="2891075" y="3408241"/>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29" name="object 24">
                <a:extLst>
                  <a:ext uri="{FF2B5EF4-FFF2-40B4-BE49-F238E27FC236}">
                    <a16:creationId xmlns:a16="http://schemas.microsoft.com/office/drawing/2014/main" id="{B75350D7-BCA3-46F4-BB16-DE7C6FC35F57}"/>
                  </a:ext>
                </a:extLst>
              </p:cNvPr>
              <p:cNvSpPr/>
              <p:nvPr/>
            </p:nvSpPr>
            <p:spPr>
              <a:xfrm>
                <a:off x="2973064" y="3408241"/>
                <a:ext cx="0" cy="110489"/>
              </a:xfrm>
              <a:custGeom>
                <a:avLst/>
                <a:gdLst/>
                <a:ahLst/>
                <a:cxnLst/>
                <a:rect l="l" t="t" r="r" b="b"/>
                <a:pathLst>
                  <a:path h="110489">
                    <a:moveTo>
                      <a:pt x="0" y="0"/>
                    </a:moveTo>
                    <a:lnTo>
                      <a:pt x="0" y="109994"/>
                    </a:lnTo>
                  </a:path>
                </a:pathLst>
              </a:custGeom>
              <a:ln w="3175">
                <a:solidFill>
                  <a:srgbClr val="878787"/>
                </a:solidFill>
              </a:ln>
            </p:spPr>
            <p:txBody>
              <a:bodyPr wrap="square" lIns="0" tIns="0" rIns="0" bIns="0" rtlCol="0"/>
              <a:lstStyle/>
              <a:p>
                <a:endParaRPr/>
              </a:p>
            </p:txBody>
          </p:sp>
          <p:sp>
            <p:nvSpPr>
              <p:cNvPr id="230" name="object 25">
                <a:extLst>
                  <a:ext uri="{FF2B5EF4-FFF2-40B4-BE49-F238E27FC236}">
                    <a16:creationId xmlns:a16="http://schemas.microsoft.com/office/drawing/2014/main" id="{907A8815-D88A-4464-A681-F85792C5E544}"/>
                  </a:ext>
                </a:extLst>
              </p:cNvPr>
              <p:cNvSpPr/>
              <p:nvPr/>
            </p:nvSpPr>
            <p:spPr>
              <a:xfrm>
                <a:off x="2704731" y="3518103"/>
                <a:ext cx="537210" cy="132715"/>
              </a:xfrm>
              <a:custGeom>
                <a:avLst/>
                <a:gdLst/>
                <a:ahLst/>
                <a:cxnLst/>
                <a:rect l="l" t="t" r="r" b="b"/>
                <a:pathLst>
                  <a:path w="537210" h="132714">
                    <a:moveTo>
                      <a:pt x="536663" y="0"/>
                    </a:moveTo>
                    <a:lnTo>
                      <a:pt x="0" y="0"/>
                    </a:lnTo>
                    <a:lnTo>
                      <a:pt x="0" y="132575"/>
                    </a:lnTo>
                    <a:lnTo>
                      <a:pt x="536663" y="132575"/>
                    </a:lnTo>
                    <a:lnTo>
                      <a:pt x="536663" y="0"/>
                    </a:lnTo>
                    <a:close/>
                  </a:path>
                </a:pathLst>
              </a:custGeom>
              <a:solidFill>
                <a:srgbClr val="C9D0BA"/>
              </a:solidFill>
            </p:spPr>
            <p:txBody>
              <a:bodyPr wrap="square" lIns="0" tIns="0" rIns="0" bIns="0" rtlCol="0"/>
              <a:lstStyle/>
              <a:p>
                <a:endParaRPr/>
              </a:p>
            </p:txBody>
          </p:sp>
          <p:sp>
            <p:nvSpPr>
              <p:cNvPr id="231" name="object 26">
                <a:extLst>
                  <a:ext uri="{FF2B5EF4-FFF2-40B4-BE49-F238E27FC236}">
                    <a16:creationId xmlns:a16="http://schemas.microsoft.com/office/drawing/2014/main" id="{112FD2E2-26CA-459D-A846-91DB58FA3806}"/>
                  </a:ext>
                </a:extLst>
              </p:cNvPr>
              <p:cNvSpPr/>
              <p:nvPr/>
            </p:nvSpPr>
            <p:spPr>
              <a:xfrm>
                <a:off x="2703906" y="3518712"/>
                <a:ext cx="538480" cy="131445"/>
              </a:xfrm>
              <a:custGeom>
                <a:avLst/>
                <a:gdLst/>
                <a:ahLst/>
                <a:cxnLst/>
                <a:rect l="l" t="t" r="r" b="b"/>
                <a:pathLst>
                  <a:path w="538480" h="131445">
                    <a:moveTo>
                      <a:pt x="0" y="0"/>
                    </a:moveTo>
                    <a:lnTo>
                      <a:pt x="538314" y="0"/>
                    </a:lnTo>
                    <a:lnTo>
                      <a:pt x="538314" y="131330"/>
                    </a:lnTo>
                    <a:lnTo>
                      <a:pt x="0" y="131330"/>
                    </a:lnTo>
                    <a:lnTo>
                      <a:pt x="0" y="0"/>
                    </a:lnTo>
                    <a:close/>
                  </a:path>
                </a:pathLst>
              </a:custGeom>
              <a:ln w="3175">
                <a:solidFill>
                  <a:srgbClr val="878787"/>
                </a:solidFill>
              </a:ln>
            </p:spPr>
            <p:txBody>
              <a:bodyPr wrap="square" lIns="0" tIns="0" rIns="0" bIns="0" rtlCol="0"/>
              <a:lstStyle/>
              <a:p>
                <a:endParaRPr/>
              </a:p>
            </p:txBody>
          </p:sp>
          <p:sp>
            <p:nvSpPr>
              <p:cNvPr id="232" name="object 27">
                <a:extLst>
                  <a:ext uri="{FF2B5EF4-FFF2-40B4-BE49-F238E27FC236}">
                    <a16:creationId xmlns:a16="http://schemas.microsoft.com/office/drawing/2014/main" id="{2D4F3C0B-303E-4583-892A-CE621C97594C}"/>
                  </a:ext>
                </a:extLst>
              </p:cNvPr>
              <p:cNvSpPr/>
              <p:nvPr/>
            </p:nvSpPr>
            <p:spPr>
              <a:xfrm>
                <a:off x="2703908" y="3518717"/>
                <a:ext cx="538480" cy="0"/>
              </a:xfrm>
              <a:custGeom>
                <a:avLst/>
                <a:gdLst/>
                <a:ahLst/>
                <a:cxnLst/>
                <a:rect l="l" t="t" r="r" b="b"/>
                <a:pathLst>
                  <a:path w="538480">
                    <a:moveTo>
                      <a:pt x="0" y="0"/>
                    </a:moveTo>
                    <a:lnTo>
                      <a:pt x="538314" y="0"/>
                    </a:lnTo>
                  </a:path>
                </a:pathLst>
              </a:custGeom>
              <a:ln w="3175">
                <a:solidFill>
                  <a:srgbClr val="878787"/>
                </a:solidFill>
              </a:ln>
            </p:spPr>
            <p:txBody>
              <a:bodyPr wrap="square" lIns="0" tIns="0" rIns="0" bIns="0" rtlCol="0"/>
              <a:lstStyle/>
              <a:p>
                <a:endParaRPr/>
              </a:p>
            </p:txBody>
          </p:sp>
          <p:sp>
            <p:nvSpPr>
              <p:cNvPr id="233" name="object 28">
                <a:extLst>
                  <a:ext uri="{FF2B5EF4-FFF2-40B4-BE49-F238E27FC236}">
                    <a16:creationId xmlns:a16="http://schemas.microsoft.com/office/drawing/2014/main" id="{896FD001-AD70-4635-BB48-54BC8B9DDA0F}"/>
                  </a:ext>
                </a:extLst>
              </p:cNvPr>
              <p:cNvSpPr/>
              <p:nvPr/>
            </p:nvSpPr>
            <p:spPr>
              <a:xfrm>
                <a:off x="2703908" y="3650049"/>
                <a:ext cx="538480" cy="0"/>
              </a:xfrm>
              <a:custGeom>
                <a:avLst/>
                <a:gdLst/>
                <a:ahLst/>
                <a:cxnLst/>
                <a:rect l="l" t="t" r="r" b="b"/>
                <a:pathLst>
                  <a:path w="538480">
                    <a:moveTo>
                      <a:pt x="0" y="0"/>
                    </a:moveTo>
                    <a:lnTo>
                      <a:pt x="538314" y="0"/>
                    </a:lnTo>
                  </a:path>
                </a:pathLst>
              </a:custGeom>
              <a:ln w="3175">
                <a:solidFill>
                  <a:srgbClr val="878787"/>
                </a:solidFill>
              </a:ln>
            </p:spPr>
            <p:txBody>
              <a:bodyPr wrap="square" lIns="0" tIns="0" rIns="0" bIns="0" rtlCol="0"/>
              <a:lstStyle/>
              <a:p>
                <a:endParaRPr/>
              </a:p>
            </p:txBody>
          </p:sp>
          <p:sp>
            <p:nvSpPr>
              <p:cNvPr id="234" name="object 29">
                <a:extLst>
                  <a:ext uri="{FF2B5EF4-FFF2-40B4-BE49-F238E27FC236}">
                    <a16:creationId xmlns:a16="http://schemas.microsoft.com/office/drawing/2014/main" id="{3F61B8D7-0238-4C73-8520-6793148F6E30}"/>
                  </a:ext>
                </a:extLst>
              </p:cNvPr>
              <p:cNvSpPr/>
              <p:nvPr/>
            </p:nvSpPr>
            <p:spPr>
              <a:xfrm>
                <a:off x="2703908" y="3584384"/>
                <a:ext cx="538480" cy="0"/>
              </a:xfrm>
              <a:custGeom>
                <a:avLst/>
                <a:gdLst/>
                <a:ahLst/>
                <a:cxnLst/>
                <a:rect l="l" t="t" r="r" b="b"/>
                <a:pathLst>
                  <a:path w="538480">
                    <a:moveTo>
                      <a:pt x="0" y="0"/>
                    </a:moveTo>
                    <a:lnTo>
                      <a:pt x="538314" y="0"/>
                    </a:lnTo>
                  </a:path>
                </a:pathLst>
              </a:custGeom>
              <a:ln w="3175">
                <a:solidFill>
                  <a:srgbClr val="878787"/>
                </a:solidFill>
              </a:ln>
            </p:spPr>
            <p:txBody>
              <a:bodyPr wrap="square" lIns="0" tIns="0" rIns="0" bIns="0" rtlCol="0"/>
              <a:lstStyle/>
              <a:p>
                <a:endParaRPr/>
              </a:p>
            </p:txBody>
          </p:sp>
        </p:grpSp>
        <p:grpSp>
          <p:nvGrpSpPr>
            <p:cNvPr id="235" name="object 30">
              <a:extLst>
                <a:ext uri="{FF2B5EF4-FFF2-40B4-BE49-F238E27FC236}">
                  <a16:creationId xmlns:a16="http://schemas.microsoft.com/office/drawing/2014/main" id="{5790A6A0-B5A3-47FF-89F6-BCEE24EA8DD5}"/>
                </a:ext>
              </a:extLst>
            </p:cNvPr>
            <p:cNvGrpSpPr/>
            <p:nvPr/>
          </p:nvGrpSpPr>
          <p:grpSpPr>
            <a:xfrm>
              <a:off x="2592254" y="3624181"/>
              <a:ext cx="49530" cy="36195"/>
              <a:chOff x="2948527" y="3263031"/>
              <a:chExt cx="49530" cy="36195"/>
            </a:xfrm>
          </p:grpSpPr>
          <p:sp>
            <p:nvSpPr>
              <p:cNvPr id="236" name="object 31">
                <a:extLst>
                  <a:ext uri="{FF2B5EF4-FFF2-40B4-BE49-F238E27FC236}">
                    <a16:creationId xmlns:a16="http://schemas.microsoft.com/office/drawing/2014/main" id="{ABEB8274-BBFF-4016-83CF-3C8A4845C3C6}"/>
                  </a:ext>
                </a:extLst>
              </p:cNvPr>
              <p:cNvSpPr/>
              <p:nvPr/>
            </p:nvSpPr>
            <p:spPr>
              <a:xfrm>
                <a:off x="2950709" y="3264000"/>
                <a:ext cx="45085" cy="33655"/>
              </a:xfrm>
              <a:custGeom>
                <a:avLst/>
                <a:gdLst/>
                <a:ahLst/>
                <a:cxnLst/>
                <a:rect l="l" t="t" r="r" b="b"/>
                <a:pathLst>
                  <a:path w="45085" h="33654">
                    <a:moveTo>
                      <a:pt x="22351" y="0"/>
                    </a:moveTo>
                    <a:lnTo>
                      <a:pt x="13651" y="1301"/>
                    </a:lnTo>
                    <a:lnTo>
                      <a:pt x="6546" y="4852"/>
                    </a:lnTo>
                    <a:lnTo>
                      <a:pt x="1756" y="10120"/>
                    </a:lnTo>
                    <a:lnTo>
                      <a:pt x="0" y="16573"/>
                    </a:lnTo>
                    <a:lnTo>
                      <a:pt x="1756" y="23026"/>
                    </a:lnTo>
                    <a:lnTo>
                      <a:pt x="6546" y="28294"/>
                    </a:lnTo>
                    <a:lnTo>
                      <a:pt x="13651" y="31845"/>
                    </a:lnTo>
                    <a:lnTo>
                      <a:pt x="22351" y="33146"/>
                    </a:lnTo>
                    <a:lnTo>
                      <a:pt x="31059" y="31845"/>
                    </a:lnTo>
                    <a:lnTo>
                      <a:pt x="38168" y="28294"/>
                    </a:lnTo>
                    <a:lnTo>
                      <a:pt x="42959" y="23026"/>
                    </a:lnTo>
                    <a:lnTo>
                      <a:pt x="44716" y="16573"/>
                    </a:lnTo>
                    <a:lnTo>
                      <a:pt x="42959" y="10120"/>
                    </a:lnTo>
                    <a:lnTo>
                      <a:pt x="38168" y="4852"/>
                    </a:lnTo>
                    <a:lnTo>
                      <a:pt x="31059" y="1301"/>
                    </a:lnTo>
                    <a:lnTo>
                      <a:pt x="22351" y="0"/>
                    </a:lnTo>
                    <a:close/>
                  </a:path>
                </a:pathLst>
              </a:custGeom>
              <a:solidFill>
                <a:srgbClr val="DBDFD1"/>
              </a:solidFill>
            </p:spPr>
            <p:txBody>
              <a:bodyPr wrap="square" lIns="0" tIns="0" rIns="0" bIns="0" rtlCol="0"/>
              <a:lstStyle/>
              <a:p>
                <a:endParaRPr/>
              </a:p>
            </p:txBody>
          </p:sp>
          <p:sp>
            <p:nvSpPr>
              <p:cNvPr id="237" name="object 32">
                <a:extLst>
                  <a:ext uri="{FF2B5EF4-FFF2-40B4-BE49-F238E27FC236}">
                    <a16:creationId xmlns:a16="http://schemas.microsoft.com/office/drawing/2014/main" id="{D7B9E668-530D-45F6-9889-FC6AA2F5EEB5}"/>
                  </a:ext>
                </a:extLst>
              </p:cNvPr>
              <p:cNvSpPr/>
              <p:nvPr/>
            </p:nvSpPr>
            <p:spPr>
              <a:xfrm>
                <a:off x="2950114" y="3264618"/>
                <a:ext cx="46355" cy="33020"/>
              </a:xfrm>
              <a:custGeom>
                <a:avLst/>
                <a:gdLst/>
                <a:ahLst/>
                <a:cxnLst/>
                <a:rect l="l" t="t" r="r" b="b"/>
                <a:pathLst>
                  <a:path w="46355" h="33020">
                    <a:moveTo>
                      <a:pt x="45897" y="16497"/>
                    </a:moveTo>
                    <a:lnTo>
                      <a:pt x="44094" y="22916"/>
                    </a:lnTo>
                    <a:lnTo>
                      <a:pt x="39176" y="28160"/>
                    </a:lnTo>
                    <a:lnTo>
                      <a:pt x="31881" y="31697"/>
                    </a:lnTo>
                    <a:lnTo>
                      <a:pt x="22948" y="32994"/>
                    </a:lnTo>
                    <a:lnTo>
                      <a:pt x="14016" y="31697"/>
                    </a:lnTo>
                    <a:lnTo>
                      <a:pt x="6721" y="28160"/>
                    </a:lnTo>
                    <a:lnTo>
                      <a:pt x="1803" y="22916"/>
                    </a:lnTo>
                    <a:lnTo>
                      <a:pt x="0" y="16497"/>
                    </a:lnTo>
                    <a:lnTo>
                      <a:pt x="1803" y="10078"/>
                    </a:lnTo>
                    <a:lnTo>
                      <a:pt x="6721" y="4833"/>
                    </a:lnTo>
                    <a:lnTo>
                      <a:pt x="14016" y="1297"/>
                    </a:lnTo>
                    <a:lnTo>
                      <a:pt x="22948" y="0"/>
                    </a:lnTo>
                    <a:lnTo>
                      <a:pt x="31881" y="1297"/>
                    </a:lnTo>
                    <a:lnTo>
                      <a:pt x="39176" y="4833"/>
                    </a:lnTo>
                    <a:lnTo>
                      <a:pt x="44094" y="10078"/>
                    </a:lnTo>
                    <a:lnTo>
                      <a:pt x="45897" y="16497"/>
                    </a:lnTo>
                    <a:close/>
                  </a:path>
                </a:pathLst>
              </a:custGeom>
              <a:ln w="3175">
                <a:solidFill>
                  <a:srgbClr val="878787"/>
                </a:solidFill>
              </a:ln>
            </p:spPr>
            <p:txBody>
              <a:bodyPr wrap="square" lIns="0" tIns="0" rIns="0" bIns="0" rtlCol="0"/>
              <a:lstStyle/>
              <a:p>
                <a:endParaRPr/>
              </a:p>
            </p:txBody>
          </p:sp>
        </p:grpSp>
        <p:grpSp>
          <p:nvGrpSpPr>
            <p:cNvPr id="238" name="object 33">
              <a:extLst>
                <a:ext uri="{FF2B5EF4-FFF2-40B4-BE49-F238E27FC236}">
                  <a16:creationId xmlns:a16="http://schemas.microsoft.com/office/drawing/2014/main" id="{9E4CF7AA-1511-4D1C-8BF2-9A92B99F70B9}"/>
                </a:ext>
              </a:extLst>
            </p:cNvPr>
            <p:cNvGrpSpPr/>
            <p:nvPr/>
          </p:nvGrpSpPr>
          <p:grpSpPr>
            <a:xfrm>
              <a:off x="2569310" y="3888080"/>
              <a:ext cx="95250" cy="69215"/>
              <a:chOff x="2925583" y="3526930"/>
              <a:chExt cx="95250" cy="69215"/>
            </a:xfrm>
          </p:grpSpPr>
          <p:sp>
            <p:nvSpPr>
              <p:cNvPr id="239" name="object 34">
                <a:extLst>
                  <a:ext uri="{FF2B5EF4-FFF2-40B4-BE49-F238E27FC236}">
                    <a16:creationId xmlns:a16="http://schemas.microsoft.com/office/drawing/2014/main" id="{B295C41B-0BE7-426D-9F1A-48A3DE069E6C}"/>
                  </a:ext>
                </a:extLst>
              </p:cNvPr>
              <p:cNvSpPr/>
              <p:nvPr/>
            </p:nvSpPr>
            <p:spPr>
              <a:xfrm>
                <a:off x="2927170" y="3528517"/>
                <a:ext cx="92075" cy="66040"/>
              </a:xfrm>
              <a:custGeom>
                <a:avLst/>
                <a:gdLst/>
                <a:ahLst/>
                <a:cxnLst/>
                <a:rect l="l" t="t" r="r" b="b"/>
                <a:pathLst>
                  <a:path w="92075" h="66039">
                    <a:moveTo>
                      <a:pt x="0" y="65976"/>
                    </a:moveTo>
                    <a:lnTo>
                      <a:pt x="91795" y="0"/>
                    </a:lnTo>
                  </a:path>
                </a:pathLst>
              </a:custGeom>
              <a:ln w="3175">
                <a:solidFill>
                  <a:srgbClr val="878787"/>
                </a:solidFill>
              </a:ln>
            </p:spPr>
            <p:txBody>
              <a:bodyPr wrap="square" lIns="0" tIns="0" rIns="0" bIns="0" rtlCol="0"/>
              <a:lstStyle/>
              <a:p>
                <a:endParaRPr/>
              </a:p>
            </p:txBody>
          </p:sp>
          <p:sp>
            <p:nvSpPr>
              <p:cNvPr id="240" name="object 35">
                <a:extLst>
                  <a:ext uri="{FF2B5EF4-FFF2-40B4-BE49-F238E27FC236}">
                    <a16:creationId xmlns:a16="http://schemas.microsoft.com/office/drawing/2014/main" id="{2D3F5FF2-F646-4CCF-BEFF-294F8AA6873B}"/>
                  </a:ext>
                </a:extLst>
              </p:cNvPr>
              <p:cNvSpPr/>
              <p:nvPr/>
            </p:nvSpPr>
            <p:spPr>
              <a:xfrm>
                <a:off x="2927170" y="3528520"/>
                <a:ext cx="92075" cy="66040"/>
              </a:xfrm>
              <a:custGeom>
                <a:avLst/>
                <a:gdLst/>
                <a:ahLst/>
                <a:cxnLst/>
                <a:rect l="l" t="t" r="r" b="b"/>
                <a:pathLst>
                  <a:path w="92075" h="66039">
                    <a:moveTo>
                      <a:pt x="0" y="0"/>
                    </a:moveTo>
                    <a:lnTo>
                      <a:pt x="91795" y="65976"/>
                    </a:lnTo>
                  </a:path>
                </a:pathLst>
              </a:custGeom>
              <a:ln w="3175">
                <a:solidFill>
                  <a:srgbClr val="878787"/>
                </a:solidFill>
              </a:ln>
            </p:spPr>
            <p:txBody>
              <a:bodyPr wrap="square" lIns="0" tIns="0" rIns="0" bIns="0" rtlCol="0"/>
              <a:lstStyle/>
              <a:p>
                <a:endParaRPr/>
              </a:p>
            </p:txBody>
          </p:sp>
        </p:grpSp>
        <p:grpSp>
          <p:nvGrpSpPr>
            <p:cNvPr id="241" name="object 36">
              <a:extLst>
                <a:ext uri="{FF2B5EF4-FFF2-40B4-BE49-F238E27FC236}">
                  <a16:creationId xmlns:a16="http://schemas.microsoft.com/office/drawing/2014/main" id="{C055590A-536B-43D1-AC39-D1164DBE8F00}"/>
                </a:ext>
              </a:extLst>
            </p:cNvPr>
            <p:cNvGrpSpPr/>
            <p:nvPr/>
          </p:nvGrpSpPr>
          <p:grpSpPr>
            <a:xfrm>
              <a:off x="3346343" y="4033913"/>
              <a:ext cx="164465" cy="23495"/>
              <a:chOff x="3702616" y="3672763"/>
              <a:chExt cx="164465" cy="23495"/>
            </a:xfrm>
          </p:grpSpPr>
          <p:sp>
            <p:nvSpPr>
              <p:cNvPr id="242" name="object 37">
                <a:extLst>
                  <a:ext uri="{FF2B5EF4-FFF2-40B4-BE49-F238E27FC236}">
                    <a16:creationId xmlns:a16="http://schemas.microsoft.com/office/drawing/2014/main" id="{546608CE-5B92-43B1-BAD4-C260EE05084A}"/>
                  </a:ext>
                </a:extLst>
              </p:cNvPr>
              <p:cNvSpPr/>
              <p:nvPr/>
            </p:nvSpPr>
            <p:spPr>
              <a:xfrm>
                <a:off x="3702616" y="3694240"/>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43" name="object 38">
                <a:extLst>
                  <a:ext uri="{FF2B5EF4-FFF2-40B4-BE49-F238E27FC236}">
                    <a16:creationId xmlns:a16="http://schemas.microsoft.com/office/drawing/2014/main" id="{35DC7ED0-9E1B-492F-BDC6-F2FA15EFA50C}"/>
                  </a:ext>
                </a:extLst>
              </p:cNvPr>
              <p:cNvSpPr/>
              <p:nvPr/>
            </p:nvSpPr>
            <p:spPr>
              <a:xfrm>
                <a:off x="3784606" y="3672763"/>
                <a:ext cx="0" cy="21590"/>
              </a:xfrm>
              <a:custGeom>
                <a:avLst/>
                <a:gdLst/>
                <a:ahLst/>
                <a:cxnLst/>
                <a:rect l="l" t="t" r="r" b="b"/>
                <a:pathLst>
                  <a:path h="21589">
                    <a:moveTo>
                      <a:pt x="0" y="0"/>
                    </a:moveTo>
                    <a:lnTo>
                      <a:pt x="0" y="21475"/>
                    </a:lnTo>
                  </a:path>
                </a:pathLst>
              </a:custGeom>
              <a:ln w="3175">
                <a:solidFill>
                  <a:srgbClr val="878787"/>
                </a:solidFill>
              </a:ln>
            </p:spPr>
            <p:txBody>
              <a:bodyPr wrap="square" lIns="0" tIns="0" rIns="0" bIns="0" rtlCol="0"/>
              <a:lstStyle/>
              <a:p>
                <a:endParaRPr/>
              </a:p>
            </p:txBody>
          </p:sp>
        </p:grpSp>
        <p:grpSp>
          <p:nvGrpSpPr>
            <p:cNvPr id="244" name="object 39">
              <a:extLst>
                <a:ext uri="{FF2B5EF4-FFF2-40B4-BE49-F238E27FC236}">
                  <a16:creationId xmlns:a16="http://schemas.microsoft.com/office/drawing/2014/main" id="{079B6E61-EB84-453F-A4AF-397574879B62}"/>
                </a:ext>
              </a:extLst>
            </p:cNvPr>
            <p:cNvGrpSpPr/>
            <p:nvPr/>
          </p:nvGrpSpPr>
          <p:grpSpPr>
            <a:xfrm>
              <a:off x="3157588" y="3469518"/>
              <a:ext cx="541655" cy="565785"/>
              <a:chOff x="3513861" y="3108368"/>
              <a:chExt cx="541655" cy="565785"/>
            </a:xfrm>
          </p:grpSpPr>
          <p:sp>
            <p:nvSpPr>
              <p:cNvPr id="245" name="object 40">
                <a:extLst>
                  <a:ext uri="{FF2B5EF4-FFF2-40B4-BE49-F238E27FC236}">
                    <a16:creationId xmlns:a16="http://schemas.microsoft.com/office/drawing/2014/main" id="{B34F07CD-73E2-4667-864B-6639AEAF96CC}"/>
                  </a:ext>
                </a:extLst>
              </p:cNvPr>
              <p:cNvSpPr/>
              <p:nvPr/>
            </p:nvSpPr>
            <p:spPr>
              <a:xfrm>
                <a:off x="3702616" y="3109955"/>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46" name="object 41">
                <a:extLst>
                  <a:ext uri="{FF2B5EF4-FFF2-40B4-BE49-F238E27FC236}">
                    <a16:creationId xmlns:a16="http://schemas.microsoft.com/office/drawing/2014/main" id="{EEA24129-0CDE-4A88-8D22-5F9905BAEEF7}"/>
                  </a:ext>
                </a:extLst>
              </p:cNvPr>
              <p:cNvSpPr/>
              <p:nvPr/>
            </p:nvSpPr>
            <p:spPr>
              <a:xfrm>
                <a:off x="3784606" y="3109955"/>
                <a:ext cx="0" cy="264795"/>
              </a:xfrm>
              <a:custGeom>
                <a:avLst/>
                <a:gdLst/>
                <a:ahLst/>
                <a:cxnLst/>
                <a:rect l="l" t="t" r="r" b="b"/>
                <a:pathLst>
                  <a:path h="264795">
                    <a:moveTo>
                      <a:pt x="0" y="0"/>
                    </a:moveTo>
                    <a:lnTo>
                      <a:pt x="0" y="264579"/>
                    </a:lnTo>
                  </a:path>
                </a:pathLst>
              </a:custGeom>
              <a:ln w="3175">
                <a:solidFill>
                  <a:srgbClr val="878787"/>
                </a:solidFill>
              </a:ln>
            </p:spPr>
            <p:txBody>
              <a:bodyPr wrap="square" lIns="0" tIns="0" rIns="0" bIns="0" rtlCol="0"/>
              <a:lstStyle/>
              <a:p>
                <a:endParaRPr/>
              </a:p>
            </p:txBody>
          </p:sp>
          <p:sp>
            <p:nvSpPr>
              <p:cNvPr id="247" name="object 42">
                <a:extLst>
                  <a:ext uri="{FF2B5EF4-FFF2-40B4-BE49-F238E27FC236}">
                    <a16:creationId xmlns:a16="http://schemas.microsoft.com/office/drawing/2014/main" id="{D2BA3872-EADC-4E90-BA05-CE8192B1FA6C}"/>
                  </a:ext>
                </a:extLst>
              </p:cNvPr>
              <p:cNvSpPr/>
              <p:nvPr/>
            </p:nvSpPr>
            <p:spPr>
              <a:xfrm>
                <a:off x="3516274" y="3374479"/>
                <a:ext cx="537210" cy="298450"/>
              </a:xfrm>
              <a:custGeom>
                <a:avLst/>
                <a:gdLst/>
                <a:ahLst/>
                <a:cxnLst/>
                <a:rect l="l" t="t" r="r" b="b"/>
                <a:pathLst>
                  <a:path w="537210" h="298450">
                    <a:moveTo>
                      <a:pt x="536663" y="0"/>
                    </a:moveTo>
                    <a:lnTo>
                      <a:pt x="0" y="0"/>
                    </a:lnTo>
                    <a:lnTo>
                      <a:pt x="0" y="298284"/>
                    </a:lnTo>
                    <a:lnTo>
                      <a:pt x="536663" y="298284"/>
                    </a:lnTo>
                    <a:lnTo>
                      <a:pt x="536663" y="0"/>
                    </a:lnTo>
                    <a:close/>
                  </a:path>
                </a:pathLst>
              </a:custGeom>
              <a:solidFill>
                <a:srgbClr val="FCD5B9"/>
              </a:solidFill>
            </p:spPr>
            <p:txBody>
              <a:bodyPr wrap="square" lIns="0" tIns="0" rIns="0" bIns="0" rtlCol="0"/>
              <a:lstStyle/>
              <a:p>
                <a:endParaRPr/>
              </a:p>
            </p:txBody>
          </p:sp>
          <p:sp>
            <p:nvSpPr>
              <p:cNvPr id="248" name="object 43">
                <a:extLst>
                  <a:ext uri="{FF2B5EF4-FFF2-40B4-BE49-F238E27FC236}">
                    <a16:creationId xmlns:a16="http://schemas.microsoft.com/office/drawing/2014/main" id="{D1DAAA64-6B82-4EAE-B585-EEE21F0B5EBF}"/>
                  </a:ext>
                </a:extLst>
              </p:cNvPr>
              <p:cNvSpPr/>
              <p:nvPr/>
            </p:nvSpPr>
            <p:spPr>
              <a:xfrm>
                <a:off x="3515448" y="3375101"/>
                <a:ext cx="538480" cy="297180"/>
              </a:xfrm>
              <a:custGeom>
                <a:avLst/>
                <a:gdLst/>
                <a:ahLst/>
                <a:cxnLst/>
                <a:rect l="l" t="t" r="r" b="b"/>
                <a:pathLst>
                  <a:path w="538479" h="297179">
                    <a:moveTo>
                      <a:pt x="0" y="0"/>
                    </a:moveTo>
                    <a:lnTo>
                      <a:pt x="538314" y="0"/>
                    </a:lnTo>
                    <a:lnTo>
                      <a:pt x="538314" y="297052"/>
                    </a:lnTo>
                    <a:lnTo>
                      <a:pt x="0" y="297052"/>
                    </a:lnTo>
                    <a:lnTo>
                      <a:pt x="0" y="0"/>
                    </a:lnTo>
                    <a:close/>
                  </a:path>
                </a:pathLst>
              </a:custGeom>
              <a:ln w="3175">
                <a:solidFill>
                  <a:srgbClr val="878787"/>
                </a:solidFill>
              </a:ln>
            </p:spPr>
            <p:txBody>
              <a:bodyPr wrap="square" lIns="0" tIns="0" rIns="0" bIns="0" rtlCol="0"/>
              <a:lstStyle/>
              <a:p>
                <a:endParaRPr/>
              </a:p>
            </p:txBody>
          </p:sp>
          <p:sp>
            <p:nvSpPr>
              <p:cNvPr id="249" name="object 44">
                <a:extLst>
                  <a:ext uri="{FF2B5EF4-FFF2-40B4-BE49-F238E27FC236}">
                    <a16:creationId xmlns:a16="http://schemas.microsoft.com/office/drawing/2014/main" id="{1436A739-848A-4970-AA0C-E3F511F0CDD3}"/>
                  </a:ext>
                </a:extLst>
              </p:cNvPr>
              <p:cNvSpPr/>
              <p:nvPr/>
            </p:nvSpPr>
            <p:spPr>
              <a:xfrm>
                <a:off x="3515448" y="3672145"/>
                <a:ext cx="538480" cy="0"/>
              </a:xfrm>
              <a:custGeom>
                <a:avLst/>
                <a:gdLst/>
                <a:ahLst/>
                <a:cxnLst/>
                <a:rect l="l" t="t" r="r" b="b"/>
                <a:pathLst>
                  <a:path w="538479">
                    <a:moveTo>
                      <a:pt x="0" y="0"/>
                    </a:moveTo>
                    <a:lnTo>
                      <a:pt x="538314" y="0"/>
                    </a:lnTo>
                  </a:path>
                </a:pathLst>
              </a:custGeom>
              <a:ln w="3175">
                <a:solidFill>
                  <a:srgbClr val="878787"/>
                </a:solidFill>
              </a:ln>
            </p:spPr>
            <p:txBody>
              <a:bodyPr wrap="square" lIns="0" tIns="0" rIns="0" bIns="0" rtlCol="0"/>
              <a:lstStyle/>
              <a:p>
                <a:endParaRPr/>
              </a:p>
            </p:txBody>
          </p:sp>
          <p:sp>
            <p:nvSpPr>
              <p:cNvPr id="250" name="object 45">
                <a:extLst>
                  <a:ext uri="{FF2B5EF4-FFF2-40B4-BE49-F238E27FC236}">
                    <a16:creationId xmlns:a16="http://schemas.microsoft.com/office/drawing/2014/main" id="{82A33132-6171-4301-A3D2-6605A238F119}"/>
                  </a:ext>
                </a:extLst>
              </p:cNvPr>
              <p:cNvSpPr/>
              <p:nvPr/>
            </p:nvSpPr>
            <p:spPr>
              <a:xfrm>
                <a:off x="3515448" y="3540125"/>
                <a:ext cx="538480" cy="0"/>
              </a:xfrm>
              <a:custGeom>
                <a:avLst/>
                <a:gdLst/>
                <a:ahLst/>
                <a:cxnLst/>
                <a:rect l="l" t="t" r="r" b="b"/>
                <a:pathLst>
                  <a:path w="538479">
                    <a:moveTo>
                      <a:pt x="0" y="0"/>
                    </a:moveTo>
                    <a:lnTo>
                      <a:pt x="538314" y="0"/>
                    </a:lnTo>
                  </a:path>
                </a:pathLst>
              </a:custGeom>
              <a:ln w="3175">
                <a:solidFill>
                  <a:srgbClr val="878787"/>
                </a:solidFill>
              </a:ln>
            </p:spPr>
            <p:txBody>
              <a:bodyPr wrap="square" lIns="0" tIns="0" rIns="0" bIns="0" rtlCol="0"/>
              <a:lstStyle/>
              <a:p>
                <a:endParaRPr/>
              </a:p>
            </p:txBody>
          </p:sp>
          <p:sp>
            <p:nvSpPr>
              <p:cNvPr id="251" name="object 46">
                <a:extLst>
                  <a:ext uri="{FF2B5EF4-FFF2-40B4-BE49-F238E27FC236}">
                    <a16:creationId xmlns:a16="http://schemas.microsoft.com/office/drawing/2014/main" id="{4CF4037E-B4E8-4FEF-9F3E-9310BE53B745}"/>
                  </a:ext>
                </a:extLst>
              </p:cNvPr>
              <p:cNvSpPr/>
              <p:nvPr/>
            </p:nvSpPr>
            <p:spPr>
              <a:xfrm>
                <a:off x="3739746" y="3463108"/>
                <a:ext cx="90170" cy="66040"/>
              </a:xfrm>
              <a:custGeom>
                <a:avLst/>
                <a:gdLst/>
                <a:ahLst/>
                <a:cxnLst/>
                <a:rect l="l" t="t" r="r" b="b"/>
                <a:pathLst>
                  <a:path w="90170" h="66039">
                    <a:moveTo>
                      <a:pt x="0" y="66014"/>
                    </a:moveTo>
                    <a:lnTo>
                      <a:pt x="89712" y="0"/>
                    </a:lnTo>
                  </a:path>
                </a:pathLst>
              </a:custGeom>
              <a:ln w="3175">
                <a:solidFill>
                  <a:srgbClr val="878787"/>
                </a:solidFill>
              </a:ln>
            </p:spPr>
            <p:txBody>
              <a:bodyPr wrap="square" lIns="0" tIns="0" rIns="0" bIns="0" rtlCol="0"/>
              <a:lstStyle/>
              <a:p>
                <a:endParaRPr/>
              </a:p>
            </p:txBody>
          </p:sp>
          <p:sp>
            <p:nvSpPr>
              <p:cNvPr id="252" name="object 47">
                <a:extLst>
                  <a:ext uri="{FF2B5EF4-FFF2-40B4-BE49-F238E27FC236}">
                    <a16:creationId xmlns:a16="http://schemas.microsoft.com/office/drawing/2014/main" id="{1EF286B4-3381-42C7-A0C7-115ACD406A1C}"/>
                  </a:ext>
                </a:extLst>
              </p:cNvPr>
              <p:cNvSpPr/>
              <p:nvPr/>
            </p:nvSpPr>
            <p:spPr>
              <a:xfrm>
                <a:off x="3739746" y="3463112"/>
                <a:ext cx="90170" cy="66040"/>
              </a:xfrm>
              <a:custGeom>
                <a:avLst/>
                <a:gdLst/>
                <a:ahLst/>
                <a:cxnLst/>
                <a:rect l="l" t="t" r="r" b="b"/>
                <a:pathLst>
                  <a:path w="90170" h="66039">
                    <a:moveTo>
                      <a:pt x="0" y="0"/>
                    </a:moveTo>
                    <a:lnTo>
                      <a:pt x="89712" y="66014"/>
                    </a:lnTo>
                  </a:path>
                </a:pathLst>
              </a:custGeom>
              <a:ln w="3175">
                <a:solidFill>
                  <a:srgbClr val="878787"/>
                </a:solidFill>
              </a:ln>
            </p:spPr>
            <p:txBody>
              <a:bodyPr wrap="square" lIns="0" tIns="0" rIns="0" bIns="0" rtlCol="0"/>
              <a:lstStyle/>
              <a:p>
                <a:endParaRPr/>
              </a:p>
            </p:txBody>
          </p:sp>
        </p:grpSp>
        <p:grpSp>
          <p:nvGrpSpPr>
            <p:cNvPr id="253" name="object 48">
              <a:extLst>
                <a:ext uri="{FF2B5EF4-FFF2-40B4-BE49-F238E27FC236}">
                  <a16:creationId xmlns:a16="http://schemas.microsoft.com/office/drawing/2014/main" id="{4BE03BEE-11D7-45A0-BD01-4486C1DFFCAE}"/>
                </a:ext>
              </a:extLst>
            </p:cNvPr>
            <p:cNvGrpSpPr/>
            <p:nvPr/>
          </p:nvGrpSpPr>
          <p:grpSpPr>
            <a:xfrm>
              <a:off x="3971542" y="3978024"/>
              <a:ext cx="537210" cy="67945"/>
              <a:chOff x="4327815" y="3616874"/>
              <a:chExt cx="537210" cy="67945"/>
            </a:xfrm>
          </p:grpSpPr>
          <p:sp>
            <p:nvSpPr>
              <p:cNvPr id="254" name="object 49">
                <a:extLst>
                  <a:ext uri="{FF2B5EF4-FFF2-40B4-BE49-F238E27FC236}">
                    <a16:creationId xmlns:a16="http://schemas.microsoft.com/office/drawing/2014/main" id="{59349F94-50C4-4584-B868-E5C87F1768DD}"/>
                  </a:ext>
                </a:extLst>
              </p:cNvPr>
              <p:cNvSpPr/>
              <p:nvPr/>
            </p:nvSpPr>
            <p:spPr>
              <a:xfrm>
                <a:off x="4514155" y="3650080"/>
                <a:ext cx="164465" cy="0"/>
              </a:xfrm>
              <a:custGeom>
                <a:avLst/>
                <a:gdLst/>
                <a:ahLst/>
                <a:cxnLst/>
                <a:rect l="l" t="t" r="r" b="b"/>
                <a:pathLst>
                  <a:path w="164464">
                    <a:moveTo>
                      <a:pt x="0" y="0"/>
                    </a:moveTo>
                    <a:lnTo>
                      <a:pt x="163982" y="0"/>
                    </a:lnTo>
                  </a:path>
                  <a:path w="164464">
                    <a:moveTo>
                      <a:pt x="0" y="0"/>
                    </a:moveTo>
                    <a:lnTo>
                      <a:pt x="163982" y="0"/>
                    </a:lnTo>
                  </a:path>
                </a:pathLst>
              </a:custGeom>
              <a:ln w="3175">
                <a:solidFill>
                  <a:srgbClr val="878787"/>
                </a:solidFill>
              </a:ln>
            </p:spPr>
            <p:txBody>
              <a:bodyPr wrap="square" lIns="0" tIns="0" rIns="0" bIns="0" rtlCol="0"/>
              <a:lstStyle/>
              <a:p>
                <a:endParaRPr/>
              </a:p>
            </p:txBody>
          </p:sp>
          <p:sp>
            <p:nvSpPr>
              <p:cNvPr id="255" name="object 50">
                <a:extLst>
                  <a:ext uri="{FF2B5EF4-FFF2-40B4-BE49-F238E27FC236}">
                    <a16:creationId xmlns:a16="http://schemas.microsoft.com/office/drawing/2014/main" id="{61D30F3A-8777-4DA2-AF6F-6649CEFC4F90}"/>
                  </a:ext>
                </a:extLst>
              </p:cNvPr>
              <p:cNvSpPr/>
              <p:nvPr/>
            </p:nvSpPr>
            <p:spPr>
              <a:xfrm>
                <a:off x="4327815" y="3650669"/>
                <a:ext cx="537210" cy="0"/>
              </a:xfrm>
              <a:custGeom>
                <a:avLst/>
                <a:gdLst/>
                <a:ahLst/>
                <a:cxnLst/>
                <a:rect l="l" t="t" r="r" b="b"/>
                <a:pathLst>
                  <a:path w="537210">
                    <a:moveTo>
                      <a:pt x="0" y="0"/>
                    </a:moveTo>
                    <a:lnTo>
                      <a:pt x="536663" y="0"/>
                    </a:lnTo>
                    <a:lnTo>
                      <a:pt x="0" y="0"/>
                    </a:lnTo>
                    <a:close/>
                  </a:path>
                  <a:path w="537210">
                    <a:moveTo>
                      <a:pt x="0" y="0"/>
                    </a:moveTo>
                    <a:lnTo>
                      <a:pt x="536663" y="0"/>
                    </a:lnTo>
                    <a:lnTo>
                      <a:pt x="0" y="0"/>
                    </a:lnTo>
                    <a:close/>
                  </a:path>
                  <a:path w="537210">
                    <a:moveTo>
                      <a:pt x="0" y="0"/>
                    </a:moveTo>
                    <a:lnTo>
                      <a:pt x="536663" y="0"/>
                    </a:lnTo>
                  </a:path>
                  <a:path w="537210">
                    <a:moveTo>
                      <a:pt x="0" y="0"/>
                    </a:moveTo>
                    <a:lnTo>
                      <a:pt x="536663" y="0"/>
                    </a:lnTo>
                  </a:path>
                  <a:path w="537210">
                    <a:moveTo>
                      <a:pt x="0" y="0"/>
                    </a:moveTo>
                    <a:lnTo>
                      <a:pt x="536663" y="0"/>
                    </a:lnTo>
                  </a:path>
                </a:pathLst>
              </a:custGeom>
              <a:ln w="3175">
                <a:solidFill>
                  <a:srgbClr val="878787"/>
                </a:solidFill>
              </a:ln>
            </p:spPr>
            <p:txBody>
              <a:bodyPr wrap="square" lIns="0" tIns="0" rIns="0" bIns="0" rtlCol="0"/>
              <a:lstStyle/>
              <a:p>
                <a:endParaRPr/>
              </a:p>
            </p:txBody>
          </p:sp>
          <p:sp>
            <p:nvSpPr>
              <p:cNvPr id="256" name="object 51">
                <a:extLst>
                  <a:ext uri="{FF2B5EF4-FFF2-40B4-BE49-F238E27FC236}">
                    <a16:creationId xmlns:a16="http://schemas.microsoft.com/office/drawing/2014/main" id="{C8BB8517-53E7-46FE-9E38-9578E2568DE4}"/>
                  </a:ext>
                </a:extLst>
              </p:cNvPr>
              <p:cNvSpPr/>
              <p:nvPr/>
            </p:nvSpPr>
            <p:spPr>
              <a:xfrm>
                <a:off x="4551423" y="3618462"/>
                <a:ext cx="89535" cy="64769"/>
              </a:xfrm>
              <a:custGeom>
                <a:avLst/>
                <a:gdLst/>
                <a:ahLst/>
                <a:cxnLst/>
                <a:rect l="l" t="t" r="r" b="b"/>
                <a:pathLst>
                  <a:path w="89535" h="64770">
                    <a:moveTo>
                      <a:pt x="0" y="64414"/>
                    </a:moveTo>
                    <a:lnTo>
                      <a:pt x="89446" y="0"/>
                    </a:lnTo>
                  </a:path>
                </a:pathLst>
              </a:custGeom>
              <a:ln w="3175">
                <a:solidFill>
                  <a:srgbClr val="878787"/>
                </a:solidFill>
              </a:ln>
            </p:spPr>
            <p:txBody>
              <a:bodyPr wrap="square" lIns="0" tIns="0" rIns="0" bIns="0" rtlCol="0"/>
              <a:lstStyle/>
              <a:p>
                <a:endParaRPr/>
              </a:p>
            </p:txBody>
          </p:sp>
          <p:sp>
            <p:nvSpPr>
              <p:cNvPr id="257" name="object 52">
                <a:extLst>
                  <a:ext uri="{FF2B5EF4-FFF2-40B4-BE49-F238E27FC236}">
                    <a16:creationId xmlns:a16="http://schemas.microsoft.com/office/drawing/2014/main" id="{BA8B815D-971E-4166-9048-DF5579FF637C}"/>
                  </a:ext>
                </a:extLst>
              </p:cNvPr>
              <p:cNvSpPr/>
              <p:nvPr/>
            </p:nvSpPr>
            <p:spPr>
              <a:xfrm>
                <a:off x="4551423" y="3618462"/>
                <a:ext cx="89535" cy="64769"/>
              </a:xfrm>
              <a:custGeom>
                <a:avLst/>
                <a:gdLst/>
                <a:ahLst/>
                <a:cxnLst/>
                <a:rect l="l" t="t" r="r" b="b"/>
                <a:pathLst>
                  <a:path w="89535" h="64770">
                    <a:moveTo>
                      <a:pt x="0" y="0"/>
                    </a:moveTo>
                    <a:lnTo>
                      <a:pt x="89446" y="64414"/>
                    </a:lnTo>
                  </a:path>
                </a:pathLst>
              </a:custGeom>
              <a:ln w="3175">
                <a:solidFill>
                  <a:srgbClr val="878787"/>
                </a:solidFill>
              </a:ln>
            </p:spPr>
            <p:txBody>
              <a:bodyPr wrap="square" lIns="0" tIns="0" rIns="0" bIns="0" rtlCol="0"/>
              <a:lstStyle/>
              <a:p>
                <a:endParaRPr/>
              </a:p>
            </p:txBody>
          </p:sp>
        </p:grpSp>
        <p:grpSp>
          <p:nvGrpSpPr>
            <p:cNvPr id="258" name="object 53">
              <a:extLst>
                <a:ext uri="{FF2B5EF4-FFF2-40B4-BE49-F238E27FC236}">
                  <a16:creationId xmlns:a16="http://schemas.microsoft.com/office/drawing/2014/main" id="{1D274098-DCE9-4830-A32C-454DD68EE408}"/>
                </a:ext>
              </a:extLst>
            </p:cNvPr>
            <p:cNvGrpSpPr/>
            <p:nvPr/>
          </p:nvGrpSpPr>
          <p:grpSpPr>
            <a:xfrm>
              <a:off x="4969422" y="4044950"/>
              <a:ext cx="164465" cy="12065"/>
              <a:chOff x="5325695" y="3683800"/>
              <a:chExt cx="164465" cy="12065"/>
            </a:xfrm>
          </p:grpSpPr>
          <p:sp>
            <p:nvSpPr>
              <p:cNvPr id="259" name="object 54">
                <a:extLst>
                  <a:ext uri="{FF2B5EF4-FFF2-40B4-BE49-F238E27FC236}">
                    <a16:creationId xmlns:a16="http://schemas.microsoft.com/office/drawing/2014/main" id="{C5DE5673-655F-408B-A17E-3D6DB99BFF21}"/>
                  </a:ext>
                </a:extLst>
              </p:cNvPr>
              <p:cNvSpPr/>
              <p:nvPr/>
            </p:nvSpPr>
            <p:spPr>
              <a:xfrm>
                <a:off x="5325695" y="3694241"/>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60" name="object 55">
                <a:extLst>
                  <a:ext uri="{FF2B5EF4-FFF2-40B4-BE49-F238E27FC236}">
                    <a16:creationId xmlns:a16="http://schemas.microsoft.com/office/drawing/2014/main" id="{C0E32DBE-B884-40C6-98F8-312841C5108D}"/>
                  </a:ext>
                </a:extLst>
              </p:cNvPr>
              <p:cNvSpPr/>
              <p:nvPr/>
            </p:nvSpPr>
            <p:spPr>
              <a:xfrm>
                <a:off x="5407684" y="3683800"/>
                <a:ext cx="0" cy="10795"/>
              </a:xfrm>
              <a:custGeom>
                <a:avLst/>
                <a:gdLst/>
                <a:ahLst/>
                <a:cxnLst/>
                <a:rect l="l" t="t" r="r" b="b"/>
                <a:pathLst>
                  <a:path h="10795">
                    <a:moveTo>
                      <a:pt x="0" y="0"/>
                    </a:moveTo>
                    <a:lnTo>
                      <a:pt x="0" y="10438"/>
                    </a:lnTo>
                  </a:path>
                </a:pathLst>
              </a:custGeom>
              <a:ln w="3175">
                <a:solidFill>
                  <a:srgbClr val="878787"/>
                </a:solidFill>
              </a:ln>
            </p:spPr>
            <p:txBody>
              <a:bodyPr wrap="square" lIns="0" tIns="0" rIns="0" bIns="0" rtlCol="0"/>
              <a:lstStyle/>
              <a:p>
                <a:endParaRPr/>
              </a:p>
            </p:txBody>
          </p:sp>
        </p:grpSp>
        <p:grpSp>
          <p:nvGrpSpPr>
            <p:cNvPr id="261" name="object 56">
              <a:extLst>
                <a:ext uri="{FF2B5EF4-FFF2-40B4-BE49-F238E27FC236}">
                  <a16:creationId xmlns:a16="http://schemas.microsoft.com/office/drawing/2014/main" id="{9849F319-DEA4-4387-8F45-46A1F2A86112}"/>
                </a:ext>
              </a:extLst>
            </p:cNvPr>
            <p:cNvGrpSpPr/>
            <p:nvPr/>
          </p:nvGrpSpPr>
          <p:grpSpPr>
            <a:xfrm>
              <a:off x="4773218" y="3767804"/>
              <a:ext cx="556895" cy="278130"/>
              <a:chOff x="5129491" y="3406654"/>
              <a:chExt cx="556895" cy="278130"/>
            </a:xfrm>
          </p:grpSpPr>
          <p:sp>
            <p:nvSpPr>
              <p:cNvPr id="262" name="object 57">
                <a:extLst>
                  <a:ext uri="{FF2B5EF4-FFF2-40B4-BE49-F238E27FC236}">
                    <a16:creationId xmlns:a16="http://schemas.microsoft.com/office/drawing/2014/main" id="{A97208A6-C8CA-4A48-8A79-BC788EC6F484}"/>
                  </a:ext>
                </a:extLst>
              </p:cNvPr>
              <p:cNvSpPr/>
              <p:nvPr/>
            </p:nvSpPr>
            <p:spPr>
              <a:xfrm>
                <a:off x="5325695" y="3408241"/>
                <a:ext cx="164465" cy="0"/>
              </a:xfrm>
              <a:custGeom>
                <a:avLst/>
                <a:gdLst/>
                <a:ahLst/>
                <a:cxnLst/>
                <a:rect l="l" t="t" r="r" b="b"/>
                <a:pathLst>
                  <a:path w="164464">
                    <a:moveTo>
                      <a:pt x="0" y="0"/>
                    </a:moveTo>
                    <a:lnTo>
                      <a:pt x="163982" y="0"/>
                    </a:lnTo>
                  </a:path>
                </a:pathLst>
              </a:custGeom>
              <a:ln w="3175">
                <a:solidFill>
                  <a:srgbClr val="878787"/>
                </a:solidFill>
              </a:ln>
            </p:spPr>
            <p:txBody>
              <a:bodyPr wrap="square" lIns="0" tIns="0" rIns="0" bIns="0" rtlCol="0"/>
              <a:lstStyle/>
              <a:p>
                <a:endParaRPr/>
              </a:p>
            </p:txBody>
          </p:sp>
          <p:sp>
            <p:nvSpPr>
              <p:cNvPr id="263" name="object 58">
                <a:extLst>
                  <a:ext uri="{FF2B5EF4-FFF2-40B4-BE49-F238E27FC236}">
                    <a16:creationId xmlns:a16="http://schemas.microsoft.com/office/drawing/2014/main" id="{3F90E5F6-F111-4B75-A9A7-1FBC794C3A50}"/>
                  </a:ext>
                </a:extLst>
              </p:cNvPr>
              <p:cNvSpPr/>
              <p:nvPr/>
            </p:nvSpPr>
            <p:spPr>
              <a:xfrm>
                <a:off x="5407684" y="3408241"/>
                <a:ext cx="0" cy="121285"/>
              </a:xfrm>
              <a:custGeom>
                <a:avLst/>
                <a:gdLst/>
                <a:ahLst/>
                <a:cxnLst/>
                <a:rect l="l" t="t" r="r" b="b"/>
                <a:pathLst>
                  <a:path h="121285">
                    <a:moveTo>
                      <a:pt x="0" y="0"/>
                    </a:moveTo>
                    <a:lnTo>
                      <a:pt x="0" y="121005"/>
                    </a:lnTo>
                  </a:path>
                </a:pathLst>
              </a:custGeom>
              <a:ln w="3175">
                <a:solidFill>
                  <a:srgbClr val="878787"/>
                </a:solidFill>
              </a:ln>
            </p:spPr>
            <p:txBody>
              <a:bodyPr wrap="square" lIns="0" tIns="0" rIns="0" bIns="0" rtlCol="0"/>
              <a:lstStyle/>
              <a:p>
                <a:endParaRPr/>
              </a:p>
            </p:txBody>
          </p:sp>
          <p:sp>
            <p:nvSpPr>
              <p:cNvPr id="264" name="object 59">
                <a:extLst>
                  <a:ext uri="{FF2B5EF4-FFF2-40B4-BE49-F238E27FC236}">
                    <a16:creationId xmlns:a16="http://schemas.microsoft.com/office/drawing/2014/main" id="{81ED8824-28E4-4AC2-8C1D-1DFA56FE3644}"/>
                  </a:ext>
                </a:extLst>
              </p:cNvPr>
              <p:cNvSpPr/>
              <p:nvPr/>
            </p:nvSpPr>
            <p:spPr>
              <a:xfrm>
                <a:off x="5131904" y="3529139"/>
                <a:ext cx="551815" cy="154940"/>
              </a:xfrm>
              <a:custGeom>
                <a:avLst/>
                <a:gdLst/>
                <a:ahLst/>
                <a:cxnLst/>
                <a:rect l="l" t="t" r="r" b="b"/>
                <a:pathLst>
                  <a:path w="551814" h="154939">
                    <a:moveTo>
                      <a:pt x="551561" y="0"/>
                    </a:moveTo>
                    <a:lnTo>
                      <a:pt x="0" y="0"/>
                    </a:lnTo>
                    <a:lnTo>
                      <a:pt x="0" y="154660"/>
                    </a:lnTo>
                    <a:lnTo>
                      <a:pt x="551561" y="154660"/>
                    </a:lnTo>
                    <a:lnTo>
                      <a:pt x="551561" y="0"/>
                    </a:lnTo>
                    <a:close/>
                  </a:path>
                </a:pathLst>
              </a:custGeom>
              <a:solidFill>
                <a:srgbClr val="E1C2C1"/>
              </a:solidFill>
            </p:spPr>
            <p:txBody>
              <a:bodyPr wrap="square" lIns="0" tIns="0" rIns="0" bIns="0" rtlCol="0"/>
              <a:lstStyle/>
              <a:p>
                <a:endParaRPr/>
              </a:p>
            </p:txBody>
          </p:sp>
          <p:sp>
            <p:nvSpPr>
              <p:cNvPr id="265" name="object 60">
                <a:extLst>
                  <a:ext uri="{FF2B5EF4-FFF2-40B4-BE49-F238E27FC236}">
                    <a16:creationId xmlns:a16="http://schemas.microsoft.com/office/drawing/2014/main" id="{241EF1F5-9FCD-4E21-B302-EB306AEA47E5}"/>
                  </a:ext>
                </a:extLst>
              </p:cNvPr>
              <p:cNvSpPr/>
              <p:nvPr/>
            </p:nvSpPr>
            <p:spPr>
              <a:xfrm>
                <a:off x="5131079" y="3529761"/>
                <a:ext cx="553720" cy="153670"/>
              </a:xfrm>
              <a:custGeom>
                <a:avLst/>
                <a:gdLst/>
                <a:ahLst/>
                <a:cxnLst/>
                <a:rect l="l" t="t" r="r" b="b"/>
                <a:pathLst>
                  <a:path w="553720" h="153670">
                    <a:moveTo>
                      <a:pt x="0" y="0"/>
                    </a:moveTo>
                    <a:lnTo>
                      <a:pt x="553224" y="0"/>
                    </a:lnTo>
                    <a:lnTo>
                      <a:pt x="553224" y="153428"/>
                    </a:lnTo>
                    <a:lnTo>
                      <a:pt x="0" y="153428"/>
                    </a:lnTo>
                    <a:lnTo>
                      <a:pt x="0" y="0"/>
                    </a:lnTo>
                    <a:close/>
                  </a:path>
                </a:pathLst>
              </a:custGeom>
              <a:ln w="3175">
                <a:solidFill>
                  <a:srgbClr val="878787"/>
                </a:solidFill>
              </a:ln>
            </p:spPr>
            <p:txBody>
              <a:bodyPr wrap="square" lIns="0" tIns="0" rIns="0" bIns="0" rtlCol="0"/>
              <a:lstStyle/>
              <a:p>
                <a:endParaRPr/>
              </a:p>
            </p:txBody>
          </p:sp>
          <p:sp>
            <p:nvSpPr>
              <p:cNvPr id="266" name="object 61">
                <a:extLst>
                  <a:ext uri="{FF2B5EF4-FFF2-40B4-BE49-F238E27FC236}">
                    <a16:creationId xmlns:a16="http://schemas.microsoft.com/office/drawing/2014/main" id="{83DE2E4A-C3F0-4FF0-9540-E31D30E79065}"/>
                  </a:ext>
                </a:extLst>
              </p:cNvPr>
              <p:cNvSpPr/>
              <p:nvPr/>
            </p:nvSpPr>
            <p:spPr>
              <a:xfrm>
                <a:off x="5131075" y="3529765"/>
                <a:ext cx="553720" cy="0"/>
              </a:xfrm>
              <a:custGeom>
                <a:avLst/>
                <a:gdLst/>
                <a:ahLst/>
                <a:cxnLst/>
                <a:rect l="l" t="t" r="r" b="b"/>
                <a:pathLst>
                  <a:path w="553720">
                    <a:moveTo>
                      <a:pt x="0" y="0"/>
                    </a:moveTo>
                    <a:lnTo>
                      <a:pt x="553224" y="0"/>
                    </a:lnTo>
                  </a:path>
                </a:pathLst>
              </a:custGeom>
              <a:ln w="3175">
                <a:solidFill>
                  <a:srgbClr val="878787"/>
                </a:solidFill>
              </a:ln>
            </p:spPr>
            <p:txBody>
              <a:bodyPr wrap="square" lIns="0" tIns="0" rIns="0" bIns="0" rtlCol="0"/>
              <a:lstStyle/>
              <a:p>
                <a:endParaRPr/>
              </a:p>
            </p:txBody>
          </p:sp>
          <p:sp>
            <p:nvSpPr>
              <p:cNvPr id="267" name="object 62">
                <a:extLst>
                  <a:ext uri="{FF2B5EF4-FFF2-40B4-BE49-F238E27FC236}">
                    <a16:creationId xmlns:a16="http://schemas.microsoft.com/office/drawing/2014/main" id="{858435DA-1B03-4E04-96BA-49F23E2DDB01}"/>
                  </a:ext>
                </a:extLst>
              </p:cNvPr>
              <p:cNvSpPr/>
              <p:nvPr/>
            </p:nvSpPr>
            <p:spPr>
              <a:xfrm>
                <a:off x="5131075" y="3683193"/>
                <a:ext cx="553720" cy="0"/>
              </a:xfrm>
              <a:custGeom>
                <a:avLst/>
                <a:gdLst/>
                <a:ahLst/>
                <a:cxnLst/>
                <a:rect l="l" t="t" r="r" b="b"/>
                <a:pathLst>
                  <a:path w="553720">
                    <a:moveTo>
                      <a:pt x="0" y="0"/>
                    </a:moveTo>
                    <a:lnTo>
                      <a:pt x="553224" y="0"/>
                    </a:lnTo>
                  </a:path>
                </a:pathLst>
              </a:custGeom>
              <a:ln w="3175">
                <a:solidFill>
                  <a:srgbClr val="878787"/>
                </a:solidFill>
              </a:ln>
            </p:spPr>
            <p:txBody>
              <a:bodyPr wrap="square" lIns="0" tIns="0" rIns="0" bIns="0" rtlCol="0"/>
              <a:lstStyle/>
              <a:p>
                <a:endParaRPr/>
              </a:p>
            </p:txBody>
          </p:sp>
          <p:sp>
            <p:nvSpPr>
              <p:cNvPr id="268" name="object 63">
                <a:extLst>
                  <a:ext uri="{FF2B5EF4-FFF2-40B4-BE49-F238E27FC236}">
                    <a16:creationId xmlns:a16="http://schemas.microsoft.com/office/drawing/2014/main" id="{E8CE7251-105B-440A-B054-F2D8A56F7197}"/>
                  </a:ext>
                </a:extLst>
              </p:cNvPr>
              <p:cNvSpPr/>
              <p:nvPr/>
            </p:nvSpPr>
            <p:spPr>
              <a:xfrm>
                <a:off x="5131075" y="3639356"/>
                <a:ext cx="553720" cy="0"/>
              </a:xfrm>
              <a:custGeom>
                <a:avLst/>
                <a:gdLst/>
                <a:ahLst/>
                <a:cxnLst/>
                <a:rect l="l" t="t" r="r" b="b"/>
                <a:pathLst>
                  <a:path w="553720">
                    <a:moveTo>
                      <a:pt x="0" y="0"/>
                    </a:moveTo>
                    <a:lnTo>
                      <a:pt x="553224" y="0"/>
                    </a:lnTo>
                  </a:path>
                </a:pathLst>
              </a:custGeom>
              <a:ln w="3175">
                <a:solidFill>
                  <a:srgbClr val="878787"/>
                </a:solidFill>
              </a:ln>
            </p:spPr>
            <p:txBody>
              <a:bodyPr wrap="square" lIns="0" tIns="0" rIns="0" bIns="0" rtlCol="0"/>
              <a:lstStyle/>
              <a:p>
                <a:endParaRPr/>
              </a:p>
            </p:txBody>
          </p:sp>
          <p:sp>
            <p:nvSpPr>
              <p:cNvPr id="269" name="object 64">
                <a:extLst>
                  <a:ext uri="{FF2B5EF4-FFF2-40B4-BE49-F238E27FC236}">
                    <a16:creationId xmlns:a16="http://schemas.microsoft.com/office/drawing/2014/main" id="{E6C0F288-1450-4C60-A342-281BA8E9065D}"/>
                  </a:ext>
                </a:extLst>
              </p:cNvPr>
              <p:cNvSpPr/>
              <p:nvPr/>
            </p:nvSpPr>
            <p:spPr>
              <a:xfrm>
                <a:off x="5362829" y="3573608"/>
                <a:ext cx="90170" cy="66040"/>
              </a:xfrm>
              <a:custGeom>
                <a:avLst/>
                <a:gdLst/>
                <a:ahLst/>
                <a:cxnLst/>
                <a:rect l="l" t="t" r="r" b="b"/>
                <a:pathLst>
                  <a:path w="90170" h="66039">
                    <a:moveTo>
                      <a:pt x="0" y="65747"/>
                    </a:moveTo>
                    <a:lnTo>
                      <a:pt x="89712" y="0"/>
                    </a:lnTo>
                  </a:path>
                </a:pathLst>
              </a:custGeom>
              <a:ln w="3175">
                <a:solidFill>
                  <a:srgbClr val="878787"/>
                </a:solidFill>
              </a:ln>
            </p:spPr>
            <p:txBody>
              <a:bodyPr wrap="square" lIns="0" tIns="0" rIns="0" bIns="0" rtlCol="0"/>
              <a:lstStyle/>
              <a:p>
                <a:endParaRPr/>
              </a:p>
            </p:txBody>
          </p:sp>
          <p:sp>
            <p:nvSpPr>
              <p:cNvPr id="270" name="object 65">
                <a:extLst>
                  <a:ext uri="{FF2B5EF4-FFF2-40B4-BE49-F238E27FC236}">
                    <a16:creationId xmlns:a16="http://schemas.microsoft.com/office/drawing/2014/main" id="{666B9595-3B50-4897-A60C-56012A9D464E}"/>
                  </a:ext>
                </a:extLst>
              </p:cNvPr>
              <p:cNvSpPr/>
              <p:nvPr/>
            </p:nvSpPr>
            <p:spPr>
              <a:xfrm>
                <a:off x="5362829" y="3573602"/>
                <a:ext cx="90170" cy="66040"/>
              </a:xfrm>
              <a:custGeom>
                <a:avLst/>
                <a:gdLst/>
                <a:ahLst/>
                <a:cxnLst/>
                <a:rect l="l" t="t" r="r" b="b"/>
                <a:pathLst>
                  <a:path w="90170" h="66039">
                    <a:moveTo>
                      <a:pt x="0" y="0"/>
                    </a:moveTo>
                    <a:lnTo>
                      <a:pt x="89712" y="65747"/>
                    </a:lnTo>
                  </a:path>
                </a:pathLst>
              </a:custGeom>
              <a:ln w="3175">
                <a:solidFill>
                  <a:srgbClr val="878787"/>
                </a:solidFill>
              </a:ln>
            </p:spPr>
            <p:txBody>
              <a:bodyPr wrap="square" lIns="0" tIns="0" rIns="0" bIns="0" rtlCol="0"/>
              <a:lstStyle/>
              <a:p>
                <a:endParaRPr/>
              </a:p>
            </p:txBody>
          </p:sp>
        </p:grpSp>
        <p:sp>
          <p:nvSpPr>
            <p:cNvPr id="272" name="object 69">
              <a:extLst>
                <a:ext uri="{FF2B5EF4-FFF2-40B4-BE49-F238E27FC236}">
                  <a16:creationId xmlns:a16="http://schemas.microsoft.com/office/drawing/2014/main" id="{C6371A06-26F2-4A3D-A4F6-56AE7E115C28}"/>
                </a:ext>
              </a:extLst>
            </p:cNvPr>
            <p:cNvSpPr txBox="1"/>
            <p:nvPr/>
          </p:nvSpPr>
          <p:spPr>
            <a:xfrm>
              <a:off x="1912083" y="386251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2.0</a:t>
              </a:r>
            </a:p>
          </p:txBody>
        </p:sp>
        <p:sp>
          <p:nvSpPr>
            <p:cNvPr id="273" name="object 70">
              <a:extLst>
                <a:ext uri="{FF2B5EF4-FFF2-40B4-BE49-F238E27FC236}">
                  <a16:creationId xmlns:a16="http://schemas.microsoft.com/office/drawing/2014/main" id="{4F9EEEF5-D00A-4EF2-AD96-BF679C01385C}"/>
                </a:ext>
              </a:extLst>
            </p:cNvPr>
            <p:cNvSpPr txBox="1"/>
            <p:nvPr/>
          </p:nvSpPr>
          <p:spPr>
            <a:xfrm>
              <a:off x="2705210" y="3811405"/>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5.4</a:t>
              </a:r>
            </a:p>
          </p:txBody>
        </p:sp>
        <p:sp>
          <p:nvSpPr>
            <p:cNvPr id="274" name="object 71">
              <a:extLst>
                <a:ext uri="{FF2B5EF4-FFF2-40B4-BE49-F238E27FC236}">
                  <a16:creationId xmlns:a16="http://schemas.microsoft.com/office/drawing/2014/main" id="{052DD3A4-E644-431D-BB81-052AFDF16F88}"/>
                </a:ext>
              </a:extLst>
            </p:cNvPr>
            <p:cNvSpPr txBox="1"/>
            <p:nvPr/>
          </p:nvSpPr>
          <p:spPr>
            <a:xfrm>
              <a:off x="3520444" y="375738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6.9</a:t>
              </a:r>
            </a:p>
          </p:txBody>
        </p:sp>
        <p:sp>
          <p:nvSpPr>
            <p:cNvPr id="275" name="object 72">
              <a:extLst>
                <a:ext uri="{FF2B5EF4-FFF2-40B4-BE49-F238E27FC236}">
                  <a16:creationId xmlns:a16="http://schemas.microsoft.com/office/drawing/2014/main" id="{A5780921-DD9B-4C27-8DA9-065118BB28D5}"/>
                </a:ext>
              </a:extLst>
            </p:cNvPr>
            <p:cNvSpPr txBox="1"/>
            <p:nvPr/>
          </p:nvSpPr>
          <p:spPr>
            <a:xfrm>
              <a:off x="4324406" y="387000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1.9</a:t>
              </a:r>
            </a:p>
          </p:txBody>
        </p:sp>
        <p:sp>
          <p:nvSpPr>
            <p:cNvPr id="276" name="object 73">
              <a:extLst>
                <a:ext uri="{FF2B5EF4-FFF2-40B4-BE49-F238E27FC236}">
                  <a16:creationId xmlns:a16="http://schemas.microsoft.com/office/drawing/2014/main" id="{6935D9CF-82DE-4432-933B-21C08C7BD2BF}"/>
                </a:ext>
              </a:extLst>
            </p:cNvPr>
            <p:cNvSpPr txBox="1"/>
            <p:nvPr/>
          </p:nvSpPr>
          <p:spPr>
            <a:xfrm>
              <a:off x="5156179" y="386812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2.5</a:t>
              </a:r>
            </a:p>
          </p:txBody>
        </p:sp>
      </p:grpSp>
    </p:spTree>
    <p:extLst>
      <p:ext uri="{BB962C8B-B14F-4D97-AF65-F5344CB8AC3E}">
        <p14:creationId xmlns:p14="http://schemas.microsoft.com/office/powerpoint/2010/main" val="301892076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eastern Europe and central Asia,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31" name="Table 30">
            <a:extLst>
              <a:ext uri="{FF2B5EF4-FFF2-40B4-BE49-F238E27FC236}">
                <a16:creationId xmlns:a16="http://schemas.microsoft.com/office/drawing/2014/main" id="{96F64EA5-24E5-4D28-951D-5385E6FE2146}"/>
              </a:ext>
            </a:extLst>
          </p:cNvPr>
          <p:cNvGraphicFramePr>
            <a:graphicFrameLocks noGrp="1"/>
          </p:cNvGraphicFramePr>
          <p:nvPr>
            <p:extLst>
              <p:ext uri="{D42A27DB-BD31-4B8C-83A1-F6EECF244321}">
                <p14:modId xmlns:p14="http://schemas.microsoft.com/office/powerpoint/2010/main" val="1631190042"/>
              </p:ext>
            </p:extLst>
          </p:nvPr>
        </p:nvGraphicFramePr>
        <p:xfrm>
          <a:off x="196290" y="3474720"/>
          <a:ext cx="9562404" cy="1839693"/>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R="38735" algn="r">
                        <a:lnSpc>
                          <a:spcPct val="100000"/>
                        </a:lnSpc>
                        <a:spcBef>
                          <a:spcPts val="229"/>
                        </a:spcBef>
                      </a:pPr>
                      <a:r>
                        <a:rPr sz="800" b="1" spc="0" baseline="0" dirty="0">
                          <a:solidFill>
                            <a:schemeClr val="tx1"/>
                          </a:solidFill>
                          <a:latin typeface="+mn-lt"/>
                          <a:cs typeface="Gill Sans MT"/>
                        </a:rPr>
                        <a:t>Albania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1 400 000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2300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0.16%</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Armenia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1 500 000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4600</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0.31%</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16</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1.07%</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9000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0.60%</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Azerbaijan</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5 500 000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32</a:t>
                      </a:r>
                      <a:r>
                        <a:rPr sz="700" spc="-15" dirty="0">
                          <a:solidFill>
                            <a:schemeClr val="tx1"/>
                          </a:solidFill>
                          <a:latin typeface="+mn-lt"/>
                          <a:cs typeface="Gill Sans MT"/>
                        </a:rPr>
                        <a:t> </a:t>
                      </a:r>
                      <a:r>
                        <a:rPr sz="700" dirty="0">
                          <a:solidFill>
                            <a:schemeClr val="tx1"/>
                          </a:solidFill>
                          <a:latin typeface="+mn-lt"/>
                          <a:cs typeface="Gill Sans MT"/>
                        </a:rPr>
                        <a:t>000</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0.58%</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60</a:t>
                      </a:r>
                      <a:r>
                        <a:rPr sz="700" spc="-15" dirty="0">
                          <a:solidFill>
                            <a:schemeClr val="tx1"/>
                          </a:solidFill>
                          <a:latin typeface="+mn-lt"/>
                          <a:cs typeface="Gill Sans MT"/>
                        </a:rPr>
                        <a:t> </a:t>
                      </a:r>
                      <a:r>
                        <a:rPr sz="700" dirty="0">
                          <a:solidFill>
                            <a:schemeClr val="tx1"/>
                          </a:solidFill>
                          <a:latin typeface="+mn-lt"/>
                          <a:cs typeface="Gill Sans MT"/>
                        </a:rPr>
                        <a:t>000</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1.10%</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R="38735" algn="r">
                        <a:lnSpc>
                          <a:spcPct val="100000"/>
                        </a:lnSpc>
                        <a:spcBef>
                          <a:spcPts val="229"/>
                        </a:spcBef>
                      </a:pPr>
                      <a:r>
                        <a:rPr sz="800" b="1" spc="0" baseline="0" dirty="0">
                          <a:solidFill>
                            <a:schemeClr val="tx1"/>
                          </a:solidFill>
                          <a:latin typeface="+mn-lt"/>
                          <a:cs typeface="Gill Sans MT"/>
                        </a:rPr>
                        <a:t>Belarus</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4 400 000</a:t>
                      </a:r>
                      <a:endParaRPr sz="700" kern="1200" spc="0" baseline="0">
                        <a:solidFill>
                          <a:schemeClr val="tx1"/>
                        </a:solidFill>
                        <a:latin typeface="+mn-lt"/>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18</a:t>
                      </a:r>
                      <a:r>
                        <a:rPr sz="700" spc="-15" dirty="0">
                          <a:solidFill>
                            <a:schemeClr val="tx1"/>
                          </a:solidFill>
                          <a:latin typeface="+mn-lt"/>
                          <a:cs typeface="Gill Sans MT"/>
                        </a:rPr>
                        <a:t> </a:t>
                      </a:r>
                      <a:r>
                        <a:rPr sz="70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0.42%</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32</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0.73%</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80</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1.82%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55448">
                <a:tc>
                  <a:txBody>
                    <a:bodyPr/>
                    <a:lstStyle/>
                    <a:p>
                      <a:pPr marR="38735" algn="r">
                        <a:lnSpc>
                          <a:spcPct val="100000"/>
                        </a:lnSpc>
                        <a:spcBef>
                          <a:spcPts val="229"/>
                        </a:spcBef>
                      </a:pPr>
                      <a:r>
                        <a:rPr sz="800" b="1" spc="0" baseline="0" dirty="0">
                          <a:solidFill>
                            <a:schemeClr val="tx1"/>
                          </a:solidFill>
                          <a:latin typeface="+mn-lt"/>
                          <a:cs typeface="Gill Sans MT"/>
                        </a:rPr>
                        <a:t>Georgia</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1 800 000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19</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0.97%</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9100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0.01%</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Kazakhstan</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9 200 000</a:t>
                      </a:r>
                      <a:endParaRPr sz="700" kern="1200" spc="0" baseline="0">
                        <a:solidFill>
                          <a:schemeClr val="tx1"/>
                        </a:solidFill>
                        <a:latin typeface="+mn-lt"/>
                        <a:ea typeface="+mn-ea"/>
                        <a:cs typeface="Arial" panose="020B0604020202020204" pitchFamily="34" charset="0"/>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21</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0.22%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94</a:t>
                      </a:r>
                      <a:r>
                        <a:rPr sz="700" spc="-15" dirty="0">
                          <a:solidFill>
                            <a:schemeClr val="tx1"/>
                          </a:solidFill>
                          <a:latin typeface="+mn-lt"/>
                          <a:cs typeface="Gill Sans MT"/>
                        </a:rPr>
                        <a:t> </a:t>
                      </a:r>
                      <a:r>
                        <a:rPr sz="70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1.03%</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North Macedonia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1 100 000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6800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0.61%</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2300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0.20%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146499">
                <a:tc>
                  <a:txBody>
                    <a:bodyPr/>
                    <a:lstStyle/>
                    <a:p>
                      <a:pPr marL="455930" marR="38735" indent="-114935" algn="r">
                        <a:lnSpc>
                          <a:spcPts val="900"/>
                        </a:lnSpc>
                        <a:spcBef>
                          <a:spcPts val="309"/>
                        </a:spcBef>
                      </a:pPr>
                      <a:r>
                        <a:rPr sz="800" b="1" spc="0" baseline="0" dirty="0">
                          <a:solidFill>
                            <a:schemeClr val="tx1"/>
                          </a:solidFill>
                          <a:latin typeface="+mn-lt"/>
                          <a:cs typeface="Gill Sans MT"/>
                        </a:rPr>
                        <a:t>Republic of Moldova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1 300 000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dirty="0">
                          <a:solidFill>
                            <a:schemeClr val="tx1"/>
                          </a:solidFill>
                          <a:latin typeface="+mn-lt"/>
                          <a:cs typeface="Gill Sans MT"/>
                        </a:rPr>
                        <a:t>15</a:t>
                      </a:r>
                      <a:r>
                        <a:rPr sz="700" spc="-15" dirty="0">
                          <a:solidFill>
                            <a:schemeClr val="tx1"/>
                          </a:solidFill>
                          <a:latin typeface="+mn-lt"/>
                          <a:cs typeface="Gill Sans MT"/>
                        </a:rPr>
                        <a:t> </a:t>
                      </a:r>
                      <a:r>
                        <a:rPr sz="700" dirty="0">
                          <a:solidFill>
                            <a:schemeClr val="tx1"/>
                          </a:solidFill>
                          <a:latin typeface="+mn-lt"/>
                          <a:cs typeface="Gill Sans MT"/>
                        </a:rPr>
                        <a:t>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1.22%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dirty="0">
                          <a:solidFill>
                            <a:schemeClr val="tx1"/>
                          </a:solidFill>
                          <a:latin typeface="+mn-lt"/>
                          <a:cs typeface="Gill Sans MT"/>
                        </a:rPr>
                        <a:t>14</a:t>
                      </a:r>
                      <a:r>
                        <a:rPr sz="700" spc="-15" dirty="0">
                          <a:solidFill>
                            <a:schemeClr val="tx1"/>
                          </a:solidFill>
                          <a:latin typeface="+mn-lt"/>
                          <a:cs typeface="Gill Sans MT"/>
                        </a:rPr>
                        <a:t> </a:t>
                      </a:r>
                      <a:r>
                        <a:rPr sz="70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1.12%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pPr>
                      <a:r>
                        <a:rPr sz="700" dirty="0">
                          <a:solidFill>
                            <a:schemeClr val="tx1"/>
                          </a:solidFill>
                          <a:latin typeface="+mn-lt"/>
                          <a:cs typeface="Gill Sans MT"/>
                        </a:rPr>
                        <a:t>27</a:t>
                      </a:r>
                      <a:r>
                        <a:rPr sz="700" spc="-15" dirty="0">
                          <a:solidFill>
                            <a:schemeClr val="tx1"/>
                          </a:solidFill>
                          <a:latin typeface="+mn-lt"/>
                          <a:cs typeface="Gill Sans MT"/>
                        </a:rPr>
                        <a:t> </a:t>
                      </a:r>
                      <a:r>
                        <a:rPr sz="700" dirty="0">
                          <a:solidFill>
                            <a:schemeClr val="tx1"/>
                          </a:solidFill>
                          <a:latin typeface="+mn-lt"/>
                          <a:cs typeface="Gill Sans MT"/>
                        </a:rPr>
                        <a:t>500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2.12%</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955380"/>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Tajikistan</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4 800 000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18</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0.36%</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1340146"/>
                  </a:ext>
                </a:extLst>
              </a:tr>
              <a:tr h="146497">
                <a:tc>
                  <a:txBody>
                    <a:bodyPr/>
                    <a:lstStyle/>
                    <a:p>
                      <a:pPr marR="38735" algn="r">
                        <a:lnSpc>
                          <a:spcPct val="100000"/>
                        </a:lnSpc>
                        <a:spcBef>
                          <a:spcPts val="229"/>
                        </a:spcBef>
                      </a:pPr>
                      <a:r>
                        <a:rPr sz="800" b="1" spc="0" baseline="0" dirty="0">
                          <a:solidFill>
                            <a:schemeClr val="tx1"/>
                          </a:solidFill>
                          <a:latin typeface="+mn-lt"/>
                          <a:cs typeface="Gill Sans MT"/>
                        </a:rPr>
                        <a:t>Ukraine</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20 700 000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87</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0.41%</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180</a:t>
                      </a:r>
                      <a:r>
                        <a:rPr sz="700" spc="-50" dirty="0">
                          <a:solidFill>
                            <a:schemeClr val="tx1"/>
                          </a:solidFill>
                          <a:latin typeface="+mn-lt"/>
                          <a:cs typeface="Gill Sans MT"/>
                        </a:rPr>
                        <a:t> </a:t>
                      </a:r>
                      <a:r>
                        <a:rPr sz="700" spc="10" dirty="0">
                          <a:solidFill>
                            <a:schemeClr val="tx1"/>
                          </a:solidFill>
                          <a:latin typeface="+mn-lt"/>
                          <a:cs typeface="Gill Sans MT"/>
                        </a:rPr>
                        <a:t>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0.85%</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350</a:t>
                      </a:r>
                      <a:r>
                        <a:rPr sz="700" spc="-50" dirty="0">
                          <a:solidFill>
                            <a:schemeClr val="tx1"/>
                          </a:solidFill>
                          <a:latin typeface="+mn-lt"/>
                          <a:cs typeface="Gill Sans MT"/>
                        </a:rPr>
                        <a:t> </a:t>
                      </a:r>
                      <a:r>
                        <a:rPr sz="700" spc="10" dirty="0">
                          <a:solidFill>
                            <a:schemeClr val="tx1"/>
                          </a:solidFill>
                          <a:latin typeface="+mn-lt"/>
                          <a:cs typeface="Gill Sans MT"/>
                        </a:rPr>
                        <a:t>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1.66%</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L="0" marR="38735" algn="r" defTabSz="914400" rtl="0" eaLnBrk="1" latinLnBrk="0" hangingPunct="1">
                        <a:lnSpc>
                          <a:spcPct val="100000"/>
                        </a:lnSpc>
                        <a:spcBef>
                          <a:spcPts val="290"/>
                        </a:spcBef>
                      </a:pPr>
                      <a:r>
                        <a:rPr sz="700" kern="1200" dirty="0">
                          <a:solidFill>
                            <a:schemeClr val="tx1"/>
                          </a:solidFill>
                          <a:latin typeface="+mn-lt"/>
                          <a:ea typeface="+mn-ea"/>
                          <a:cs typeface="Gill Sans MT"/>
                        </a:rPr>
                        <a:t>8200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9370" algn="r">
                        <a:lnSpc>
                          <a:spcPct val="100000"/>
                        </a:lnSpc>
                        <a:spcBef>
                          <a:spcPts val="290"/>
                        </a:spcBef>
                      </a:pPr>
                      <a:r>
                        <a:rPr sz="700" spc="30" dirty="0">
                          <a:solidFill>
                            <a:schemeClr val="tx1"/>
                          </a:solidFill>
                          <a:latin typeface="+mn-lt"/>
                          <a:cs typeface="Gill Sans MT"/>
                        </a:rPr>
                        <a:t>0.04%</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9370" algn="r">
                        <a:lnSpc>
                          <a:spcPct val="100000"/>
                        </a:lnSpc>
                        <a:spcBef>
                          <a:spcPts val="290"/>
                        </a:spcBef>
                      </a:pPr>
                      <a:r>
                        <a:rPr sz="700" dirty="0">
                          <a:solidFill>
                            <a:schemeClr val="tx1"/>
                          </a:solidFill>
                          <a:latin typeface="+mn-lt"/>
                          <a:cs typeface="Gill Sans MT"/>
                        </a:rPr>
                        <a:t>48</a:t>
                      </a:r>
                      <a:r>
                        <a:rPr sz="700" spc="-15" dirty="0">
                          <a:solidFill>
                            <a:schemeClr val="tx1"/>
                          </a:solidFill>
                          <a:latin typeface="+mn-lt"/>
                          <a:cs typeface="Gill Sans MT"/>
                        </a:rPr>
                        <a:t> </a:t>
                      </a:r>
                      <a:r>
                        <a:rPr sz="700" dirty="0">
                          <a:solidFill>
                            <a:schemeClr val="tx1"/>
                          </a:solidFill>
                          <a:latin typeface="+mn-lt"/>
                          <a:cs typeface="Gill Sans MT"/>
                        </a:rPr>
                        <a:t>700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9370" algn="r">
                        <a:lnSpc>
                          <a:spcPct val="100000"/>
                        </a:lnSpc>
                        <a:spcBef>
                          <a:spcPts val="290"/>
                        </a:spcBef>
                      </a:pPr>
                      <a:r>
                        <a:rPr sz="700" spc="30" dirty="0">
                          <a:solidFill>
                            <a:schemeClr val="tx1"/>
                          </a:solidFill>
                          <a:latin typeface="+mn-lt"/>
                          <a:cs typeface="Gill Sans MT"/>
                        </a:rPr>
                        <a:t>0.24%</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9951145"/>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18288"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0.34%</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1.06%</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1.09%</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2" name="Group 1">
            <a:extLst>
              <a:ext uri="{FF2B5EF4-FFF2-40B4-BE49-F238E27FC236}">
                <a16:creationId xmlns:a16="http://schemas.microsoft.com/office/drawing/2014/main" id="{B2D71EF2-737C-42D9-B776-3D31FC3F50ED}"/>
              </a:ext>
            </a:extLst>
          </p:cNvPr>
          <p:cNvGrpSpPr/>
          <p:nvPr/>
        </p:nvGrpSpPr>
        <p:grpSpPr>
          <a:xfrm>
            <a:off x="457196" y="1920240"/>
            <a:ext cx="11727661" cy="4634448"/>
            <a:chOff x="457196" y="1920240"/>
            <a:chExt cx="11727661" cy="4634448"/>
          </a:xfrm>
        </p:grpSpPr>
        <p:grpSp>
          <p:nvGrpSpPr>
            <p:cNvPr id="32" name="Group 31">
              <a:extLst>
                <a:ext uri="{FF2B5EF4-FFF2-40B4-BE49-F238E27FC236}">
                  <a16:creationId xmlns:a16="http://schemas.microsoft.com/office/drawing/2014/main" id="{8020CF62-505C-401A-BD3E-D934BD5D1EEB}"/>
                </a:ext>
              </a:extLst>
            </p:cNvPr>
            <p:cNvGrpSpPr/>
            <p:nvPr/>
          </p:nvGrpSpPr>
          <p:grpSpPr>
            <a:xfrm>
              <a:off x="1968008" y="1920240"/>
              <a:ext cx="7790688" cy="1582935"/>
              <a:chOff x="1968008" y="1810512"/>
              <a:chExt cx="7790688" cy="1582935"/>
            </a:xfrm>
          </p:grpSpPr>
          <p:sp>
            <p:nvSpPr>
              <p:cNvPr id="33" name="Rectangle 32">
                <a:extLst>
                  <a:ext uri="{FF2B5EF4-FFF2-40B4-BE49-F238E27FC236}">
                    <a16:creationId xmlns:a16="http://schemas.microsoft.com/office/drawing/2014/main" id="{A6B19F5F-6C8F-4CAC-9D40-F43A706E9EB5}"/>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683A4CF8-998D-4D7A-A8AD-FEDA4D7F09E8}"/>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0DBF3A19-9D5A-45FC-ABC5-41FA4636FC24}"/>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A42675B-0061-43A5-A004-8C548966C202}"/>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88544C9-8C4B-4C51-83CD-E0C4D9B5739C}"/>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3A58DC4-D023-438A-8D0E-B3E397566B88}"/>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7BCE0CE-6ACF-4AD6-9EDF-02F4196A2257}"/>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7DBD1E9C-BD9E-472D-9D17-FC13BB5B830F}"/>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DF895B1-9F80-48FE-B3AE-07B2FA402543}"/>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486E9C21-6CF1-4152-AA07-B7DF47B877B1}"/>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288562DA-2E31-4055-90F7-A26E929B1217}"/>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AAAA4519-4E87-4D4D-842C-C01580FABBAF}"/>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F481C787-815D-451C-B573-32DDDDF7EFEF}"/>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438F2B66-06D3-4F9F-99EC-9823CFF879C8}"/>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6ABF0399-8F38-42EE-8A1C-6CC5BA06A9DB}"/>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57DD918A-2B38-4E91-BB4D-D64068605C78}"/>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AA5E352C-6A59-407C-AA32-5E106AAC0331}"/>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332BB5A1-67F9-4344-BF92-D47B1F4C2333}"/>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11A3C7F7-3987-4285-AA5D-1617451D91DD}"/>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3B7279B3-5B7F-433F-8AD9-F2F29D2702F4}"/>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78535FC6-BBA8-4BD3-83BE-A79CD3DFFDE5}"/>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9540176-71AC-42BB-982A-754A6DCD3CC7}"/>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F9922511-A79F-4333-AA01-39186D1D711C}"/>
                </a:ext>
              </a:extLst>
            </p:cNvPr>
            <p:cNvGrpSpPr/>
            <p:nvPr/>
          </p:nvGrpSpPr>
          <p:grpSpPr>
            <a:xfrm>
              <a:off x="2681623" y="5586984"/>
              <a:ext cx="6380081" cy="153888"/>
              <a:chOff x="2681623" y="5961888"/>
              <a:chExt cx="6380081" cy="153888"/>
            </a:xfrm>
          </p:grpSpPr>
          <p:grpSp>
            <p:nvGrpSpPr>
              <p:cNvPr id="83" name="Group 82">
                <a:extLst>
                  <a:ext uri="{FF2B5EF4-FFF2-40B4-BE49-F238E27FC236}">
                    <a16:creationId xmlns:a16="http://schemas.microsoft.com/office/drawing/2014/main" id="{5C23F224-A54D-4426-984E-E2DD1AE3F2A3}"/>
                  </a:ext>
                </a:extLst>
              </p:cNvPr>
              <p:cNvGrpSpPr/>
              <p:nvPr/>
            </p:nvGrpSpPr>
            <p:grpSpPr>
              <a:xfrm>
                <a:off x="4995055" y="5961888"/>
                <a:ext cx="1875432" cy="153888"/>
                <a:chOff x="256032" y="6035040"/>
                <a:chExt cx="1875432" cy="153888"/>
              </a:xfrm>
            </p:grpSpPr>
            <p:sp>
              <p:nvSpPr>
                <p:cNvPr id="93" name="Rectangle 92">
                  <a:extLst>
                    <a:ext uri="{FF2B5EF4-FFF2-40B4-BE49-F238E27FC236}">
                      <a16:creationId xmlns:a16="http://schemas.microsoft.com/office/drawing/2014/main" id="{726525A5-3574-4853-8417-7B77399B3928}"/>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bject 71">
                  <a:extLst>
                    <a:ext uri="{FF2B5EF4-FFF2-40B4-BE49-F238E27FC236}">
                      <a16:creationId xmlns:a16="http://schemas.microsoft.com/office/drawing/2014/main" id="{7963A3D9-0A23-4B16-8EC1-9B2014AACB73}"/>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84" name="Group 83">
                <a:extLst>
                  <a:ext uri="{FF2B5EF4-FFF2-40B4-BE49-F238E27FC236}">
                    <a16:creationId xmlns:a16="http://schemas.microsoft.com/office/drawing/2014/main" id="{6799D95E-8F30-42A0-8103-BB4FC37D5880}"/>
                  </a:ext>
                </a:extLst>
              </p:cNvPr>
              <p:cNvGrpSpPr/>
              <p:nvPr/>
            </p:nvGrpSpPr>
            <p:grpSpPr>
              <a:xfrm>
                <a:off x="2681623" y="5961888"/>
                <a:ext cx="2035297" cy="153888"/>
                <a:chOff x="256032" y="5852160"/>
                <a:chExt cx="2035297" cy="153888"/>
              </a:xfrm>
            </p:grpSpPr>
            <p:sp>
              <p:nvSpPr>
                <p:cNvPr id="91" name="object 71">
                  <a:extLst>
                    <a:ext uri="{FF2B5EF4-FFF2-40B4-BE49-F238E27FC236}">
                      <a16:creationId xmlns:a16="http://schemas.microsoft.com/office/drawing/2014/main" id="{1B8325F3-1E63-4128-A47A-D57FE5ADF559}"/>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92" name="Rectangle 91">
                  <a:extLst>
                    <a:ext uri="{FF2B5EF4-FFF2-40B4-BE49-F238E27FC236}">
                      <a16:creationId xmlns:a16="http://schemas.microsoft.com/office/drawing/2014/main" id="{7D4607A9-B66D-4DCE-8ADC-CE4630B0B1D0}"/>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5" name="Group 84">
                <a:extLst>
                  <a:ext uri="{FF2B5EF4-FFF2-40B4-BE49-F238E27FC236}">
                    <a16:creationId xmlns:a16="http://schemas.microsoft.com/office/drawing/2014/main" id="{E71D2EAB-856D-4E9E-B5C8-D4E19252A96B}"/>
                  </a:ext>
                </a:extLst>
              </p:cNvPr>
              <p:cNvGrpSpPr/>
              <p:nvPr/>
            </p:nvGrpSpPr>
            <p:grpSpPr>
              <a:xfrm>
                <a:off x="7116463" y="5961888"/>
                <a:ext cx="1059064" cy="153888"/>
                <a:chOff x="256032" y="6035040"/>
                <a:chExt cx="1059064" cy="153888"/>
              </a:xfrm>
            </p:grpSpPr>
            <p:sp>
              <p:nvSpPr>
                <p:cNvPr id="89" name="Rectangle 88">
                  <a:extLst>
                    <a:ext uri="{FF2B5EF4-FFF2-40B4-BE49-F238E27FC236}">
                      <a16:creationId xmlns:a16="http://schemas.microsoft.com/office/drawing/2014/main" id="{9D17301C-9AB0-4EEB-9534-0CFE3ECDDEE1}"/>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object 71">
                  <a:extLst>
                    <a:ext uri="{FF2B5EF4-FFF2-40B4-BE49-F238E27FC236}">
                      <a16:creationId xmlns:a16="http://schemas.microsoft.com/office/drawing/2014/main" id="{086FCE25-D970-4A17-9649-1A2D5C2BFC39}"/>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86" name="Group 85">
                <a:extLst>
                  <a:ext uri="{FF2B5EF4-FFF2-40B4-BE49-F238E27FC236}">
                    <a16:creationId xmlns:a16="http://schemas.microsoft.com/office/drawing/2014/main" id="{F9C77548-0A00-47E8-9A98-B2DEB1FCC434}"/>
                  </a:ext>
                </a:extLst>
              </p:cNvPr>
              <p:cNvGrpSpPr/>
              <p:nvPr/>
            </p:nvGrpSpPr>
            <p:grpSpPr>
              <a:xfrm>
                <a:off x="8451487" y="5961888"/>
                <a:ext cx="610217" cy="153888"/>
                <a:chOff x="256032" y="6035040"/>
                <a:chExt cx="610217" cy="153888"/>
              </a:xfrm>
            </p:grpSpPr>
            <p:sp>
              <p:nvSpPr>
                <p:cNvPr id="87" name="Rectangle 86">
                  <a:extLst>
                    <a:ext uri="{FF2B5EF4-FFF2-40B4-BE49-F238E27FC236}">
                      <a16:creationId xmlns:a16="http://schemas.microsoft.com/office/drawing/2014/main" id="{3ABF9D5C-178D-4099-93FE-8F838DAC9E23}"/>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object 71">
                  <a:extLst>
                    <a:ext uri="{FF2B5EF4-FFF2-40B4-BE49-F238E27FC236}">
                      <a16:creationId xmlns:a16="http://schemas.microsoft.com/office/drawing/2014/main" id="{31E614E7-D9BE-40F8-889B-A042335726C1}"/>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
          <p:nvSpPr>
            <p:cNvPr id="95" name="TextBox 94">
              <a:extLst>
                <a:ext uri="{FF2B5EF4-FFF2-40B4-BE49-F238E27FC236}">
                  <a16:creationId xmlns:a16="http://schemas.microsoft.com/office/drawing/2014/main" id="{977242AD-9BCD-45B7-AF65-5EEF81EE0624}"/>
                </a:ext>
              </a:extLst>
            </p:cNvPr>
            <p:cNvSpPr txBox="1"/>
            <p:nvPr/>
          </p:nvSpPr>
          <p:spPr>
            <a:xfrm>
              <a:off x="457196" y="6400800"/>
              <a:ext cx="633025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a:t>
              </a:r>
            </a:p>
          </p:txBody>
        </p:sp>
        <p:sp>
          <p:nvSpPr>
            <p:cNvPr id="96" name="TextBox 95">
              <a:extLst>
                <a:ext uri="{FF2B5EF4-FFF2-40B4-BE49-F238E27FC236}">
                  <a16:creationId xmlns:a16="http://schemas.microsoft.com/office/drawing/2014/main" id="{671F6B93-0BE3-41C6-8F67-BD7152FA5B6B}"/>
                </a:ext>
              </a:extLst>
            </p:cNvPr>
            <p:cNvSpPr txBox="1"/>
            <p:nvPr/>
          </p:nvSpPr>
          <p:spPr>
            <a:xfrm>
              <a:off x="9807417" y="3438144"/>
              <a:ext cx="2377440" cy="1723549"/>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spTree>
    <p:extLst>
      <p:ext uri="{BB962C8B-B14F-4D97-AF65-F5344CB8AC3E}">
        <p14:creationId xmlns:p14="http://schemas.microsoft.com/office/powerpoint/2010/main" val="177319043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eastern Europe and central Asia,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10" name="Group 9">
            <a:extLst>
              <a:ext uri="{FF2B5EF4-FFF2-40B4-BE49-F238E27FC236}">
                <a16:creationId xmlns:a16="http://schemas.microsoft.com/office/drawing/2014/main" id="{59D27D33-58DE-417A-BA8D-09996E7EE612}"/>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E6DE1514-B86D-46E5-AEB3-A988CA0BE9B6}"/>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4A352A30-0DE1-4672-9077-0B2AEE454491}"/>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58A8F175-A86E-49B6-9741-CF59A3F9736C}"/>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155EC639-45EE-465E-B901-D745C501238B}"/>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A5EE94A0-4B75-4844-B1BC-396F2D74BB15}"/>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4F3609B6-2272-4C60-BDE6-9931D0517E12}"/>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2B2140FA-4688-45ED-9BA7-9F548BC2F38F}"/>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380C3E5D-3B43-4178-B348-0AFA5C98C11A}"/>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997F9B5A-BCBF-4ACD-876E-B759358298B4}"/>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373C52CC-4A56-42CD-95F7-1FDBE4C7BDC4}"/>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D24B0703-C753-4922-9F41-FD9AD45CAA75}"/>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75777BD7-F225-44B1-96A6-C8846E2C5F1F}"/>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DE8E5834-ACF1-4CE3-9B19-37AF971F63F8}"/>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57C0FF31-667E-44F7-9134-DE8068C14DE2}"/>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C9FA3CD2-9201-41DD-B55F-E16FDDF25940}"/>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5CF6C256-45C5-444C-8C2D-6E7CD9ADD506}"/>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0153D2C2-0721-4E0F-9E6D-0B145710E4AC}"/>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938FD1FF-11EF-4D0C-B3AC-87855343D3A7}"/>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29342313-E1A9-4427-B05B-F141C6B130EE}"/>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FBECD9B0-D680-4EA8-AE19-DF0C1050D377}"/>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CDE8E4B8-D316-4247-B255-05AE65835695}"/>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31A9F8B8-C2B7-438A-8928-3F24AE2AD627}"/>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4DE1D85F-48FD-4ACF-AE89-096A674FBA09}"/>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9658A54B-DF30-4772-9464-637D276624DD}"/>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0F2D909E-6DC3-4A82-BEC9-4FF10C3E8A1F}"/>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6A1FC30C-1DF0-419F-98B8-35A0086B9C5E}"/>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E88735ED-AE13-47FB-A6DA-12350AA23CCB}"/>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F4F3645B-9138-4AB7-B7E7-4ADCE5D43E07}"/>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F8703AD1-8EC8-47DB-AB90-51F51C4A4A47}"/>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D5D354FB-E989-447B-9B30-368122A68046}"/>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611E7E61-A2AA-43BA-AD6E-216F1E728427}"/>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994F0301-D247-4166-8F51-B02E633DEF99}"/>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CC241728-5391-43B1-B0A7-5C2452737374}"/>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BE8DDB70-4F95-4985-9D61-E43F8DEA5D32}"/>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1932B2F6-8AF2-4272-B1C9-AF073BFCBFC3}"/>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BE14978F-830F-4827-A108-6DDE80A3B377}"/>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BA7F794A-ECC7-423D-B2E4-6C937DE1757F}"/>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B10CF25B-F200-476C-8D00-35F541E8ED43}"/>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C819A048-8400-4400-8765-9FB8DD908508}"/>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7E4F3E96-A801-4AFB-9366-C5E3593A454F}"/>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394D4787-ED74-40E6-957B-A055AB887446}"/>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D32AB88A-3659-4D0D-BA02-13239553D33C}"/>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71D551D8-975D-44EC-B476-8A60787C7327}"/>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DB1B6E2A-825D-4F43-9A6F-76D23204A371}"/>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33F3DCCF-9A4B-4A84-BA34-D6DE57524BB2}"/>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FEEB157B-F723-45D6-8579-F2FCA6E1D980}"/>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2B52DDB3-F6DC-49F3-834B-E7B58CD2FD28}"/>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A2887623-DD58-4BB4-B8CC-71079A95805F}"/>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80275823-C39F-4541-9057-F62D77113059}"/>
                </a:ext>
              </a:extLst>
            </p:cNvPr>
            <p:cNvGrpSpPr/>
            <p:nvPr/>
          </p:nvGrpSpPr>
          <p:grpSpPr>
            <a:xfrm>
              <a:off x="1828800" y="2459736"/>
              <a:ext cx="4206240" cy="165746"/>
              <a:chOff x="1828800" y="2459736"/>
              <a:chExt cx="4206240" cy="165746"/>
            </a:xfrm>
          </p:grpSpPr>
          <p:sp>
            <p:nvSpPr>
              <p:cNvPr id="135" name="object 54">
                <a:extLst>
                  <a:ext uri="{FF2B5EF4-FFF2-40B4-BE49-F238E27FC236}">
                    <a16:creationId xmlns:a16="http://schemas.microsoft.com/office/drawing/2014/main" id="{8352344F-C568-47B8-BD2A-934AD36B2332}"/>
                  </a:ext>
                </a:extLst>
              </p:cNvPr>
              <p:cNvSpPr/>
              <p:nvPr/>
            </p:nvSpPr>
            <p:spPr>
              <a:xfrm>
                <a:off x="1828800" y="2460890"/>
                <a:ext cx="548640" cy="16459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69C9560E-D2C5-4DC4-A5E9-311926DCA03A}"/>
                  </a:ext>
                </a:extLst>
              </p:cNvPr>
              <p:cNvSpPr/>
              <p:nvPr/>
            </p:nvSpPr>
            <p:spPr>
              <a:xfrm>
                <a:off x="2743200" y="2459736"/>
                <a:ext cx="548640" cy="16459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42918CB7-5B95-4E59-906D-17D8F047F995}"/>
                  </a:ext>
                </a:extLst>
              </p:cNvPr>
              <p:cNvSpPr/>
              <p:nvPr/>
            </p:nvSpPr>
            <p:spPr>
              <a:xfrm>
                <a:off x="3657600" y="2459736"/>
                <a:ext cx="548640" cy="14630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9E8B31F3-0C75-42B3-96DB-F9EF7147DDAB}"/>
                  </a:ext>
                </a:extLst>
              </p:cNvPr>
              <p:cNvSpPr/>
              <p:nvPr/>
            </p:nvSpPr>
            <p:spPr>
              <a:xfrm>
                <a:off x="4572000" y="2459736"/>
                <a:ext cx="548640" cy="14630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86F66F21-9C34-402F-BE8C-90C9C37E9168}"/>
                  </a:ext>
                </a:extLst>
              </p:cNvPr>
              <p:cNvSpPr/>
              <p:nvPr/>
            </p:nvSpPr>
            <p:spPr>
              <a:xfrm>
                <a:off x="5486400" y="2459736"/>
                <a:ext cx="548640" cy="13716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EFAF3220-CF06-42DB-9F1E-A508C3BB1DC6}"/>
                </a:ext>
              </a:extLst>
            </p:cNvPr>
            <p:cNvGrpSpPr/>
            <p:nvPr/>
          </p:nvGrpSpPr>
          <p:grpSpPr>
            <a:xfrm>
              <a:off x="1828800" y="2591859"/>
              <a:ext cx="4206240" cy="1032998"/>
              <a:chOff x="1828800" y="2591859"/>
              <a:chExt cx="4206240" cy="1032998"/>
            </a:xfrm>
          </p:grpSpPr>
          <p:sp>
            <p:nvSpPr>
              <p:cNvPr id="139" name="object 55">
                <a:extLst>
                  <a:ext uri="{FF2B5EF4-FFF2-40B4-BE49-F238E27FC236}">
                    <a16:creationId xmlns:a16="http://schemas.microsoft.com/office/drawing/2014/main" id="{701F7266-7DD4-4F17-B5E5-1836368A8F31}"/>
                  </a:ext>
                </a:extLst>
              </p:cNvPr>
              <p:cNvSpPr/>
              <p:nvPr/>
            </p:nvSpPr>
            <p:spPr>
              <a:xfrm>
                <a:off x="2743200" y="2619018"/>
                <a:ext cx="548640" cy="91440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0709CBC3-EC57-44FB-B7FE-9FC69BC6F5CD}"/>
                  </a:ext>
                </a:extLst>
              </p:cNvPr>
              <p:cNvSpPr/>
              <p:nvPr/>
            </p:nvSpPr>
            <p:spPr>
              <a:xfrm>
                <a:off x="3657600" y="2594535"/>
                <a:ext cx="548640" cy="7955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253AE1F8-B795-4534-9108-5D9891E8BDBE}"/>
                  </a:ext>
                </a:extLst>
              </p:cNvPr>
              <p:cNvSpPr/>
              <p:nvPr/>
            </p:nvSpPr>
            <p:spPr>
              <a:xfrm>
                <a:off x="5486400" y="2591859"/>
                <a:ext cx="548640" cy="7589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0CEA41DE-C06F-4746-9C51-26A4BEA73702}"/>
                  </a:ext>
                </a:extLst>
              </p:cNvPr>
              <p:cNvSpPr/>
              <p:nvPr/>
            </p:nvSpPr>
            <p:spPr>
              <a:xfrm>
                <a:off x="1828800" y="2619017"/>
                <a:ext cx="548640" cy="100584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341A3AC7-E720-48EE-84F7-204FB1DED269}"/>
                  </a:ext>
                </a:extLst>
              </p:cNvPr>
              <p:cNvSpPr/>
              <p:nvPr/>
            </p:nvSpPr>
            <p:spPr>
              <a:xfrm>
                <a:off x="4572000" y="2601016"/>
                <a:ext cx="548640" cy="72969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2378A93A-4196-4A4B-8898-900FF73C8837}"/>
                </a:ext>
              </a:extLst>
            </p:cNvPr>
            <p:cNvGrpSpPr/>
            <p:nvPr/>
          </p:nvGrpSpPr>
          <p:grpSpPr>
            <a:xfrm>
              <a:off x="1828800" y="3334348"/>
              <a:ext cx="4206240" cy="1036393"/>
              <a:chOff x="1828800" y="3334348"/>
              <a:chExt cx="4206240" cy="1036393"/>
            </a:xfrm>
          </p:grpSpPr>
          <p:sp>
            <p:nvSpPr>
              <p:cNvPr id="143" name="object 56">
                <a:extLst>
                  <a:ext uri="{FF2B5EF4-FFF2-40B4-BE49-F238E27FC236}">
                    <a16:creationId xmlns:a16="http://schemas.microsoft.com/office/drawing/2014/main" id="{CDE2E694-6AEB-4F47-B18F-A9186DA558F5}"/>
                  </a:ext>
                </a:extLst>
              </p:cNvPr>
              <p:cNvSpPr/>
              <p:nvPr/>
            </p:nvSpPr>
            <p:spPr>
              <a:xfrm>
                <a:off x="3657600" y="3381565"/>
                <a:ext cx="548640" cy="71323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91E8A344-149B-4939-AE05-5EC305FB6FDB}"/>
                  </a:ext>
                </a:extLst>
              </p:cNvPr>
              <p:cNvSpPr/>
              <p:nvPr/>
            </p:nvSpPr>
            <p:spPr>
              <a:xfrm>
                <a:off x="5486400" y="3346796"/>
                <a:ext cx="548640" cy="4937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8809310B-C20B-40A1-8D6C-017ECB57CA9E}"/>
                  </a:ext>
                </a:extLst>
              </p:cNvPr>
              <p:cNvSpPr/>
              <p:nvPr/>
            </p:nvSpPr>
            <p:spPr>
              <a:xfrm>
                <a:off x="1828800" y="3620933"/>
                <a:ext cx="548640" cy="74980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58AF8F06-136B-4317-A167-60C1B11AC472}"/>
                  </a:ext>
                </a:extLst>
              </p:cNvPr>
              <p:cNvSpPr/>
              <p:nvPr/>
            </p:nvSpPr>
            <p:spPr>
              <a:xfrm>
                <a:off x="4572000" y="3334348"/>
                <a:ext cx="548640" cy="67665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6">
                <a:extLst>
                  <a:ext uri="{FF2B5EF4-FFF2-40B4-BE49-F238E27FC236}">
                    <a16:creationId xmlns:a16="http://schemas.microsoft.com/office/drawing/2014/main" id="{CB67A4D0-9A7B-4284-8F1D-2C3BC3EC8596}"/>
                  </a:ext>
                </a:extLst>
              </p:cNvPr>
              <p:cNvSpPr/>
              <p:nvPr/>
            </p:nvSpPr>
            <p:spPr>
              <a:xfrm>
                <a:off x="2743200" y="3529583"/>
                <a:ext cx="548640" cy="7223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DBE05267-9275-4222-A899-9BD15EAFB5AA}"/>
                </a:ext>
              </a:extLst>
            </p:cNvPr>
            <p:cNvGrpSpPr/>
            <p:nvPr/>
          </p:nvGrpSpPr>
          <p:grpSpPr>
            <a:xfrm>
              <a:off x="1828800" y="3841382"/>
              <a:ext cx="4206240" cy="694224"/>
              <a:chOff x="1828800" y="3841382"/>
              <a:chExt cx="4206240" cy="694224"/>
            </a:xfrm>
          </p:grpSpPr>
          <p:sp>
            <p:nvSpPr>
              <p:cNvPr id="136" name="object 57">
                <a:extLst>
                  <a:ext uri="{FF2B5EF4-FFF2-40B4-BE49-F238E27FC236}">
                    <a16:creationId xmlns:a16="http://schemas.microsoft.com/office/drawing/2014/main" id="{867E1A07-8648-4BC2-9774-3ECA46F2B870}"/>
                  </a:ext>
                </a:extLst>
              </p:cNvPr>
              <p:cNvSpPr/>
              <p:nvPr/>
            </p:nvSpPr>
            <p:spPr>
              <a:xfrm>
                <a:off x="1828800" y="4371014"/>
                <a:ext cx="548640" cy="16459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39127E59-33B3-4FB8-B70A-D5E4F348A527}"/>
                  </a:ext>
                </a:extLst>
              </p:cNvPr>
              <p:cNvSpPr/>
              <p:nvPr/>
            </p:nvSpPr>
            <p:spPr>
              <a:xfrm>
                <a:off x="5486400" y="3841382"/>
                <a:ext cx="548640" cy="8229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05F17F4C-3709-45B4-BD65-39348B35EC42}"/>
                  </a:ext>
                </a:extLst>
              </p:cNvPr>
              <p:cNvSpPr/>
              <p:nvPr/>
            </p:nvSpPr>
            <p:spPr>
              <a:xfrm>
                <a:off x="4572000" y="4014837"/>
                <a:ext cx="548640" cy="9144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317AA0B5-22B9-47FC-902C-4184770A088A}"/>
                  </a:ext>
                </a:extLst>
              </p:cNvPr>
              <p:cNvSpPr/>
              <p:nvPr/>
            </p:nvSpPr>
            <p:spPr>
              <a:xfrm>
                <a:off x="2743200" y="4245075"/>
                <a:ext cx="548640" cy="14630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9808AEEC-4D89-4293-A017-DC1133EF1889}"/>
                  </a:ext>
                </a:extLst>
              </p:cNvPr>
              <p:cNvSpPr/>
              <p:nvPr/>
            </p:nvSpPr>
            <p:spPr>
              <a:xfrm>
                <a:off x="3657600" y="4087183"/>
                <a:ext cx="548640" cy="12801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EE4F280F-A31C-4438-8408-3574C757D282}"/>
                </a:ext>
              </a:extLst>
            </p:cNvPr>
            <p:cNvGrpSpPr/>
            <p:nvPr/>
          </p:nvGrpSpPr>
          <p:grpSpPr>
            <a:xfrm>
              <a:off x="1828800" y="3919192"/>
              <a:ext cx="4206240" cy="1442985"/>
              <a:chOff x="1828800" y="3919192"/>
              <a:chExt cx="4206240" cy="1442985"/>
            </a:xfrm>
          </p:grpSpPr>
          <p:sp>
            <p:nvSpPr>
              <p:cNvPr id="137" name="object 58">
                <a:extLst>
                  <a:ext uri="{FF2B5EF4-FFF2-40B4-BE49-F238E27FC236}">
                    <a16:creationId xmlns:a16="http://schemas.microsoft.com/office/drawing/2014/main" id="{50B92303-B249-4FC8-9FE0-579F8792EDC1}"/>
                  </a:ext>
                </a:extLst>
              </p:cNvPr>
              <p:cNvSpPr/>
              <p:nvPr/>
            </p:nvSpPr>
            <p:spPr>
              <a:xfrm>
                <a:off x="1828800" y="4535332"/>
                <a:ext cx="548640" cy="8229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636CE438-6347-413D-A279-AC40AFB3147F}"/>
                  </a:ext>
                </a:extLst>
              </p:cNvPr>
              <p:cNvSpPr/>
              <p:nvPr/>
            </p:nvSpPr>
            <p:spPr>
              <a:xfrm>
                <a:off x="5486400" y="3919192"/>
                <a:ext cx="548640" cy="1431121"/>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F4340AC1-3DCF-4BF8-ABD3-BE9A39D8D402}"/>
                  </a:ext>
                </a:extLst>
              </p:cNvPr>
              <p:cNvSpPr/>
              <p:nvPr/>
            </p:nvSpPr>
            <p:spPr>
              <a:xfrm>
                <a:off x="2743200" y="4389120"/>
                <a:ext cx="548640" cy="97001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FBA770B8-4B6C-436F-B8E9-7A72C9420A76}"/>
                  </a:ext>
                </a:extLst>
              </p:cNvPr>
              <p:cNvSpPr/>
              <p:nvPr/>
            </p:nvSpPr>
            <p:spPr>
              <a:xfrm>
                <a:off x="3657600" y="4208862"/>
                <a:ext cx="548640" cy="114300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5C3B7B17-F2BE-4792-8C90-4BBF962F26D7}"/>
                  </a:ext>
                </a:extLst>
              </p:cNvPr>
              <p:cNvSpPr/>
              <p:nvPr/>
            </p:nvSpPr>
            <p:spPr>
              <a:xfrm>
                <a:off x="4572000" y="4100305"/>
                <a:ext cx="548640" cy="126187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60" name="Straight Connector 159">
              <a:extLst>
                <a:ext uri="{FF2B5EF4-FFF2-40B4-BE49-F238E27FC236}">
                  <a16:creationId xmlns:a16="http://schemas.microsoft.com/office/drawing/2014/main" id="{7FA3047C-C204-44D9-8599-6403FF63DAE2}"/>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5313103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eastern Europe and central Asia,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1BCF52E4-443A-40C7-BA24-07DF553752B9}"/>
              </a:ext>
            </a:extLst>
          </p:cNvPr>
          <p:cNvGrpSpPr/>
          <p:nvPr/>
        </p:nvGrpSpPr>
        <p:grpSpPr>
          <a:xfrm>
            <a:off x="411480" y="2240280"/>
            <a:ext cx="11567160" cy="4314408"/>
            <a:chOff x="411480" y="2240280"/>
            <a:chExt cx="11567160" cy="4314408"/>
          </a:xfrm>
        </p:grpSpPr>
        <p:grpSp>
          <p:nvGrpSpPr>
            <p:cNvPr id="2" name="Group 1">
              <a:extLst>
                <a:ext uri="{FF2B5EF4-FFF2-40B4-BE49-F238E27FC236}">
                  <a16:creationId xmlns:a16="http://schemas.microsoft.com/office/drawing/2014/main" id="{4271AD42-65B5-4C53-8810-8C80A5EF5C61}"/>
                </a:ext>
              </a:extLst>
            </p:cNvPr>
            <p:cNvGrpSpPr/>
            <p:nvPr/>
          </p:nvGrpSpPr>
          <p:grpSpPr>
            <a:xfrm>
              <a:off x="457200" y="2514600"/>
              <a:ext cx="11475720" cy="3657600"/>
              <a:chOff x="457200" y="2514600"/>
              <a:chExt cx="11475720" cy="3657600"/>
            </a:xfrm>
          </p:grpSpPr>
          <p:sp>
            <p:nvSpPr>
              <p:cNvPr id="115" name="Rectangle 114">
                <a:extLst>
                  <a:ext uri="{FF2B5EF4-FFF2-40B4-BE49-F238E27FC236}">
                    <a16:creationId xmlns:a16="http://schemas.microsoft.com/office/drawing/2014/main" id="{8FDB50D9-35B3-47B1-AC3C-E59543625EDF}"/>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9807539C-51F4-4D54-949F-E34529837D9F}"/>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4EC27266-D021-466C-9BB8-9350B360B589}"/>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F3584D90-C1E3-4CAF-8D15-C2B827558ED4}"/>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7ECB2FC7-EFEC-472A-AD47-B37A70012F22}"/>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7A3C24AC-4324-4D34-954C-8926E36EE77A}"/>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F75BB5EE-1C77-4478-ADDE-3FAA238456A0}"/>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444465F5-0801-42C3-BE1D-8166B644D8C3}"/>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65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38D3A316-0D9D-48B6-8401-4B2B79490322}"/>
                </a:ext>
              </a:extLst>
            </p:cNvPr>
            <p:cNvSpPr/>
            <p:nvPr/>
          </p:nvSpPr>
          <p:spPr>
            <a:xfrm>
              <a:off x="1874520" y="3083952"/>
              <a:ext cx="274320" cy="2377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2ED1675C-2565-43BC-BC29-1416DD5F742F}"/>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7C0C010F-9A22-4EBA-AAEB-6A8E8634023C}"/>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52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US" sz="1100" dirty="0">
                  <a:solidFill>
                    <a:prstClr val="black">
                      <a:lumMod val="75000"/>
                      <a:lumOff val="25000"/>
                    </a:prstClr>
                  </a:solidFill>
                  <a:ea typeface="ＭＳ Ｐゴシック" pitchFamily="34" charset="-128"/>
                </a:rPr>
                <a:t>59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2C7B6C2C-3DC4-4CD4-A7CE-8C122386072E}"/>
                </a:ext>
              </a:extLst>
            </p:cNvPr>
            <p:cNvSpPr/>
            <p:nvPr/>
          </p:nvSpPr>
          <p:spPr>
            <a:xfrm>
              <a:off x="3337560" y="3083952"/>
              <a:ext cx="274320" cy="4389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24ECC319-9B41-4032-9026-6079032204AD}"/>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3B2D076E-F6CB-484B-99AB-DA1AE5C10E96}"/>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C04AA468-2387-4AD0-BE35-ECA77A681D01}"/>
                </a:ext>
              </a:extLst>
            </p:cNvPr>
            <p:cNvSpPr/>
            <p:nvPr/>
          </p:nvSpPr>
          <p:spPr>
            <a:xfrm>
              <a:off x="4800600" y="3083952"/>
              <a:ext cx="274320" cy="60350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ectangle 133">
              <a:extLst>
                <a:ext uri="{FF2B5EF4-FFF2-40B4-BE49-F238E27FC236}">
                  <a16:creationId xmlns:a16="http://schemas.microsoft.com/office/drawing/2014/main" id="{5403479D-FDE9-4884-AE4B-67A761AA9951}"/>
                </a:ext>
              </a:extLst>
            </p:cNvPr>
            <p:cNvSpPr/>
            <p:nvPr/>
          </p:nvSpPr>
          <p:spPr>
            <a:xfrm>
              <a:off x="4800600" y="3687411"/>
              <a:ext cx="274320" cy="50292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525236AC-0ACE-4781-A4D9-267D25E98283}"/>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ADA5C502-262D-446F-8699-C9E9A276FBFC}"/>
                </a:ext>
              </a:extLst>
            </p:cNvPr>
            <p:cNvSpPr txBox="1"/>
            <p:nvPr/>
          </p:nvSpPr>
          <p:spPr>
            <a:xfrm>
              <a:off x="8066491" y="3063939"/>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01554267-089F-4BC7-9539-F3D679BD966F}"/>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fr-CH" sz="1100" dirty="0">
                  <a:solidFill>
                    <a:prstClr val="black">
                      <a:lumMod val="75000"/>
                      <a:lumOff val="25000"/>
                    </a:prstClr>
                  </a:solidFill>
                  <a:ea typeface="ＭＳ Ｐゴシック" pitchFamily="34" charset="-128"/>
                </a:rPr>
                <a:t>82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EEBEA7A2-E822-4672-BE7B-F9A191FCC0A7}"/>
                </a:ext>
              </a:extLst>
            </p:cNvPr>
            <p:cNvSpPr/>
            <p:nvPr/>
          </p:nvSpPr>
          <p:spPr>
            <a:xfrm>
              <a:off x="7726680" y="2894406"/>
              <a:ext cx="274320" cy="2560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A598EBDB-ABCA-47DE-8E16-AEB7EA13C492}"/>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5" name="object 31">
              <a:extLst>
                <a:ext uri="{FF2B5EF4-FFF2-40B4-BE49-F238E27FC236}">
                  <a16:creationId xmlns:a16="http://schemas.microsoft.com/office/drawing/2014/main" id="{66D0A051-9D6A-41D4-B84E-3A2BFD0B304C}"/>
                </a:ext>
              </a:extLst>
            </p:cNvPr>
            <p:cNvSpPr txBox="1"/>
            <p:nvPr/>
          </p:nvSpPr>
          <p:spPr>
            <a:xfrm>
              <a:off x="9529531" y="3268351"/>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260 000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46" name="object 34">
              <a:extLst>
                <a:ext uri="{FF2B5EF4-FFF2-40B4-BE49-F238E27FC236}">
                  <a16:creationId xmlns:a16="http://schemas.microsoft.com/office/drawing/2014/main" id="{C2FAA1A1-49AA-48A0-B925-923850455669}"/>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53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C7C8AFDF-9C6A-4099-BC7D-FEBFD108F519}"/>
                </a:ext>
              </a:extLst>
            </p:cNvPr>
            <p:cNvSpPr/>
            <p:nvPr/>
          </p:nvSpPr>
          <p:spPr>
            <a:xfrm>
              <a:off x="9189720" y="2894406"/>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15773571-423B-4925-9665-EE95098C4F2C}"/>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2" name="object 31">
              <a:extLst>
                <a:ext uri="{FF2B5EF4-FFF2-40B4-BE49-F238E27FC236}">
                  <a16:creationId xmlns:a16="http://schemas.microsoft.com/office/drawing/2014/main" id="{A796A192-52A3-4C48-9974-485FC3141CC9}"/>
                </a:ext>
              </a:extLst>
            </p:cNvPr>
            <p:cNvSpPr txBox="1"/>
            <p:nvPr/>
          </p:nvSpPr>
          <p:spPr>
            <a:xfrm>
              <a:off x="10992571" y="3479404"/>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230 000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53" name="object 34">
              <a:extLst>
                <a:ext uri="{FF2B5EF4-FFF2-40B4-BE49-F238E27FC236}">
                  <a16:creationId xmlns:a16="http://schemas.microsoft.com/office/drawing/2014/main" id="{1843EAE1-D52D-4D07-B41D-98ACB06A766D}"/>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4E7C4D79-B4AE-439C-B7DE-0DD3FBAE71B7}"/>
                </a:ext>
              </a:extLst>
            </p:cNvPr>
            <p:cNvSpPr/>
            <p:nvPr/>
          </p:nvSpPr>
          <p:spPr>
            <a:xfrm>
              <a:off x="10652760" y="2894406"/>
              <a:ext cx="274320" cy="6583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33735A28-9D16-4643-B226-EFB9000D1DF5}"/>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9AE0C0DE-92EA-42C1-9560-877CC4DC041C}"/>
                </a:ext>
              </a:extLst>
            </p:cNvPr>
            <p:cNvGrpSpPr/>
            <p:nvPr/>
          </p:nvGrpSpPr>
          <p:grpSpPr>
            <a:xfrm>
              <a:off x="6607903" y="3886200"/>
              <a:ext cx="724590" cy="259110"/>
              <a:chOff x="6333583" y="3383280"/>
              <a:chExt cx="724590" cy="259110"/>
            </a:xfrm>
          </p:grpSpPr>
          <p:sp>
            <p:nvSpPr>
              <p:cNvPr id="185" name="TextBox 184">
                <a:extLst>
                  <a:ext uri="{FF2B5EF4-FFF2-40B4-BE49-F238E27FC236}">
                    <a16:creationId xmlns:a16="http://schemas.microsoft.com/office/drawing/2014/main" id="{995494AF-129D-4E6A-A608-A22B4C912B2C}"/>
                  </a:ext>
                </a:extLst>
              </p:cNvPr>
              <p:cNvSpPr txBox="1"/>
              <p:nvPr/>
            </p:nvSpPr>
            <p:spPr>
              <a:xfrm>
                <a:off x="633358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270DD9A2-BE05-4E81-93EE-B9540B89CED2}"/>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D93FF671-B8A3-46F7-9AA8-E1DABDA49C55}"/>
                </a:ext>
              </a:extLst>
            </p:cNvPr>
            <p:cNvGrpSpPr/>
            <p:nvPr/>
          </p:nvGrpSpPr>
          <p:grpSpPr>
            <a:xfrm>
              <a:off x="6604791" y="4142232"/>
              <a:ext cx="727702" cy="259110"/>
              <a:chOff x="6330471" y="3703320"/>
              <a:chExt cx="727702" cy="259110"/>
            </a:xfrm>
          </p:grpSpPr>
          <p:sp>
            <p:nvSpPr>
              <p:cNvPr id="183" name="TextBox 182">
                <a:extLst>
                  <a:ext uri="{FF2B5EF4-FFF2-40B4-BE49-F238E27FC236}">
                    <a16:creationId xmlns:a16="http://schemas.microsoft.com/office/drawing/2014/main" id="{4C79A6E6-790B-4ACA-97DE-6DD6D430DF9E}"/>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6C2DC000-77CC-42BE-8C71-C234B0CEDA79}"/>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D696C77F-4122-4209-98B5-FC0286C556EC}"/>
                </a:ext>
              </a:extLst>
            </p:cNvPr>
            <p:cNvGrpSpPr/>
            <p:nvPr/>
          </p:nvGrpSpPr>
          <p:grpSpPr>
            <a:xfrm>
              <a:off x="6604791" y="4654296"/>
              <a:ext cx="727702" cy="259110"/>
              <a:chOff x="6330471" y="4343400"/>
              <a:chExt cx="727702" cy="259110"/>
            </a:xfrm>
          </p:grpSpPr>
          <p:sp>
            <p:nvSpPr>
              <p:cNvPr id="181" name="TextBox 180">
                <a:extLst>
                  <a:ext uri="{FF2B5EF4-FFF2-40B4-BE49-F238E27FC236}">
                    <a16:creationId xmlns:a16="http://schemas.microsoft.com/office/drawing/2014/main" id="{BE94963F-6755-49C3-A09E-95C6394B1538}"/>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7157C3CB-8ED7-4247-832E-A342BF40D4D2}"/>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9A362FDA-C4A8-4B35-AB75-8C4B7605B1A5}"/>
                </a:ext>
              </a:extLst>
            </p:cNvPr>
            <p:cNvGrpSpPr/>
            <p:nvPr/>
          </p:nvGrpSpPr>
          <p:grpSpPr>
            <a:xfrm>
              <a:off x="6604791" y="4910328"/>
              <a:ext cx="727702" cy="259110"/>
              <a:chOff x="6330471" y="4663440"/>
              <a:chExt cx="727702" cy="259110"/>
            </a:xfrm>
          </p:grpSpPr>
          <p:sp>
            <p:nvSpPr>
              <p:cNvPr id="179" name="TextBox 178">
                <a:extLst>
                  <a:ext uri="{FF2B5EF4-FFF2-40B4-BE49-F238E27FC236}">
                    <a16:creationId xmlns:a16="http://schemas.microsoft.com/office/drawing/2014/main" id="{61C62CAF-064F-4E98-B7C9-49C4CC4FBE64}"/>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F98CB448-8D1F-4243-83F5-9FCE3C59A50A}"/>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7AD8498D-4FD6-4E57-AF2A-600A70B267C1}"/>
                </a:ext>
              </a:extLst>
            </p:cNvPr>
            <p:cNvGrpSpPr/>
            <p:nvPr/>
          </p:nvGrpSpPr>
          <p:grpSpPr>
            <a:xfrm>
              <a:off x="6604791" y="3374136"/>
              <a:ext cx="727702" cy="259110"/>
              <a:chOff x="6330471" y="2743200"/>
              <a:chExt cx="727702" cy="259110"/>
            </a:xfrm>
          </p:grpSpPr>
          <p:sp>
            <p:nvSpPr>
              <p:cNvPr id="177" name="TextBox 176">
                <a:extLst>
                  <a:ext uri="{FF2B5EF4-FFF2-40B4-BE49-F238E27FC236}">
                    <a16:creationId xmlns:a16="http://schemas.microsoft.com/office/drawing/2014/main" id="{A3DFB7E9-4976-4AB8-8402-B07CBC524C4B}"/>
                  </a:ext>
                </a:extLst>
              </p:cNvPr>
              <p:cNvSpPr txBox="1"/>
              <p:nvPr/>
            </p:nvSpPr>
            <p:spPr>
              <a:xfrm>
                <a:off x="633047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7D81B273-F149-4F86-8CD6-7B9BF96261DF}"/>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71545507-6D9D-4587-82C7-37416EDFE2A0}"/>
                </a:ext>
              </a:extLst>
            </p:cNvPr>
            <p:cNvGrpSpPr/>
            <p:nvPr/>
          </p:nvGrpSpPr>
          <p:grpSpPr>
            <a:xfrm>
              <a:off x="6604791" y="4398264"/>
              <a:ext cx="727702" cy="259110"/>
              <a:chOff x="6330471" y="4023360"/>
              <a:chExt cx="727702" cy="259110"/>
            </a:xfrm>
          </p:grpSpPr>
          <p:sp>
            <p:nvSpPr>
              <p:cNvPr id="175" name="TextBox 174">
                <a:extLst>
                  <a:ext uri="{FF2B5EF4-FFF2-40B4-BE49-F238E27FC236}">
                    <a16:creationId xmlns:a16="http://schemas.microsoft.com/office/drawing/2014/main" id="{DDA6A45B-1761-4F2F-9D88-4D2D1DCBC537}"/>
                  </a:ext>
                </a:extLst>
              </p:cNvPr>
              <p:cNvSpPr txBox="1"/>
              <p:nvPr/>
            </p:nvSpPr>
            <p:spPr>
              <a:xfrm>
                <a:off x="633047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D62BD55A-1B1D-494E-A3F8-497CD70196A1}"/>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A9FC79B4-4BA3-4241-9C37-64E8055C24F3}"/>
                </a:ext>
              </a:extLst>
            </p:cNvPr>
            <p:cNvGrpSpPr/>
            <p:nvPr/>
          </p:nvGrpSpPr>
          <p:grpSpPr>
            <a:xfrm>
              <a:off x="6607903" y="3630168"/>
              <a:ext cx="724590" cy="259110"/>
              <a:chOff x="6333583" y="3063240"/>
              <a:chExt cx="724590" cy="259110"/>
            </a:xfrm>
          </p:grpSpPr>
          <p:sp>
            <p:nvSpPr>
              <p:cNvPr id="173" name="TextBox 172">
                <a:extLst>
                  <a:ext uri="{FF2B5EF4-FFF2-40B4-BE49-F238E27FC236}">
                    <a16:creationId xmlns:a16="http://schemas.microsoft.com/office/drawing/2014/main" id="{A92C30D4-5D5C-41D4-9B8B-DD3CA105BD40}"/>
                  </a:ext>
                </a:extLst>
              </p:cNvPr>
              <p:cNvSpPr txBox="1"/>
              <p:nvPr/>
            </p:nvSpPr>
            <p:spPr>
              <a:xfrm>
                <a:off x="633358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9CB3A0B1-30C6-4952-BF26-69CD09350AC4}"/>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4769BF66-FAC0-4C51-9684-10C347F94EC4}"/>
                </a:ext>
              </a:extLst>
            </p:cNvPr>
            <p:cNvGrpSpPr/>
            <p:nvPr/>
          </p:nvGrpSpPr>
          <p:grpSpPr>
            <a:xfrm>
              <a:off x="6487771" y="2606040"/>
              <a:ext cx="844722" cy="259110"/>
              <a:chOff x="6213451" y="2606040"/>
              <a:chExt cx="844722" cy="259110"/>
            </a:xfrm>
          </p:grpSpPr>
          <p:cxnSp>
            <p:nvCxnSpPr>
              <p:cNvPr id="171" name="Straight Connector 170">
                <a:extLst>
                  <a:ext uri="{FF2B5EF4-FFF2-40B4-BE49-F238E27FC236}">
                    <a16:creationId xmlns:a16="http://schemas.microsoft.com/office/drawing/2014/main" id="{89098A92-6A9F-4D13-BD27-3DDB49F6A7EE}"/>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41248CA5-E93F-4421-86C5-EB7957CC8CB0}"/>
                  </a:ext>
                </a:extLst>
              </p:cNvPr>
              <p:cNvSpPr txBox="1"/>
              <p:nvPr/>
            </p:nvSpPr>
            <p:spPr>
              <a:xfrm>
                <a:off x="6213451"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D84277EE-8E33-4B16-B13E-B8F5B1948BF5}"/>
                </a:ext>
              </a:extLst>
            </p:cNvPr>
            <p:cNvGrpSpPr/>
            <p:nvPr/>
          </p:nvGrpSpPr>
          <p:grpSpPr>
            <a:xfrm>
              <a:off x="6608430" y="3118104"/>
              <a:ext cx="727702" cy="259110"/>
              <a:chOff x="6330471" y="2423160"/>
              <a:chExt cx="727702" cy="259110"/>
            </a:xfrm>
          </p:grpSpPr>
          <p:cxnSp>
            <p:nvCxnSpPr>
              <p:cNvPr id="169" name="Straight Connector 168">
                <a:extLst>
                  <a:ext uri="{FF2B5EF4-FFF2-40B4-BE49-F238E27FC236}">
                    <a16:creationId xmlns:a16="http://schemas.microsoft.com/office/drawing/2014/main" id="{4279E514-6BE5-4BE1-85C3-8BDE14D2940E}"/>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64AD2648-AC50-465F-A0F0-8EB6C9C2C2B9}"/>
                  </a:ext>
                </a:extLst>
              </p:cNvPr>
              <p:cNvSpPr txBox="1"/>
              <p:nvPr/>
            </p:nvSpPr>
            <p:spPr>
              <a:xfrm>
                <a:off x="633047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400CE77A-0E2F-4462-B9D4-7ADF8D274FA6}"/>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7" name="Straight Connector 186">
              <a:extLst>
                <a:ext uri="{FF2B5EF4-FFF2-40B4-BE49-F238E27FC236}">
                  <a16:creationId xmlns:a16="http://schemas.microsoft.com/office/drawing/2014/main" id="{0CBECBDD-CFE9-483E-AF5E-A6114D33828A}"/>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9" name="Group 188">
              <a:extLst>
                <a:ext uri="{FF2B5EF4-FFF2-40B4-BE49-F238E27FC236}">
                  <a16:creationId xmlns:a16="http://schemas.microsoft.com/office/drawing/2014/main" id="{789F8C87-9E1E-41DB-88E7-0C872F73A97D}"/>
                </a:ext>
              </a:extLst>
            </p:cNvPr>
            <p:cNvGrpSpPr/>
            <p:nvPr/>
          </p:nvGrpSpPr>
          <p:grpSpPr>
            <a:xfrm>
              <a:off x="756875" y="3566160"/>
              <a:ext cx="724590" cy="259110"/>
              <a:chOff x="481423" y="3383280"/>
              <a:chExt cx="724590" cy="259110"/>
            </a:xfrm>
          </p:grpSpPr>
          <p:sp>
            <p:nvSpPr>
              <p:cNvPr id="218" name="TextBox 217">
                <a:extLst>
                  <a:ext uri="{FF2B5EF4-FFF2-40B4-BE49-F238E27FC236}">
                    <a16:creationId xmlns:a16="http://schemas.microsoft.com/office/drawing/2014/main" id="{6FC2BA49-1A65-4F0A-80BE-5B106DD1E17B}"/>
                  </a:ext>
                </a:extLst>
              </p:cNvPr>
              <p:cNvSpPr txBox="1"/>
              <p:nvPr/>
            </p:nvSpPr>
            <p:spPr>
              <a:xfrm>
                <a:off x="481423" y="338328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9" name="Straight Connector 218">
                <a:extLst>
                  <a:ext uri="{FF2B5EF4-FFF2-40B4-BE49-F238E27FC236}">
                    <a16:creationId xmlns:a16="http://schemas.microsoft.com/office/drawing/2014/main" id="{38D19F94-3086-499E-9298-FFC2B796AC83}"/>
                  </a:ext>
                </a:extLst>
              </p:cNvPr>
              <p:cNvCxnSpPr/>
              <p:nvPr/>
            </p:nvCxnSpPr>
            <p:spPr>
              <a:xfrm>
                <a:off x="115114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C9E61F53-C26F-4477-B2BD-7D9765EF9A8B}"/>
                </a:ext>
              </a:extLst>
            </p:cNvPr>
            <p:cNvGrpSpPr/>
            <p:nvPr/>
          </p:nvGrpSpPr>
          <p:grpSpPr>
            <a:xfrm>
              <a:off x="753763" y="3886200"/>
              <a:ext cx="727702" cy="259110"/>
              <a:chOff x="478311" y="3703320"/>
              <a:chExt cx="727702" cy="259110"/>
            </a:xfrm>
          </p:grpSpPr>
          <p:sp>
            <p:nvSpPr>
              <p:cNvPr id="216" name="TextBox 215">
                <a:extLst>
                  <a:ext uri="{FF2B5EF4-FFF2-40B4-BE49-F238E27FC236}">
                    <a16:creationId xmlns:a16="http://schemas.microsoft.com/office/drawing/2014/main" id="{A10F9D54-9755-4EA1-99C8-424B71A3FAF0}"/>
                  </a:ext>
                </a:extLst>
              </p:cNvPr>
              <p:cNvSpPr txBox="1"/>
              <p:nvPr/>
            </p:nvSpPr>
            <p:spPr>
              <a:xfrm>
                <a:off x="47831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0B99FF50-37A3-4883-8C21-697343A3E4F0}"/>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83859AC2-200E-4D2E-A23B-09F5E24BD7AF}"/>
                </a:ext>
              </a:extLst>
            </p:cNvPr>
            <p:cNvGrpSpPr/>
            <p:nvPr/>
          </p:nvGrpSpPr>
          <p:grpSpPr>
            <a:xfrm>
              <a:off x="753762" y="4526280"/>
              <a:ext cx="727703" cy="259110"/>
              <a:chOff x="478310" y="4343400"/>
              <a:chExt cx="727703" cy="259110"/>
            </a:xfrm>
          </p:grpSpPr>
          <p:sp>
            <p:nvSpPr>
              <p:cNvPr id="214" name="TextBox 213">
                <a:extLst>
                  <a:ext uri="{FF2B5EF4-FFF2-40B4-BE49-F238E27FC236}">
                    <a16:creationId xmlns:a16="http://schemas.microsoft.com/office/drawing/2014/main" id="{C53A4654-B953-4106-8361-6805511D379D}"/>
                  </a:ext>
                </a:extLst>
              </p:cNvPr>
              <p:cNvSpPr txBox="1"/>
              <p:nvPr/>
            </p:nvSpPr>
            <p:spPr>
              <a:xfrm>
                <a:off x="478310" y="4343400"/>
                <a:ext cx="694422"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B711F2CA-3072-4806-910C-290023910FCB}"/>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BEE2866-52BF-4ED2-B376-EE5FC39AC68A}"/>
                </a:ext>
              </a:extLst>
            </p:cNvPr>
            <p:cNvGrpSpPr/>
            <p:nvPr/>
          </p:nvGrpSpPr>
          <p:grpSpPr>
            <a:xfrm>
              <a:off x="753763" y="4846320"/>
              <a:ext cx="727702" cy="259110"/>
              <a:chOff x="478311" y="4663440"/>
              <a:chExt cx="727702" cy="259110"/>
            </a:xfrm>
          </p:grpSpPr>
          <p:sp>
            <p:nvSpPr>
              <p:cNvPr id="212" name="TextBox 211">
                <a:extLst>
                  <a:ext uri="{FF2B5EF4-FFF2-40B4-BE49-F238E27FC236}">
                    <a16:creationId xmlns:a16="http://schemas.microsoft.com/office/drawing/2014/main" id="{741F949F-0B47-4755-B3F8-B24ADAFF57AC}"/>
                  </a:ext>
                </a:extLst>
              </p:cNvPr>
              <p:cNvSpPr txBox="1"/>
              <p:nvPr/>
            </p:nvSpPr>
            <p:spPr>
              <a:xfrm>
                <a:off x="47831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CFAFE213-8AD5-4112-9270-F24F2BAF2D60}"/>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CEC8A74B-1000-4A23-9B71-10790270F92D}"/>
                </a:ext>
              </a:extLst>
            </p:cNvPr>
            <p:cNvGrpSpPr/>
            <p:nvPr/>
          </p:nvGrpSpPr>
          <p:grpSpPr>
            <a:xfrm>
              <a:off x="753763" y="2926080"/>
              <a:ext cx="727702" cy="259110"/>
              <a:chOff x="478311" y="2743200"/>
              <a:chExt cx="727702" cy="259110"/>
            </a:xfrm>
          </p:grpSpPr>
          <p:sp>
            <p:nvSpPr>
              <p:cNvPr id="210" name="TextBox 209">
                <a:extLst>
                  <a:ext uri="{FF2B5EF4-FFF2-40B4-BE49-F238E27FC236}">
                    <a16:creationId xmlns:a16="http://schemas.microsoft.com/office/drawing/2014/main" id="{BD4EB5FD-194F-47A4-AF14-E7A424480BEB}"/>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D3A25CC8-5958-48DB-A286-1658C526D335}"/>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0C33DCB1-2CD4-4C25-8332-2696CA8715FD}"/>
                </a:ext>
              </a:extLst>
            </p:cNvPr>
            <p:cNvGrpSpPr/>
            <p:nvPr/>
          </p:nvGrpSpPr>
          <p:grpSpPr>
            <a:xfrm>
              <a:off x="753763" y="4206240"/>
              <a:ext cx="727702" cy="259110"/>
              <a:chOff x="478311" y="4023360"/>
              <a:chExt cx="727702" cy="259110"/>
            </a:xfrm>
          </p:grpSpPr>
          <p:sp>
            <p:nvSpPr>
              <p:cNvPr id="208" name="TextBox 207">
                <a:extLst>
                  <a:ext uri="{FF2B5EF4-FFF2-40B4-BE49-F238E27FC236}">
                    <a16:creationId xmlns:a16="http://schemas.microsoft.com/office/drawing/2014/main" id="{C32DCF45-72E0-40E8-BBBC-4AE03FAAAC74}"/>
                  </a:ext>
                </a:extLst>
              </p:cNvPr>
              <p:cNvSpPr txBox="1"/>
              <p:nvPr/>
            </p:nvSpPr>
            <p:spPr>
              <a:xfrm>
                <a:off x="47831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9" name="Straight Connector 208">
                <a:extLst>
                  <a:ext uri="{FF2B5EF4-FFF2-40B4-BE49-F238E27FC236}">
                    <a16:creationId xmlns:a16="http://schemas.microsoft.com/office/drawing/2014/main" id="{86A15972-2CE6-4253-875F-5FEDE7FACCCC}"/>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D824B83B-6E14-49EF-BF15-FC2E76CA0AFB}"/>
                </a:ext>
              </a:extLst>
            </p:cNvPr>
            <p:cNvGrpSpPr/>
            <p:nvPr/>
          </p:nvGrpSpPr>
          <p:grpSpPr>
            <a:xfrm>
              <a:off x="756875" y="3246120"/>
              <a:ext cx="724590" cy="259110"/>
              <a:chOff x="481423" y="3063240"/>
              <a:chExt cx="724590" cy="259110"/>
            </a:xfrm>
          </p:grpSpPr>
          <p:sp>
            <p:nvSpPr>
              <p:cNvPr id="206" name="TextBox 205">
                <a:extLst>
                  <a:ext uri="{FF2B5EF4-FFF2-40B4-BE49-F238E27FC236}">
                    <a16:creationId xmlns:a16="http://schemas.microsoft.com/office/drawing/2014/main" id="{4B4E57A6-0B00-4F6B-8354-F728F8DF9EF6}"/>
                  </a:ext>
                </a:extLst>
              </p:cNvPr>
              <p:cNvSpPr txBox="1"/>
              <p:nvPr/>
            </p:nvSpPr>
            <p:spPr>
              <a:xfrm>
                <a:off x="48142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AB6E0FAC-8BC7-41BF-8643-08940002750F}"/>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A4BAD28C-E7BD-497A-ACC4-5360454B510A}"/>
                </a:ext>
              </a:extLst>
            </p:cNvPr>
            <p:cNvGrpSpPr/>
            <p:nvPr/>
          </p:nvGrpSpPr>
          <p:grpSpPr>
            <a:xfrm>
              <a:off x="753763" y="2606040"/>
              <a:ext cx="727702" cy="259110"/>
              <a:chOff x="478311" y="2423160"/>
              <a:chExt cx="727702" cy="259110"/>
            </a:xfrm>
          </p:grpSpPr>
          <p:cxnSp>
            <p:nvCxnSpPr>
              <p:cNvPr id="204" name="Straight Connector 203">
                <a:extLst>
                  <a:ext uri="{FF2B5EF4-FFF2-40B4-BE49-F238E27FC236}">
                    <a16:creationId xmlns:a16="http://schemas.microsoft.com/office/drawing/2014/main" id="{3B252ECF-728D-4C92-AC83-40E6750CED2A}"/>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A3F3386D-B308-42E9-A5D5-F20DA93A9475}"/>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9" name="TextBox 198">
              <a:extLst>
                <a:ext uri="{FF2B5EF4-FFF2-40B4-BE49-F238E27FC236}">
                  <a16:creationId xmlns:a16="http://schemas.microsoft.com/office/drawing/2014/main" id="{5F9189DD-2C6D-47D4-A380-ACC01FBC99BC}"/>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0" name="Straight Connector 219">
              <a:extLst>
                <a:ext uri="{FF2B5EF4-FFF2-40B4-BE49-F238E27FC236}">
                  <a16:creationId xmlns:a16="http://schemas.microsoft.com/office/drawing/2014/main" id="{5B024550-7763-48D1-9C3E-4DDFCE10B2A5}"/>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bject 31">
              <a:extLst>
                <a:ext uri="{FF2B5EF4-FFF2-40B4-BE49-F238E27FC236}">
                  <a16:creationId xmlns:a16="http://schemas.microsoft.com/office/drawing/2014/main" id="{C4492CC1-61E5-4DA9-B456-E97CE438B4CE}"/>
                </a:ext>
              </a:extLst>
            </p:cNvPr>
            <p:cNvSpPr txBox="1"/>
            <p:nvPr/>
          </p:nvSpPr>
          <p:spPr>
            <a:xfrm>
              <a:off x="2214331" y="3237277"/>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170 000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2" name="object 31">
              <a:extLst>
                <a:ext uri="{FF2B5EF4-FFF2-40B4-BE49-F238E27FC236}">
                  <a16:creationId xmlns:a16="http://schemas.microsoft.com/office/drawing/2014/main" id="{D68512C3-FD75-4EC2-B7EF-E96356C24A01}"/>
                </a:ext>
              </a:extLst>
            </p:cNvPr>
            <p:cNvSpPr txBox="1"/>
            <p:nvPr/>
          </p:nvSpPr>
          <p:spPr>
            <a:xfrm>
              <a:off x="5140411" y="3595357"/>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150 000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23" name="object 31">
              <a:extLst>
                <a:ext uri="{FF2B5EF4-FFF2-40B4-BE49-F238E27FC236}">
                  <a16:creationId xmlns:a16="http://schemas.microsoft.com/office/drawing/2014/main" id="{F2CD570F-0699-4E4D-9ED1-57D74F8687D3}"/>
                </a:ext>
              </a:extLst>
            </p:cNvPr>
            <p:cNvSpPr txBox="1"/>
            <p:nvPr/>
          </p:nvSpPr>
          <p:spPr>
            <a:xfrm>
              <a:off x="3677371" y="3428231"/>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grpSp>
          <p:nvGrpSpPr>
            <p:cNvPr id="224" name="Group 223">
              <a:extLst>
                <a:ext uri="{FF2B5EF4-FFF2-40B4-BE49-F238E27FC236}">
                  <a16:creationId xmlns:a16="http://schemas.microsoft.com/office/drawing/2014/main" id="{AE5EE0AE-989E-48A4-B534-33B77EB96896}"/>
                </a:ext>
              </a:extLst>
            </p:cNvPr>
            <p:cNvGrpSpPr/>
            <p:nvPr/>
          </p:nvGrpSpPr>
          <p:grpSpPr>
            <a:xfrm>
              <a:off x="6603434" y="2862072"/>
              <a:ext cx="727702" cy="259110"/>
              <a:chOff x="6330471" y="2606040"/>
              <a:chExt cx="727702" cy="259110"/>
            </a:xfrm>
          </p:grpSpPr>
          <p:cxnSp>
            <p:nvCxnSpPr>
              <p:cNvPr id="225" name="Straight Connector 224">
                <a:extLst>
                  <a:ext uri="{FF2B5EF4-FFF2-40B4-BE49-F238E27FC236}">
                    <a16:creationId xmlns:a16="http://schemas.microsoft.com/office/drawing/2014/main" id="{F198C930-DF81-463F-ADCC-DF6BA2971872}"/>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6" name="TextBox 225">
                <a:extLst>
                  <a:ext uri="{FF2B5EF4-FFF2-40B4-BE49-F238E27FC236}">
                    <a16:creationId xmlns:a16="http://schemas.microsoft.com/office/drawing/2014/main" id="{07924AD7-3813-4023-AE7E-0390FFBBC5C7}"/>
                  </a:ext>
                </a:extLst>
              </p:cNvPr>
              <p:cNvSpPr txBox="1"/>
              <p:nvPr/>
            </p:nvSpPr>
            <p:spPr>
              <a:xfrm>
                <a:off x="6330471" y="26060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22" name="Rectangle 121">
              <a:extLst>
                <a:ext uri="{FF2B5EF4-FFF2-40B4-BE49-F238E27FC236}">
                  <a16:creationId xmlns:a16="http://schemas.microsoft.com/office/drawing/2014/main" id="{EBE81883-0FD4-47E8-BB12-A7516A21AA66}"/>
                </a:ext>
              </a:extLst>
            </p:cNvPr>
            <p:cNvSpPr/>
            <p:nvPr/>
          </p:nvSpPr>
          <p:spPr>
            <a:xfrm>
              <a:off x="1874520" y="3312509"/>
              <a:ext cx="274320" cy="557022"/>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3815E6B2-EAB3-4BC7-BEB1-A33EC888AB8B}"/>
                </a:ext>
              </a:extLst>
            </p:cNvPr>
            <p:cNvSpPr/>
            <p:nvPr/>
          </p:nvSpPr>
          <p:spPr>
            <a:xfrm>
              <a:off x="1874520" y="3867150"/>
              <a:ext cx="274320" cy="143560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127">
              <a:extLst>
                <a:ext uri="{FF2B5EF4-FFF2-40B4-BE49-F238E27FC236}">
                  <a16:creationId xmlns:a16="http://schemas.microsoft.com/office/drawing/2014/main" id="{08778665-DE5C-4BA0-AE3A-DC6B82F75D67}"/>
                </a:ext>
              </a:extLst>
            </p:cNvPr>
            <p:cNvSpPr/>
            <p:nvPr/>
          </p:nvSpPr>
          <p:spPr>
            <a:xfrm>
              <a:off x="3337560" y="3520438"/>
              <a:ext cx="274320" cy="63960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128">
              <a:extLst>
                <a:ext uri="{FF2B5EF4-FFF2-40B4-BE49-F238E27FC236}">
                  <a16:creationId xmlns:a16="http://schemas.microsoft.com/office/drawing/2014/main" id="{1E530F56-EB36-4EA5-8328-8B7FA7D0D617}"/>
                </a:ext>
              </a:extLst>
            </p:cNvPr>
            <p:cNvSpPr/>
            <p:nvPr/>
          </p:nvSpPr>
          <p:spPr>
            <a:xfrm>
              <a:off x="3337560" y="4160044"/>
              <a:ext cx="274320" cy="1143951"/>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13F053AD-81D7-44CB-B142-4056D07E46D0}"/>
                </a:ext>
              </a:extLst>
            </p:cNvPr>
            <p:cNvSpPr/>
            <p:nvPr/>
          </p:nvSpPr>
          <p:spPr>
            <a:xfrm>
              <a:off x="4800600" y="4183526"/>
              <a:ext cx="274320" cy="1106135"/>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Rectangle 154">
              <a:extLst>
                <a:ext uri="{FF2B5EF4-FFF2-40B4-BE49-F238E27FC236}">
                  <a16:creationId xmlns:a16="http://schemas.microsoft.com/office/drawing/2014/main" id="{9B5830E3-C2E7-4451-B66F-1FE13D4D1AF7}"/>
                </a:ext>
              </a:extLst>
            </p:cNvPr>
            <p:cNvSpPr/>
            <p:nvPr/>
          </p:nvSpPr>
          <p:spPr>
            <a:xfrm>
              <a:off x="10652760" y="3551871"/>
              <a:ext cx="274320" cy="59436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CDBBE0D0-0562-4C8E-8243-73B26E247787}"/>
                </a:ext>
              </a:extLst>
            </p:cNvPr>
            <p:cNvSpPr/>
            <p:nvPr/>
          </p:nvSpPr>
          <p:spPr>
            <a:xfrm>
              <a:off x="10652760" y="4142232"/>
              <a:ext cx="274320" cy="115810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Rectangle 147">
              <a:extLst>
                <a:ext uri="{FF2B5EF4-FFF2-40B4-BE49-F238E27FC236}">
                  <a16:creationId xmlns:a16="http://schemas.microsoft.com/office/drawing/2014/main" id="{1CFFB827-BF0E-45C8-9AB3-C741B40A45CF}"/>
                </a:ext>
              </a:extLst>
            </p:cNvPr>
            <p:cNvSpPr/>
            <p:nvPr/>
          </p:nvSpPr>
          <p:spPr>
            <a:xfrm>
              <a:off x="9189720" y="3357562"/>
              <a:ext cx="274320" cy="68542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AB07B833-4B4D-4700-B786-38FECC24EE2D}"/>
                </a:ext>
              </a:extLst>
            </p:cNvPr>
            <p:cNvSpPr/>
            <p:nvPr/>
          </p:nvSpPr>
          <p:spPr>
            <a:xfrm>
              <a:off x="9189720" y="4041646"/>
              <a:ext cx="274320" cy="125869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74740BC9-55E4-4EBE-B2F4-4688BD028442}"/>
                </a:ext>
              </a:extLst>
            </p:cNvPr>
            <p:cNvSpPr/>
            <p:nvPr/>
          </p:nvSpPr>
          <p:spPr>
            <a:xfrm>
              <a:off x="7726680" y="3145307"/>
              <a:ext cx="274320" cy="411480"/>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AF44EB49-E080-4703-8BDA-26E7CA98EE52}"/>
                </a:ext>
              </a:extLst>
            </p:cNvPr>
            <p:cNvSpPr/>
            <p:nvPr/>
          </p:nvSpPr>
          <p:spPr>
            <a:xfrm>
              <a:off x="7726680" y="3552552"/>
              <a:ext cx="274320" cy="174650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3435704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eastern Europe and central Asia, 2010–2020, and estimated resource needs for HIV by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848E3684-9280-411D-9A41-322F7531B170}"/>
              </a:ext>
            </a:extLst>
          </p:cNvPr>
          <p:cNvGrpSpPr/>
          <p:nvPr/>
        </p:nvGrpSpPr>
        <p:grpSpPr>
          <a:xfrm>
            <a:off x="457198" y="2395728"/>
            <a:ext cx="10877742" cy="4158960"/>
            <a:chOff x="457198" y="2395728"/>
            <a:chExt cx="10877742" cy="4158960"/>
          </a:xfrm>
        </p:grpSpPr>
        <p:sp>
          <p:nvSpPr>
            <p:cNvPr id="8" name="TextBox 7">
              <a:extLst>
                <a:ext uri="{FF2B5EF4-FFF2-40B4-BE49-F238E27FC236}">
                  <a16:creationId xmlns:a16="http://schemas.microsoft.com/office/drawing/2014/main" id="{3CCBB098-7917-42FA-B305-292AABF81581}"/>
                </a:ext>
              </a:extLst>
            </p:cNvPr>
            <p:cNvSpPr txBox="1"/>
            <p:nvPr/>
          </p:nvSpPr>
          <p:spPr>
            <a:xfrm>
              <a:off x="457198" y="6400800"/>
              <a:ext cx="680766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9" name="TextBox 8">
              <a:extLst>
                <a:ext uri="{FF2B5EF4-FFF2-40B4-BE49-F238E27FC236}">
                  <a16:creationId xmlns:a16="http://schemas.microsoft.com/office/drawing/2014/main" id="{47FD4F72-233B-44A4-AA61-AB2156148E37}"/>
                </a:ext>
              </a:extLst>
            </p:cNvPr>
            <p:cNvSpPr txBox="1"/>
            <p:nvPr/>
          </p:nvSpPr>
          <p:spPr>
            <a:xfrm>
              <a:off x="7982712" y="6400800"/>
              <a:ext cx="3352228"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a:t>
              </a:r>
            </a:p>
          </p:txBody>
        </p:sp>
        <p:grpSp>
          <p:nvGrpSpPr>
            <p:cNvPr id="2" name="Group 1">
              <a:extLst>
                <a:ext uri="{FF2B5EF4-FFF2-40B4-BE49-F238E27FC236}">
                  <a16:creationId xmlns:a16="http://schemas.microsoft.com/office/drawing/2014/main" id="{73B49FFF-940D-49F5-AC5F-3B1CF1073E96}"/>
                </a:ext>
              </a:extLst>
            </p:cNvPr>
            <p:cNvGrpSpPr/>
            <p:nvPr/>
          </p:nvGrpSpPr>
          <p:grpSpPr>
            <a:xfrm>
              <a:off x="685800" y="2395728"/>
              <a:ext cx="10643307" cy="3439017"/>
              <a:chOff x="685800" y="2487168"/>
              <a:chExt cx="10643307" cy="3439017"/>
            </a:xfrm>
          </p:grpSpPr>
          <p:sp>
            <p:nvSpPr>
              <p:cNvPr id="10" name="object 10">
                <a:extLst>
                  <a:ext uri="{FF2B5EF4-FFF2-40B4-BE49-F238E27FC236}">
                    <a16:creationId xmlns:a16="http://schemas.microsoft.com/office/drawing/2014/main" id="{1E72D920-0D2B-49B5-8981-C1393D1EAD2E}"/>
                  </a:ext>
                </a:extLst>
              </p:cNvPr>
              <p:cNvSpPr txBox="1"/>
              <p:nvPr/>
            </p:nvSpPr>
            <p:spPr>
              <a:xfrm>
                <a:off x="685800" y="2965647"/>
                <a:ext cx="351443" cy="185723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Constant 2019 US$ (million)</a:t>
                </a:r>
              </a:p>
            </p:txBody>
          </p:sp>
          <p:grpSp>
            <p:nvGrpSpPr>
              <p:cNvPr id="11" name="Group 10">
                <a:extLst>
                  <a:ext uri="{FF2B5EF4-FFF2-40B4-BE49-F238E27FC236}">
                    <a16:creationId xmlns:a16="http://schemas.microsoft.com/office/drawing/2014/main" id="{2984836D-2AC3-4BD4-8EEE-9E6AF12B2714}"/>
                  </a:ext>
                </a:extLst>
              </p:cNvPr>
              <p:cNvGrpSpPr/>
              <p:nvPr/>
            </p:nvGrpSpPr>
            <p:grpSpPr>
              <a:xfrm>
                <a:off x="1746504" y="5654316"/>
                <a:ext cx="9582603" cy="271869"/>
                <a:chOff x="1962367" y="5654316"/>
                <a:chExt cx="9582603" cy="271869"/>
              </a:xfrm>
            </p:grpSpPr>
            <p:sp>
              <p:nvSpPr>
                <p:cNvPr id="12" name="TextBox 11">
                  <a:extLst>
                    <a:ext uri="{FF2B5EF4-FFF2-40B4-BE49-F238E27FC236}">
                      <a16:creationId xmlns:a16="http://schemas.microsoft.com/office/drawing/2014/main" id="{7F64A4DF-62EE-4B93-B760-3953A6989020}"/>
                    </a:ext>
                  </a:extLst>
                </p:cNvPr>
                <p:cNvSpPr txBox="1"/>
                <p:nvPr/>
              </p:nvSpPr>
              <p:spPr>
                <a:xfrm>
                  <a:off x="2099527" y="5654316"/>
                  <a:ext cx="2214068"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Domestic (public and private)</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 name="object 85">
                  <a:extLst>
                    <a:ext uri="{FF2B5EF4-FFF2-40B4-BE49-F238E27FC236}">
                      <a16:creationId xmlns:a16="http://schemas.microsoft.com/office/drawing/2014/main" id="{B8EEA8A8-FAF9-46CF-B934-991433F51291}"/>
                    </a:ext>
                  </a:extLst>
                </p:cNvPr>
                <p:cNvSpPr/>
                <p:nvPr/>
              </p:nvSpPr>
              <p:spPr>
                <a:xfrm>
                  <a:off x="196236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243EF411-FB51-4633-BC0C-F806DBD3B512}"/>
                    </a:ext>
                  </a:extLst>
                </p:cNvPr>
                <p:cNvSpPr txBox="1"/>
                <p:nvPr/>
              </p:nvSpPr>
              <p:spPr>
                <a:xfrm>
                  <a:off x="9758904" y="5654316"/>
                  <a:ext cx="1786066"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Resource needs (2025)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BAE8661D-EC3E-4405-86ED-1AA5C90384F8}"/>
                    </a:ext>
                  </a:extLst>
                </p:cNvPr>
                <p:cNvSpPr txBox="1"/>
                <p:nvPr/>
              </p:nvSpPr>
              <p:spPr>
                <a:xfrm>
                  <a:off x="4579728" y="5654316"/>
                  <a:ext cx="183095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United States (bilateral)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85">
                  <a:extLst>
                    <a:ext uri="{FF2B5EF4-FFF2-40B4-BE49-F238E27FC236}">
                      <a16:creationId xmlns:a16="http://schemas.microsoft.com/office/drawing/2014/main" id="{86EEB681-4F16-48EB-A71E-9AC0BCB36F3D}"/>
                    </a:ext>
                  </a:extLst>
                </p:cNvPr>
                <p:cNvSpPr/>
                <p:nvPr/>
              </p:nvSpPr>
              <p:spPr>
                <a:xfrm>
                  <a:off x="4442568"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9E64852-AC69-4DCF-A35F-80DBB122DD38}"/>
                    </a:ext>
                  </a:extLst>
                </p:cNvPr>
                <p:cNvSpPr txBox="1"/>
                <p:nvPr/>
              </p:nvSpPr>
              <p:spPr>
                <a:xfrm>
                  <a:off x="6673197" y="5654316"/>
                  <a:ext cx="1019831"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Global Fund</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4E025C71-1759-484F-A25E-D104B09EF17F}"/>
                    </a:ext>
                  </a:extLst>
                </p:cNvPr>
                <p:cNvSpPr/>
                <p:nvPr/>
              </p:nvSpPr>
              <p:spPr>
                <a:xfrm>
                  <a:off x="6536037"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2C672FBB-C92A-4991-85C7-81F96B153111}"/>
                    </a:ext>
                  </a:extLst>
                </p:cNvPr>
                <p:cNvSpPr txBox="1"/>
                <p:nvPr/>
              </p:nvSpPr>
              <p:spPr>
                <a:xfrm>
                  <a:off x="8005372" y="5654316"/>
                  <a:ext cx="1446230" cy="271869"/>
                </a:xfrm>
                <a:prstGeom prst="rect">
                  <a:avLst/>
                </a:prstGeom>
                <a:noFill/>
              </p:spPr>
              <p:txBody>
                <a:bodyPr wrap="non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Other international</a:t>
                  </a:r>
                  <a:endParaRPr kumimoji="0" lang="en-GB"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85">
                  <a:extLst>
                    <a:ext uri="{FF2B5EF4-FFF2-40B4-BE49-F238E27FC236}">
                      <a16:creationId xmlns:a16="http://schemas.microsoft.com/office/drawing/2014/main" id="{406F38D5-9610-414D-9746-AB452592A059}"/>
                    </a:ext>
                  </a:extLst>
                </p:cNvPr>
                <p:cNvSpPr/>
                <p:nvPr/>
              </p:nvSpPr>
              <p:spPr>
                <a:xfrm>
                  <a:off x="7868212" y="5696259"/>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85">
                  <a:extLst>
                    <a:ext uri="{FF2B5EF4-FFF2-40B4-BE49-F238E27FC236}">
                      <a16:creationId xmlns:a16="http://schemas.microsoft.com/office/drawing/2014/main" id="{829AE20A-4BFE-454D-9498-33CA3F597F89}"/>
                    </a:ext>
                  </a:extLst>
                </p:cNvPr>
                <p:cNvSpPr/>
                <p:nvPr/>
              </p:nvSpPr>
              <p:spPr>
                <a:xfrm>
                  <a:off x="9625919" y="5696712"/>
                  <a:ext cx="164592" cy="164592"/>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aphicFrame>
            <p:nvGraphicFramePr>
              <p:cNvPr id="23" name="Chart 22">
                <a:extLst>
                  <a:ext uri="{FF2B5EF4-FFF2-40B4-BE49-F238E27FC236}">
                    <a16:creationId xmlns:a16="http://schemas.microsoft.com/office/drawing/2014/main" id="{28EF17BC-A530-49D3-9CD8-5E497D0CB2F0}"/>
                  </a:ext>
                </a:extLst>
              </p:cNvPr>
              <p:cNvGraphicFramePr>
                <a:graphicFrameLocks/>
              </p:cNvGraphicFramePr>
              <p:nvPr>
                <p:extLst>
                  <p:ext uri="{D42A27DB-BD31-4B8C-83A1-F6EECF244321}">
                    <p14:modId xmlns:p14="http://schemas.microsoft.com/office/powerpoint/2010/main" val="1269944152"/>
                  </p:ext>
                </p:extLst>
              </p:nvPr>
            </p:nvGraphicFramePr>
            <p:xfrm>
              <a:off x="813816" y="2487168"/>
              <a:ext cx="8503920" cy="3172968"/>
            </p:xfrm>
            <a:graphic>
              <a:graphicData uri="http://schemas.openxmlformats.org/drawingml/2006/chart">
                <c:chart xmlns:c="http://schemas.openxmlformats.org/drawingml/2006/chart" xmlns:r="http://schemas.openxmlformats.org/officeDocument/2006/relationships" r:id="rId2"/>
              </a:graphicData>
            </a:graphic>
          </p:graphicFrame>
        </p:grpSp>
      </p:grpSp>
    </p:spTree>
    <p:extLst>
      <p:ext uri="{BB962C8B-B14F-4D97-AF65-F5344CB8AC3E}">
        <p14:creationId xmlns:p14="http://schemas.microsoft.com/office/powerpoint/2010/main" val="346042588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eastern Europe and central Asia, </a:t>
            </a:r>
          </a:p>
          <a:p>
            <a:pPr>
              <a:lnSpc>
                <a:spcPct val="100000"/>
              </a:lnSpc>
              <a:spcBef>
                <a:spcPts val="0"/>
              </a:spcBef>
            </a:pPr>
            <a:r>
              <a:rPr lang="en-US" dirty="0"/>
              <a:t>2010–2011 to 2019–2020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809551E5-1211-4442-BA69-D1DA664C4C31}"/>
              </a:ext>
            </a:extLst>
          </p:cNvPr>
          <p:cNvGrpSpPr/>
          <p:nvPr/>
        </p:nvGrpSpPr>
        <p:grpSpPr>
          <a:xfrm>
            <a:off x="457197" y="2487168"/>
            <a:ext cx="7327841" cy="4067520"/>
            <a:chOff x="457197" y="2487168"/>
            <a:chExt cx="7327841" cy="4067520"/>
          </a:xfrm>
        </p:grpSpPr>
        <p:pic>
          <p:nvPicPr>
            <p:cNvPr id="2" name="Picture 1">
              <a:extLst>
                <a:ext uri="{FF2B5EF4-FFF2-40B4-BE49-F238E27FC236}">
                  <a16:creationId xmlns:a16="http://schemas.microsoft.com/office/drawing/2014/main" id="{1CD632C1-4922-481C-84E9-BBF658CD951F}"/>
                </a:ext>
              </a:extLst>
            </p:cNvPr>
            <p:cNvPicPr>
              <a:picLocks noChangeAspect="1"/>
            </p:cNvPicPr>
            <p:nvPr/>
          </p:nvPicPr>
          <p:blipFill>
            <a:blip r:embed="rId2"/>
            <a:stretch>
              <a:fillRect/>
            </a:stretch>
          </p:blipFill>
          <p:spPr>
            <a:xfrm>
              <a:off x="2633472" y="2487168"/>
              <a:ext cx="5151566" cy="2840982"/>
            </a:xfrm>
            <a:prstGeom prst="rect">
              <a:avLst/>
            </a:prstGeom>
          </p:spPr>
        </p:pic>
        <p:sp>
          <p:nvSpPr>
            <p:cNvPr id="8" name="TextBox 7">
              <a:extLst>
                <a:ext uri="{FF2B5EF4-FFF2-40B4-BE49-F238E27FC236}">
                  <a16:creationId xmlns:a16="http://schemas.microsoft.com/office/drawing/2014/main" id="{FC56232C-68F0-47F3-A194-536FBBD5A3F8}"/>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nvGrpSpPr>
            <p:cNvPr id="6" name="Group 5">
              <a:extLst>
                <a:ext uri="{FF2B5EF4-FFF2-40B4-BE49-F238E27FC236}">
                  <a16:creationId xmlns:a16="http://schemas.microsoft.com/office/drawing/2014/main" id="{2BEDF0DA-9A5C-4673-B400-2CE4C00AB31B}"/>
                </a:ext>
              </a:extLst>
            </p:cNvPr>
            <p:cNvGrpSpPr/>
            <p:nvPr/>
          </p:nvGrpSpPr>
          <p:grpSpPr>
            <a:xfrm>
              <a:off x="6443516" y="3246120"/>
              <a:ext cx="1170131" cy="660386"/>
              <a:chOff x="6443516" y="3204210"/>
              <a:chExt cx="1170131" cy="660386"/>
            </a:xfrm>
          </p:grpSpPr>
          <p:sp>
            <p:nvSpPr>
              <p:cNvPr id="34" name="TextBox 33">
                <a:extLst>
                  <a:ext uri="{FF2B5EF4-FFF2-40B4-BE49-F238E27FC236}">
                    <a16:creationId xmlns:a16="http://schemas.microsoft.com/office/drawing/2014/main" id="{BCA5E586-9EB0-44A7-AA89-66918F7A54A7}"/>
                  </a:ext>
                </a:extLst>
              </p:cNvPr>
              <p:cNvSpPr txBox="1"/>
              <p:nvPr/>
            </p:nvSpPr>
            <p:spPr>
              <a:xfrm>
                <a:off x="6443516" y="3204210"/>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-13</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0CC09E85-9CAF-43EE-9592-7158AE1307D0}"/>
                  </a:ext>
                </a:extLst>
              </p:cNvPr>
              <p:cNvSpPr txBox="1"/>
              <p:nvPr/>
            </p:nvSpPr>
            <p:spPr>
              <a:xfrm>
                <a:off x="7358769" y="3442877"/>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-121</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-7</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A4D3B96D-B3EB-4136-B6B1-2035A07604C9}"/>
                </a:ext>
              </a:extLst>
            </p:cNvPr>
            <p:cNvGrpSpPr/>
            <p:nvPr/>
          </p:nvGrpSpPr>
          <p:grpSpPr>
            <a:xfrm>
              <a:off x="3247175" y="2505456"/>
              <a:ext cx="3909272" cy="2628188"/>
              <a:chOff x="3247175" y="2550842"/>
              <a:chExt cx="3909272" cy="2628188"/>
            </a:xfrm>
          </p:grpSpPr>
          <p:sp>
            <p:nvSpPr>
              <p:cNvPr id="32" name="TextBox 31">
                <a:extLst>
                  <a:ext uri="{FF2B5EF4-FFF2-40B4-BE49-F238E27FC236}">
                    <a16:creationId xmlns:a16="http://schemas.microsoft.com/office/drawing/2014/main" id="{48FC9F49-14C1-48B5-AFB1-03E211BB416F}"/>
                  </a:ext>
                </a:extLst>
              </p:cNvPr>
              <p:cNvSpPr txBox="1"/>
              <p:nvPr/>
            </p:nvSpPr>
            <p:spPr>
              <a:xfrm>
                <a:off x="4615568" y="4636174"/>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D5C59A00-6826-4B30-8B98-3EB6928D7690}"/>
                  </a:ext>
                </a:extLst>
              </p:cNvPr>
              <p:cNvSpPr txBox="1"/>
              <p:nvPr/>
            </p:nvSpPr>
            <p:spPr>
              <a:xfrm>
                <a:off x="5059144" y="4082293"/>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147</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43CA9DF8-B0AE-4BD6-82DD-5046827804E2}"/>
                  </a:ext>
                </a:extLst>
              </p:cNvPr>
              <p:cNvSpPr txBox="1"/>
              <p:nvPr/>
            </p:nvSpPr>
            <p:spPr>
              <a:xfrm>
                <a:off x="6901569" y="2550842"/>
                <a:ext cx="25487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60</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10FD7E5C-115B-4537-80AC-70127319F721}"/>
                  </a:ext>
                </a:extLst>
              </p:cNvPr>
              <p:cNvSpPr txBox="1"/>
              <p:nvPr/>
            </p:nvSpPr>
            <p:spPr>
              <a:xfrm>
                <a:off x="3247175" y="4757311"/>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16</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D8635251-B22F-4FD0-8A0B-E16578FDB21E}"/>
                  </a:ext>
                </a:extLst>
              </p:cNvPr>
              <p:cNvSpPr txBox="1"/>
              <p:nvPr/>
            </p:nvSpPr>
            <p:spPr>
              <a:xfrm>
                <a:off x="3703574" y="468845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17</a:t>
                </a:r>
                <a:endPar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FDEDA4E-EE07-4C10-AACD-8BFC2DE78615}"/>
                  </a:ext>
                </a:extLst>
              </p:cNvPr>
              <p:cNvSpPr txBox="1"/>
              <p:nvPr/>
            </p:nvSpPr>
            <p:spPr>
              <a:xfrm>
                <a:off x="4161575" y="4678574"/>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E1CA8FD9-02DC-45FC-85F4-42EABAB2ED40}"/>
                  </a:ext>
                </a:extLst>
              </p:cNvPr>
              <p:cNvSpPr txBox="1"/>
              <p:nvPr/>
            </p:nvSpPr>
            <p:spPr>
              <a:xfrm>
                <a:off x="5973543" y="2736596"/>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263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18%</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128BB368-6AE3-40CC-8D6B-F1F1EA1EDBD0}"/>
                  </a:ext>
                </a:extLst>
              </p:cNvPr>
              <p:cNvSpPr txBox="1"/>
              <p:nvPr/>
            </p:nvSpPr>
            <p:spPr>
              <a:xfrm>
                <a:off x="5532374" y="374336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87</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6</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45CCF3A2-F99C-41CD-8C65-6F91A4C9433D}"/>
                </a:ext>
              </a:extLst>
            </p:cNvPr>
            <p:cNvSpPr txBox="1"/>
            <p:nvPr/>
          </p:nvSpPr>
          <p:spPr>
            <a:xfrm>
              <a:off x="822960" y="3797385"/>
              <a:ext cx="1942222" cy="461665"/>
            </a:xfrm>
            <a:prstGeom prst="rect">
              <a:avLst/>
            </a:prstGeom>
            <a:noFill/>
          </p:spPr>
          <p:txBody>
            <a:bodyPr vert="horz" wrap="squar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Year-to-year change </a:t>
              </a:r>
            </a:p>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constant 2019 US$ (million)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year-to-year per cent change</a:t>
              </a:r>
            </a:p>
          </p:txBody>
        </p:sp>
        <p:grpSp>
          <p:nvGrpSpPr>
            <p:cNvPr id="43" name="Group 42">
              <a:extLst>
                <a:ext uri="{FF2B5EF4-FFF2-40B4-BE49-F238E27FC236}">
                  <a16:creationId xmlns:a16="http://schemas.microsoft.com/office/drawing/2014/main" id="{C69DF957-9B26-46B4-B7C7-BA59650A821D}"/>
                </a:ext>
              </a:extLst>
            </p:cNvPr>
            <p:cNvGrpSpPr/>
            <p:nvPr/>
          </p:nvGrpSpPr>
          <p:grpSpPr>
            <a:xfrm>
              <a:off x="2971800" y="5382870"/>
              <a:ext cx="4800600" cy="399217"/>
              <a:chOff x="2971800" y="5382870"/>
              <a:chExt cx="4800600" cy="399217"/>
            </a:xfrm>
          </p:grpSpPr>
          <p:sp>
            <p:nvSpPr>
              <p:cNvPr id="44" name="TextBox 43">
                <a:extLst>
                  <a:ext uri="{FF2B5EF4-FFF2-40B4-BE49-F238E27FC236}">
                    <a16:creationId xmlns:a16="http://schemas.microsoft.com/office/drawing/2014/main" id="{2DE8E7CD-E6BB-4F2A-BE41-8A2880094F60}"/>
                  </a:ext>
                </a:extLst>
              </p:cNvPr>
              <p:cNvSpPr txBox="1"/>
              <p:nvPr/>
            </p:nvSpPr>
            <p:spPr>
              <a:xfrm>
                <a:off x="3163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45" name="TextBox 44">
                <a:extLst>
                  <a:ext uri="{FF2B5EF4-FFF2-40B4-BE49-F238E27FC236}">
                    <a16:creationId xmlns:a16="http://schemas.microsoft.com/office/drawing/2014/main" id="{D6053F56-374A-4800-A786-79166D99580C}"/>
                  </a:ext>
                </a:extLst>
              </p:cNvPr>
              <p:cNvSpPr txBox="1"/>
              <p:nvPr/>
            </p:nvSpPr>
            <p:spPr>
              <a:xfrm>
                <a:off x="3621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46" name="TextBox 45">
                <a:extLst>
                  <a:ext uri="{FF2B5EF4-FFF2-40B4-BE49-F238E27FC236}">
                    <a16:creationId xmlns:a16="http://schemas.microsoft.com/office/drawing/2014/main" id="{2135D958-5D07-4ADD-AA12-ADCB20C78CD1}"/>
                  </a:ext>
                </a:extLst>
              </p:cNvPr>
              <p:cNvSpPr txBox="1"/>
              <p:nvPr/>
            </p:nvSpPr>
            <p:spPr>
              <a:xfrm>
                <a:off x="4078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47" name="TextBox 46">
                <a:extLst>
                  <a:ext uri="{FF2B5EF4-FFF2-40B4-BE49-F238E27FC236}">
                    <a16:creationId xmlns:a16="http://schemas.microsoft.com/office/drawing/2014/main" id="{498F8426-0A5D-4FC7-9404-F4D41BDC751C}"/>
                  </a:ext>
                </a:extLst>
              </p:cNvPr>
              <p:cNvSpPr txBox="1"/>
              <p:nvPr/>
            </p:nvSpPr>
            <p:spPr>
              <a:xfrm>
                <a:off x="4535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48" name="TextBox 47">
                <a:extLst>
                  <a:ext uri="{FF2B5EF4-FFF2-40B4-BE49-F238E27FC236}">
                    <a16:creationId xmlns:a16="http://schemas.microsoft.com/office/drawing/2014/main" id="{3A7B48EF-0931-4BBF-B43E-5581AEA141A9}"/>
                  </a:ext>
                </a:extLst>
              </p:cNvPr>
              <p:cNvSpPr txBox="1"/>
              <p:nvPr/>
            </p:nvSpPr>
            <p:spPr>
              <a:xfrm>
                <a:off x="4992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49" name="TextBox 48">
                <a:extLst>
                  <a:ext uri="{FF2B5EF4-FFF2-40B4-BE49-F238E27FC236}">
                    <a16:creationId xmlns:a16="http://schemas.microsoft.com/office/drawing/2014/main" id="{52382F99-9F25-48DC-A3A1-7042275D9709}"/>
                  </a:ext>
                </a:extLst>
              </p:cNvPr>
              <p:cNvSpPr txBox="1"/>
              <p:nvPr/>
            </p:nvSpPr>
            <p:spPr>
              <a:xfrm>
                <a:off x="54498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50" name="TextBox 49">
                <a:extLst>
                  <a:ext uri="{FF2B5EF4-FFF2-40B4-BE49-F238E27FC236}">
                    <a16:creationId xmlns:a16="http://schemas.microsoft.com/office/drawing/2014/main" id="{927EA796-5BE7-454E-8DAA-1827641E4206}"/>
                  </a:ext>
                </a:extLst>
              </p:cNvPr>
              <p:cNvSpPr txBox="1"/>
              <p:nvPr/>
            </p:nvSpPr>
            <p:spPr>
              <a:xfrm>
                <a:off x="59070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51" name="TextBox 50">
                <a:extLst>
                  <a:ext uri="{FF2B5EF4-FFF2-40B4-BE49-F238E27FC236}">
                    <a16:creationId xmlns:a16="http://schemas.microsoft.com/office/drawing/2014/main" id="{997D092D-484C-4412-AEBB-89DC777374E4}"/>
                  </a:ext>
                </a:extLst>
              </p:cNvPr>
              <p:cNvSpPr txBox="1"/>
              <p:nvPr/>
            </p:nvSpPr>
            <p:spPr>
              <a:xfrm>
                <a:off x="63642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52" name="TextBox 51">
                <a:extLst>
                  <a:ext uri="{FF2B5EF4-FFF2-40B4-BE49-F238E27FC236}">
                    <a16:creationId xmlns:a16="http://schemas.microsoft.com/office/drawing/2014/main" id="{C613B758-D1E8-4274-A3D9-A343672DDC80}"/>
                  </a:ext>
                </a:extLst>
              </p:cNvPr>
              <p:cNvSpPr txBox="1"/>
              <p:nvPr/>
            </p:nvSpPr>
            <p:spPr>
              <a:xfrm>
                <a:off x="68214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53" name="TextBox 52">
                <a:extLst>
                  <a:ext uri="{FF2B5EF4-FFF2-40B4-BE49-F238E27FC236}">
                    <a16:creationId xmlns:a16="http://schemas.microsoft.com/office/drawing/2014/main" id="{61F5F0A0-15DC-4F21-932E-D8651186B81C}"/>
                  </a:ext>
                </a:extLst>
              </p:cNvPr>
              <p:cNvSpPr txBox="1"/>
              <p:nvPr/>
            </p:nvSpPr>
            <p:spPr>
              <a:xfrm>
                <a:off x="7278624" y="5474310"/>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cxnSp>
            <p:nvCxnSpPr>
              <p:cNvPr id="54" name="Straight Connector 53">
                <a:extLst>
                  <a:ext uri="{FF2B5EF4-FFF2-40B4-BE49-F238E27FC236}">
                    <a16:creationId xmlns:a16="http://schemas.microsoft.com/office/drawing/2014/main" id="{B3B1E780-751D-4A6A-964C-FF8C456B46B9}"/>
                  </a:ext>
                </a:extLst>
              </p:cNvPr>
              <p:cNvCxnSpPr/>
              <p:nvPr/>
            </p:nvCxnSpPr>
            <p:spPr>
              <a:xfrm>
                <a:off x="2971800" y="5382870"/>
                <a:ext cx="48006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407334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734800" cy="4389120"/>
          </a:xfrm>
        </p:spPr>
        <p:txBody>
          <a:bodyPr lIns="0" tIns="0" rIns="0" bIns="0" anchor="t" anchorCtr="0"/>
          <a:lstStyle/>
          <a:p>
            <a:pPr>
              <a:lnSpc>
                <a:spcPct val="100000"/>
              </a:lnSpc>
              <a:spcBef>
                <a:spcPts val="0"/>
              </a:spcBef>
            </a:pPr>
            <a:r>
              <a:rPr lang="en-US" dirty="0"/>
              <a:t>Women (15–49 years) who have their demand for family planning satisfied by modern methods, </a:t>
            </a:r>
          </a:p>
          <a:p>
            <a:pPr>
              <a:lnSpc>
                <a:spcPct val="100000"/>
              </a:lnSpc>
              <a:spcBef>
                <a:spcPts val="0"/>
              </a:spcBef>
            </a:pPr>
            <a:r>
              <a:rPr lang="en-US" dirty="0"/>
              <a:t>by place of residence, countries with available data, 2015–2020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7" name="Group 6">
            <a:extLst>
              <a:ext uri="{FF2B5EF4-FFF2-40B4-BE49-F238E27FC236}">
                <a16:creationId xmlns:a16="http://schemas.microsoft.com/office/drawing/2014/main" id="{BBA1069F-0EC8-460F-877F-9E5F47500E02}"/>
              </a:ext>
            </a:extLst>
          </p:cNvPr>
          <p:cNvGrpSpPr/>
          <p:nvPr/>
        </p:nvGrpSpPr>
        <p:grpSpPr>
          <a:xfrm>
            <a:off x="457198" y="2103120"/>
            <a:ext cx="10573558" cy="4451568"/>
            <a:chOff x="457198" y="2103120"/>
            <a:chExt cx="10573558" cy="44515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11651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2015–2020.</a:t>
              </a:r>
            </a:p>
          </p:txBody>
        </p:sp>
        <p:grpSp>
          <p:nvGrpSpPr>
            <p:cNvPr id="3" name="Group 2">
              <a:extLst>
                <a:ext uri="{FF2B5EF4-FFF2-40B4-BE49-F238E27FC236}">
                  <a16:creationId xmlns:a16="http://schemas.microsoft.com/office/drawing/2014/main" id="{D8B3AE8C-5F3A-4BAE-933B-F5F35E63E7CF}"/>
                </a:ext>
              </a:extLst>
            </p:cNvPr>
            <p:cNvGrpSpPr/>
            <p:nvPr/>
          </p:nvGrpSpPr>
          <p:grpSpPr>
            <a:xfrm>
              <a:off x="1131494" y="5577840"/>
              <a:ext cx="767571" cy="514839"/>
              <a:chOff x="1131494" y="5394960"/>
              <a:chExt cx="767571" cy="514839"/>
            </a:xfrm>
          </p:grpSpPr>
          <p:sp>
            <p:nvSpPr>
              <p:cNvPr id="206" name="Oval 205">
                <a:extLst>
                  <a:ext uri="{FF2B5EF4-FFF2-40B4-BE49-F238E27FC236}">
                    <a16:creationId xmlns:a16="http://schemas.microsoft.com/office/drawing/2014/main" id="{B61731CA-C61D-434B-8B4C-9C8CEB58FCD6}"/>
                  </a:ext>
                </a:extLst>
              </p:cNvPr>
              <p:cNvSpPr/>
              <p:nvPr/>
            </p:nvSpPr>
            <p:spPr>
              <a:xfrm>
                <a:off x="1131494" y="5713220"/>
                <a:ext cx="128016" cy="128016"/>
              </a:xfrm>
              <a:prstGeom prst="ellipse">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1CC778BF-C7E2-4A33-8685-96A8CF8EE989}"/>
                  </a:ext>
                </a:extLst>
              </p:cNvPr>
              <p:cNvSpPr txBox="1"/>
              <p:nvPr/>
            </p:nvSpPr>
            <p:spPr>
              <a:xfrm>
                <a:off x="1259146" y="5637930"/>
                <a:ext cx="583814"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Rural</a:t>
                </a:r>
              </a:p>
            </p:txBody>
          </p:sp>
          <p:sp>
            <p:nvSpPr>
              <p:cNvPr id="208" name="TextBox 207">
                <a:extLst>
                  <a:ext uri="{FF2B5EF4-FFF2-40B4-BE49-F238E27FC236}">
                    <a16:creationId xmlns:a16="http://schemas.microsoft.com/office/drawing/2014/main" id="{09A22557-0DFB-4F9E-87E4-2C6E6517FAFC}"/>
                  </a:ext>
                </a:extLst>
              </p:cNvPr>
              <p:cNvSpPr txBox="1"/>
              <p:nvPr/>
            </p:nvSpPr>
            <p:spPr>
              <a:xfrm>
                <a:off x="1259146" y="5394960"/>
                <a:ext cx="639919"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Urban</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C727C145-FABE-4C1C-8178-E28C42C21EE7}"/>
                  </a:ext>
                </a:extLst>
              </p:cNvPr>
              <p:cNvSpPr/>
              <p:nvPr/>
            </p:nvSpPr>
            <p:spPr>
              <a:xfrm>
                <a:off x="1131494" y="5470250"/>
                <a:ext cx="128016" cy="128016"/>
              </a:xfrm>
              <a:prstGeom prst="ellipse">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EAF5352A-6507-4BC6-B0BA-4792DF51B854}"/>
                </a:ext>
              </a:extLst>
            </p:cNvPr>
            <p:cNvGrpSpPr/>
            <p:nvPr/>
          </p:nvGrpSpPr>
          <p:grpSpPr>
            <a:xfrm>
              <a:off x="841248" y="2377440"/>
              <a:ext cx="10189508" cy="3636540"/>
              <a:chOff x="841248" y="2148840"/>
              <a:chExt cx="10189508" cy="3636540"/>
            </a:xfrm>
          </p:grpSpPr>
          <p:sp>
            <p:nvSpPr>
              <p:cNvPr id="258" name="TextBox 257">
                <a:extLst>
                  <a:ext uri="{FF2B5EF4-FFF2-40B4-BE49-F238E27FC236}">
                    <a16:creationId xmlns:a16="http://schemas.microsoft.com/office/drawing/2014/main" id="{5119393D-6788-430F-B534-33D64B6D8C18}"/>
                  </a:ext>
                </a:extLst>
              </p:cNvPr>
              <p:cNvSpPr txBox="1"/>
              <p:nvPr/>
            </p:nvSpPr>
            <p:spPr>
              <a:xfrm>
                <a:off x="975050"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9" name="Straight Connector 258">
                <a:extLst>
                  <a:ext uri="{FF2B5EF4-FFF2-40B4-BE49-F238E27FC236}">
                    <a16:creationId xmlns:a16="http://schemas.microsoft.com/office/drawing/2014/main" id="{1C8AFDC9-50F2-4D76-BA96-07513CCB7189}"/>
                  </a:ext>
                </a:extLst>
              </p:cNvPr>
              <p:cNvCxnSpPr/>
              <p:nvPr/>
            </p:nvCxnSpPr>
            <p:spPr>
              <a:xfrm>
                <a:off x="1383836"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84ED19B6-584C-4E22-ABE5-FC4C66645EF3}"/>
                  </a:ext>
                </a:extLst>
              </p:cNvPr>
              <p:cNvCxnSpPr/>
              <p:nvPr/>
            </p:nvCxnSpPr>
            <p:spPr>
              <a:xfrm>
                <a:off x="1383836"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3BCDFC52-C096-4399-986C-FDF1017653E3}"/>
                  </a:ext>
                </a:extLst>
              </p:cNvPr>
              <p:cNvCxnSpPr/>
              <p:nvPr/>
            </p:nvCxnSpPr>
            <p:spPr>
              <a:xfrm>
                <a:off x="1383836"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F3EE24A5-474D-4150-99A5-74BCED281593}"/>
                  </a:ext>
                </a:extLst>
              </p:cNvPr>
              <p:cNvCxnSpPr/>
              <p:nvPr/>
            </p:nvCxnSpPr>
            <p:spPr>
              <a:xfrm>
                <a:off x="1383836"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40C8A431-FAFD-43F6-A8AB-25D2BEF1A334}"/>
                  </a:ext>
                </a:extLst>
              </p:cNvPr>
              <p:cNvCxnSpPr/>
              <p:nvPr/>
            </p:nvCxnSpPr>
            <p:spPr>
              <a:xfrm>
                <a:off x="1383836" y="4086171"/>
                <a:ext cx="9646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345EA0F6-93AF-4817-82EC-B0DAD852F31E}"/>
                  </a:ext>
                </a:extLst>
              </p:cNvPr>
              <p:cNvCxnSpPr/>
              <p:nvPr/>
            </p:nvCxnSpPr>
            <p:spPr>
              <a:xfrm>
                <a:off x="1383836"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5" name="TextBox 264">
                <a:extLst>
                  <a:ext uri="{FF2B5EF4-FFF2-40B4-BE49-F238E27FC236}">
                    <a16:creationId xmlns:a16="http://schemas.microsoft.com/office/drawing/2014/main" id="{52EEB2B4-B996-4193-9AA6-A3551E3AB123}"/>
                  </a:ext>
                </a:extLst>
              </p:cNvPr>
              <p:cNvSpPr txBox="1"/>
              <p:nvPr/>
            </p:nvSpPr>
            <p:spPr>
              <a:xfrm>
                <a:off x="1016728"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6" name="TextBox 265">
                <a:extLst>
                  <a:ext uri="{FF2B5EF4-FFF2-40B4-BE49-F238E27FC236}">
                    <a16:creationId xmlns:a16="http://schemas.microsoft.com/office/drawing/2014/main" id="{48181CB4-9DA6-4D54-8EFF-70DA72ACFCA6}"/>
                  </a:ext>
                </a:extLst>
              </p:cNvPr>
              <p:cNvSpPr txBox="1"/>
              <p:nvPr/>
            </p:nvSpPr>
            <p:spPr>
              <a:xfrm>
                <a:off x="1060010"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2EA03A08-758C-4708-8D57-965DA8366C25}"/>
                  </a:ext>
                </a:extLst>
              </p:cNvPr>
              <p:cNvSpPr txBox="1"/>
              <p:nvPr/>
            </p:nvSpPr>
            <p:spPr>
              <a:xfrm>
                <a:off x="1144968"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8" name="Straight Connector 267">
                <a:extLst>
                  <a:ext uri="{FF2B5EF4-FFF2-40B4-BE49-F238E27FC236}">
                    <a16:creationId xmlns:a16="http://schemas.microsoft.com/office/drawing/2014/main" id="{CA3A29A0-E4AD-461C-9019-6BEF7434CED4}"/>
                  </a:ext>
                </a:extLst>
              </p:cNvPr>
              <p:cNvCxnSpPr/>
              <p:nvPr/>
            </p:nvCxnSpPr>
            <p:spPr>
              <a:xfrm>
                <a:off x="1383836"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9" name="TextBox 268">
                <a:extLst>
                  <a:ext uri="{FF2B5EF4-FFF2-40B4-BE49-F238E27FC236}">
                    <a16:creationId xmlns:a16="http://schemas.microsoft.com/office/drawing/2014/main" id="{8650239A-142A-4578-9D52-9919C77A1730}"/>
                  </a:ext>
                </a:extLst>
              </p:cNvPr>
              <p:cNvSpPr txBox="1"/>
              <p:nvPr/>
            </p:nvSpPr>
            <p:spPr>
              <a:xfrm>
                <a:off x="1060010"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0" name="Straight Connector 269">
                <a:extLst>
                  <a:ext uri="{FF2B5EF4-FFF2-40B4-BE49-F238E27FC236}">
                    <a16:creationId xmlns:a16="http://schemas.microsoft.com/office/drawing/2014/main" id="{2989F831-F2D1-48F3-B144-6AC8FBCBECB6}"/>
                  </a:ext>
                </a:extLst>
              </p:cNvPr>
              <p:cNvCxnSpPr/>
              <p:nvPr/>
            </p:nvCxnSpPr>
            <p:spPr>
              <a:xfrm>
                <a:off x="1383836"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D8A0C91-35C9-4E23-AF6E-67BFA364704B}"/>
                  </a:ext>
                </a:extLst>
              </p:cNvPr>
              <p:cNvCxnSpPr/>
              <p:nvPr/>
            </p:nvCxnSpPr>
            <p:spPr>
              <a:xfrm>
                <a:off x="138383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3DF2BEF-2329-4E37-8F61-3389FB70154D}"/>
                  </a:ext>
                </a:extLst>
              </p:cNvPr>
              <p:cNvCxnSpPr/>
              <p:nvPr/>
            </p:nvCxnSpPr>
            <p:spPr>
              <a:xfrm>
                <a:off x="1383836"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3" name="TextBox 272">
                <a:extLst>
                  <a:ext uri="{FF2B5EF4-FFF2-40B4-BE49-F238E27FC236}">
                    <a16:creationId xmlns:a16="http://schemas.microsoft.com/office/drawing/2014/main" id="{89F1C099-99EC-4A8B-B9CE-05F49DCFEA0C}"/>
                  </a:ext>
                </a:extLst>
              </p:cNvPr>
              <p:cNvSpPr txBox="1"/>
              <p:nvPr/>
            </p:nvSpPr>
            <p:spPr>
              <a:xfrm>
                <a:off x="1060010"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4" name="Straight Connector 273">
                <a:extLst>
                  <a:ext uri="{FF2B5EF4-FFF2-40B4-BE49-F238E27FC236}">
                    <a16:creationId xmlns:a16="http://schemas.microsoft.com/office/drawing/2014/main" id="{ECFC7EF8-C11E-4AB9-9AE8-167786EB58D2}"/>
                  </a:ext>
                </a:extLst>
              </p:cNvPr>
              <p:cNvCxnSpPr/>
              <p:nvPr/>
            </p:nvCxnSpPr>
            <p:spPr>
              <a:xfrm>
                <a:off x="1383836"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6" name="object 10">
                <a:extLst>
                  <a:ext uri="{FF2B5EF4-FFF2-40B4-BE49-F238E27FC236}">
                    <a16:creationId xmlns:a16="http://schemas.microsoft.com/office/drawing/2014/main" id="{BE55C874-703F-4080-A483-6E32580BDA63}"/>
                  </a:ext>
                </a:extLst>
              </p:cNvPr>
              <p:cNvSpPr txBox="1"/>
              <p:nvPr/>
            </p:nvSpPr>
            <p:spPr>
              <a:xfrm>
                <a:off x="841248"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7" name="TextBox 276">
                <a:extLst>
                  <a:ext uri="{FF2B5EF4-FFF2-40B4-BE49-F238E27FC236}">
                    <a16:creationId xmlns:a16="http://schemas.microsoft.com/office/drawing/2014/main" id="{D01193E9-7D0C-4C14-99A1-3623605F42EC}"/>
                  </a:ext>
                </a:extLst>
              </p:cNvPr>
              <p:cNvSpPr txBox="1"/>
              <p:nvPr/>
            </p:nvSpPr>
            <p:spPr>
              <a:xfrm>
                <a:off x="1641988" y="4216542"/>
                <a:ext cx="153888" cy="53380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Myanmar</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8" name="TextBox 277">
                <a:extLst>
                  <a:ext uri="{FF2B5EF4-FFF2-40B4-BE49-F238E27FC236}">
                    <a16:creationId xmlns:a16="http://schemas.microsoft.com/office/drawing/2014/main" id="{23732678-3639-4D59-BF7C-817EB5DF9EA2}"/>
                  </a:ext>
                </a:extLst>
              </p:cNvPr>
              <p:cNvSpPr txBox="1"/>
              <p:nvPr/>
            </p:nvSpPr>
            <p:spPr>
              <a:xfrm>
                <a:off x="676656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3CBA27C3-2A6E-420F-A8A6-39004BA51937}"/>
                  </a:ext>
                </a:extLst>
              </p:cNvPr>
              <p:cNvSpPr txBox="1"/>
              <p:nvPr/>
            </p:nvSpPr>
            <p:spPr>
              <a:xfrm>
                <a:off x="1965960" y="4216542"/>
                <a:ext cx="153888" cy="460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Ethiopia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0" name="TextBox 279">
                <a:extLst>
                  <a:ext uri="{FF2B5EF4-FFF2-40B4-BE49-F238E27FC236}">
                    <a16:creationId xmlns:a16="http://schemas.microsoft.com/office/drawing/2014/main" id="{2BEDCD34-6B77-42EF-AB6A-962E9BB05C5A}"/>
                  </a:ext>
                </a:extLst>
              </p:cNvPr>
              <p:cNvSpPr txBox="1"/>
              <p:nvPr/>
            </p:nvSpPr>
            <p:spPr>
              <a:xfrm>
                <a:off x="2286000"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1" name="TextBox 280">
                <a:extLst>
                  <a:ext uri="{FF2B5EF4-FFF2-40B4-BE49-F238E27FC236}">
                    <a16:creationId xmlns:a16="http://schemas.microsoft.com/office/drawing/2014/main" id="{500D5FE0-4137-44F4-8458-0985FB2AD699}"/>
                  </a:ext>
                </a:extLst>
              </p:cNvPr>
              <p:cNvSpPr txBox="1"/>
              <p:nvPr/>
            </p:nvSpPr>
            <p:spPr>
              <a:xfrm>
                <a:off x="2606040"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2" name="TextBox 281">
                <a:extLst>
                  <a:ext uri="{FF2B5EF4-FFF2-40B4-BE49-F238E27FC236}">
                    <a16:creationId xmlns:a16="http://schemas.microsoft.com/office/drawing/2014/main" id="{8E851EA7-5A75-4E69-A468-316EA1B5E7F7}"/>
                  </a:ext>
                </a:extLst>
              </p:cNvPr>
              <p:cNvSpPr txBox="1"/>
              <p:nvPr/>
            </p:nvSpPr>
            <p:spPr>
              <a:xfrm>
                <a:off x="2926080" y="4218604"/>
                <a:ext cx="153888" cy="5398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AF5628EF-B3FA-472C-9DC9-27E7182A0629}"/>
                  </a:ext>
                </a:extLst>
              </p:cNvPr>
              <p:cNvSpPr/>
              <p:nvPr/>
            </p:nvSpPr>
            <p:spPr>
              <a:xfrm>
                <a:off x="1655064" y="260460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63A20985-736F-41B3-97D1-D8B59E3753F4}"/>
                  </a:ext>
                </a:extLst>
              </p:cNvPr>
              <p:cNvSpPr/>
              <p:nvPr/>
            </p:nvSpPr>
            <p:spPr>
              <a:xfrm>
                <a:off x="1655064" y="272033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42363CE9-477C-4E0E-B9D3-0577EA0EB752}"/>
                  </a:ext>
                </a:extLst>
              </p:cNvPr>
              <p:cNvSpPr/>
              <p:nvPr/>
            </p:nvSpPr>
            <p:spPr>
              <a:xfrm>
                <a:off x="1975104" y="262365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7140B3E5-0AA5-43D1-B1D5-3C5CC9E2E44F}"/>
                  </a:ext>
                </a:extLst>
              </p:cNvPr>
              <p:cNvSpPr/>
              <p:nvPr/>
            </p:nvSpPr>
            <p:spPr>
              <a:xfrm>
                <a:off x="1975104" y="299894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B313C12B-11AD-40CE-8D76-00F0B1A15D3F}"/>
                  </a:ext>
                </a:extLst>
              </p:cNvPr>
              <p:cNvSpPr/>
              <p:nvPr/>
            </p:nvSpPr>
            <p:spPr>
              <a:xfrm>
                <a:off x="2295144" y="265699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8DF07E83-7385-436A-A4F7-B54A75450422}"/>
                  </a:ext>
                </a:extLst>
              </p:cNvPr>
              <p:cNvSpPr/>
              <p:nvPr/>
            </p:nvSpPr>
            <p:spPr>
              <a:xfrm>
                <a:off x="2295144" y="270367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597C4F6E-A837-449D-BDC1-89A7B56D9F23}"/>
                  </a:ext>
                </a:extLst>
              </p:cNvPr>
              <p:cNvSpPr/>
              <p:nvPr/>
            </p:nvSpPr>
            <p:spPr>
              <a:xfrm>
                <a:off x="2615184" y="267842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AF49988D-D96B-4363-AF15-20D81A1E895B}"/>
                  </a:ext>
                </a:extLst>
              </p:cNvPr>
              <p:cNvSpPr/>
              <p:nvPr/>
            </p:nvSpPr>
            <p:spPr>
              <a:xfrm>
                <a:off x="2615184" y="273700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9D62109C-6D73-4025-814D-445EFCF83E95}"/>
                  </a:ext>
                </a:extLst>
              </p:cNvPr>
              <p:cNvSpPr/>
              <p:nvPr/>
            </p:nvSpPr>
            <p:spPr>
              <a:xfrm>
                <a:off x="2935224" y="268794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EAFEFA5E-13F1-45AB-B0BD-1364066CD4C5}"/>
                  </a:ext>
                </a:extLst>
              </p:cNvPr>
              <p:cNvSpPr/>
              <p:nvPr/>
            </p:nvSpPr>
            <p:spPr>
              <a:xfrm>
                <a:off x="2935224" y="259651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TextBox 292">
                <a:extLst>
                  <a:ext uri="{FF2B5EF4-FFF2-40B4-BE49-F238E27FC236}">
                    <a16:creationId xmlns:a16="http://schemas.microsoft.com/office/drawing/2014/main" id="{7C636694-C56B-421B-8C2A-42B9D47D483A}"/>
                  </a:ext>
                </a:extLst>
              </p:cNvPr>
              <p:cNvSpPr txBox="1"/>
              <p:nvPr/>
            </p:nvSpPr>
            <p:spPr>
              <a:xfrm>
                <a:off x="3246120"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4" name="TextBox 293">
                <a:extLst>
                  <a:ext uri="{FF2B5EF4-FFF2-40B4-BE49-F238E27FC236}">
                    <a16:creationId xmlns:a16="http://schemas.microsoft.com/office/drawing/2014/main" id="{36466C71-0F99-44EC-ADD4-8E558B740290}"/>
                  </a:ext>
                </a:extLst>
              </p:cNvPr>
              <p:cNvSpPr txBox="1"/>
              <p:nvPr/>
            </p:nvSpPr>
            <p:spPr>
              <a:xfrm>
                <a:off x="356616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5" name="TextBox 294">
                <a:extLst>
                  <a:ext uri="{FF2B5EF4-FFF2-40B4-BE49-F238E27FC236}">
                    <a16:creationId xmlns:a16="http://schemas.microsoft.com/office/drawing/2014/main" id="{C20BB64D-39E9-4774-B4DC-1770BE100B48}"/>
                  </a:ext>
                </a:extLst>
              </p:cNvPr>
              <p:cNvSpPr txBox="1"/>
              <p:nvPr/>
            </p:nvSpPr>
            <p:spPr>
              <a:xfrm>
                <a:off x="3886200"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6" name="TextBox 295">
                <a:extLst>
                  <a:ext uri="{FF2B5EF4-FFF2-40B4-BE49-F238E27FC236}">
                    <a16:creationId xmlns:a16="http://schemas.microsoft.com/office/drawing/2014/main" id="{62AFD1CE-2479-45BC-A751-D8B945CB092F}"/>
                  </a:ext>
                </a:extLst>
              </p:cNvPr>
              <p:cNvSpPr txBox="1"/>
              <p:nvPr/>
            </p:nvSpPr>
            <p:spPr>
              <a:xfrm>
                <a:off x="420624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7" name="TextBox 296">
                <a:extLst>
                  <a:ext uri="{FF2B5EF4-FFF2-40B4-BE49-F238E27FC236}">
                    <a16:creationId xmlns:a16="http://schemas.microsoft.com/office/drawing/2014/main" id="{80140A84-14B7-4008-8E10-1F17A2F7564B}"/>
                  </a:ext>
                </a:extLst>
              </p:cNvPr>
              <p:cNvSpPr txBox="1"/>
              <p:nvPr/>
            </p:nvSpPr>
            <p:spPr>
              <a:xfrm>
                <a:off x="4526280"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8" name="TextBox 297">
                <a:extLst>
                  <a:ext uri="{FF2B5EF4-FFF2-40B4-BE49-F238E27FC236}">
                    <a16:creationId xmlns:a16="http://schemas.microsoft.com/office/drawing/2014/main" id="{9FF3126B-4B49-4C7B-B660-8F2BC7C492F0}"/>
                  </a:ext>
                </a:extLst>
              </p:cNvPr>
              <p:cNvSpPr txBox="1"/>
              <p:nvPr/>
            </p:nvSpPr>
            <p:spPr>
              <a:xfrm>
                <a:off x="484632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9" name="TextBox 298">
                <a:extLst>
                  <a:ext uri="{FF2B5EF4-FFF2-40B4-BE49-F238E27FC236}">
                    <a16:creationId xmlns:a16="http://schemas.microsoft.com/office/drawing/2014/main" id="{97B64213-3FB9-437B-963F-671728588949}"/>
                  </a:ext>
                </a:extLst>
              </p:cNvPr>
              <p:cNvSpPr txBox="1"/>
              <p:nvPr/>
            </p:nvSpPr>
            <p:spPr>
              <a:xfrm>
                <a:off x="5166360"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0" name="TextBox 299">
                <a:extLst>
                  <a:ext uri="{FF2B5EF4-FFF2-40B4-BE49-F238E27FC236}">
                    <a16:creationId xmlns:a16="http://schemas.microsoft.com/office/drawing/2014/main" id="{CF35C5FA-0BB8-4EFE-8430-4908FD375FF2}"/>
                  </a:ext>
                </a:extLst>
              </p:cNvPr>
              <p:cNvSpPr txBox="1"/>
              <p:nvPr/>
            </p:nvSpPr>
            <p:spPr>
              <a:xfrm>
                <a:off x="5486400" y="4218604"/>
                <a:ext cx="153888" cy="527384"/>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1" name="TextBox 300">
                <a:extLst>
                  <a:ext uri="{FF2B5EF4-FFF2-40B4-BE49-F238E27FC236}">
                    <a16:creationId xmlns:a16="http://schemas.microsoft.com/office/drawing/2014/main" id="{4DEA5F6C-59D9-447E-B925-F159B3A81278}"/>
                  </a:ext>
                </a:extLst>
              </p:cNvPr>
              <p:cNvSpPr txBox="1"/>
              <p:nvPr/>
            </p:nvSpPr>
            <p:spPr>
              <a:xfrm>
                <a:off x="5806440"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2" name="TextBox 301">
                <a:extLst>
                  <a:ext uri="{FF2B5EF4-FFF2-40B4-BE49-F238E27FC236}">
                    <a16:creationId xmlns:a16="http://schemas.microsoft.com/office/drawing/2014/main" id="{C40725DB-A99E-49FC-8EE2-792212D60C4E}"/>
                  </a:ext>
                </a:extLst>
              </p:cNvPr>
              <p:cNvSpPr txBox="1"/>
              <p:nvPr/>
            </p:nvSpPr>
            <p:spPr>
              <a:xfrm>
                <a:off x="6126480"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3" name="TextBox 302">
                <a:extLst>
                  <a:ext uri="{FF2B5EF4-FFF2-40B4-BE49-F238E27FC236}">
                    <a16:creationId xmlns:a16="http://schemas.microsoft.com/office/drawing/2014/main" id="{8A3CF78A-4126-4F58-8A63-43F55ECFD50F}"/>
                  </a:ext>
                </a:extLst>
              </p:cNvPr>
              <p:cNvSpPr txBox="1"/>
              <p:nvPr/>
            </p:nvSpPr>
            <p:spPr>
              <a:xfrm>
                <a:off x="6446520"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4" name="TextBox 303">
                <a:extLst>
                  <a:ext uri="{FF2B5EF4-FFF2-40B4-BE49-F238E27FC236}">
                    <a16:creationId xmlns:a16="http://schemas.microsoft.com/office/drawing/2014/main" id="{0AF26CA6-21E5-43EC-B03E-B50EB31E7FB1}"/>
                  </a:ext>
                </a:extLst>
              </p:cNvPr>
              <p:cNvSpPr txBox="1"/>
              <p:nvPr/>
            </p:nvSpPr>
            <p:spPr>
              <a:xfrm>
                <a:off x="7086600"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5" name="TextBox 304">
                <a:extLst>
                  <a:ext uri="{FF2B5EF4-FFF2-40B4-BE49-F238E27FC236}">
                    <a16:creationId xmlns:a16="http://schemas.microsoft.com/office/drawing/2014/main" id="{393F3247-503A-4CED-BFCC-B39C472435A9}"/>
                  </a:ext>
                </a:extLst>
              </p:cNvPr>
              <p:cNvSpPr txBox="1"/>
              <p:nvPr/>
            </p:nvSpPr>
            <p:spPr>
              <a:xfrm>
                <a:off x="7726680"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6" name="TextBox 305">
                <a:extLst>
                  <a:ext uri="{FF2B5EF4-FFF2-40B4-BE49-F238E27FC236}">
                    <a16:creationId xmlns:a16="http://schemas.microsoft.com/office/drawing/2014/main" id="{B82D52CD-4811-4787-998F-4FE11D9CCE44}"/>
                  </a:ext>
                </a:extLst>
              </p:cNvPr>
              <p:cNvSpPr txBox="1"/>
              <p:nvPr/>
            </p:nvSpPr>
            <p:spPr>
              <a:xfrm>
                <a:off x="8046720" y="4218604"/>
                <a:ext cx="153888" cy="37414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Liberia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7" name="TextBox 306">
                <a:extLst>
                  <a:ext uri="{FF2B5EF4-FFF2-40B4-BE49-F238E27FC236}">
                    <a16:creationId xmlns:a16="http://schemas.microsoft.com/office/drawing/2014/main" id="{C99B2583-22D0-4492-A6CE-E48B8F92F208}"/>
                  </a:ext>
                </a:extLst>
              </p:cNvPr>
              <p:cNvSpPr txBox="1"/>
              <p:nvPr/>
            </p:nvSpPr>
            <p:spPr>
              <a:xfrm>
                <a:off x="836676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8" name="TextBox 307">
                <a:extLst>
                  <a:ext uri="{FF2B5EF4-FFF2-40B4-BE49-F238E27FC236}">
                    <a16:creationId xmlns:a16="http://schemas.microsoft.com/office/drawing/2014/main" id="{D32E9BA3-C1DA-4431-B53B-A26425A1A125}"/>
                  </a:ext>
                </a:extLst>
              </p:cNvPr>
              <p:cNvSpPr txBox="1"/>
              <p:nvPr/>
            </p:nvSpPr>
            <p:spPr>
              <a:xfrm>
                <a:off x="8686800" y="4218604"/>
                <a:ext cx="153888" cy="6687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Timor-Leste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9" name="TextBox 308">
                <a:extLst>
                  <a:ext uri="{FF2B5EF4-FFF2-40B4-BE49-F238E27FC236}">
                    <a16:creationId xmlns:a16="http://schemas.microsoft.com/office/drawing/2014/main" id="{BEC38E32-CADD-493A-8D51-EB3C515FB439}"/>
                  </a:ext>
                </a:extLst>
              </p:cNvPr>
              <p:cNvSpPr txBox="1"/>
              <p:nvPr/>
            </p:nvSpPr>
            <p:spPr>
              <a:xfrm>
                <a:off x="9006840" y="4218604"/>
                <a:ext cx="153888" cy="4395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0" name="TextBox 309">
                <a:extLst>
                  <a:ext uri="{FF2B5EF4-FFF2-40B4-BE49-F238E27FC236}">
                    <a16:creationId xmlns:a16="http://schemas.microsoft.com/office/drawing/2014/main" id="{00655241-19A8-4573-B7C3-74B4DC3ABE8E}"/>
                  </a:ext>
                </a:extLst>
              </p:cNvPr>
              <p:cNvSpPr txBox="1"/>
              <p:nvPr/>
            </p:nvSpPr>
            <p:spPr>
              <a:xfrm>
                <a:off x="9326880"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1" name="TextBox 310">
                <a:extLst>
                  <a:ext uri="{FF2B5EF4-FFF2-40B4-BE49-F238E27FC236}">
                    <a16:creationId xmlns:a16="http://schemas.microsoft.com/office/drawing/2014/main" id="{FD4EB266-610B-4B5A-8609-E115D4D4E8DC}"/>
                  </a:ext>
                </a:extLst>
              </p:cNvPr>
              <p:cNvSpPr txBox="1"/>
              <p:nvPr/>
            </p:nvSpPr>
            <p:spPr>
              <a:xfrm>
                <a:off x="964692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2" name="TextBox 311">
                <a:extLst>
                  <a:ext uri="{FF2B5EF4-FFF2-40B4-BE49-F238E27FC236}">
                    <a16:creationId xmlns:a16="http://schemas.microsoft.com/office/drawing/2014/main" id="{6C68A1E7-2DB4-4922-A1D0-69E636AA381B}"/>
                  </a:ext>
                </a:extLst>
              </p:cNvPr>
              <p:cNvSpPr txBox="1"/>
              <p:nvPr/>
            </p:nvSpPr>
            <p:spPr>
              <a:xfrm>
                <a:off x="9966960"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3" name="TextBox 312">
                <a:extLst>
                  <a:ext uri="{FF2B5EF4-FFF2-40B4-BE49-F238E27FC236}">
                    <a16:creationId xmlns:a16="http://schemas.microsoft.com/office/drawing/2014/main" id="{43D17C64-DC4C-4449-8194-45E07D3FF5C5}"/>
                  </a:ext>
                </a:extLst>
              </p:cNvPr>
              <p:cNvSpPr txBox="1"/>
              <p:nvPr/>
            </p:nvSpPr>
            <p:spPr>
              <a:xfrm>
                <a:off x="10287000"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4" name="TextBox 313">
                <a:extLst>
                  <a:ext uri="{FF2B5EF4-FFF2-40B4-BE49-F238E27FC236}">
                    <a16:creationId xmlns:a16="http://schemas.microsoft.com/office/drawing/2014/main" id="{0F300F13-3B98-4CDD-A24B-EC7D48E7D800}"/>
                  </a:ext>
                </a:extLst>
              </p:cNvPr>
              <p:cNvSpPr txBox="1"/>
              <p:nvPr/>
            </p:nvSpPr>
            <p:spPr>
              <a:xfrm>
                <a:off x="10607040"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5" name="TextBox 314">
                <a:extLst>
                  <a:ext uri="{FF2B5EF4-FFF2-40B4-BE49-F238E27FC236}">
                    <a16:creationId xmlns:a16="http://schemas.microsoft.com/office/drawing/2014/main" id="{A82C804C-58ED-44D4-BCFD-F04E3F999355}"/>
                  </a:ext>
                </a:extLst>
              </p:cNvPr>
              <p:cNvSpPr txBox="1"/>
              <p:nvPr/>
            </p:nvSpPr>
            <p:spPr>
              <a:xfrm>
                <a:off x="7406640" y="4218604"/>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6E8D5545-076A-405D-8C83-A662A5E647C6}"/>
                  </a:ext>
                </a:extLst>
              </p:cNvPr>
              <p:cNvSpPr/>
              <p:nvPr/>
            </p:nvSpPr>
            <p:spPr>
              <a:xfrm>
                <a:off x="3255264" y="275938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F39D9696-9132-4123-92D0-843D3F0F6582}"/>
                  </a:ext>
                </a:extLst>
              </p:cNvPr>
              <p:cNvSpPr/>
              <p:nvPr/>
            </p:nvSpPr>
            <p:spPr>
              <a:xfrm>
                <a:off x="3255264" y="289179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2D381E0B-4AE0-4011-88B2-986E61308266}"/>
                  </a:ext>
                </a:extLst>
              </p:cNvPr>
              <p:cNvSpPr/>
              <p:nvPr/>
            </p:nvSpPr>
            <p:spPr>
              <a:xfrm>
                <a:off x="3575304" y="284749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F8FCF060-4B5A-4637-940C-2E34A4D4CC93}"/>
                  </a:ext>
                </a:extLst>
              </p:cNvPr>
              <p:cNvSpPr/>
              <p:nvPr/>
            </p:nvSpPr>
            <p:spPr>
              <a:xfrm>
                <a:off x="3575304" y="313468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CACA1518-4FA6-4F65-A030-A1CEDD2A0C2E}"/>
                  </a:ext>
                </a:extLst>
              </p:cNvPr>
              <p:cNvSpPr/>
              <p:nvPr/>
            </p:nvSpPr>
            <p:spPr>
              <a:xfrm>
                <a:off x="3895344" y="290226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929E067F-42B7-4810-A8B8-5197E9FB1F5A}"/>
                  </a:ext>
                </a:extLst>
              </p:cNvPr>
              <p:cNvSpPr/>
              <p:nvPr/>
            </p:nvSpPr>
            <p:spPr>
              <a:xfrm>
                <a:off x="3895344" y="309896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C28105FE-B62B-44F5-B227-6893475F39FB}"/>
                  </a:ext>
                </a:extLst>
              </p:cNvPr>
              <p:cNvSpPr/>
              <p:nvPr/>
            </p:nvSpPr>
            <p:spPr>
              <a:xfrm>
                <a:off x="4215384" y="295465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ECEA8843-5383-4FC9-8196-E578FC1C87C0}"/>
                  </a:ext>
                </a:extLst>
              </p:cNvPr>
              <p:cNvSpPr/>
              <p:nvPr/>
            </p:nvSpPr>
            <p:spPr>
              <a:xfrm>
                <a:off x="4215384" y="315373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4" name="Oval 323">
                <a:extLst>
                  <a:ext uri="{FF2B5EF4-FFF2-40B4-BE49-F238E27FC236}">
                    <a16:creationId xmlns:a16="http://schemas.microsoft.com/office/drawing/2014/main" id="{A3D28EDF-28CF-4AFB-8E33-865FCFC5DE4A}"/>
                  </a:ext>
                </a:extLst>
              </p:cNvPr>
              <p:cNvSpPr/>
              <p:nvPr/>
            </p:nvSpPr>
            <p:spPr>
              <a:xfrm>
                <a:off x="4535424" y="298322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5" name="Oval 324">
                <a:extLst>
                  <a:ext uri="{FF2B5EF4-FFF2-40B4-BE49-F238E27FC236}">
                    <a16:creationId xmlns:a16="http://schemas.microsoft.com/office/drawing/2014/main" id="{59A3AC8A-35A4-4AA6-B51A-1850124FF936}"/>
                  </a:ext>
                </a:extLst>
              </p:cNvPr>
              <p:cNvSpPr/>
              <p:nvPr/>
            </p:nvSpPr>
            <p:spPr>
              <a:xfrm>
                <a:off x="4535424" y="313229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6" name="Oval 325">
                <a:extLst>
                  <a:ext uri="{FF2B5EF4-FFF2-40B4-BE49-F238E27FC236}">
                    <a16:creationId xmlns:a16="http://schemas.microsoft.com/office/drawing/2014/main" id="{7FADE889-E01D-47BA-AACC-1A9C701A2E19}"/>
                  </a:ext>
                </a:extLst>
              </p:cNvPr>
              <p:cNvSpPr/>
              <p:nvPr/>
            </p:nvSpPr>
            <p:spPr>
              <a:xfrm>
                <a:off x="4855464" y="298798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7" name="Oval 326">
                <a:extLst>
                  <a:ext uri="{FF2B5EF4-FFF2-40B4-BE49-F238E27FC236}">
                    <a16:creationId xmlns:a16="http://schemas.microsoft.com/office/drawing/2014/main" id="{15E69340-10AF-4AD5-A0FE-348A8B94BD59}"/>
                  </a:ext>
                </a:extLst>
              </p:cNvPr>
              <p:cNvSpPr/>
              <p:nvPr/>
            </p:nvSpPr>
            <p:spPr>
              <a:xfrm>
                <a:off x="4855464" y="315373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8" name="Oval 327">
                <a:extLst>
                  <a:ext uri="{FF2B5EF4-FFF2-40B4-BE49-F238E27FC236}">
                    <a16:creationId xmlns:a16="http://schemas.microsoft.com/office/drawing/2014/main" id="{70B81F42-AC25-43B9-B12D-337EA8911114}"/>
                  </a:ext>
                </a:extLst>
              </p:cNvPr>
              <p:cNvSpPr/>
              <p:nvPr/>
            </p:nvSpPr>
            <p:spPr>
              <a:xfrm>
                <a:off x="5175504" y="298798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9" name="Oval 328">
                <a:extLst>
                  <a:ext uri="{FF2B5EF4-FFF2-40B4-BE49-F238E27FC236}">
                    <a16:creationId xmlns:a16="http://schemas.microsoft.com/office/drawing/2014/main" id="{3235F977-AA25-4A96-B6E0-4E5E3C240E3F}"/>
                  </a:ext>
                </a:extLst>
              </p:cNvPr>
              <p:cNvSpPr/>
              <p:nvPr/>
            </p:nvSpPr>
            <p:spPr>
              <a:xfrm>
                <a:off x="5175504" y="303228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0" name="Oval 329">
                <a:extLst>
                  <a:ext uri="{FF2B5EF4-FFF2-40B4-BE49-F238E27FC236}">
                    <a16:creationId xmlns:a16="http://schemas.microsoft.com/office/drawing/2014/main" id="{729E88E1-9459-4896-B8A1-8491D622CB03}"/>
                  </a:ext>
                </a:extLst>
              </p:cNvPr>
              <p:cNvSpPr/>
              <p:nvPr/>
            </p:nvSpPr>
            <p:spPr>
              <a:xfrm>
                <a:off x="5495544" y="298560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1" name="Oval 330">
                <a:extLst>
                  <a:ext uri="{FF2B5EF4-FFF2-40B4-BE49-F238E27FC236}">
                    <a16:creationId xmlns:a16="http://schemas.microsoft.com/office/drawing/2014/main" id="{013EF6B5-DDD5-4E78-A522-2DEFA6CDC1A7}"/>
                  </a:ext>
                </a:extLst>
              </p:cNvPr>
              <p:cNvSpPr/>
              <p:nvPr/>
            </p:nvSpPr>
            <p:spPr>
              <a:xfrm>
                <a:off x="5495544" y="311801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2" name="Oval 331">
                <a:extLst>
                  <a:ext uri="{FF2B5EF4-FFF2-40B4-BE49-F238E27FC236}">
                    <a16:creationId xmlns:a16="http://schemas.microsoft.com/office/drawing/2014/main" id="{0129EDD2-3570-4347-B0D2-1EB1ADC8225A}"/>
                  </a:ext>
                </a:extLst>
              </p:cNvPr>
              <p:cNvSpPr/>
              <p:nvPr/>
            </p:nvSpPr>
            <p:spPr>
              <a:xfrm>
                <a:off x="5815584" y="300227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3" name="Oval 332">
                <a:extLst>
                  <a:ext uri="{FF2B5EF4-FFF2-40B4-BE49-F238E27FC236}">
                    <a16:creationId xmlns:a16="http://schemas.microsoft.com/office/drawing/2014/main" id="{7A4CC4DA-C9A1-47E2-95A9-ABE99A2308B3}"/>
                  </a:ext>
                </a:extLst>
              </p:cNvPr>
              <p:cNvSpPr/>
              <p:nvPr/>
            </p:nvSpPr>
            <p:spPr>
              <a:xfrm>
                <a:off x="5815584" y="304895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AC464700-E749-465B-8244-6C76DC003BD1}"/>
                  </a:ext>
                </a:extLst>
              </p:cNvPr>
              <p:cNvSpPr/>
              <p:nvPr/>
            </p:nvSpPr>
            <p:spPr>
              <a:xfrm>
                <a:off x="6135624" y="305704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8FCE8DF6-A7B7-46AE-B485-8C326ADA525B}"/>
                  </a:ext>
                </a:extLst>
              </p:cNvPr>
              <p:cNvSpPr/>
              <p:nvPr/>
            </p:nvSpPr>
            <p:spPr>
              <a:xfrm>
                <a:off x="6135624" y="297751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A1A434C4-3ECA-476C-A623-74E07A6C6AE8}"/>
                  </a:ext>
                </a:extLst>
              </p:cNvPr>
              <p:cNvSpPr/>
              <p:nvPr/>
            </p:nvSpPr>
            <p:spPr>
              <a:xfrm>
                <a:off x="6455664" y="309276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0A8904C3-357D-44EF-96BD-16649E524E2B}"/>
                  </a:ext>
                </a:extLst>
              </p:cNvPr>
              <p:cNvSpPr/>
              <p:nvPr/>
            </p:nvSpPr>
            <p:spPr>
              <a:xfrm>
                <a:off x="6455664" y="334423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C885B5B9-4882-4427-B404-C6D159F4108A}"/>
                  </a:ext>
                </a:extLst>
              </p:cNvPr>
              <p:cNvSpPr/>
              <p:nvPr/>
            </p:nvSpPr>
            <p:spPr>
              <a:xfrm>
                <a:off x="6775704" y="309276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785F162A-D538-4BD8-95FF-C3A38BB10D97}"/>
                  </a:ext>
                </a:extLst>
              </p:cNvPr>
              <p:cNvSpPr/>
              <p:nvPr/>
            </p:nvSpPr>
            <p:spPr>
              <a:xfrm>
                <a:off x="6775704" y="346805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92AE5299-797F-4C8D-BFEC-8C4B9E0FA36C}"/>
                  </a:ext>
                </a:extLst>
              </p:cNvPr>
              <p:cNvSpPr/>
              <p:nvPr/>
            </p:nvSpPr>
            <p:spPr>
              <a:xfrm>
                <a:off x="7095744" y="311181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D84EE026-8D8E-49BF-BA02-F91D3414E5A5}"/>
                  </a:ext>
                </a:extLst>
              </p:cNvPr>
              <p:cNvSpPr/>
              <p:nvPr/>
            </p:nvSpPr>
            <p:spPr>
              <a:xfrm>
                <a:off x="7095744" y="330851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E67BACD7-9A8C-4959-AB0C-06E704B6B7B9}"/>
                  </a:ext>
                </a:extLst>
              </p:cNvPr>
              <p:cNvSpPr/>
              <p:nvPr/>
            </p:nvSpPr>
            <p:spPr>
              <a:xfrm>
                <a:off x="7415784" y="312848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CA5679C6-8F4F-41DA-8A3F-A47A2F9B00C8}"/>
                  </a:ext>
                </a:extLst>
              </p:cNvPr>
              <p:cNvSpPr/>
              <p:nvPr/>
            </p:nvSpPr>
            <p:spPr>
              <a:xfrm>
                <a:off x="7415784" y="339661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B5926D25-706A-45DB-B81F-22052D3A1A5E}"/>
                  </a:ext>
                </a:extLst>
              </p:cNvPr>
              <p:cNvSpPr/>
              <p:nvPr/>
            </p:nvSpPr>
            <p:spPr>
              <a:xfrm>
                <a:off x="7735824" y="312610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32DAD24-FF27-406D-882F-BBBDBBB0180A}"/>
                  </a:ext>
                </a:extLst>
              </p:cNvPr>
              <p:cNvSpPr/>
              <p:nvPr/>
            </p:nvSpPr>
            <p:spPr>
              <a:xfrm>
                <a:off x="7735824" y="325612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CAB57277-2C4D-4420-96AC-F38CF97518FD}"/>
                  </a:ext>
                </a:extLst>
              </p:cNvPr>
              <p:cNvSpPr/>
              <p:nvPr/>
            </p:nvSpPr>
            <p:spPr>
              <a:xfrm>
                <a:off x="8055864" y="314277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78C4D5C3-6F8C-48A5-A5E3-E710B454AE17}"/>
                  </a:ext>
                </a:extLst>
              </p:cNvPr>
              <p:cNvSpPr/>
              <p:nvPr/>
            </p:nvSpPr>
            <p:spPr>
              <a:xfrm>
                <a:off x="8055864" y="318706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1730A593-1D43-4CCB-943F-A51A933EE91C}"/>
                  </a:ext>
                </a:extLst>
              </p:cNvPr>
              <p:cNvSpPr/>
              <p:nvPr/>
            </p:nvSpPr>
            <p:spPr>
              <a:xfrm>
                <a:off x="8375904" y="319515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A22B7CF9-3594-4B8E-9A68-89EA7BB5DB1F}"/>
                  </a:ext>
                </a:extLst>
              </p:cNvPr>
              <p:cNvSpPr/>
              <p:nvPr/>
            </p:nvSpPr>
            <p:spPr>
              <a:xfrm>
                <a:off x="8375904" y="341090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3A6B0A6A-8BD6-4FB9-913C-DC13C4D6E345}"/>
                  </a:ext>
                </a:extLst>
              </p:cNvPr>
              <p:cNvSpPr/>
              <p:nvPr/>
            </p:nvSpPr>
            <p:spPr>
              <a:xfrm>
                <a:off x="8695944" y="324754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6BF96361-C393-4779-A48D-9E342FFC9E09}"/>
                  </a:ext>
                </a:extLst>
              </p:cNvPr>
              <p:cNvSpPr/>
              <p:nvPr/>
            </p:nvSpPr>
            <p:spPr>
              <a:xfrm>
                <a:off x="8695944" y="314896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2" name="Oval 351">
                <a:extLst>
                  <a:ext uri="{FF2B5EF4-FFF2-40B4-BE49-F238E27FC236}">
                    <a16:creationId xmlns:a16="http://schemas.microsoft.com/office/drawing/2014/main" id="{6F17BE1C-CB05-4D1F-B446-0A02511FE0EA}"/>
                  </a:ext>
                </a:extLst>
              </p:cNvPr>
              <p:cNvSpPr/>
              <p:nvPr/>
            </p:nvSpPr>
            <p:spPr>
              <a:xfrm>
                <a:off x="9015984" y="324754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1CB98D03-54CE-4B4A-845C-F6BB45878886}"/>
                  </a:ext>
                </a:extLst>
              </p:cNvPr>
              <p:cNvSpPr/>
              <p:nvPr/>
            </p:nvSpPr>
            <p:spPr>
              <a:xfrm>
                <a:off x="9015984" y="333946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EFBA41BA-C805-49B6-9C40-0472B02E23F4}"/>
                  </a:ext>
                </a:extLst>
              </p:cNvPr>
              <p:cNvSpPr/>
              <p:nvPr/>
            </p:nvSpPr>
            <p:spPr>
              <a:xfrm>
                <a:off x="9336024" y="328088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5" name="Oval 354">
                <a:extLst>
                  <a:ext uri="{FF2B5EF4-FFF2-40B4-BE49-F238E27FC236}">
                    <a16:creationId xmlns:a16="http://schemas.microsoft.com/office/drawing/2014/main" id="{520A4BDC-402F-46AB-BD88-D7D0A1A3377C}"/>
                  </a:ext>
                </a:extLst>
              </p:cNvPr>
              <p:cNvSpPr/>
              <p:nvPr/>
            </p:nvSpPr>
            <p:spPr>
              <a:xfrm>
                <a:off x="9336024" y="346329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6878A260-E0F9-4E01-A8C5-B1CDBA28C89A}"/>
                  </a:ext>
                </a:extLst>
              </p:cNvPr>
              <p:cNvSpPr/>
              <p:nvPr/>
            </p:nvSpPr>
            <p:spPr>
              <a:xfrm>
                <a:off x="9656064" y="333565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279985A6-86E2-4230-A105-094712824029}"/>
                  </a:ext>
                </a:extLst>
              </p:cNvPr>
              <p:cNvSpPr/>
              <p:nvPr/>
            </p:nvSpPr>
            <p:spPr>
              <a:xfrm>
                <a:off x="9656064" y="389668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8" name="Oval 357">
                <a:extLst>
                  <a:ext uri="{FF2B5EF4-FFF2-40B4-BE49-F238E27FC236}">
                    <a16:creationId xmlns:a16="http://schemas.microsoft.com/office/drawing/2014/main" id="{DE3B7786-4647-47A0-BDF6-752555DC504B}"/>
                  </a:ext>
                </a:extLst>
              </p:cNvPr>
              <p:cNvSpPr/>
              <p:nvPr/>
            </p:nvSpPr>
            <p:spPr>
              <a:xfrm>
                <a:off x="9976104" y="343328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9" name="Oval 358">
                <a:extLst>
                  <a:ext uri="{FF2B5EF4-FFF2-40B4-BE49-F238E27FC236}">
                    <a16:creationId xmlns:a16="http://schemas.microsoft.com/office/drawing/2014/main" id="{75F80418-B1DC-48A3-9E3A-A2BCF0D7701B}"/>
                  </a:ext>
                </a:extLst>
              </p:cNvPr>
              <p:cNvSpPr/>
              <p:nvPr/>
            </p:nvSpPr>
            <p:spPr>
              <a:xfrm>
                <a:off x="9976104" y="353473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0" name="Oval 359">
                <a:extLst>
                  <a:ext uri="{FF2B5EF4-FFF2-40B4-BE49-F238E27FC236}">
                    <a16:creationId xmlns:a16="http://schemas.microsoft.com/office/drawing/2014/main" id="{C7AFF996-03AA-4AFA-8C1A-02C29F07B07F}"/>
                  </a:ext>
                </a:extLst>
              </p:cNvPr>
              <p:cNvSpPr/>
              <p:nvPr/>
            </p:nvSpPr>
            <p:spPr>
              <a:xfrm>
                <a:off x="10296144" y="343328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1" name="Oval 360">
                <a:extLst>
                  <a:ext uri="{FF2B5EF4-FFF2-40B4-BE49-F238E27FC236}">
                    <a16:creationId xmlns:a16="http://schemas.microsoft.com/office/drawing/2014/main" id="{BD112E3B-FB7D-436C-99E8-60118FC9F0C7}"/>
                  </a:ext>
                </a:extLst>
              </p:cNvPr>
              <p:cNvSpPr/>
              <p:nvPr/>
            </p:nvSpPr>
            <p:spPr>
              <a:xfrm>
                <a:off x="10296144" y="351567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2" name="Oval 361">
                <a:extLst>
                  <a:ext uri="{FF2B5EF4-FFF2-40B4-BE49-F238E27FC236}">
                    <a16:creationId xmlns:a16="http://schemas.microsoft.com/office/drawing/2014/main" id="{F5FB9B68-C50D-407D-94D7-9676081C46B6}"/>
                  </a:ext>
                </a:extLst>
              </p:cNvPr>
              <p:cNvSpPr/>
              <p:nvPr/>
            </p:nvSpPr>
            <p:spPr>
              <a:xfrm>
                <a:off x="10616184" y="388334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3" name="Oval 362">
                <a:extLst>
                  <a:ext uri="{FF2B5EF4-FFF2-40B4-BE49-F238E27FC236}">
                    <a16:creationId xmlns:a16="http://schemas.microsoft.com/office/drawing/2014/main" id="{1B674A57-F72B-4987-824A-84EB651C2E6C}"/>
                  </a:ext>
                </a:extLst>
              </p:cNvPr>
              <p:cNvSpPr/>
              <p:nvPr/>
            </p:nvSpPr>
            <p:spPr>
              <a:xfrm>
                <a:off x="10616184" y="389668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20" name="TextBox 119">
              <a:extLst>
                <a:ext uri="{FF2B5EF4-FFF2-40B4-BE49-F238E27FC236}">
                  <a16:creationId xmlns:a16="http://schemas.microsoft.com/office/drawing/2014/main" id="{0688F672-ED79-460A-8D8B-339C9E00072E}"/>
                </a:ext>
              </a:extLst>
            </p:cNvPr>
            <p:cNvSpPr txBox="1"/>
            <p:nvPr/>
          </p:nvSpPr>
          <p:spPr>
            <a:xfrm>
              <a:off x="841248" y="2103120"/>
              <a:ext cx="1663276" cy="271869"/>
            </a:xfrm>
            <a:prstGeom prst="rect">
              <a:avLst/>
            </a:prstGeom>
            <a:noFill/>
          </p:spPr>
          <p:txBody>
            <a:bodyPr wrap="none" lIns="0"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400" b="1" dirty="0">
                  <a:solidFill>
                    <a:prstClr val="black"/>
                  </a:solidFill>
                  <a:latin typeface="Arial" panose="020B0604020202020204"/>
                </a:rPr>
                <a:t>Place of residence</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218892513"/>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296452FA-34A8-429A-9BEF-B2A29DF852B3}"/>
              </a:ext>
            </a:extLst>
          </p:cNvPr>
          <p:cNvSpPr txBox="1">
            <a:spLocks/>
          </p:cNvSpPr>
          <p:nvPr/>
        </p:nvSpPr>
        <p:spPr>
          <a:xfrm>
            <a:off x="457200" y="365760"/>
            <a:ext cx="8366760"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Europe and central Asia,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1/3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graphicFrame>
        <p:nvGraphicFramePr>
          <p:cNvPr id="28" name="Table 27">
            <a:extLst>
              <a:ext uri="{FF2B5EF4-FFF2-40B4-BE49-F238E27FC236}">
                <a16:creationId xmlns:a16="http://schemas.microsoft.com/office/drawing/2014/main" id="{404FE569-DEDF-4079-B80C-00BB027715DD}"/>
              </a:ext>
            </a:extLst>
          </p:cNvPr>
          <p:cNvGraphicFramePr>
            <a:graphicFrameLocks noGrp="1"/>
          </p:cNvGraphicFramePr>
          <p:nvPr/>
        </p:nvGraphicFramePr>
        <p:xfrm>
          <a:off x="685801" y="2706624"/>
          <a:ext cx="9281160" cy="2340864"/>
        </p:xfrm>
        <a:graphic>
          <a:graphicData uri="http://schemas.openxmlformats.org/drawingml/2006/table">
            <a:tbl>
              <a:tblPr firstRow="1" bandRow="1">
                <a:tableStyleId>{2D5ABB26-0587-4C30-8999-92F81FD0307C}</a:tableStyleId>
              </a:tblPr>
              <a:tblGrid>
                <a:gridCol w="1782708">
                  <a:extLst>
                    <a:ext uri="{9D8B030D-6E8A-4147-A177-3AD203B41FA5}">
                      <a16:colId xmlns:a16="http://schemas.microsoft.com/office/drawing/2014/main" val="3422802123"/>
                    </a:ext>
                  </a:extLst>
                </a:gridCol>
                <a:gridCol w="922960">
                  <a:extLst>
                    <a:ext uri="{9D8B030D-6E8A-4147-A177-3AD203B41FA5}">
                      <a16:colId xmlns:a16="http://schemas.microsoft.com/office/drawing/2014/main" val="3078258942"/>
                    </a:ext>
                  </a:extLst>
                </a:gridCol>
                <a:gridCol w="907576">
                  <a:extLst>
                    <a:ext uri="{9D8B030D-6E8A-4147-A177-3AD203B41FA5}">
                      <a16:colId xmlns:a16="http://schemas.microsoft.com/office/drawing/2014/main" val="706758959"/>
                    </a:ext>
                  </a:extLst>
                </a:gridCol>
                <a:gridCol w="921224">
                  <a:extLst>
                    <a:ext uri="{9D8B030D-6E8A-4147-A177-3AD203B41FA5}">
                      <a16:colId xmlns:a16="http://schemas.microsoft.com/office/drawing/2014/main" val="3128175619"/>
                    </a:ext>
                  </a:extLst>
                </a:gridCol>
                <a:gridCol w="910565">
                  <a:extLst>
                    <a:ext uri="{9D8B030D-6E8A-4147-A177-3AD203B41FA5}">
                      <a16:colId xmlns:a16="http://schemas.microsoft.com/office/drawing/2014/main" val="2477711381"/>
                    </a:ext>
                  </a:extLst>
                </a:gridCol>
                <a:gridCol w="914400">
                  <a:extLst>
                    <a:ext uri="{9D8B030D-6E8A-4147-A177-3AD203B41FA5}">
                      <a16:colId xmlns:a16="http://schemas.microsoft.com/office/drawing/2014/main" val="1211571235"/>
                    </a:ext>
                  </a:extLst>
                </a:gridCol>
                <a:gridCol w="1097280">
                  <a:extLst>
                    <a:ext uri="{9D8B030D-6E8A-4147-A177-3AD203B41FA5}">
                      <a16:colId xmlns:a16="http://schemas.microsoft.com/office/drawing/2014/main" val="924688597"/>
                    </a:ext>
                  </a:extLst>
                </a:gridCol>
                <a:gridCol w="926423">
                  <a:extLst>
                    <a:ext uri="{9D8B030D-6E8A-4147-A177-3AD203B41FA5}">
                      <a16:colId xmlns:a16="http://schemas.microsoft.com/office/drawing/2014/main" val="751208935"/>
                    </a:ext>
                  </a:extLst>
                </a:gridCol>
                <a:gridCol w="898024">
                  <a:extLst>
                    <a:ext uri="{9D8B030D-6E8A-4147-A177-3AD203B41FA5}">
                      <a16:colId xmlns:a16="http://schemas.microsoft.com/office/drawing/2014/main" val="224016363"/>
                    </a:ext>
                  </a:extLst>
                </a:gridCol>
              </a:tblGrid>
              <a:tr h="146304">
                <a:tc>
                  <a:txBody>
                    <a:bodyPr/>
                    <a:lstStyle/>
                    <a:p>
                      <a:pPr marL="46355" algn="r">
                        <a:lnSpc>
                          <a:spcPct val="100000"/>
                        </a:lnSpc>
                        <a:spcBef>
                          <a:spcPts val="170"/>
                        </a:spcBef>
                      </a:pPr>
                      <a:r>
                        <a:rPr sz="800" b="1" spc="0" baseline="0" dirty="0">
                          <a:solidFill>
                            <a:schemeClr val="tx1"/>
                          </a:solidFill>
                          <a:latin typeface="+mn-lt"/>
                          <a:cs typeface="Gill Sans MT"/>
                        </a:rPr>
                        <a:t>Albania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204"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156469664"/>
                  </a:ext>
                </a:extLst>
              </a:tr>
              <a:tr h="146304">
                <a:tc>
                  <a:txBody>
                    <a:bodyPr/>
                    <a:lstStyle/>
                    <a:p>
                      <a:pPr marL="46355" algn="r">
                        <a:lnSpc>
                          <a:spcPct val="100000"/>
                        </a:lnSpc>
                        <a:spcBef>
                          <a:spcPts val="170"/>
                        </a:spcBef>
                      </a:pPr>
                      <a:r>
                        <a:rPr sz="800" b="1" spc="0" baseline="0" dirty="0">
                          <a:solidFill>
                            <a:schemeClr val="tx1"/>
                          </a:solidFill>
                          <a:latin typeface="+mn-lt"/>
                          <a:cs typeface="Gill Sans MT"/>
                        </a:rPr>
                        <a:t>Armenia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204"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204"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840866077"/>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Azerbaijan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4</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204"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204"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246332535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Belarus</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558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58307556"/>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Bosnia and Herzegovina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635" algn="r">
                        <a:lnSpc>
                          <a:spcPct val="100000"/>
                        </a:lnSpc>
                        <a:spcBef>
                          <a:spcPts val="170"/>
                        </a:spcBef>
                      </a:pPr>
                      <a:r>
                        <a:rPr sz="700" spc="0" baseline="0" dirty="0">
                          <a:solidFill>
                            <a:schemeClr val="bg1"/>
                          </a:solidFill>
                          <a:latin typeface="+mn-lt"/>
                          <a:cs typeface="Gill Sans MT"/>
                        </a:rPr>
                        <a:t>5</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9</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170" algn="r">
                        <a:lnSpc>
                          <a:spcPct val="100000"/>
                        </a:lnSpc>
                        <a:spcBef>
                          <a:spcPts val="170"/>
                        </a:spcBef>
                      </a:pPr>
                      <a:r>
                        <a:rPr sz="700" spc="0" baseline="0" dirty="0">
                          <a:solidFill>
                            <a:schemeClr val="bg1"/>
                          </a:solidFill>
                          <a:latin typeface="+mn-lt"/>
                          <a:cs typeface="Gill Sans MT"/>
                        </a:rPr>
                        <a:t>10</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2046988701"/>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Georgia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756260108"/>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Kazakhstan</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6</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extLst>
                  <a:ext uri="{0D108BD9-81ED-4DB2-BD59-A6C34878D82A}">
                    <a16:rowId xmlns:a16="http://schemas.microsoft.com/office/drawing/2014/main" val="66374096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Kyrgyzstan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63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1776955380"/>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Montenegro</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551340146"/>
                  </a:ext>
                </a:extLst>
              </a:tr>
              <a:tr h="146304">
                <a:tc>
                  <a:txBody>
                    <a:bodyPr/>
                    <a:lstStyle/>
                    <a:p>
                      <a:pPr marL="46990" algn="r">
                        <a:lnSpc>
                          <a:spcPct val="100000"/>
                        </a:lnSpc>
                        <a:spcBef>
                          <a:spcPts val="170"/>
                        </a:spcBef>
                      </a:pPr>
                      <a:r>
                        <a:rPr sz="800" b="1" spc="0" baseline="0" dirty="0">
                          <a:solidFill>
                            <a:schemeClr val="tx1"/>
                          </a:solidFill>
                          <a:latin typeface="+mn-lt"/>
                          <a:cs typeface="Gill Sans MT"/>
                        </a:rPr>
                        <a:t>Republic of Moldova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3840"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489951145"/>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Russian Federation</a:t>
                      </a:r>
                      <a:endParaRPr sz="800" b="1" spc="0" baseline="0">
                        <a:solidFill>
                          <a:schemeClr val="tx1"/>
                        </a:solidFill>
                        <a:latin typeface="+mn-lt"/>
                        <a:cs typeface="Gill Sans MT"/>
                      </a:endParaRP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950" algn="r">
                        <a:lnSpc>
                          <a:spcPct val="100000"/>
                        </a:lnSpc>
                        <a:spcBef>
                          <a:spcPts val="170"/>
                        </a:spcBef>
                      </a:pPr>
                      <a:r>
                        <a:rPr sz="700"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270" algn="r">
                        <a:lnSpc>
                          <a:spcPct val="100000"/>
                        </a:lnSpc>
                        <a:spcBef>
                          <a:spcPts val="170"/>
                        </a:spcBef>
                      </a:pPr>
                      <a:r>
                        <a:rPr sz="700" spc="0" baseline="0" dirty="0">
                          <a:solidFill>
                            <a:schemeClr val="bg1"/>
                          </a:solidFill>
                          <a:latin typeface="+mn-lt"/>
                          <a:cs typeface="Gill Sans MT"/>
                        </a:rPr>
                        <a:t>7</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270" algn="r">
                        <a:lnSpc>
                          <a:spcPct val="100000"/>
                        </a:lnSpc>
                        <a:spcBef>
                          <a:spcPts val="170"/>
                        </a:spcBef>
                      </a:pPr>
                      <a:r>
                        <a:rPr sz="700" spc="0" baseline="0" dirty="0">
                          <a:solidFill>
                            <a:schemeClr val="bg1"/>
                          </a:solidFill>
                          <a:latin typeface="+mn-lt"/>
                          <a:cs typeface="Gill Sans MT"/>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270" algn="r">
                        <a:lnSpc>
                          <a:spcPct val="100000"/>
                        </a:lnSpc>
                        <a:spcBef>
                          <a:spcPts val="170"/>
                        </a:spcBef>
                      </a:pPr>
                      <a:r>
                        <a:rPr sz="700" spc="0" baseline="0" dirty="0">
                          <a:solidFill>
                            <a:schemeClr val="bg1"/>
                          </a:solidFill>
                          <a:latin typeface="+mn-lt"/>
                          <a:cs typeface="Gill Sans MT"/>
                        </a:rPr>
                        <a:t>2</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96826576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Tajikistan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4447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412001407"/>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North Macedonia</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0000"/>
                        </a:lnSpc>
                      </a:pPr>
                      <a:endParaRPr sz="700" spc="0" baseline="0" dirty="0">
                        <a:solidFill>
                          <a:schemeClr val="bg1"/>
                        </a:solidFill>
                        <a:latin typeface="+mn-lt"/>
                        <a:cs typeface="Times New Roman"/>
                      </a:endParaRP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8</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9</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200514398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Turkmenistan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mn-lt"/>
                          <a:cs typeface="Gill Sans MT"/>
                        </a:rPr>
                        <a:t>3</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217804" algn="r">
                        <a:lnSpc>
                          <a:spcPct val="100000"/>
                        </a:lnSpc>
                        <a:spcBef>
                          <a:spcPts val="170"/>
                        </a:spcBef>
                      </a:pPr>
                      <a:r>
                        <a:rPr sz="700" spc="0" baseline="0" dirty="0">
                          <a:solidFill>
                            <a:schemeClr val="bg1"/>
                          </a:solidFill>
                          <a:latin typeface="+mn-lt"/>
                          <a:cs typeface="Gill Sans MT"/>
                        </a:rPr>
                        <a:t>10</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extLst>
                  <a:ext uri="{0D108BD9-81ED-4DB2-BD59-A6C34878D82A}">
                    <a16:rowId xmlns:a16="http://schemas.microsoft.com/office/drawing/2014/main" val="2819186820"/>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Ukraine</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mn-lt"/>
                          <a:cs typeface="Gill Sans MT"/>
                        </a:rPr>
                        <a:t>1</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244475"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59D08"/>
                    </a:solidFill>
                  </a:tcPr>
                </a:tc>
                <a:tc>
                  <a:txBody>
                    <a:bodyPr/>
                    <a:lstStyle/>
                    <a:p>
                      <a:pPr marL="1905"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3381938733"/>
                  </a:ext>
                </a:extLst>
              </a:tr>
              <a:tr h="146304">
                <a:tc>
                  <a:txBody>
                    <a:bodyPr/>
                    <a:lstStyle/>
                    <a:p>
                      <a:pPr marL="47625" algn="r">
                        <a:lnSpc>
                          <a:spcPct val="100000"/>
                        </a:lnSpc>
                        <a:spcBef>
                          <a:spcPts val="170"/>
                        </a:spcBef>
                      </a:pPr>
                      <a:r>
                        <a:rPr sz="800" b="1" spc="0" baseline="0" dirty="0">
                          <a:solidFill>
                            <a:schemeClr val="tx1"/>
                          </a:solidFill>
                          <a:latin typeface="+mn-lt"/>
                          <a:cs typeface="Gill Sans MT"/>
                        </a:rPr>
                        <a:t>Uzbekistan</a:t>
                      </a:r>
                    </a:p>
                  </a:txBody>
                  <a:tcPr marL="0" marR="13716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234315" algn="r">
                        <a:lnSpc>
                          <a:spcPct val="100000"/>
                        </a:lnSpc>
                        <a:spcBef>
                          <a:spcPts val="170"/>
                        </a:spcBef>
                      </a:pPr>
                      <a:r>
                        <a:rPr sz="700" spc="0" baseline="0" dirty="0">
                          <a:solidFill>
                            <a:schemeClr val="bg1"/>
                          </a:solidFill>
                          <a:latin typeface="+mn-lt"/>
                          <a:cs typeface="Gill Sans MT"/>
                        </a:rPr>
                        <a:t>2</a:t>
                      </a:r>
                    </a:p>
                  </a:txBody>
                  <a:tcPr marL="0" marR="18288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1905" algn="r">
                        <a:lnSpc>
                          <a:spcPct val="100000"/>
                        </a:lnSpc>
                        <a:spcBef>
                          <a:spcPts val="170"/>
                        </a:spcBef>
                      </a:pPr>
                      <a:r>
                        <a:rPr sz="700" spc="0" baseline="0" dirty="0">
                          <a:solidFill>
                            <a:schemeClr val="bg1"/>
                          </a:solidFill>
                          <a:latin typeface="+mn-lt"/>
                          <a:cs typeface="Gill Sans MT"/>
                        </a:rPr>
                        <a:t>2</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1905" algn="r">
                        <a:lnSpc>
                          <a:spcPct val="100000"/>
                        </a:lnSpc>
                        <a:spcBef>
                          <a:spcPts val="170"/>
                        </a:spcBef>
                      </a:pPr>
                      <a:r>
                        <a:rPr sz="700" spc="0" baseline="0" dirty="0">
                          <a:solidFill>
                            <a:schemeClr val="bg1"/>
                          </a:solidFill>
                          <a:latin typeface="+mn-lt"/>
                          <a:cs typeface="Gill Sans MT"/>
                        </a:rPr>
                        <a:t>9</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marL="1905" algn="r">
                        <a:lnSpc>
                          <a:spcPct val="100000"/>
                        </a:lnSpc>
                        <a:spcBef>
                          <a:spcPts val="170"/>
                        </a:spcBef>
                      </a:pPr>
                      <a:r>
                        <a:rPr sz="700" spc="0" baseline="0" dirty="0">
                          <a:solidFill>
                            <a:schemeClr val="bg1"/>
                          </a:solidFill>
                          <a:latin typeface="+mn-lt"/>
                          <a:cs typeface="Gill Sans MT"/>
                        </a:rPr>
                        <a:t>1</a:t>
                      </a:r>
                      <a:endParaRPr sz="700" spc="0" baseline="0">
                        <a:solidFill>
                          <a:schemeClr val="bg1"/>
                        </a:solidFill>
                        <a:latin typeface="+mn-lt"/>
                        <a:cs typeface="Gill Sans MT"/>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marL="244475" algn="r">
                        <a:lnSpc>
                          <a:spcPct val="100000"/>
                        </a:lnSpc>
                        <a:spcBef>
                          <a:spcPts val="170"/>
                        </a:spcBef>
                      </a:pPr>
                      <a:r>
                        <a:rPr sz="700" spc="0" baseline="0" dirty="0">
                          <a:solidFill>
                            <a:schemeClr val="bg1"/>
                          </a:solidFill>
                          <a:latin typeface="+mn-lt"/>
                          <a:cs typeface="Gill Sans MT"/>
                        </a:rPr>
                        <a:t>1</a:t>
                      </a:r>
                    </a:p>
                  </a:txBody>
                  <a:tcPr marL="0" marR="45720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tc>
                  <a:txBody>
                    <a:bodyPr/>
                    <a:lstStyle/>
                    <a:p>
                      <a:pPr algn="r">
                        <a:lnSpc>
                          <a:spcPct val="100000"/>
                        </a:lnSpc>
                      </a:pPr>
                      <a:endParaRPr sz="700" spc="0" baseline="0" dirty="0">
                        <a:solidFill>
                          <a:schemeClr val="bg1"/>
                        </a:solidFill>
                        <a:latin typeface="+mn-lt"/>
                        <a:cs typeface="Times New Roman"/>
                      </a:endParaRP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477835"/>
                    </a:solidFill>
                  </a:tcPr>
                </a:tc>
                <a:tc>
                  <a:txBody>
                    <a:bodyPr/>
                    <a:lstStyle/>
                    <a:p>
                      <a:pPr marL="2540" algn="r">
                        <a:lnSpc>
                          <a:spcPct val="100000"/>
                        </a:lnSpc>
                        <a:spcBef>
                          <a:spcPts val="170"/>
                        </a:spcBef>
                      </a:pPr>
                      <a:r>
                        <a:rPr sz="700" spc="0" baseline="0" dirty="0">
                          <a:solidFill>
                            <a:schemeClr val="bg1"/>
                          </a:solidFill>
                          <a:latin typeface="+mn-lt"/>
                          <a:cs typeface="Gill Sans MT"/>
                        </a:rPr>
                        <a:t>1</a:t>
                      </a:r>
                    </a:p>
                  </a:txBody>
                  <a:tcPr marL="0" marR="36576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EC6415"/>
                    </a:solidFill>
                  </a:tcPr>
                </a:tc>
                <a:extLst>
                  <a:ext uri="{0D108BD9-81ED-4DB2-BD59-A6C34878D82A}">
                    <a16:rowId xmlns:a16="http://schemas.microsoft.com/office/drawing/2014/main" val="246735283"/>
                  </a:ext>
                </a:extLst>
              </a:tr>
            </a:tbl>
          </a:graphicData>
        </a:graphic>
      </p:graphicFrame>
      <p:grpSp>
        <p:nvGrpSpPr>
          <p:cNvPr id="2" name="Group 1">
            <a:extLst>
              <a:ext uri="{FF2B5EF4-FFF2-40B4-BE49-F238E27FC236}">
                <a16:creationId xmlns:a16="http://schemas.microsoft.com/office/drawing/2014/main" id="{6F444627-F40E-4E9E-BE3F-93A0BC2E7D9F}"/>
              </a:ext>
            </a:extLst>
          </p:cNvPr>
          <p:cNvGrpSpPr/>
          <p:nvPr/>
        </p:nvGrpSpPr>
        <p:grpSpPr>
          <a:xfrm>
            <a:off x="2468880" y="1371600"/>
            <a:ext cx="7498080" cy="1326412"/>
            <a:chOff x="2468880" y="1371600"/>
            <a:chExt cx="7498080" cy="1326412"/>
          </a:xfrm>
        </p:grpSpPr>
        <p:sp>
          <p:nvSpPr>
            <p:cNvPr id="30" name="Rectangle 29">
              <a:extLst>
                <a:ext uri="{FF2B5EF4-FFF2-40B4-BE49-F238E27FC236}">
                  <a16:creationId xmlns:a16="http://schemas.microsoft.com/office/drawing/2014/main" id="{6C3FC2F0-885F-49C4-8449-263A3C74C006}"/>
                </a:ext>
              </a:extLst>
            </p:cNvPr>
            <p:cNvSpPr/>
            <p:nvPr/>
          </p:nvSpPr>
          <p:spPr>
            <a:xfrm>
              <a:off x="2468880" y="1372132"/>
              <a:ext cx="7498080" cy="13258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CF6A68FB-8ACB-4D58-B9FA-FC37C0926B81}"/>
                </a:ext>
              </a:extLst>
            </p:cNvPr>
            <p:cNvCxnSpPr/>
            <p:nvPr/>
          </p:nvCxnSpPr>
          <p:spPr>
            <a:xfrm>
              <a:off x="33832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02713DB-E5DA-484F-88F4-F0992F1D01DA}"/>
                </a:ext>
              </a:extLst>
            </p:cNvPr>
            <p:cNvCxnSpPr/>
            <p:nvPr/>
          </p:nvCxnSpPr>
          <p:spPr>
            <a:xfrm>
              <a:off x="42976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60888D24-BEFC-48C0-8436-6750C27A03FF}"/>
                </a:ext>
              </a:extLst>
            </p:cNvPr>
            <p:cNvCxnSpPr/>
            <p:nvPr/>
          </p:nvCxnSpPr>
          <p:spPr>
            <a:xfrm>
              <a:off x="52120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31D6394-0661-4127-A5CC-100E4156288B}"/>
                </a:ext>
              </a:extLst>
            </p:cNvPr>
            <p:cNvCxnSpPr/>
            <p:nvPr/>
          </p:nvCxnSpPr>
          <p:spPr>
            <a:xfrm>
              <a:off x="61264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DAA9C10-4C55-46E0-90B8-E3E169B6566D}"/>
                </a:ext>
              </a:extLst>
            </p:cNvPr>
            <p:cNvCxnSpPr/>
            <p:nvPr/>
          </p:nvCxnSpPr>
          <p:spPr>
            <a:xfrm>
              <a:off x="704088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0C3B0A5-A295-41D4-9BA4-2A9FCD78D447}"/>
                </a:ext>
              </a:extLst>
            </p:cNvPr>
            <p:cNvCxnSpPr/>
            <p:nvPr/>
          </p:nvCxnSpPr>
          <p:spPr>
            <a:xfrm>
              <a:off x="81381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D2CD7D7-B887-4D3E-8C39-EEDDFE9704B7}"/>
                </a:ext>
              </a:extLst>
            </p:cNvPr>
            <p:cNvCxnSpPr/>
            <p:nvPr/>
          </p:nvCxnSpPr>
          <p:spPr>
            <a:xfrm>
              <a:off x="9052560" y="1371600"/>
              <a:ext cx="0" cy="13258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1A8ED4-604D-4953-8476-EE6115A253C9}"/>
                </a:ext>
              </a:extLst>
            </p:cNvPr>
            <p:cNvSpPr txBox="1"/>
            <p:nvPr/>
          </p:nvSpPr>
          <p:spPr>
            <a:xfrm>
              <a:off x="2496312" y="1399032"/>
              <a:ext cx="869555" cy="461665"/>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transgender people</a:t>
              </a:r>
            </a:p>
          </p:txBody>
        </p:sp>
        <p:sp>
          <p:nvSpPr>
            <p:cNvPr id="40" name="TextBox 39">
              <a:extLst>
                <a:ext uri="{FF2B5EF4-FFF2-40B4-BE49-F238E27FC236}">
                  <a16:creationId xmlns:a16="http://schemas.microsoft.com/office/drawing/2014/main" id="{D82105AF-FF83-4A0C-80A5-6245BBB6CD5C}"/>
                </a:ext>
              </a:extLst>
            </p:cNvPr>
            <p:cNvSpPr txBox="1"/>
            <p:nvPr/>
          </p:nvSpPr>
          <p:spPr>
            <a:xfrm>
              <a:off x="3410712" y="1399032"/>
              <a:ext cx="859210" cy="44627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sex work</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EDC29185-5F1C-4EFE-B068-161AEDD68469}"/>
                </a:ext>
              </a:extLst>
            </p:cNvPr>
            <p:cNvSpPr txBox="1"/>
            <p:nvPr/>
          </p:nvSpPr>
          <p:spPr>
            <a:xfrm>
              <a:off x="4343400" y="1399032"/>
              <a:ext cx="827150"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Criminalization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same-sex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sexual acts</a:t>
              </a:r>
            </a:p>
          </p:txBody>
        </p:sp>
        <p:sp>
          <p:nvSpPr>
            <p:cNvPr id="42" name="TextBox 41">
              <a:extLst>
                <a:ext uri="{FF2B5EF4-FFF2-40B4-BE49-F238E27FC236}">
                  <a16:creationId xmlns:a16="http://schemas.microsoft.com/office/drawing/2014/main" id="{CFF2E6DE-0F5A-4186-8CAF-70B617D69122}"/>
                </a:ext>
              </a:extLst>
            </p:cNvPr>
            <p:cNvSpPr txBox="1"/>
            <p:nvPr/>
          </p:nvSpPr>
          <p:spPr>
            <a:xfrm>
              <a:off x="5248656" y="1399032"/>
              <a:ext cx="852798"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 allows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possession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a certain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limited amount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drugs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personal use</a:t>
              </a:r>
            </a:p>
          </p:txBody>
        </p:sp>
        <p:sp>
          <p:nvSpPr>
            <p:cNvPr id="43" name="TextBox 42">
              <a:extLst>
                <a:ext uri="{FF2B5EF4-FFF2-40B4-BE49-F238E27FC236}">
                  <a16:creationId xmlns:a16="http://schemas.microsoft.com/office/drawing/2014/main" id="{F7A8E764-3A6D-4319-9470-53922C5AF3F0}"/>
                </a:ext>
              </a:extLst>
            </p:cNvPr>
            <p:cNvSpPr txBox="1"/>
            <p:nvPr/>
          </p:nvSpPr>
          <p:spPr>
            <a:xfrm>
              <a:off x="6236208" y="1399032"/>
              <a:ext cx="698909" cy="738664"/>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Parental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consent for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adolescents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a:t>
              </a:r>
            </a:p>
          </p:txBody>
        </p:sp>
        <p:sp>
          <p:nvSpPr>
            <p:cNvPr id="44" name="TextBox 43">
              <a:extLst>
                <a:ext uri="{FF2B5EF4-FFF2-40B4-BE49-F238E27FC236}">
                  <a16:creationId xmlns:a16="http://schemas.microsoft.com/office/drawing/2014/main" id="{777AF8B3-3FE9-46CD-A91C-05F9F72FEBD6}"/>
                </a:ext>
              </a:extLst>
            </p:cNvPr>
            <p:cNvSpPr txBox="1"/>
            <p:nvPr/>
          </p:nvSpPr>
          <p:spPr>
            <a:xfrm>
              <a:off x="7086600" y="1399032"/>
              <a:ext cx="1000274" cy="8771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c</a:t>
              </a:r>
              <a:r>
                <a:rPr kumimoji="0" lang="en-US" sz="900" b="1" i="0" u="none" strike="noStrike" kern="1200" cap="none" spc="0" normalizeH="0" baseline="0" noProof="0" dirty="0" err="1">
                  <a:ln>
                    <a:noFill/>
                  </a:ln>
                  <a:solidFill>
                    <a:srgbClr val="FFFFFF"/>
                  </a:solidFill>
                  <a:effectLst/>
                  <a:uLnTx/>
                  <a:uFillTx/>
                  <a:latin typeface="Arial" panose="020B0604020202020204"/>
                  <a:ea typeface="+mn-ea"/>
                  <a:cs typeface="+mn-cs"/>
                </a:rPr>
                <a:t>riminalizing</a:t>
              </a: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transmission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non-disclosure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or exposure to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transmission</a:t>
              </a:r>
            </a:p>
          </p:txBody>
        </p:sp>
        <p:sp>
          <p:nvSpPr>
            <p:cNvPr id="45" name="TextBox 44">
              <a:extLst>
                <a:ext uri="{FF2B5EF4-FFF2-40B4-BE49-F238E27FC236}">
                  <a16:creationId xmlns:a16="http://schemas.microsoft.com/office/drawing/2014/main" id="{0F51F501-10B7-4177-9C2C-622DB6559C3C}"/>
                </a:ext>
              </a:extLst>
            </p:cNvPr>
            <p:cNvSpPr txBox="1"/>
            <p:nvPr/>
          </p:nvSpPr>
          <p:spPr>
            <a:xfrm>
              <a:off x="8302752" y="1399032"/>
              <a:ext cx="596317"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Laws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policies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restricting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the entry,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stay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of 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living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with HIV</a:t>
              </a:r>
            </a:p>
          </p:txBody>
        </p:sp>
        <p:sp>
          <p:nvSpPr>
            <p:cNvPr id="46" name="TextBox 45">
              <a:extLst>
                <a:ext uri="{FF2B5EF4-FFF2-40B4-BE49-F238E27FC236}">
                  <a16:creationId xmlns:a16="http://schemas.microsoft.com/office/drawing/2014/main" id="{3C200BCC-A7A7-49DF-8CC7-9D065001F05E}"/>
                </a:ext>
              </a:extLst>
            </p:cNvPr>
            <p:cNvSpPr txBox="1"/>
            <p:nvPr/>
          </p:nvSpPr>
          <p:spPr>
            <a:xfrm>
              <a:off x="9144000" y="1399032"/>
              <a:ext cx="73738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Mandatory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HIV testing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marriage,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work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residence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permits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for certain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a:ea typeface="+mn-ea"/>
                  <a:cs typeface="+mn-cs"/>
                </a:rPr>
                <a:t> groups</a:t>
              </a:r>
            </a:p>
          </p:txBody>
        </p:sp>
      </p:grpSp>
    </p:spTree>
    <p:extLst>
      <p:ext uri="{BB962C8B-B14F-4D97-AF65-F5344CB8AC3E}">
        <p14:creationId xmlns:p14="http://schemas.microsoft.com/office/powerpoint/2010/main" val="388625787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8A16B58E-C573-4E50-A181-FC6A63B787FA}"/>
              </a:ext>
            </a:extLst>
          </p:cNvPr>
          <p:cNvGrpSpPr/>
          <p:nvPr/>
        </p:nvGrpSpPr>
        <p:grpSpPr>
          <a:xfrm>
            <a:off x="685800" y="1600200"/>
            <a:ext cx="10972800" cy="3677235"/>
            <a:chOff x="685800" y="2286000"/>
            <a:chExt cx="10972800" cy="3677235"/>
          </a:xfrm>
        </p:grpSpPr>
        <p:sp>
          <p:nvSpPr>
            <p:cNvPr id="32" name="object 9">
              <a:extLst>
                <a:ext uri="{FF2B5EF4-FFF2-40B4-BE49-F238E27FC236}">
                  <a16:creationId xmlns:a16="http://schemas.microsoft.com/office/drawing/2014/main" id="{B72C606D-4D5E-4931-88FB-7E7F4EC4927E}"/>
                </a:ext>
              </a:extLst>
            </p:cNvPr>
            <p:cNvSpPr/>
            <p:nvPr/>
          </p:nvSpPr>
          <p:spPr>
            <a:xfrm>
              <a:off x="685800" y="3118104"/>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F8F17097-52AE-4B92-BA0A-6A7A779C2CCE}"/>
                </a:ext>
              </a:extLst>
            </p:cNvPr>
            <p:cNvSpPr txBox="1"/>
            <p:nvPr/>
          </p:nvSpPr>
          <p:spPr>
            <a:xfrm>
              <a:off x="685800" y="3300984"/>
              <a:ext cx="3200400" cy="93615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sex work</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Any criminalization or punitive regulation of sex work</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Sex work is not subject to punitive regulations or is  not criminalized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Issue is determined/differs at the subnational level</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4" name="object 11">
              <a:extLst>
                <a:ext uri="{FF2B5EF4-FFF2-40B4-BE49-F238E27FC236}">
                  <a16:creationId xmlns:a16="http://schemas.microsoft.com/office/drawing/2014/main" id="{78CF980E-0449-45E4-8012-23B54628FB5A}"/>
                </a:ext>
              </a:extLst>
            </p:cNvPr>
            <p:cNvSpPr txBox="1"/>
            <p:nvPr/>
          </p:nvSpPr>
          <p:spPr>
            <a:xfrm>
              <a:off x="8458200" y="2286000"/>
              <a:ext cx="3200400" cy="1387559"/>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or policies restricting the entry, stay and residence of people living with HIV</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Deport, prohibit short and/or long stay and require HIV testing or disclosure for some permits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508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Prohibit short and/or long stay and 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Require HIV testing or disclosure for some permits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restrictions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5" name="object 12">
              <a:extLst>
                <a:ext uri="{FF2B5EF4-FFF2-40B4-BE49-F238E27FC236}">
                  <a16:creationId xmlns:a16="http://schemas.microsoft.com/office/drawing/2014/main" id="{D190B21D-AA55-48E7-A53F-D92EECE7C8C2}"/>
                </a:ext>
              </a:extLst>
            </p:cNvPr>
            <p:cNvSpPr txBox="1"/>
            <p:nvPr/>
          </p:nvSpPr>
          <p:spPr>
            <a:xfrm>
              <a:off x="8458200" y="4041648"/>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Mandatory HIV testing for marriage, work or residence permits or for certain groups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6" name="object 13">
              <a:extLst>
                <a:ext uri="{FF2B5EF4-FFF2-40B4-BE49-F238E27FC236}">
                  <a16:creationId xmlns:a16="http://schemas.microsoft.com/office/drawing/2014/main" id="{06C25D67-3928-4174-9484-E5E982EB1A4B}"/>
                </a:ext>
              </a:extLst>
            </p:cNvPr>
            <p:cNvSpPr txBox="1"/>
            <p:nvPr/>
          </p:nvSpPr>
          <p:spPr>
            <a:xfrm>
              <a:off x="685800" y="2286000"/>
              <a:ext cx="3200400" cy="651460"/>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Criminalization of transgender people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Criminalized and prosecuted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Neither criminalized nor prosecuted</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Gill Sans MT"/>
                </a:rPr>
                <a:t>Data not available</a:t>
              </a:r>
            </a:p>
          </p:txBody>
        </p:sp>
        <p:sp>
          <p:nvSpPr>
            <p:cNvPr id="37" name="object 14">
              <a:extLst>
                <a:ext uri="{FF2B5EF4-FFF2-40B4-BE49-F238E27FC236}">
                  <a16:creationId xmlns:a16="http://schemas.microsoft.com/office/drawing/2014/main" id="{57BA3D8B-5414-45BE-B98C-302F352BCFFD}"/>
                </a:ext>
              </a:extLst>
            </p:cNvPr>
            <p:cNvSpPr txBox="1"/>
            <p:nvPr/>
          </p:nvSpPr>
          <p:spPr>
            <a:xfrm>
              <a:off x="4572000" y="3474720"/>
              <a:ext cx="3200400" cy="1141338"/>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Parental consent for adolescents to access HIV testing</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18</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14 or 16</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 for adolescents younger than 12</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8" name="object 15">
              <a:extLst>
                <a:ext uri="{FF2B5EF4-FFF2-40B4-BE49-F238E27FC236}">
                  <a16:creationId xmlns:a16="http://schemas.microsoft.com/office/drawing/2014/main" id="{0CC890D5-D347-4050-B023-AD82F51497CF}"/>
                </a:ext>
              </a:extLst>
            </p:cNvPr>
            <p:cNvSpPr txBox="1"/>
            <p:nvPr/>
          </p:nvSpPr>
          <p:spPr>
            <a:xfrm>
              <a:off x="4572000" y="2286000"/>
              <a:ext cx="3200400" cy="818173"/>
            </a:xfrm>
            <a:prstGeom prst="rect">
              <a:avLst/>
            </a:prstGeom>
          </p:spPr>
          <p:txBody>
            <a:bodyPr vert="horz" wrap="square" lIns="0" tIns="0" rIns="0" bIns="0" rtlCol="0">
              <a:spAutoFit/>
            </a:bodyPr>
            <a:lstStyle/>
            <a:p>
              <a:pPr marL="0" marR="508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 allows for possession of a certain limited amount of drugs for personal use</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39" name="object 16">
              <a:extLst>
                <a:ext uri="{FF2B5EF4-FFF2-40B4-BE49-F238E27FC236}">
                  <a16:creationId xmlns:a16="http://schemas.microsoft.com/office/drawing/2014/main" id="{33E2A325-56F7-4628-8240-6306B2F9429B}"/>
                </a:ext>
              </a:extLst>
            </p:cNvPr>
            <p:cNvSpPr txBox="1"/>
            <p:nvPr/>
          </p:nvSpPr>
          <p:spPr>
            <a:xfrm>
              <a:off x="4572000" y="4983480"/>
              <a:ext cx="3200400" cy="979755"/>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Laws criminalizing the transmission of,</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non-disclosure of or exposure to HIV transmission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 but prosecutions exist based on  general criminal laws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No</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40" name="object 17">
              <a:extLst>
                <a:ext uri="{FF2B5EF4-FFF2-40B4-BE49-F238E27FC236}">
                  <a16:creationId xmlns:a16="http://schemas.microsoft.com/office/drawing/2014/main" id="{4190C10E-BC7C-4976-AA9D-17F61ECCF138}"/>
                </a:ext>
              </a:extLst>
            </p:cNvPr>
            <p:cNvSpPr txBox="1"/>
            <p:nvPr/>
          </p:nvSpPr>
          <p:spPr>
            <a:xfrm>
              <a:off x="685800" y="4599432"/>
              <a:ext cx="3200400" cy="1059264"/>
            </a:xfrm>
            <a:prstGeom prst="rect">
              <a:avLst/>
            </a:prstGeom>
          </p:spPr>
          <p:txBody>
            <a:bodyPr vert="horz" wrap="square" lIns="0" tIns="0" rIns="0" bIns="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sz="12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acts</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Death penalty</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Imprisonment (14 years–life, up to 14 years)  or no penalty specified</a:t>
              </a:r>
              <a:endPar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Laws penalizing same-sex sexual acts have been  decriminalized or never existed, or no specific  legislation</a:t>
              </a:r>
            </a:p>
            <a:p>
              <a:pPr marL="182880" marR="0" lvl="0" indent="0" algn="l" defTabSz="914400" rtl="0" eaLnBrk="1" fontAlgn="auto" latinLnBrk="0" hangingPunct="1">
                <a:lnSpc>
                  <a:spcPct val="100000"/>
                </a:lnSpc>
                <a:spcBef>
                  <a:spcPts val="30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p>
          </p:txBody>
        </p:sp>
        <p:sp>
          <p:nvSpPr>
            <p:cNvPr id="8" name="Rectangle 7">
              <a:extLst>
                <a:ext uri="{FF2B5EF4-FFF2-40B4-BE49-F238E27FC236}">
                  <a16:creationId xmlns:a16="http://schemas.microsoft.com/office/drawing/2014/main" id="{037A1C5C-81CC-4776-9BC0-DE203FEBE181}"/>
                </a:ext>
              </a:extLst>
            </p:cNvPr>
            <p:cNvSpPr/>
            <p:nvPr/>
          </p:nvSpPr>
          <p:spPr>
            <a:xfrm>
              <a:off x="8485632" y="267134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2D284574-F506-433F-AAC0-AA751CA511F6}"/>
                </a:ext>
              </a:extLst>
            </p:cNvPr>
            <p:cNvSpPr/>
            <p:nvPr/>
          </p:nvSpPr>
          <p:spPr>
            <a:xfrm>
              <a:off x="8485632" y="2954204"/>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7EE89F06-24CE-4784-8973-9E04B5596653}"/>
                </a:ext>
              </a:extLst>
            </p:cNvPr>
            <p:cNvSpPr/>
            <p:nvPr/>
          </p:nvSpPr>
          <p:spPr>
            <a:xfrm>
              <a:off x="8485632" y="3234715"/>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Rectangle 46">
              <a:extLst>
                <a:ext uri="{FF2B5EF4-FFF2-40B4-BE49-F238E27FC236}">
                  <a16:creationId xmlns:a16="http://schemas.microsoft.com/office/drawing/2014/main" id="{A2317ADF-628B-4BCA-91AC-23736B71CE34}"/>
                </a:ext>
              </a:extLst>
            </p:cNvPr>
            <p:cNvSpPr/>
            <p:nvPr/>
          </p:nvSpPr>
          <p:spPr>
            <a:xfrm>
              <a:off x="8485632" y="3393784"/>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0D1CDEA9-2929-459F-964D-210A886AF815}"/>
                </a:ext>
              </a:extLst>
            </p:cNvPr>
            <p:cNvSpPr/>
            <p:nvPr/>
          </p:nvSpPr>
          <p:spPr>
            <a:xfrm>
              <a:off x="8485632" y="355285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object 9">
              <a:extLst>
                <a:ext uri="{FF2B5EF4-FFF2-40B4-BE49-F238E27FC236}">
                  <a16:creationId xmlns:a16="http://schemas.microsoft.com/office/drawing/2014/main" id="{542FAA64-8401-471D-8045-E6CF36C8A0ED}"/>
                </a:ext>
              </a:extLst>
            </p:cNvPr>
            <p:cNvSpPr/>
            <p:nvPr/>
          </p:nvSpPr>
          <p:spPr>
            <a:xfrm>
              <a:off x="685800" y="4416552"/>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9">
              <a:extLst>
                <a:ext uri="{FF2B5EF4-FFF2-40B4-BE49-F238E27FC236}">
                  <a16:creationId xmlns:a16="http://schemas.microsoft.com/office/drawing/2014/main" id="{06BCD9AC-931D-45E1-B1B3-B73AA2F7938A}"/>
                </a:ext>
              </a:extLst>
            </p:cNvPr>
            <p:cNvSpPr/>
            <p:nvPr/>
          </p:nvSpPr>
          <p:spPr>
            <a:xfrm>
              <a:off x="4572000" y="329184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9">
              <a:extLst>
                <a:ext uri="{FF2B5EF4-FFF2-40B4-BE49-F238E27FC236}">
                  <a16:creationId xmlns:a16="http://schemas.microsoft.com/office/drawing/2014/main" id="{822CDD15-B860-4FD6-BDF6-531B3766BB2E}"/>
                </a:ext>
              </a:extLst>
            </p:cNvPr>
            <p:cNvSpPr/>
            <p:nvPr/>
          </p:nvSpPr>
          <p:spPr>
            <a:xfrm>
              <a:off x="4572000" y="4800600"/>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9">
              <a:extLst>
                <a:ext uri="{FF2B5EF4-FFF2-40B4-BE49-F238E27FC236}">
                  <a16:creationId xmlns:a16="http://schemas.microsoft.com/office/drawing/2014/main" id="{0BAB9767-772A-4500-956E-C5D5AE293EB7}"/>
                </a:ext>
              </a:extLst>
            </p:cNvPr>
            <p:cNvSpPr/>
            <p:nvPr/>
          </p:nvSpPr>
          <p:spPr>
            <a:xfrm>
              <a:off x="8458200" y="3858768"/>
              <a:ext cx="2514600" cy="0"/>
            </a:xfrm>
            <a:custGeom>
              <a:avLst/>
              <a:gdLst/>
              <a:ahLst/>
              <a:cxnLst/>
              <a:rect l="l" t="t" r="r" b="b"/>
              <a:pathLst>
                <a:path w="1419860">
                  <a:moveTo>
                    <a:pt x="0" y="0"/>
                  </a:moveTo>
                  <a:lnTo>
                    <a:pt x="1419301" y="0"/>
                  </a:lnTo>
                </a:path>
              </a:pathLst>
            </a:custGeom>
            <a:ln w="3175">
              <a:solidFill>
                <a:schemeClr val="tx1"/>
              </a:solidFill>
              <a:prstDash val="solid"/>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67F0AC21-2275-486D-B980-745B83063EFA}"/>
                </a:ext>
              </a:extLst>
            </p:cNvPr>
            <p:cNvSpPr/>
            <p:nvPr/>
          </p:nvSpPr>
          <p:spPr>
            <a:xfrm>
              <a:off x="4599432" y="3858338"/>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0FFF7C50-1AA4-41B6-AE2D-AC09C903965B}"/>
                </a:ext>
              </a:extLst>
            </p:cNvPr>
            <p:cNvSpPr/>
            <p:nvPr/>
          </p:nvSpPr>
          <p:spPr>
            <a:xfrm>
              <a:off x="4599432" y="4019759"/>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5" name="Rectangle 54">
              <a:extLst>
                <a:ext uri="{FF2B5EF4-FFF2-40B4-BE49-F238E27FC236}">
                  <a16:creationId xmlns:a16="http://schemas.microsoft.com/office/drawing/2014/main" id="{CE46A403-8893-4D6B-9D25-970E0B12E38C}"/>
                </a:ext>
              </a:extLst>
            </p:cNvPr>
            <p:cNvSpPr/>
            <p:nvPr/>
          </p:nvSpPr>
          <p:spPr>
            <a:xfrm>
              <a:off x="4599432" y="4181207"/>
              <a:ext cx="91440" cy="91410"/>
            </a:xfrm>
            <a:prstGeom prst="rect">
              <a:avLst/>
            </a:prstGeom>
            <a:solidFill>
              <a:srgbClr val="F2C81E"/>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4E01088F-B328-428C-8FB3-5379D09649F2}"/>
                </a:ext>
              </a:extLst>
            </p:cNvPr>
            <p:cNvSpPr/>
            <p:nvPr/>
          </p:nvSpPr>
          <p:spPr>
            <a:xfrm>
              <a:off x="4599432" y="4340276"/>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7" name="Rectangle 56">
              <a:extLst>
                <a:ext uri="{FF2B5EF4-FFF2-40B4-BE49-F238E27FC236}">
                  <a16:creationId xmlns:a16="http://schemas.microsoft.com/office/drawing/2014/main" id="{33D48BB9-A41A-44CD-9D41-E001FCF58C0B}"/>
                </a:ext>
              </a:extLst>
            </p:cNvPr>
            <p:cNvSpPr/>
            <p:nvPr/>
          </p:nvSpPr>
          <p:spPr>
            <a:xfrm>
              <a:off x="4599432" y="4501723"/>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Rectangle 57">
              <a:extLst>
                <a:ext uri="{FF2B5EF4-FFF2-40B4-BE49-F238E27FC236}">
                  <a16:creationId xmlns:a16="http://schemas.microsoft.com/office/drawing/2014/main" id="{5A6F0A6D-766D-449A-BE25-8AB5B50867CC}"/>
                </a:ext>
              </a:extLst>
            </p:cNvPr>
            <p:cNvSpPr/>
            <p:nvPr/>
          </p:nvSpPr>
          <p:spPr>
            <a:xfrm>
              <a:off x="713232" y="4822031"/>
              <a:ext cx="91440" cy="91410"/>
            </a:xfrm>
            <a:prstGeom prst="rect">
              <a:avLst/>
            </a:prstGeom>
            <a:solidFill>
              <a:srgbClr val="951833"/>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9" name="Rectangle 58">
              <a:extLst>
                <a:ext uri="{FF2B5EF4-FFF2-40B4-BE49-F238E27FC236}">
                  <a16:creationId xmlns:a16="http://schemas.microsoft.com/office/drawing/2014/main" id="{205CA487-A988-4790-97DC-C904ABB4D93F}"/>
                </a:ext>
              </a:extLst>
            </p:cNvPr>
            <p:cNvSpPr/>
            <p:nvPr/>
          </p:nvSpPr>
          <p:spPr>
            <a:xfrm>
              <a:off x="713232" y="4983450"/>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ABAE8B33-0C0E-451D-8F53-69E418D16CAA}"/>
                </a:ext>
              </a:extLst>
            </p:cNvPr>
            <p:cNvSpPr/>
            <p:nvPr/>
          </p:nvSpPr>
          <p:spPr>
            <a:xfrm>
              <a:off x="713232" y="526158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031DBFD6-F6BA-4629-834C-1600601B2F1F}"/>
                </a:ext>
              </a:extLst>
            </p:cNvPr>
            <p:cNvSpPr/>
            <p:nvPr/>
          </p:nvSpPr>
          <p:spPr>
            <a:xfrm>
              <a:off x="713232" y="5544472"/>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Rectangle 62">
              <a:extLst>
                <a:ext uri="{FF2B5EF4-FFF2-40B4-BE49-F238E27FC236}">
                  <a16:creationId xmlns:a16="http://schemas.microsoft.com/office/drawing/2014/main" id="{92C0D31C-75AA-450A-B85B-B4A7C5A0CA14}"/>
                </a:ext>
              </a:extLst>
            </p:cNvPr>
            <p:cNvSpPr/>
            <p:nvPr/>
          </p:nvSpPr>
          <p:spPr>
            <a:xfrm>
              <a:off x="713232" y="351845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2DBBA03E-7146-4628-937C-555EBD0EAD09}"/>
                </a:ext>
              </a:extLst>
            </p:cNvPr>
            <p:cNvSpPr/>
            <p:nvPr/>
          </p:nvSpPr>
          <p:spPr>
            <a:xfrm>
              <a:off x="713232" y="3679878"/>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257A9BB-9F66-4043-B60F-7A0B97A22669}"/>
                </a:ext>
              </a:extLst>
            </p:cNvPr>
            <p:cNvSpPr/>
            <p:nvPr/>
          </p:nvSpPr>
          <p:spPr>
            <a:xfrm>
              <a:off x="713232" y="3960388"/>
              <a:ext cx="91440" cy="91410"/>
            </a:xfrm>
            <a:prstGeom prst="rect">
              <a:avLst/>
            </a:prstGeom>
            <a:solidFill>
              <a:srgbClr val="17ABD9"/>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6" name="Rectangle 65">
              <a:extLst>
                <a:ext uri="{FF2B5EF4-FFF2-40B4-BE49-F238E27FC236}">
                  <a16:creationId xmlns:a16="http://schemas.microsoft.com/office/drawing/2014/main" id="{5139C50E-E988-42D4-A309-E0EFEDC16DC3}"/>
                </a:ext>
              </a:extLst>
            </p:cNvPr>
            <p:cNvSpPr/>
            <p:nvPr/>
          </p:nvSpPr>
          <p:spPr>
            <a:xfrm>
              <a:off x="713232" y="4124220"/>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08329C44-775A-4CBA-84F8-53E7E155C643}"/>
                </a:ext>
              </a:extLst>
            </p:cNvPr>
            <p:cNvSpPr/>
            <p:nvPr/>
          </p:nvSpPr>
          <p:spPr>
            <a:xfrm>
              <a:off x="4599432" y="5366662"/>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CE959153-331B-4A3B-AB6F-435454D51AE7}"/>
                </a:ext>
              </a:extLst>
            </p:cNvPr>
            <p:cNvSpPr/>
            <p:nvPr/>
          </p:nvSpPr>
          <p:spPr>
            <a:xfrm>
              <a:off x="4599432" y="5525700"/>
              <a:ext cx="91440" cy="91410"/>
            </a:xfrm>
            <a:prstGeom prst="rect">
              <a:avLst/>
            </a:prstGeom>
            <a:solidFill>
              <a:srgbClr val="F59D08"/>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11E67E22-9762-4CCF-89E2-568632D13F96}"/>
                </a:ext>
              </a:extLst>
            </p:cNvPr>
            <p:cNvSpPr/>
            <p:nvPr/>
          </p:nvSpPr>
          <p:spPr>
            <a:xfrm>
              <a:off x="4599432" y="568953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Rectangle 69">
              <a:extLst>
                <a:ext uri="{FF2B5EF4-FFF2-40B4-BE49-F238E27FC236}">
                  <a16:creationId xmlns:a16="http://schemas.microsoft.com/office/drawing/2014/main" id="{CF54FB2A-D946-4BBD-8383-0761DE825711}"/>
                </a:ext>
              </a:extLst>
            </p:cNvPr>
            <p:cNvSpPr/>
            <p:nvPr/>
          </p:nvSpPr>
          <p:spPr>
            <a:xfrm>
              <a:off x="4599432" y="5850977"/>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F81325C3-F8DF-465A-B6BB-91C0958613D1}"/>
                </a:ext>
              </a:extLst>
            </p:cNvPr>
            <p:cNvSpPr/>
            <p:nvPr/>
          </p:nvSpPr>
          <p:spPr>
            <a:xfrm>
              <a:off x="8485632" y="4427697"/>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0555F95A-ED65-4AFD-98EC-6DCA534A9CD2}"/>
                </a:ext>
              </a:extLst>
            </p:cNvPr>
            <p:cNvSpPr/>
            <p:nvPr/>
          </p:nvSpPr>
          <p:spPr>
            <a:xfrm>
              <a:off x="8485632" y="458435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Rectangle 72">
              <a:extLst>
                <a:ext uri="{FF2B5EF4-FFF2-40B4-BE49-F238E27FC236}">
                  <a16:creationId xmlns:a16="http://schemas.microsoft.com/office/drawing/2014/main" id="{37E80548-7943-4329-A4A7-766ED9D95DE7}"/>
                </a:ext>
              </a:extLst>
            </p:cNvPr>
            <p:cNvSpPr/>
            <p:nvPr/>
          </p:nvSpPr>
          <p:spPr>
            <a:xfrm>
              <a:off x="8485632" y="474818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8B4AF15D-BC95-4DDC-85D8-9408A3AC4446}"/>
                </a:ext>
              </a:extLst>
            </p:cNvPr>
            <p:cNvSpPr/>
            <p:nvPr/>
          </p:nvSpPr>
          <p:spPr>
            <a:xfrm>
              <a:off x="4599432" y="2669135"/>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87B714C3-978A-489A-9E0B-2CE8428EC527}"/>
                </a:ext>
              </a:extLst>
            </p:cNvPr>
            <p:cNvSpPr/>
            <p:nvPr/>
          </p:nvSpPr>
          <p:spPr>
            <a:xfrm>
              <a:off x="4599432" y="2828172"/>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06776D17-3ED5-4A07-A796-EB4610745433}"/>
                </a:ext>
              </a:extLst>
            </p:cNvPr>
            <p:cNvSpPr/>
            <p:nvPr/>
          </p:nvSpPr>
          <p:spPr>
            <a:xfrm>
              <a:off x="4599432" y="2991999"/>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7E25C927-6C02-4F13-9D2A-CDDBC157CCE9}"/>
                </a:ext>
              </a:extLst>
            </p:cNvPr>
            <p:cNvSpPr/>
            <p:nvPr/>
          </p:nvSpPr>
          <p:spPr>
            <a:xfrm>
              <a:off x="713232" y="2507174"/>
              <a:ext cx="91440" cy="91410"/>
            </a:xfrm>
            <a:prstGeom prst="rect">
              <a:avLst/>
            </a:prstGeom>
            <a:solidFill>
              <a:srgbClr val="EC641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33171197-B862-40B4-B215-5107466D6023}"/>
                </a:ext>
              </a:extLst>
            </p:cNvPr>
            <p:cNvSpPr/>
            <p:nvPr/>
          </p:nvSpPr>
          <p:spPr>
            <a:xfrm>
              <a:off x="713232" y="2663833"/>
              <a:ext cx="91440" cy="91410"/>
            </a:xfrm>
            <a:prstGeom prst="rect">
              <a:avLst/>
            </a:prstGeom>
            <a:solidFill>
              <a:srgbClr val="477835"/>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C64752D4-A384-4FB8-A1AE-EBC870FA5127}"/>
                </a:ext>
              </a:extLst>
            </p:cNvPr>
            <p:cNvSpPr/>
            <p:nvPr/>
          </p:nvSpPr>
          <p:spPr>
            <a:xfrm>
              <a:off x="713232" y="2827665"/>
              <a:ext cx="91440" cy="91410"/>
            </a:xfrm>
            <a:prstGeom prst="rect">
              <a:avLst/>
            </a:prstGeom>
            <a:solidFill>
              <a:srgbClr val="DDDADA"/>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94" name="Content Placeholder 2">
            <a:extLst>
              <a:ext uri="{FF2B5EF4-FFF2-40B4-BE49-F238E27FC236}">
                <a16:creationId xmlns:a16="http://schemas.microsoft.com/office/drawing/2014/main" id="{7B3A11AB-E731-4A6B-A9EB-F0246501CB90}"/>
              </a:ext>
            </a:extLst>
          </p:cNvPr>
          <p:cNvSpPr txBox="1">
            <a:spLocks/>
          </p:cNvSpPr>
          <p:nvPr/>
        </p:nvSpPr>
        <p:spPr>
          <a:xfrm>
            <a:off x="457200" y="365760"/>
            <a:ext cx="8119872"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Europe and central Asia,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2/3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208173710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2B9F8F2-DC1B-4345-AD29-4078E74EDABD}"/>
              </a:ext>
            </a:extLst>
          </p:cNvPr>
          <p:cNvGrpSpPr/>
          <p:nvPr/>
        </p:nvGrpSpPr>
        <p:grpSpPr>
          <a:xfrm>
            <a:off x="457199" y="1371600"/>
            <a:ext cx="10607040" cy="2143714"/>
            <a:chOff x="457199" y="1371600"/>
            <a:chExt cx="10607040" cy="2143714"/>
          </a:xfrm>
        </p:grpSpPr>
        <p:sp>
          <p:nvSpPr>
            <p:cNvPr id="74" name="TextBox 73">
              <a:extLst>
                <a:ext uri="{FF2B5EF4-FFF2-40B4-BE49-F238E27FC236}">
                  <a16:creationId xmlns:a16="http://schemas.microsoft.com/office/drawing/2014/main" id="{38AB78AB-1C72-49E9-908E-49CADF648985}"/>
                </a:ext>
              </a:extLst>
            </p:cNvPr>
            <p:cNvSpPr txBox="1"/>
            <p:nvPr/>
          </p:nvSpPr>
          <p:spPr>
            <a:xfrm>
              <a:off x="457199" y="1371600"/>
              <a:ext cx="10607040" cy="1546577"/>
            </a:xfrm>
            <a:prstGeom prst="rect">
              <a:avLst/>
            </a:prstGeom>
            <a:noFill/>
          </p:spPr>
          <p:txBody>
            <a:bodyPr wrap="square" lIns="0" tIns="0" rIns="0" bIns="0">
              <a:spAutoFit/>
            </a:bodyPr>
            <a:lstStyle/>
            <a:p>
              <a:pPr marL="227013" marR="0" lvl="0" indent="-227013"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 	UNAIDS National Commitments and Policy Instrument, 2021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UNAIDS National Commitments and Policy Instrument, 2019 (see http://lawsandpolicies.unaids.org/).</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Chiam</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Z, Duffy S, González Gil M, Goodwin L,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Mpemba</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Patel NT. Trans legal mapping report 2019: recognition before the law. Geneva: ILGA World; 2020.</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 	Azerbaijan. Code of the Azerbaijan Republic on Administrative Violations, 2000 (https://www.legislationline.org/download/id/3439/file/Azerbaijan_Code%20on%20Administrative%20offences_2000_eng.pdf).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 	Bosnia and Herzegovina. The Criminal Code of Bosnia and Herzegovina (https://www.legislationline.org/download/id/8499/file/CC_BiH_am2018_eng.pdf).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Kazkhstan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Criminal Code. Article 309 (https://www.legislationline.org/download/id/8260/file/Kazakhstan_CC_2014_2016_en.pdf).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7. 	The Russian Federation. The Criminal Code of the Russian Federation. No. 63–</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Fz</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of 13 June 1996. Article 241 (http://www.wipo.int/edocs/lexdocs/laws/en/ru/ru080en.pdf).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8. 	North Macedonia. Law on Misdemeanors against the Public Order. Article 19 (https://www.refworld.org/pdfid/5aa126e07.pdf).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9.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Mendos</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LR. State-sponsored homophobia, 2020. Geneva: International Lesbian, Gay, Bisexual, Trans and Intersex Association; December 2020 (https://ilga.org/downloads/ILGA_State_Sponsored_Homophobia_2019_light.pdf).</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 	Global HIV </a:t>
              </a:r>
              <a:r>
                <a:rPr kumimoji="0" lang="en-US" sz="800" b="0" i="0" u="none" strike="noStrike" kern="1200" cap="none" spc="0" normalizeH="0" baseline="0" noProof="0" dirty="0" err="1">
                  <a:ln>
                    <a:noFill/>
                  </a:ln>
                  <a:solidFill>
                    <a:prstClr val="black"/>
                  </a:solidFill>
                  <a:effectLst/>
                  <a:uLnTx/>
                  <a:uFillTx/>
                  <a:latin typeface="Arial" panose="020B0604020202020204"/>
                  <a:ea typeface="+mn-ea"/>
                  <a:cs typeface="+mn-cs"/>
                </a:rPr>
                <a:t>Criminalisation</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Database [database]. Amsterdam: HIV Justice Network (https://www.hivjustice.net/global-hiv-criminalisation-database/).</a:t>
              </a:r>
            </a:p>
            <a:p>
              <a:pPr marL="227013" marR="0" lvl="0" indent="-227013"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11. 	Still not welcome: HIV-related travel restrictions. Geneva: UNAIDS, UNDP; 2019 (https://www.unaids.org/sites/default/files/media_asset/hiv-related-travel-restrictions-explainer_en.pdf).</a:t>
              </a:r>
            </a:p>
          </p:txBody>
        </p:sp>
        <p:sp>
          <p:nvSpPr>
            <p:cNvPr id="81" name="TextBox 80">
              <a:extLst>
                <a:ext uri="{FF2B5EF4-FFF2-40B4-BE49-F238E27FC236}">
                  <a16:creationId xmlns:a16="http://schemas.microsoft.com/office/drawing/2014/main" id="{F168D5F9-AD32-427D-AFA2-15DF4A310AC0}"/>
                </a:ext>
              </a:extLst>
            </p:cNvPr>
            <p:cNvSpPr txBox="1"/>
            <p:nvPr/>
          </p:nvSpPr>
          <p:spPr>
            <a:xfrm>
              <a:off x="457199" y="3099816"/>
              <a:ext cx="10607040" cy="415498"/>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a:ea typeface="+mn-ea"/>
                  <a:cs typeface="+mn-cs"/>
                </a:rPr>
                <a:t>Note: A country is considered to have criminalized transgender persons if it uses the law to punish transgender individuals. Such a law may, for example, explicitly criminalize impersonation of the other gender, including cross-dressing. A country is considered to have any criminalization or punitive regulation of sex work if selling and/or buying sexual services is criminalized, ancillary activities associated with selling and/or buying sexual services are criminalized, profiting from organizing and/or managing sexual services is criminalized, and/or there are other punitive and/or administrative regulations of sex work.</a:t>
              </a:r>
            </a:p>
          </p:txBody>
        </p:sp>
      </p:grpSp>
      <p:sp>
        <p:nvSpPr>
          <p:cNvPr id="82" name="Content Placeholder 2">
            <a:extLst>
              <a:ext uri="{FF2B5EF4-FFF2-40B4-BE49-F238E27FC236}">
                <a16:creationId xmlns:a16="http://schemas.microsoft.com/office/drawing/2014/main" id="{2F0B8D4F-82A9-4D71-B1B5-569523A7F55C}"/>
              </a:ext>
            </a:extLst>
          </p:cNvPr>
          <p:cNvSpPr txBox="1">
            <a:spLocks/>
          </p:cNvSpPr>
          <p:nvPr/>
        </p:nvSpPr>
        <p:spPr>
          <a:xfrm>
            <a:off x="457200" y="365760"/>
            <a:ext cx="9000309" cy="640080"/>
          </a:xfrm>
          <a:prstGeom prst="rect">
            <a:avLst/>
          </a:prstGeom>
        </p:spPr>
        <p:txBody>
          <a:bodyPr wrap="square"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Punitive and discriminatory laws, eastern Europe and central Asia, 2021</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r>
              <a:rPr kumimoji="0" lang="en-US" sz="1400" b="0" i="1"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3/3</a:t>
            </a:r>
            <a:r>
              <a:rPr kumimoji="0" lang="en-US" sz="14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rPr>
              <a:t>)</a:t>
            </a:r>
          </a:p>
        </p:txBody>
      </p:sp>
    </p:spTree>
    <p:extLst>
      <p:ext uri="{BB962C8B-B14F-4D97-AF65-F5344CB8AC3E}">
        <p14:creationId xmlns:p14="http://schemas.microsoft.com/office/powerpoint/2010/main" val="137341156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in the past 12 months among people who inject drugs, by nongovernmental organization client status, Ukraine, 2011–2017</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40D19DB1-7D5C-4BBB-A0A4-7F0201FFB7D0}"/>
              </a:ext>
            </a:extLst>
          </p:cNvPr>
          <p:cNvGrpSpPr/>
          <p:nvPr/>
        </p:nvGrpSpPr>
        <p:grpSpPr>
          <a:xfrm>
            <a:off x="457196" y="2340864"/>
            <a:ext cx="10544553" cy="4212265"/>
            <a:chOff x="457196" y="2340864"/>
            <a:chExt cx="10544553" cy="4212265"/>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6" y="6245352"/>
              <a:ext cx="10544553"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Trickey</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A,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Semchuk</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N,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Saliuk</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T,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Sazonova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Y,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Varetksa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O, Walker JG et al. Has resourcing of nongovernmental harm-reduction organizations in Ukraine improved HIV prevention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treatment outcomes for people who inject drugs? Findings from multiple bio-</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behavioural</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surveys. J Int AIDS Soc. 2020;23(8):e25608. </a:t>
              </a:r>
            </a:p>
          </p:txBody>
        </p:sp>
        <p:grpSp>
          <p:nvGrpSpPr>
            <p:cNvPr id="99" name="Group 98">
              <a:extLst>
                <a:ext uri="{FF2B5EF4-FFF2-40B4-BE49-F238E27FC236}">
                  <a16:creationId xmlns:a16="http://schemas.microsoft.com/office/drawing/2014/main" id="{D6BB06F8-EB10-45B5-9C23-FDC3778A24EC}"/>
                </a:ext>
              </a:extLst>
            </p:cNvPr>
            <p:cNvGrpSpPr/>
            <p:nvPr/>
          </p:nvGrpSpPr>
          <p:grpSpPr>
            <a:xfrm>
              <a:off x="1188720" y="2340864"/>
              <a:ext cx="6628533" cy="3480817"/>
              <a:chOff x="1188720" y="2295144"/>
              <a:chExt cx="6628533" cy="3480817"/>
            </a:xfrm>
          </p:grpSpPr>
          <p:grpSp>
            <p:nvGrpSpPr>
              <p:cNvPr id="7" name="Group 6">
                <a:extLst>
                  <a:ext uri="{FF2B5EF4-FFF2-40B4-BE49-F238E27FC236}">
                    <a16:creationId xmlns:a16="http://schemas.microsoft.com/office/drawing/2014/main" id="{4F9B95E3-7435-42FF-A487-202AFD2730F5}"/>
                  </a:ext>
                </a:extLst>
              </p:cNvPr>
              <p:cNvGrpSpPr/>
              <p:nvPr/>
            </p:nvGrpSpPr>
            <p:grpSpPr>
              <a:xfrm>
                <a:off x="1188720" y="2295144"/>
                <a:ext cx="650105" cy="2819430"/>
                <a:chOff x="1159164" y="2249424"/>
                <a:chExt cx="650105" cy="2819430"/>
              </a:xfrm>
            </p:grpSpPr>
            <p:sp>
              <p:nvSpPr>
                <p:cNvPr id="8" name="object 10">
                  <a:extLst>
                    <a:ext uri="{FF2B5EF4-FFF2-40B4-BE49-F238E27FC236}">
                      <a16:creationId xmlns:a16="http://schemas.microsoft.com/office/drawing/2014/main" id="{5688F15F-916F-4965-B115-BBF51AB5A5F6}"/>
                    </a:ext>
                  </a:extLst>
                </p:cNvPr>
                <p:cNvSpPr txBox="1"/>
                <p:nvPr/>
              </p:nvSpPr>
              <p:spPr>
                <a:xfrm>
                  <a:off x="1159164" y="3355676"/>
                  <a:ext cx="348493" cy="610103"/>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B398231C-04FA-4295-9562-DD7F350FA7EA}"/>
                    </a:ext>
                  </a:extLst>
                </p:cNvPr>
                <p:cNvSpPr txBox="1"/>
                <p:nvPr/>
              </p:nvSpPr>
              <p:spPr>
                <a:xfrm>
                  <a:off x="1466377" y="429768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EEBB560-60DB-4477-83CF-27AECDD6EE0B}"/>
                    </a:ext>
                  </a:extLst>
                </p:cNvPr>
                <p:cNvSpPr txBox="1"/>
                <p:nvPr/>
              </p:nvSpPr>
              <p:spPr>
                <a:xfrm>
                  <a:off x="1466377" y="455371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EDF22CD2-3C99-4AF0-A121-B27942F0FB69}"/>
                    </a:ext>
                  </a:extLst>
                </p:cNvPr>
                <p:cNvSpPr txBox="1"/>
                <p:nvPr/>
              </p:nvSpPr>
              <p:spPr>
                <a:xfrm>
                  <a:off x="1466377" y="378561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9D31CB91-ED3A-42E2-9B57-40C064E392F8}"/>
                    </a:ext>
                  </a:extLst>
                </p:cNvPr>
                <p:cNvSpPr txBox="1"/>
                <p:nvPr/>
              </p:nvSpPr>
              <p:spPr>
                <a:xfrm>
                  <a:off x="1466377" y="404164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A8F66309-F2BC-4A2D-B180-CFB3770AAEC8}"/>
                    </a:ext>
                  </a:extLst>
                </p:cNvPr>
                <p:cNvSpPr txBox="1"/>
                <p:nvPr/>
              </p:nvSpPr>
              <p:spPr>
                <a:xfrm>
                  <a:off x="1387829" y="224942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5ED3CEE2-90F9-4C88-AE5D-BC667950DC1E}"/>
                    </a:ext>
                  </a:extLst>
                </p:cNvPr>
                <p:cNvSpPr txBox="1"/>
                <p:nvPr/>
              </p:nvSpPr>
              <p:spPr>
                <a:xfrm>
                  <a:off x="1467509" y="301752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7</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D5A7FDD6-9A51-42F4-984B-1F791BA9647B}"/>
                    </a:ext>
                  </a:extLst>
                </p:cNvPr>
                <p:cNvSpPr txBox="1"/>
                <p:nvPr/>
              </p:nvSpPr>
              <p:spPr>
                <a:xfrm>
                  <a:off x="1466377" y="250545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9</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4387AA4D-3280-48AE-9A23-CE313E91C2CE}"/>
                    </a:ext>
                  </a:extLst>
                </p:cNvPr>
                <p:cNvSpPr txBox="1"/>
                <p:nvPr/>
              </p:nvSpPr>
              <p:spPr>
                <a:xfrm>
                  <a:off x="1466377" y="276148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B46065F-3D66-4FBC-BDE1-A38B240EA60F}"/>
                    </a:ext>
                  </a:extLst>
                </p:cNvPr>
                <p:cNvSpPr txBox="1"/>
                <p:nvPr/>
              </p:nvSpPr>
              <p:spPr>
                <a:xfrm>
                  <a:off x="1466377" y="327355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9F9B6FA1-5BDC-4635-8BA3-00BA8F6DD4FB}"/>
                    </a:ext>
                  </a:extLst>
                </p:cNvPr>
                <p:cNvSpPr txBox="1"/>
                <p:nvPr/>
              </p:nvSpPr>
              <p:spPr>
                <a:xfrm>
                  <a:off x="1466377" y="352958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8533D714-CB17-4976-BAD8-7A20B5DCB863}"/>
                    </a:ext>
                  </a:extLst>
                </p:cNvPr>
                <p:cNvSpPr txBox="1"/>
                <p:nvPr/>
              </p:nvSpPr>
              <p:spPr>
                <a:xfrm>
                  <a:off x="1545336" y="4809744"/>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20" name="Straight Connector 19">
                <a:extLst>
                  <a:ext uri="{FF2B5EF4-FFF2-40B4-BE49-F238E27FC236}">
                    <a16:creationId xmlns:a16="http://schemas.microsoft.com/office/drawing/2014/main" id="{07F640D8-2B7A-4054-99D2-807FB341FDC3}"/>
                  </a:ext>
                </a:extLst>
              </p:cNvPr>
              <p:cNvCxnSpPr/>
              <p:nvPr/>
            </p:nvCxnSpPr>
            <p:spPr>
              <a:xfrm>
                <a:off x="1780740" y="44754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AC13709-1A46-41F0-A155-B9278E5CFA82}"/>
                  </a:ext>
                </a:extLst>
              </p:cNvPr>
              <p:cNvCxnSpPr/>
              <p:nvPr/>
            </p:nvCxnSpPr>
            <p:spPr>
              <a:xfrm>
                <a:off x="1780740" y="473144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0FE944-259F-4876-B0C1-1C2B039683BF}"/>
                  </a:ext>
                </a:extLst>
              </p:cNvPr>
              <p:cNvCxnSpPr/>
              <p:nvPr/>
            </p:nvCxnSpPr>
            <p:spPr>
              <a:xfrm>
                <a:off x="1780740" y="39593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67CAE12-0ABB-443C-BC4A-2A46547258C1}"/>
                  </a:ext>
                </a:extLst>
              </p:cNvPr>
              <p:cNvCxnSpPr/>
              <p:nvPr/>
            </p:nvCxnSpPr>
            <p:spPr>
              <a:xfrm>
                <a:off x="1780740" y="421938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8473F55-3C93-4E47-AB38-624EB7DC54C8}"/>
                  </a:ext>
                </a:extLst>
              </p:cNvPr>
              <p:cNvCxnSpPr/>
              <p:nvPr/>
            </p:nvCxnSpPr>
            <p:spPr>
              <a:xfrm>
                <a:off x="1780740" y="2423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9C0469A-9126-47B0-A839-C82BA944252A}"/>
                  </a:ext>
                </a:extLst>
              </p:cNvPr>
              <p:cNvCxnSpPr/>
              <p:nvPr/>
            </p:nvCxnSpPr>
            <p:spPr>
              <a:xfrm>
                <a:off x="1780740" y="3191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ED29A14-98F0-4DB3-AFFE-2B65350477E9}"/>
                  </a:ext>
                </a:extLst>
              </p:cNvPr>
              <p:cNvCxnSpPr/>
              <p:nvPr/>
            </p:nvCxnSpPr>
            <p:spPr>
              <a:xfrm>
                <a:off x="1780740" y="26791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45EB15B-5B96-412D-92ED-5FFEE6AD312C}"/>
                  </a:ext>
                </a:extLst>
              </p:cNvPr>
              <p:cNvCxnSpPr/>
              <p:nvPr/>
            </p:nvCxnSpPr>
            <p:spPr>
              <a:xfrm>
                <a:off x="1780740" y="293522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3C34463-B5F6-458D-8138-6891C0B334DE}"/>
                  </a:ext>
                </a:extLst>
              </p:cNvPr>
              <p:cNvCxnSpPr/>
              <p:nvPr/>
            </p:nvCxnSpPr>
            <p:spPr>
              <a:xfrm>
                <a:off x="1780740" y="344728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53D0763-ED1A-4C87-BB0A-8BC3E4A190DE}"/>
                  </a:ext>
                </a:extLst>
              </p:cNvPr>
              <p:cNvCxnSpPr/>
              <p:nvPr/>
            </p:nvCxnSpPr>
            <p:spPr>
              <a:xfrm>
                <a:off x="1780740" y="37033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B16FF2B0-0F08-4BA4-A9CE-E522687D6618}"/>
                  </a:ext>
                </a:extLst>
              </p:cNvPr>
              <p:cNvSpPr txBox="1"/>
              <p:nvPr/>
            </p:nvSpPr>
            <p:spPr>
              <a:xfrm>
                <a:off x="1873666" y="507492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2011</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EE8136D6-3808-4D29-8598-E2F02FAA2431}"/>
                  </a:ext>
                </a:extLst>
              </p:cNvPr>
              <p:cNvSpPr txBox="1"/>
              <p:nvPr/>
            </p:nvSpPr>
            <p:spPr>
              <a:xfrm>
                <a:off x="4617720" y="507492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BF03DE13-D68B-4E2F-9ADE-6AFD85C7F39C}"/>
                  </a:ext>
                </a:extLst>
              </p:cNvPr>
              <p:cNvSpPr txBox="1"/>
              <p:nvPr/>
            </p:nvSpPr>
            <p:spPr>
              <a:xfrm>
                <a:off x="3246120" y="507492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2013</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EDD492D3-D011-4903-8248-871941215413}"/>
                  </a:ext>
                </a:extLst>
              </p:cNvPr>
              <p:cNvSpPr txBox="1"/>
              <p:nvPr/>
            </p:nvSpPr>
            <p:spPr>
              <a:xfrm>
                <a:off x="5989320" y="507492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2017</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4CBFCD30-5EF6-427F-9F21-361F791F0A1D}"/>
                  </a:ext>
                </a:extLst>
              </p:cNvPr>
              <p:cNvCxnSpPr/>
              <p:nvPr/>
            </p:nvCxnSpPr>
            <p:spPr>
              <a:xfrm>
                <a:off x="1780740" y="4987480"/>
                <a:ext cx="54864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object 18">
                <a:extLst>
                  <a:ext uri="{FF2B5EF4-FFF2-40B4-BE49-F238E27FC236}">
                    <a16:creationId xmlns:a16="http://schemas.microsoft.com/office/drawing/2014/main" id="{4CBEA856-B0E3-48D7-9B09-7CB78936255B}"/>
                  </a:ext>
                </a:extLst>
              </p:cNvPr>
              <p:cNvSpPr/>
              <p:nvPr/>
            </p:nvSpPr>
            <p:spPr>
              <a:xfrm>
                <a:off x="2583819" y="4162453"/>
                <a:ext cx="4120619" cy="131768"/>
              </a:xfrm>
              <a:custGeom>
                <a:avLst/>
                <a:gdLst/>
                <a:ahLst/>
                <a:cxnLst/>
                <a:rect l="l" t="t" r="r" b="b"/>
                <a:pathLst>
                  <a:path w="3803015" h="122554">
                    <a:moveTo>
                      <a:pt x="0" y="99796"/>
                    </a:moveTo>
                    <a:lnTo>
                      <a:pt x="1267574" y="0"/>
                    </a:lnTo>
                    <a:lnTo>
                      <a:pt x="2535148" y="55448"/>
                    </a:lnTo>
                    <a:lnTo>
                      <a:pt x="3802722" y="121970"/>
                    </a:lnTo>
                  </a:path>
                </a:pathLst>
              </a:custGeom>
              <a:ln w="38100">
                <a:solidFill>
                  <a:srgbClr val="F2C81E"/>
                </a:solidFill>
              </a:ln>
            </p:spPr>
            <p:txBody>
              <a:bodyPr wrap="square" lIns="0" tIns="0" rIns="0" bIns="0" rtlCol="0"/>
              <a:lstStyle/>
              <a:p>
                <a:endParaRPr/>
              </a:p>
            </p:txBody>
          </p:sp>
          <p:sp>
            <p:nvSpPr>
              <p:cNvPr id="54" name="object 23">
                <a:extLst>
                  <a:ext uri="{FF2B5EF4-FFF2-40B4-BE49-F238E27FC236}">
                    <a16:creationId xmlns:a16="http://schemas.microsoft.com/office/drawing/2014/main" id="{3F16780D-6726-4A5C-97C1-3500B0AFDA6A}"/>
                  </a:ext>
                </a:extLst>
              </p:cNvPr>
              <p:cNvSpPr/>
              <p:nvPr/>
            </p:nvSpPr>
            <p:spPr>
              <a:xfrm>
                <a:off x="2583819" y="3368396"/>
                <a:ext cx="4120619" cy="155663"/>
              </a:xfrm>
              <a:custGeom>
                <a:avLst/>
                <a:gdLst/>
                <a:ahLst/>
                <a:cxnLst/>
                <a:rect l="l" t="t" r="r" b="b"/>
                <a:pathLst>
                  <a:path w="3803015" h="144780">
                    <a:moveTo>
                      <a:pt x="0" y="44526"/>
                    </a:moveTo>
                    <a:lnTo>
                      <a:pt x="1267574" y="144703"/>
                    </a:lnTo>
                    <a:lnTo>
                      <a:pt x="2535148" y="33400"/>
                    </a:lnTo>
                    <a:lnTo>
                      <a:pt x="3802722" y="0"/>
                    </a:lnTo>
                  </a:path>
                </a:pathLst>
              </a:custGeom>
              <a:ln w="38100">
                <a:solidFill>
                  <a:srgbClr val="E1492E"/>
                </a:solidFill>
              </a:ln>
            </p:spPr>
            <p:txBody>
              <a:bodyPr wrap="square" lIns="0" tIns="0" rIns="0" bIns="0" rtlCol="0"/>
              <a:lstStyle/>
              <a:p>
                <a:endParaRPr/>
              </a:p>
            </p:txBody>
          </p:sp>
          <p:sp>
            <p:nvSpPr>
              <p:cNvPr id="81" name="Oval 80">
                <a:extLst>
                  <a:ext uri="{FF2B5EF4-FFF2-40B4-BE49-F238E27FC236}">
                    <a16:creationId xmlns:a16="http://schemas.microsoft.com/office/drawing/2014/main" id="{0ACA1A95-1413-41B3-B624-8635BC8B0166}"/>
                  </a:ext>
                </a:extLst>
              </p:cNvPr>
              <p:cNvSpPr/>
              <p:nvPr/>
            </p:nvSpPr>
            <p:spPr>
              <a:xfrm>
                <a:off x="2496870" y="3341235"/>
                <a:ext cx="137160" cy="137160"/>
              </a:xfrm>
              <a:prstGeom prst="ellipse">
                <a:avLst/>
              </a:prstGeom>
              <a:solidFill>
                <a:srgbClr val="E1492E"/>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2" name="Oval 81">
                <a:extLst>
                  <a:ext uri="{FF2B5EF4-FFF2-40B4-BE49-F238E27FC236}">
                    <a16:creationId xmlns:a16="http://schemas.microsoft.com/office/drawing/2014/main" id="{72C32469-CF4E-4714-9BBC-5C22D8F59B46}"/>
                  </a:ext>
                </a:extLst>
              </p:cNvPr>
              <p:cNvSpPr/>
              <p:nvPr/>
            </p:nvSpPr>
            <p:spPr>
              <a:xfrm>
                <a:off x="6615954" y="4208703"/>
                <a:ext cx="137160" cy="137160"/>
              </a:xfrm>
              <a:prstGeom prst="ellipse">
                <a:avLst/>
              </a:prstGeom>
              <a:solidFill>
                <a:srgbClr val="F4C91D"/>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3" name="Oval 82">
                <a:extLst>
                  <a:ext uri="{FF2B5EF4-FFF2-40B4-BE49-F238E27FC236}">
                    <a16:creationId xmlns:a16="http://schemas.microsoft.com/office/drawing/2014/main" id="{EEC18699-4D8A-434B-A2C9-B323229ECB74}"/>
                  </a:ext>
                </a:extLst>
              </p:cNvPr>
              <p:cNvSpPr/>
              <p:nvPr/>
            </p:nvSpPr>
            <p:spPr>
              <a:xfrm>
                <a:off x="6612391" y="3278978"/>
                <a:ext cx="137160" cy="137160"/>
              </a:xfrm>
              <a:prstGeom prst="ellipse">
                <a:avLst/>
              </a:prstGeom>
              <a:solidFill>
                <a:srgbClr val="E1492E"/>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4" name="Oval 83">
                <a:extLst>
                  <a:ext uri="{FF2B5EF4-FFF2-40B4-BE49-F238E27FC236}">
                    <a16:creationId xmlns:a16="http://schemas.microsoft.com/office/drawing/2014/main" id="{119463CF-FF7C-4A7E-946E-70A3A0DECCC9}"/>
                  </a:ext>
                </a:extLst>
              </p:cNvPr>
              <p:cNvSpPr/>
              <p:nvPr/>
            </p:nvSpPr>
            <p:spPr>
              <a:xfrm>
                <a:off x="5240791" y="4134058"/>
                <a:ext cx="137160" cy="137160"/>
              </a:xfrm>
              <a:prstGeom prst="ellipse">
                <a:avLst/>
              </a:prstGeom>
              <a:solidFill>
                <a:srgbClr val="F4C91D"/>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5" name="Oval 84">
                <a:extLst>
                  <a:ext uri="{FF2B5EF4-FFF2-40B4-BE49-F238E27FC236}">
                    <a16:creationId xmlns:a16="http://schemas.microsoft.com/office/drawing/2014/main" id="{D90DDA82-D5A7-4E3D-A0EE-2F78EDC19087}"/>
                  </a:ext>
                </a:extLst>
              </p:cNvPr>
              <p:cNvSpPr/>
              <p:nvPr/>
            </p:nvSpPr>
            <p:spPr>
              <a:xfrm>
                <a:off x="5242439" y="3329003"/>
                <a:ext cx="137160" cy="137160"/>
              </a:xfrm>
              <a:prstGeom prst="ellipse">
                <a:avLst/>
              </a:prstGeom>
              <a:solidFill>
                <a:srgbClr val="E1492E"/>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6" name="Oval 85">
                <a:extLst>
                  <a:ext uri="{FF2B5EF4-FFF2-40B4-BE49-F238E27FC236}">
                    <a16:creationId xmlns:a16="http://schemas.microsoft.com/office/drawing/2014/main" id="{4CDB9EFB-D197-42C2-8CCB-0CE5D853C0EF}"/>
                  </a:ext>
                </a:extLst>
              </p:cNvPr>
              <p:cNvSpPr/>
              <p:nvPr/>
            </p:nvSpPr>
            <p:spPr>
              <a:xfrm>
                <a:off x="3870040" y="4084797"/>
                <a:ext cx="137160" cy="137160"/>
              </a:xfrm>
              <a:prstGeom prst="ellipse">
                <a:avLst/>
              </a:prstGeom>
              <a:solidFill>
                <a:srgbClr val="F4C91D"/>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7" name="Oval 86">
                <a:extLst>
                  <a:ext uri="{FF2B5EF4-FFF2-40B4-BE49-F238E27FC236}">
                    <a16:creationId xmlns:a16="http://schemas.microsoft.com/office/drawing/2014/main" id="{A9DDA182-CB90-4989-8F03-88E6BE8990D0}"/>
                  </a:ext>
                </a:extLst>
              </p:cNvPr>
              <p:cNvSpPr/>
              <p:nvPr/>
            </p:nvSpPr>
            <p:spPr>
              <a:xfrm>
                <a:off x="3871762" y="3454316"/>
                <a:ext cx="137160" cy="137160"/>
              </a:xfrm>
              <a:prstGeom prst="ellipse">
                <a:avLst/>
              </a:prstGeom>
              <a:solidFill>
                <a:srgbClr val="E1492E"/>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88" name="Oval 87">
                <a:extLst>
                  <a:ext uri="{FF2B5EF4-FFF2-40B4-BE49-F238E27FC236}">
                    <a16:creationId xmlns:a16="http://schemas.microsoft.com/office/drawing/2014/main" id="{1D5D48E8-446C-463C-B75D-12A9CE4586D1}"/>
                  </a:ext>
                </a:extLst>
              </p:cNvPr>
              <p:cNvSpPr/>
              <p:nvPr/>
            </p:nvSpPr>
            <p:spPr>
              <a:xfrm>
                <a:off x="2496312" y="4183873"/>
                <a:ext cx="137160" cy="137160"/>
              </a:xfrm>
              <a:prstGeom prst="ellipse">
                <a:avLst/>
              </a:prstGeom>
              <a:solidFill>
                <a:srgbClr val="F4C91D"/>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90" name="TextBox 89">
                <a:extLst>
                  <a:ext uri="{FF2B5EF4-FFF2-40B4-BE49-F238E27FC236}">
                    <a16:creationId xmlns:a16="http://schemas.microsoft.com/office/drawing/2014/main" id="{0F293000-69C2-47D5-A17D-3425303FBF88}"/>
                  </a:ext>
                </a:extLst>
              </p:cNvPr>
              <p:cNvSpPr txBox="1"/>
              <p:nvPr/>
            </p:nvSpPr>
            <p:spPr>
              <a:xfrm>
                <a:off x="2103120" y="5577840"/>
                <a:ext cx="2290692"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Nongovernmental organization client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97973ADA-5C48-491F-A03A-78A4029023F9}"/>
                  </a:ext>
                </a:extLst>
              </p:cNvPr>
              <p:cNvCxnSpPr/>
              <p:nvPr/>
            </p:nvCxnSpPr>
            <p:spPr>
              <a:xfrm>
                <a:off x="1783080" y="5664691"/>
                <a:ext cx="274320" cy="0"/>
              </a:xfrm>
              <a:prstGeom prst="line">
                <a:avLst/>
              </a:prstGeom>
              <a:ln w="25400">
                <a:solidFill>
                  <a:srgbClr val="E1492E"/>
                </a:solidFill>
              </a:ln>
            </p:spPr>
            <p:style>
              <a:lnRef idx="1">
                <a:schemeClr val="accent1"/>
              </a:lnRef>
              <a:fillRef idx="0">
                <a:schemeClr val="accent1"/>
              </a:fillRef>
              <a:effectRef idx="0">
                <a:schemeClr val="accent1"/>
              </a:effectRef>
              <a:fontRef idx="minor">
                <a:schemeClr val="tx1"/>
              </a:fontRef>
            </p:style>
          </p:cxnSp>
          <p:sp>
            <p:nvSpPr>
              <p:cNvPr id="92" name="Oval 91">
                <a:extLst>
                  <a:ext uri="{FF2B5EF4-FFF2-40B4-BE49-F238E27FC236}">
                    <a16:creationId xmlns:a16="http://schemas.microsoft.com/office/drawing/2014/main" id="{483B3339-AD35-4BC3-A84E-B3045C0D56C6}"/>
                  </a:ext>
                </a:extLst>
              </p:cNvPr>
              <p:cNvSpPr/>
              <p:nvPr/>
            </p:nvSpPr>
            <p:spPr>
              <a:xfrm>
                <a:off x="1865376" y="5613455"/>
                <a:ext cx="109728" cy="109728"/>
              </a:xfrm>
              <a:prstGeom prst="ellipse">
                <a:avLst/>
              </a:prstGeom>
              <a:solidFill>
                <a:srgbClr val="E1492E"/>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95" name="TextBox 94">
                <a:extLst>
                  <a:ext uri="{FF2B5EF4-FFF2-40B4-BE49-F238E27FC236}">
                    <a16:creationId xmlns:a16="http://schemas.microsoft.com/office/drawing/2014/main" id="{02D21492-9FE0-4C85-85C3-5F22740824E9}"/>
                  </a:ext>
                </a:extLst>
              </p:cNvPr>
              <p:cNvSpPr txBox="1"/>
              <p:nvPr/>
            </p:nvSpPr>
            <p:spPr>
              <a:xfrm>
                <a:off x="5175504" y="5609184"/>
                <a:ext cx="264174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Not a nongovernmental organization client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F2D55D92-1AA6-496B-863E-ACCB3CF4A1FB}"/>
                  </a:ext>
                </a:extLst>
              </p:cNvPr>
              <p:cNvCxnSpPr/>
              <p:nvPr/>
            </p:nvCxnSpPr>
            <p:spPr>
              <a:xfrm>
                <a:off x="4855464" y="5696035"/>
                <a:ext cx="274320" cy="0"/>
              </a:xfrm>
              <a:prstGeom prst="line">
                <a:avLst/>
              </a:prstGeom>
              <a:ln w="25400">
                <a:solidFill>
                  <a:srgbClr val="F2C81E"/>
                </a:solidFill>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22406883-02DD-4E88-A50A-D9F6F8F14312}"/>
                  </a:ext>
                </a:extLst>
              </p:cNvPr>
              <p:cNvSpPr/>
              <p:nvPr/>
            </p:nvSpPr>
            <p:spPr>
              <a:xfrm>
                <a:off x="4937760" y="5644799"/>
                <a:ext cx="109728" cy="109728"/>
              </a:xfrm>
              <a:prstGeom prst="ellipse">
                <a:avLst/>
              </a:prstGeom>
              <a:solidFill>
                <a:srgbClr val="F4C91D"/>
              </a:solidFill>
              <a:ln w="3175">
                <a:noFill/>
              </a:ln>
            </p:spPr>
            <p:txBody>
              <a:bodyPr wrap="square" lIns="0" tIns="411480" rIns="0" bIns="0" rtlCol="0"/>
              <a:lstStyle/>
              <a:p>
                <a:pPr algn="ctr"/>
                <a:endParaRPr lang="en-US" sz="1000">
                  <a:solidFill>
                    <a:prstClr val="black"/>
                  </a:solidFill>
                  <a:latin typeface="Arial" panose="020B0604020202020204"/>
                </a:endParaRPr>
              </a:p>
            </p:txBody>
          </p:sp>
          <p:sp>
            <p:nvSpPr>
              <p:cNvPr id="100" name="TextBox 99">
                <a:extLst>
                  <a:ext uri="{FF2B5EF4-FFF2-40B4-BE49-F238E27FC236}">
                    <a16:creationId xmlns:a16="http://schemas.microsoft.com/office/drawing/2014/main" id="{6F107085-6A20-4852-A0A2-1B075AD9AB87}"/>
                  </a:ext>
                </a:extLst>
              </p:cNvPr>
              <p:cNvSpPr txBox="1"/>
              <p:nvPr/>
            </p:nvSpPr>
            <p:spPr>
              <a:xfrm>
                <a:off x="2926080" y="2606040"/>
                <a:ext cx="3292568" cy="577081"/>
              </a:xfrm>
              <a:prstGeom prst="rect">
                <a:avLst/>
              </a:prstGeom>
              <a:noFill/>
            </p:spPr>
            <p:txBody>
              <a:bodyPr wrap="none" lIns="0" tIns="0" rIns="0" bIns="0">
                <a:spAutoFit/>
              </a:bodyPr>
              <a:lstStyle/>
              <a:p>
                <a:pPr algn="ctr">
                  <a:lnSpc>
                    <a:spcPts val="1500"/>
                  </a:lnSpc>
                </a:pPr>
                <a:r>
                  <a:rPr lang="en-US" sz="1400" dirty="0"/>
                  <a:t>Clients of nongovernmental organizations</a:t>
                </a:r>
              </a:p>
              <a:p>
                <a:pPr algn="ctr">
                  <a:lnSpc>
                    <a:spcPts val="1500"/>
                  </a:lnSpc>
                </a:pPr>
                <a:r>
                  <a:rPr lang="en-US" sz="1400" dirty="0"/>
                  <a:t>were 3 times more likely to have been</a:t>
                </a:r>
              </a:p>
              <a:p>
                <a:pPr algn="ctr">
                  <a:lnSpc>
                    <a:spcPts val="1500"/>
                  </a:lnSpc>
                </a:pPr>
                <a:r>
                  <a:rPr lang="en-US" sz="1400" dirty="0"/>
                  <a:t>tested for HIV in the past 12 months</a:t>
                </a:r>
              </a:p>
            </p:txBody>
          </p:sp>
        </p:grpSp>
      </p:grpSp>
    </p:spTree>
    <p:extLst>
      <p:ext uri="{BB962C8B-B14F-4D97-AF65-F5344CB8AC3E}">
        <p14:creationId xmlns:p14="http://schemas.microsoft.com/office/powerpoint/2010/main" val="184925285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4416A78-8557-4D4A-9DDF-46EAC28914AA}"/>
              </a:ext>
            </a:extLst>
          </p:cNvPr>
          <p:cNvSpPr/>
          <p:nvPr/>
        </p:nvSpPr>
        <p:spPr>
          <a:xfrm>
            <a:off x="1799999" y="2340000"/>
            <a:ext cx="9720610" cy="553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spAutoFit/>
          </a:bodyPr>
          <a:lstStyle/>
          <a:p>
            <a:pPr marL="0" marR="0" lvl="0" indent="0" algn="l" defTabSz="457200" rtl="0" eaLnBrk="1" fontAlgn="auto" latinLnBrk="0" hangingPunct="1">
              <a:lnSpc>
                <a:spcPct val="100000"/>
              </a:lnSpc>
              <a:spcBef>
                <a:spcPts val="0"/>
              </a:spcBef>
              <a:spcAft>
                <a:spcPts val="0"/>
              </a:spcAft>
              <a:buClrTx/>
              <a:buSzTx/>
              <a:buFontTx/>
              <a:buNone/>
              <a:tabLst>
                <a:tab pos="0" algn="l"/>
              </a:tabLst>
              <a:defRPr/>
            </a:pPr>
            <a:r>
              <a:rPr lang="en-GB" sz="3600" kern="0" dirty="0">
                <a:solidFill>
                  <a:prstClr val="black"/>
                </a:solidFill>
                <a:latin typeface="Arial" panose="020B0604020202020204" pitchFamily="34" charset="0"/>
                <a:cs typeface="Arial" panose="020B0604020202020204" pitchFamily="34" charset="0"/>
              </a:rPr>
              <a:t>We</a:t>
            </a:r>
            <a:r>
              <a:rPr kumimoji="0" lang="en-GB"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stern and central Europe and North America</a:t>
            </a:r>
            <a:endParaRPr kumimoji="0" lang="en-US" sz="3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20876794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Insurance coverage among adults living with HIV, by race/ethnicity, United States of America,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0B990AF-00B0-4690-AEA1-C47DDCC01452}"/>
              </a:ext>
            </a:extLst>
          </p:cNvPr>
          <p:cNvGrpSpPr/>
          <p:nvPr/>
        </p:nvGrpSpPr>
        <p:grpSpPr>
          <a:xfrm>
            <a:off x="457196" y="2295144"/>
            <a:ext cx="11430000" cy="4257985"/>
            <a:chOff x="457196" y="2295144"/>
            <a:chExt cx="11430000" cy="4257985"/>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6" y="6245352"/>
              <a:ext cx="114300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Dawson L, Kates J. Insurance coverage and viral suppression among people with HIV, 2018. In: KFF.org [Internet]. 24 September 2020. San Francisco (CA): Kaiser Family Foundation;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c2021 (https:// www.kff.org/hivaids/issue-brief/insurance-coverage-and-viral-suppression-among-people-withhiv-2018/). </a:t>
              </a:r>
            </a:p>
          </p:txBody>
        </p:sp>
        <p:sp>
          <p:nvSpPr>
            <p:cNvPr id="7" name="object 10">
              <a:extLst>
                <a:ext uri="{FF2B5EF4-FFF2-40B4-BE49-F238E27FC236}">
                  <a16:creationId xmlns:a16="http://schemas.microsoft.com/office/drawing/2014/main" id="{393E4825-AE5B-48FE-9FA6-02EC32D64BD3}"/>
                </a:ext>
              </a:extLst>
            </p:cNvPr>
            <p:cNvSpPr txBox="1"/>
            <p:nvPr/>
          </p:nvSpPr>
          <p:spPr>
            <a:xfrm>
              <a:off x="1185955" y="3041771"/>
              <a:ext cx="351443" cy="961161"/>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Coverage (%)</a:t>
              </a:r>
            </a:p>
          </p:txBody>
        </p:sp>
        <p:sp>
          <p:nvSpPr>
            <p:cNvPr id="8" name="TextBox 7">
              <a:extLst>
                <a:ext uri="{FF2B5EF4-FFF2-40B4-BE49-F238E27FC236}">
                  <a16:creationId xmlns:a16="http://schemas.microsoft.com/office/drawing/2014/main" id="{105848A1-F90B-4E5C-8003-F67BAF38CC10}"/>
                </a:ext>
              </a:extLst>
            </p:cNvPr>
            <p:cNvSpPr txBox="1"/>
            <p:nvPr/>
          </p:nvSpPr>
          <p:spPr>
            <a:xfrm>
              <a:off x="1873666" y="475488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Private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1B0D9067-15C5-4B0D-80F4-B984849F7E8B}"/>
                </a:ext>
              </a:extLst>
            </p:cNvPr>
            <p:cNvCxnSpPr/>
            <p:nvPr/>
          </p:nvCxnSpPr>
          <p:spPr>
            <a:xfrm>
              <a:off x="1782226" y="276148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72E76450-FDCD-464B-BE1F-60B7E1B10239}"/>
                </a:ext>
              </a:extLst>
            </p:cNvPr>
            <p:cNvSpPr txBox="1"/>
            <p:nvPr/>
          </p:nvSpPr>
          <p:spPr>
            <a:xfrm>
              <a:off x="1585592" y="2679192"/>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22AD0033-810E-44E3-91CE-4D04AFDD1833}"/>
                </a:ext>
              </a:extLst>
            </p:cNvPr>
            <p:cNvCxnSpPr/>
            <p:nvPr/>
          </p:nvCxnSpPr>
          <p:spPr>
            <a:xfrm>
              <a:off x="1782226" y="31363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BBD088B6-2FE0-491A-A088-26DF86A4D299}"/>
                </a:ext>
              </a:extLst>
            </p:cNvPr>
            <p:cNvSpPr txBox="1"/>
            <p:nvPr/>
          </p:nvSpPr>
          <p:spPr>
            <a:xfrm>
              <a:off x="1588255" y="3054096"/>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B7F43EE4-34E2-4E3B-84BD-2E57A45D7F5A}"/>
                </a:ext>
              </a:extLst>
            </p:cNvPr>
            <p:cNvCxnSpPr/>
            <p:nvPr/>
          </p:nvCxnSpPr>
          <p:spPr>
            <a:xfrm>
              <a:off x="1782226" y="35204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4439EAC0-8317-4380-A041-0F3B8100DCC6}"/>
                </a:ext>
              </a:extLst>
            </p:cNvPr>
            <p:cNvSpPr txBox="1"/>
            <p:nvPr/>
          </p:nvSpPr>
          <p:spPr>
            <a:xfrm>
              <a:off x="1588255" y="343814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6" name="Straight Connector 15">
              <a:extLst>
                <a:ext uri="{FF2B5EF4-FFF2-40B4-BE49-F238E27FC236}">
                  <a16:creationId xmlns:a16="http://schemas.microsoft.com/office/drawing/2014/main" id="{4689409C-AC5D-4142-A22F-282909D935C4}"/>
                </a:ext>
              </a:extLst>
            </p:cNvPr>
            <p:cNvCxnSpPr/>
            <p:nvPr/>
          </p:nvCxnSpPr>
          <p:spPr>
            <a:xfrm>
              <a:off x="1782226" y="42793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9E873B6-22D2-4005-8BCD-08B0CC3DBD3A}"/>
                </a:ext>
              </a:extLst>
            </p:cNvPr>
            <p:cNvSpPr txBox="1"/>
            <p:nvPr/>
          </p:nvSpPr>
          <p:spPr>
            <a:xfrm>
              <a:off x="1588255" y="4197096"/>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1B9A73FA-B7A1-4E3A-B2F1-656540DF0AF6}"/>
                </a:ext>
              </a:extLst>
            </p:cNvPr>
            <p:cNvSpPr txBox="1"/>
            <p:nvPr/>
          </p:nvSpPr>
          <p:spPr>
            <a:xfrm>
              <a:off x="1588255" y="229514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96B9B429-98B5-4869-84EF-38BD46A575E5}"/>
                </a:ext>
              </a:extLst>
            </p:cNvPr>
            <p:cNvCxnSpPr/>
            <p:nvPr/>
          </p:nvCxnSpPr>
          <p:spPr>
            <a:xfrm>
              <a:off x="1782226" y="23774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45952F0-5CFB-43CC-BDC4-539C37308E93}"/>
                </a:ext>
              </a:extLst>
            </p:cNvPr>
            <p:cNvSpPr txBox="1"/>
            <p:nvPr/>
          </p:nvSpPr>
          <p:spPr>
            <a:xfrm>
              <a:off x="4617720" y="475488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Medicare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D934256C-8D0C-4C5D-A62C-8B0B6710A142}"/>
                </a:ext>
              </a:extLst>
            </p:cNvPr>
            <p:cNvSpPr txBox="1"/>
            <p:nvPr/>
          </p:nvSpPr>
          <p:spPr>
            <a:xfrm>
              <a:off x="3246120" y="475488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Medicaid</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3EA59FBD-E05E-406E-BA6B-2E3BF083E906}"/>
                </a:ext>
              </a:extLst>
            </p:cNvPr>
            <p:cNvSpPr txBox="1"/>
            <p:nvPr/>
          </p:nvSpPr>
          <p:spPr>
            <a:xfrm>
              <a:off x="5989320" y="475488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Uninsured</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7" name="object 28">
              <a:extLst>
                <a:ext uri="{FF2B5EF4-FFF2-40B4-BE49-F238E27FC236}">
                  <a16:creationId xmlns:a16="http://schemas.microsoft.com/office/drawing/2014/main" id="{1FD954C9-52D2-4259-867D-E7D163374E1C}"/>
                </a:ext>
              </a:extLst>
            </p:cNvPr>
            <p:cNvSpPr/>
            <p:nvPr/>
          </p:nvSpPr>
          <p:spPr>
            <a:xfrm>
              <a:off x="2450592" y="3500925"/>
              <a:ext cx="219456" cy="11612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436D4D1F-026D-4682-AEEB-168971C2A0F9}"/>
                </a:ext>
              </a:extLst>
            </p:cNvPr>
            <p:cNvSpPr/>
            <p:nvPr/>
          </p:nvSpPr>
          <p:spPr>
            <a:xfrm>
              <a:off x="3822192" y="2982084"/>
              <a:ext cx="219456" cy="16824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28">
              <a:extLst>
                <a:ext uri="{FF2B5EF4-FFF2-40B4-BE49-F238E27FC236}">
                  <a16:creationId xmlns:a16="http://schemas.microsoft.com/office/drawing/2014/main" id="{52AA060E-98B2-4B1B-B192-795284D9C3AB}"/>
                </a:ext>
              </a:extLst>
            </p:cNvPr>
            <p:cNvSpPr/>
            <p:nvPr/>
          </p:nvSpPr>
          <p:spPr>
            <a:xfrm>
              <a:off x="5193792" y="4410563"/>
              <a:ext cx="219456" cy="26001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28">
              <a:extLst>
                <a:ext uri="{FF2B5EF4-FFF2-40B4-BE49-F238E27FC236}">
                  <a16:creationId xmlns:a16="http://schemas.microsoft.com/office/drawing/2014/main" id="{0E4065FC-4557-47DD-B300-3810E7ADB2C3}"/>
                </a:ext>
              </a:extLst>
            </p:cNvPr>
            <p:cNvSpPr/>
            <p:nvPr/>
          </p:nvSpPr>
          <p:spPr>
            <a:xfrm>
              <a:off x="6565392" y="4145355"/>
              <a:ext cx="219456" cy="5212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829181FE-84F8-477B-A0DF-2E70CA0B3D96}"/>
                </a:ext>
              </a:extLst>
            </p:cNvPr>
            <p:cNvSpPr txBox="1"/>
            <p:nvPr/>
          </p:nvSpPr>
          <p:spPr>
            <a:xfrm>
              <a:off x="1664139" y="458114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BECEF8C9-ECB3-4E3B-BACA-F0E0103CE534}"/>
                </a:ext>
              </a:extLst>
            </p:cNvPr>
            <p:cNvSpPr txBox="1"/>
            <p:nvPr/>
          </p:nvSpPr>
          <p:spPr>
            <a:xfrm>
              <a:off x="1591056" y="3822192"/>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1" name="Straight Connector 70">
              <a:extLst>
                <a:ext uri="{FF2B5EF4-FFF2-40B4-BE49-F238E27FC236}">
                  <a16:creationId xmlns:a16="http://schemas.microsoft.com/office/drawing/2014/main" id="{8A19BEAC-8A0E-4570-A1F9-1C89644B9FDD}"/>
                </a:ext>
              </a:extLst>
            </p:cNvPr>
            <p:cNvCxnSpPr/>
            <p:nvPr/>
          </p:nvCxnSpPr>
          <p:spPr>
            <a:xfrm>
              <a:off x="1785027" y="390448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98BCD8F6-D19A-45B5-8097-6D6BC5BD2553}"/>
                </a:ext>
              </a:extLst>
            </p:cNvPr>
            <p:cNvSpPr txBox="1"/>
            <p:nvPr/>
          </p:nvSpPr>
          <p:spPr>
            <a:xfrm>
              <a:off x="8229600" y="4213598"/>
              <a:ext cx="2468880" cy="384721"/>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57150" indent="-57150">
                <a:lnSpc>
                  <a:spcPts val="1000"/>
                </a:lnSpc>
              </a:pPr>
              <a:r>
                <a:rPr lang="en-US" sz="900" baseline="30000" dirty="0"/>
                <a:t>a	</a:t>
              </a:r>
              <a:r>
                <a:rPr lang="en-US" sz="900" dirty="0"/>
                <a:t>Coverage significantly different (p &lt; .001) reference group is white. The remaining percentage is other public coverage.</a:t>
              </a:r>
            </a:p>
          </p:txBody>
        </p:sp>
        <p:sp>
          <p:nvSpPr>
            <p:cNvPr id="66" name="object 28">
              <a:extLst>
                <a:ext uri="{FF2B5EF4-FFF2-40B4-BE49-F238E27FC236}">
                  <a16:creationId xmlns:a16="http://schemas.microsoft.com/office/drawing/2014/main" id="{D9FFFF17-8FAB-4BCA-8DF1-11D52941CC7D}"/>
                </a:ext>
              </a:extLst>
            </p:cNvPr>
            <p:cNvSpPr/>
            <p:nvPr/>
          </p:nvSpPr>
          <p:spPr>
            <a:xfrm>
              <a:off x="6272784" y="4523667"/>
              <a:ext cx="219456"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28">
              <a:extLst>
                <a:ext uri="{FF2B5EF4-FFF2-40B4-BE49-F238E27FC236}">
                  <a16:creationId xmlns:a16="http://schemas.microsoft.com/office/drawing/2014/main" id="{EB220B33-8B07-4288-B0AF-3DC3148C80DF}"/>
                </a:ext>
              </a:extLst>
            </p:cNvPr>
            <p:cNvSpPr/>
            <p:nvPr/>
          </p:nvSpPr>
          <p:spPr>
            <a:xfrm>
              <a:off x="6275447" y="4306824"/>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4</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6" name="object 28">
              <a:extLst>
                <a:ext uri="{FF2B5EF4-FFF2-40B4-BE49-F238E27FC236}">
                  <a16:creationId xmlns:a16="http://schemas.microsoft.com/office/drawing/2014/main" id="{BB7A7FFD-43E3-4DA8-A2AB-71A45B9D397B}"/>
                </a:ext>
              </a:extLst>
            </p:cNvPr>
            <p:cNvSpPr/>
            <p:nvPr/>
          </p:nvSpPr>
          <p:spPr>
            <a:xfrm>
              <a:off x="2453255" y="3281091"/>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31</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119" name="object 28">
              <a:extLst>
                <a:ext uri="{FF2B5EF4-FFF2-40B4-BE49-F238E27FC236}">
                  <a16:creationId xmlns:a16="http://schemas.microsoft.com/office/drawing/2014/main" id="{2508FA76-5622-4BCE-B367-3997BBB2B68A}"/>
                </a:ext>
              </a:extLst>
            </p:cNvPr>
            <p:cNvSpPr/>
            <p:nvPr/>
          </p:nvSpPr>
          <p:spPr>
            <a:xfrm>
              <a:off x="3824855" y="2762250"/>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45</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64" name="object 28">
              <a:extLst>
                <a:ext uri="{FF2B5EF4-FFF2-40B4-BE49-F238E27FC236}">
                  <a16:creationId xmlns:a16="http://schemas.microsoft.com/office/drawing/2014/main" id="{F61042AD-6CF4-4B34-AF4C-8E757025FC76}"/>
                </a:ext>
              </a:extLst>
            </p:cNvPr>
            <p:cNvSpPr/>
            <p:nvPr/>
          </p:nvSpPr>
          <p:spPr>
            <a:xfrm>
              <a:off x="5486400" y="4501336"/>
              <a:ext cx="219456"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28">
              <a:extLst>
                <a:ext uri="{FF2B5EF4-FFF2-40B4-BE49-F238E27FC236}">
                  <a16:creationId xmlns:a16="http://schemas.microsoft.com/office/drawing/2014/main" id="{37EAAE01-F838-430C-A201-04860DC38065}"/>
                </a:ext>
              </a:extLst>
            </p:cNvPr>
            <p:cNvSpPr/>
            <p:nvPr/>
          </p:nvSpPr>
          <p:spPr>
            <a:xfrm>
              <a:off x="5489063" y="4279392"/>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5</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28" name="object 28">
              <a:extLst>
                <a:ext uri="{FF2B5EF4-FFF2-40B4-BE49-F238E27FC236}">
                  <a16:creationId xmlns:a16="http://schemas.microsoft.com/office/drawing/2014/main" id="{4FDA24DF-1114-4A89-A10D-3400A7D7C8E7}"/>
                </a:ext>
              </a:extLst>
            </p:cNvPr>
            <p:cNvSpPr/>
            <p:nvPr/>
          </p:nvSpPr>
          <p:spPr>
            <a:xfrm>
              <a:off x="2743200" y="3628730"/>
              <a:ext cx="219456" cy="10332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28">
              <a:extLst>
                <a:ext uri="{FF2B5EF4-FFF2-40B4-BE49-F238E27FC236}">
                  <a16:creationId xmlns:a16="http://schemas.microsoft.com/office/drawing/2014/main" id="{2E7BAEA7-33AB-40DA-93F4-7CAAA87E925C}"/>
                </a:ext>
              </a:extLst>
            </p:cNvPr>
            <p:cNvSpPr/>
            <p:nvPr/>
          </p:nvSpPr>
          <p:spPr>
            <a:xfrm>
              <a:off x="2745863" y="3408896"/>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28</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60" name="object 28">
              <a:extLst>
                <a:ext uri="{FF2B5EF4-FFF2-40B4-BE49-F238E27FC236}">
                  <a16:creationId xmlns:a16="http://schemas.microsoft.com/office/drawing/2014/main" id="{7F2D354D-E6BB-442A-962D-686F21B70350}"/>
                </a:ext>
              </a:extLst>
            </p:cNvPr>
            <p:cNvSpPr/>
            <p:nvPr/>
          </p:nvSpPr>
          <p:spPr>
            <a:xfrm>
              <a:off x="4114800" y="3242303"/>
              <a:ext cx="219456" cy="14264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2E019672-FB54-4768-B3C9-601AE8697B08}"/>
                </a:ext>
              </a:extLst>
            </p:cNvPr>
            <p:cNvSpPr/>
            <p:nvPr/>
          </p:nvSpPr>
          <p:spPr>
            <a:xfrm>
              <a:off x="4117463" y="3022469"/>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38</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 name="object 28">
              <a:extLst>
                <a:ext uri="{FF2B5EF4-FFF2-40B4-BE49-F238E27FC236}">
                  <a16:creationId xmlns:a16="http://schemas.microsoft.com/office/drawing/2014/main" id="{52D081C8-EAF0-4174-AE6F-7B837F64AA76}"/>
                </a:ext>
              </a:extLst>
            </p:cNvPr>
            <p:cNvSpPr/>
            <p:nvPr/>
          </p:nvSpPr>
          <p:spPr>
            <a:xfrm>
              <a:off x="2157984" y="2963034"/>
              <a:ext cx="219456" cy="17007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object 28">
              <a:extLst>
                <a:ext uri="{FF2B5EF4-FFF2-40B4-BE49-F238E27FC236}">
                  <a16:creationId xmlns:a16="http://schemas.microsoft.com/office/drawing/2014/main" id="{3986A15B-D25D-4BD1-B047-1E1AD244C14A}"/>
                </a:ext>
              </a:extLst>
            </p:cNvPr>
            <p:cNvSpPr/>
            <p:nvPr/>
          </p:nvSpPr>
          <p:spPr>
            <a:xfrm>
              <a:off x="2160647" y="2743200"/>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45</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8" name="object 28">
              <a:extLst>
                <a:ext uri="{FF2B5EF4-FFF2-40B4-BE49-F238E27FC236}">
                  <a16:creationId xmlns:a16="http://schemas.microsoft.com/office/drawing/2014/main" id="{66726692-1861-475E-93CD-79E81AAB3BCE}"/>
                </a:ext>
              </a:extLst>
            </p:cNvPr>
            <p:cNvSpPr/>
            <p:nvPr/>
          </p:nvSpPr>
          <p:spPr>
            <a:xfrm>
              <a:off x="3529584" y="3349463"/>
              <a:ext cx="219456" cy="1316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28">
              <a:extLst>
                <a:ext uri="{FF2B5EF4-FFF2-40B4-BE49-F238E27FC236}">
                  <a16:creationId xmlns:a16="http://schemas.microsoft.com/office/drawing/2014/main" id="{82384725-A708-4F55-9AF9-2D75B00311EA}"/>
                </a:ext>
              </a:extLst>
            </p:cNvPr>
            <p:cNvSpPr/>
            <p:nvPr/>
          </p:nvSpPr>
          <p:spPr>
            <a:xfrm>
              <a:off x="3532247" y="3129629"/>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35</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2" name="object 28">
              <a:extLst>
                <a:ext uri="{FF2B5EF4-FFF2-40B4-BE49-F238E27FC236}">
                  <a16:creationId xmlns:a16="http://schemas.microsoft.com/office/drawing/2014/main" id="{7A2C9505-3837-48ED-B87E-5205A04EEDEB}"/>
                </a:ext>
              </a:extLst>
            </p:cNvPr>
            <p:cNvSpPr/>
            <p:nvPr/>
          </p:nvSpPr>
          <p:spPr>
            <a:xfrm>
              <a:off x="4901184" y="4239170"/>
              <a:ext cx="219456" cy="4297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1" name="object 28">
              <a:extLst>
                <a:ext uri="{FF2B5EF4-FFF2-40B4-BE49-F238E27FC236}">
                  <a16:creationId xmlns:a16="http://schemas.microsoft.com/office/drawing/2014/main" id="{ACF54D1B-F465-48AA-B0C2-F2485C807555}"/>
                </a:ext>
              </a:extLst>
            </p:cNvPr>
            <p:cNvSpPr/>
            <p:nvPr/>
          </p:nvSpPr>
          <p:spPr>
            <a:xfrm>
              <a:off x="4903847" y="4019336"/>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11</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6DDEB016-3273-4F99-B4B9-91251DC86D49}"/>
                </a:ext>
              </a:extLst>
            </p:cNvPr>
            <p:cNvSpPr/>
            <p:nvPr/>
          </p:nvSpPr>
          <p:spPr>
            <a:xfrm>
              <a:off x="5196455" y="4190729"/>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7</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125" name="object 28">
              <a:extLst>
                <a:ext uri="{FF2B5EF4-FFF2-40B4-BE49-F238E27FC236}">
                  <a16:creationId xmlns:a16="http://schemas.microsoft.com/office/drawing/2014/main" id="{D92DA39E-21B3-4F5B-8EE2-A8CC7ED8F7CD}"/>
                </a:ext>
              </a:extLst>
            </p:cNvPr>
            <p:cNvSpPr/>
            <p:nvPr/>
          </p:nvSpPr>
          <p:spPr>
            <a:xfrm>
              <a:off x="6568055" y="3925521"/>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noProof="0" dirty="0">
                  <a:ln>
                    <a:noFill/>
                  </a:ln>
                  <a:solidFill>
                    <a:prstClr val="black"/>
                  </a:solidFill>
                  <a:effectLst/>
                  <a:uLnTx/>
                  <a:uFillTx/>
                  <a:latin typeface="Arial" panose="020B0604020202020204"/>
                  <a:ea typeface="+mn-ea"/>
                  <a:cs typeface="+mn-cs"/>
                </a:rPr>
                <a:t>14</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68" name="object 28">
              <a:extLst>
                <a:ext uri="{FF2B5EF4-FFF2-40B4-BE49-F238E27FC236}">
                  <a16:creationId xmlns:a16="http://schemas.microsoft.com/office/drawing/2014/main" id="{6DFD38FC-A8C8-402F-A779-CB844661A16C}"/>
                </a:ext>
              </a:extLst>
            </p:cNvPr>
            <p:cNvSpPr/>
            <p:nvPr/>
          </p:nvSpPr>
          <p:spPr>
            <a:xfrm>
              <a:off x="6858000" y="4089638"/>
              <a:ext cx="219456" cy="5760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5D179CD1-44B6-4778-9290-C0173BE431EE}"/>
                </a:ext>
              </a:extLst>
            </p:cNvPr>
            <p:cNvSpPr/>
            <p:nvPr/>
          </p:nvSpPr>
          <p:spPr>
            <a:xfrm>
              <a:off x="6860663" y="3869804"/>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15</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grpSp>
          <p:nvGrpSpPr>
            <p:cNvPr id="158" name="Group 157">
              <a:extLst>
                <a:ext uri="{FF2B5EF4-FFF2-40B4-BE49-F238E27FC236}">
                  <a16:creationId xmlns:a16="http://schemas.microsoft.com/office/drawing/2014/main" id="{A845145B-0760-4E74-B897-886C6B1A0D41}"/>
                </a:ext>
              </a:extLst>
            </p:cNvPr>
            <p:cNvGrpSpPr/>
            <p:nvPr/>
          </p:nvGrpSpPr>
          <p:grpSpPr>
            <a:xfrm>
              <a:off x="8229600" y="3154680"/>
              <a:ext cx="704901" cy="556224"/>
              <a:chOff x="2011680" y="5285232"/>
              <a:chExt cx="704901" cy="556224"/>
            </a:xfrm>
          </p:grpSpPr>
          <p:grpSp>
            <p:nvGrpSpPr>
              <p:cNvPr id="145" name="Group 144">
                <a:extLst>
                  <a:ext uri="{FF2B5EF4-FFF2-40B4-BE49-F238E27FC236}">
                    <a16:creationId xmlns:a16="http://schemas.microsoft.com/office/drawing/2014/main" id="{142C493C-22BC-47E0-8FE4-F8E00901685B}"/>
                  </a:ext>
                </a:extLst>
              </p:cNvPr>
              <p:cNvGrpSpPr/>
              <p:nvPr/>
            </p:nvGrpSpPr>
            <p:grpSpPr>
              <a:xfrm>
                <a:off x="2011680" y="5486400"/>
                <a:ext cx="507732" cy="153888"/>
                <a:chOff x="9138132" y="3331544"/>
                <a:chExt cx="507732" cy="153888"/>
              </a:xfrm>
            </p:grpSpPr>
            <p:sp>
              <p:nvSpPr>
                <p:cNvPr id="136" name="Rectangle 135">
                  <a:extLst>
                    <a:ext uri="{FF2B5EF4-FFF2-40B4-BE49-F238E27FC236}">
                      <a16:creationId xmlns:a16="http://schemas.microsoft.com/office/drawing/2014/main" id="{002F1444-B824-417E-AE5C-B0304139B675}"/>
                    </a:ext>
                  </a:extLst>
                </p:cNvPr>
                <p:cNvSpPr/>
                <p:nvPr/>
              </p:nvSpPr>
              <p:spPr>
                <a:xfrm>
                  <a:off x="9138132" y="3359106"/>
                  <a:ext cx="109728" cy="109728"/>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object 71">
                  <a:extLst>
                    <a:ext uri="{FF2B5EF4-FFF2-40B4-BE49-F238E27FC236}">
                      <a16:creationId xmlns:a16="http://schemas.microsoft.com/office/drawing/2014/main" id="{12111240-59B7-495D-9E8F-11F33B4825EE}"/>
                    </a:ext>
                  </a:extLst>
                </p:cNvPr>
                <p:cNvSpPr txBox="1"/>
                <p:nvPr/>
              </p:nvSpPr>
              <p:spPr>
                <a:xfrm>
                  <a:off x="9299615" y="3331544"/>
                  <a:ext cx="346249"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Black</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46" name="Group 145">
                <a:extLst>
                  <a:ext uri="{FF2B5EF4-FFF2-40B4-BE49-F238E27FC236}">
                    <a16:creationId xmlns:a16="http://schemas.microsoft.com/office/drawing/2014/main" id="{F7EB5482-3A17-4EAC-B9BA-32FAB5C6201C}"/>
                  </a:ext>
                </a:extLst>
              </p:cNvPr>
              <p:cNvGrpSpPr/>
              <p:nvPr/>
            </p:nvGrpSpPr>
            <p:grpSpPr>
              <a:xfrm>
                <a:off x="2011680" y="5687568"/>
                <a:ext cx="704901" cy="153888"/>
                <a:chOff x="9138132" y="3788744"/>
                <a:chExt cx="704901" cy="153888"/>
              </a:xfrm>
            </p:grpSpPr>
            <p:sp>
              <p:nvSpPr>
                <p:cNvPr id="138" name="Rectangle 137">
                  <a:extLst>
                    <a:ext uri="{FF2B5EF4-FFF2-40B4-BE49-F238E27FC236}">
                      <a16:creationId xmlns:a16="http://schemas.microsoft.com/office/drawing/2014/main" id="{E25202FF-632E-4D58-9AF5-A283620F2227}"/>
                    </a:ext>
                  </a:extLst>
                </p:cNvPr>
                <p:cNvSpPr/>
                <p:nvPr/>
              </p:nvSpPr>
              <p:spPr>
                <a:xfrm>
                  <a:off x="9138132" y="38163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object 71">
                  <a:extLst>
                    <a:ext uri="{FF2B5EF4-FFF2-40B4-BE49-F238E27FC236}">
                      <a16:creationId xmlns:a16="http://schemas.microsoft.com/office/drawing/2014/main" id="{74D766CA-9A28-4DF3-B498-579055562857}"/>
                    </a:ext>
                  </a:extLst>
                </p:cNvPr>
                <p:cNvSpPr txBox="1"/>
                <p:nvPr/>
              </p:nvSpPr>
              <p:spPr>
                <a:xfrm>
                  <a:off x="9299615" y="3788744"/>
                  <a:ext cx="543418"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Hispanic</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28" name="Group 127">
                <a:extLst>
                  <a:ext uri="{FF2B5EF4-FFF2-40B4-BE49-F238E27FC236}">
                    <a16:creationId xmlns:a16="http://schemas.microsoft.com/office/drawing/2014/main" id="{771D3EB7-6611-4D76-BA0C-5742E018E4E3}"/>
                  </a:ext>
                </a:extLst>
              </p:cNvPr>
              <p:cNvGrpSpPr/>
              <p:nvPr/>
            </p:nvGrpSpPr>
            <p:grpSpPr>
              <a:xfrm>
                <a:off x="2011680" y="5285232"/>
                <a:ext cx="521400" cy="153888"/>
                <a:chOff x="9138891" y="2874344"/>
                <a:chExt cx="521400" cy="153888"/>
              </a:xfrm>
            </p:grpSpPr>
            <p:sp>
              <p:nvSpPr>
                <p:cNvPr id="135" name="object 71">
                  <a:extLst>
                    <a:ext uri="{FF2B5EF4-FFF2-40B4-BE49-F238E27FC236}">
                      <a16:creationId xmlns:a16="http://schemas.microsoft.com/office/drawing/2014/main" id="{0639B333-E39E-485C-8392-BFE14DA5331B}"/>
                    </a:ext>
                  </a:extLst>
                </p:cNvPr>
                <p:cNvSpPr txBox="1"/>
                <p:nvPr/>
              </p:nvSpPr>
              <p:spPr>
                <a:xfrm>
                  <a:off x="9299615" y="2874344"/>
                  <a:ext cx="360676" cy="153888"/>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White</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44" name="Rectangle 143">
                  <a:extLst>
                    <a:ext uri="{FF2B5EF4-FFF2-40B4-BE49-F238E27FC236}">
                      <a16:creationId xmlns:a16="http://schemas.microsoft.com/office/drawing/2014/main" id="{4ACC6291-0626-460A-A855-F2516A4BF1F2}"/>
                    </a:ext>
                  </a:extLst>
                </p:cNvPr>
                <p:cNvSpPr/>
                <p:nvPr/>
              </p:nvSpPr>
              <p:spPr>
                <a:xfrm>
                  <a:off x="9138891" y="2898960"/>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3" name="Straight Connector 52">
              <a:extLst>
                <a:ext uri="{FF2B5EF4-FFF2-40B4-BE49-F238E27FC236}">
                  <a16:creationId xmlns:a16="http://schemas.microsoft.com/office/drawing/2014/main" id="{4061495D-C7B4-4E9F-9ED9-60633B4C7217}"/>
                </a:ext>
              </a:extLst>
            </p:cNvPr>
            <p:cNvCxnSpPr/>
            <p:nvPr/>
          </p:nvCxnSpPr>
          <p:spPr>
            <a:xfrm>
              <a:off x="1782226" y="4663440"/>
              <a:ext cx="5577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9750323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Sustained viral suppression among adults with HIV, by insurance coverage modality, </a:t>
            </a:r>
          </a:p>
          <a:p>
            <a:pPr>
              <a:lnSpc>
                <a:spcPct val="100000"/>
              </a:lnSpc>
              <a:spcBef>
                <a:spcPts val="0"/>
              </a:spcBef>
            </a:pPr>
            <a:r>
              <a:rPr lang="en-US" dirty="0"/>
              <a:t>United States of America,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F2359DB3-9810-4A4B-B6BA-FC5C62C18EB4}"/>
              </a:ext>
            </a:extLst>
          </p:cNvPr>
          <p:cNvGrpSpPr/>
          <p:nvPr/>
        </p:nvGrpSpPr>
        <p:grpSpPr>
          <a:xfrm>
            <a:off x="457196" y="2295144"/>
            <a:ext cx="11430000" cy="4257985"/>
            <a:chOff x="457196" y="2295144"/>
            <a:chExt cx="11430000" cy="4257985"/>
          </a:xfrm>
        </p:grpSpPr>
        <p:sp>
          <p:nvSpPr>
            <p:cNvPr id="99" name="TextBox 98">
              <a:extLst>
                <a:ext uri="{FF2B5EF4-FFF2-40B4-BE49-F238E27FC236}">
                  <a16:creationId xmlns:a16="http://schemas.microsoft.com/office/drawing/2014/main" id="{A467D029-1397-4DC0-B1FE-A6BBB9FBD95B}"/>
                </a:ext>
              </a:extLst>
            </p:cNvPr>
            <p:cNvSpPr txBox="1"/>
            <p:nvPr/>
          </p:nvSpPr>
          <p:spPr>
            <a:xfrm>
              <a:off x="457196" y="6245352"/>
              <a:ext cx="1143000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Dawson L, Kates J. Insurance coverage and viral suppression among people with HIV, 2018. In: KFF.org [Internet]. 24 September 2020. San Francisco (CA): Kaiser Family Foundation; c2021 (https:// www.kff.org/hivaids/issue-brief/insurance-coverage-and-viral-suppression-among-people-withhiv-2018/). </a:t>
              </a:r>
            </a:p>
          </p:txBody>
        </p:sp>
        <p:sp>
          <p:nvSpPr>
            <p:cNvPr id="101" name="TextBox 100">
              <a:extLst>
                <a:ext uri="{FF2B5EF4-FFF2-40B4-BE49-F238E27FC236}">
                  <a16:creationId xmlns:a16="http://schemas.microsoft.com/office/drawing/2014/main" id="{0FBECEEC-CF00-4410-BECA-8BCEE464B365}"/>
                </a:ext>
              </a:extLst>
            </p:cNvPr>
            <p:cNvSpPr txBox="1"/>
            <p:nvPr/>
          </p:nvSpPr>
          <p:spPr>
            <a:xfrm>
              <a:off x="457196" y="5852160"/>
              <a:ext cx="10631115"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r>
                <a:rPr lang="en-US" dirty="0"/>
                <a:t>Note: Sustained viral suppression is defined as having an undetectable viral load over all tests in the preceding 12 months. Medicaid includes those covered by both Medicaid and Medicare.</a:t>
              </a:r>
            </a:p>
          </p:txBody>
        </p:sp>
        <p:grpSp>
          <p:nvGrpSpPr>
            <p:cNvPr id="3" name="Group 2">
              <a:extLst>
                <a:ext uri="{FF2B5EF4-FFF2-40B4-BE49-F238E27FC236}">
                  <a16:creationId xmlns:a16="http://schemas.microsoft.com/office/drawing/2014/main" id="{D293B594-6107-47F0-AB1A-3DC7358AE4F7}"/>
                </a:ext>
              </a:extLst>
            </p:cNvPr>
            <p:cNvGrpSpPr/>
            <p:nvPr/>
          </p:nvGrpSpPr>
          <p:grpSpPr>
            <a:xfrm>
              <a:off x="1143000" y="2295144"/>
              <a:ext cx="695825" cy="2819430"/>
              <a:chOff x="1113444" y="2249424"/>
              <a:chExt cx="695825" cy="2819430"/>
            </a:xfrm>
          </p:grpSpPr>
          <p:sp>
            <p:nvSpPr>
              <p:cNvPr id="10" name="object 10">
                <a:extLst>
                  <a:ext uri="{FF2B5EF4-FFF2-40B4-BE49-F238E27FC236}">
                    <a16:creationId xmlns:a16="http://schemas.microsoft.com/office/drawing/2014/main" id="{32A65687-CD49-4464-8126-E8CBBEE97E43}"/>
                  </a:ext>
                </a:extLst>
              </p:cNvPr>
              <p:cNvSpPr txBox="1"/>
              <p:nvPr/>
            </p:nvSpPr>
            <p:spPr>
              <a:xfrm>
                <a:off x="1113444" y="2716879"/>
                <a:ext cx="348493" cy="1887697"/>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Sustained viral suppression (%)</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3909AFDB-CBC1-4CF3-BDB0-FAC1AE870D61}"/>
                  </a:ext>
                </a:extLst>
              </p:cNvPr>
              <p:cNvSpPr txBox="1"/>
              <p:nvPr/>
            </p:nvSpPr>
            <p:spPr>
              <a:xfrm>
                <a:off x="1466377" y="429768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CDAE1360-B188-41CA-AF75-223F8C2C6F74}"/>
                  </a:ext>
                </a:extLst>
              </p:cNvPr>
              <p:cNvSpPr txBox="1"/>
              <p:nvPr/>
            </p:nvSpPr>
            <p:spPr>
              <a:xfrm>
                <a:off x="1466377" y="455371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013806D5-69E2-4D23-92EB-96D160F81FE7}"/>
                  </a:ext>
                </a:extLst>
              </p:cNvPr>
              <p:cNvSpPr txBox="1"/>
              <p:nvPr/>
            </p:nvSpPr>
            <p:spPr>
              <a:xfrm>
                <a:off x="1466377" y="378561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093D36FD-76EB-4ED1-AE95-CAE913D8F20B}"/>
                  </a:ext>
                </a:extLst>
              </p:cNvPr>
              <p:cNvSpPr txBox="1"/>
              <p:nvPr/>
            </p:nvSpPr>
            <p:spPr>
              <a:xfrm>
                <a:off x="1466377" y="404164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FB4C0FDC-CFD5-4A7B-A6B6-47B6E13555BC}"/>
                  </a:ext>
                </a:extLst>
              </p:cNvPr>
              <p:cNvSpPr txBox="1"/>
              <p:nvPr/>
            </p:nvSpPr>
            <p:spPr>
              <a:xfrm>
                <a:off x="1387829" y="2249424"/>
                <a:ext cx="420308"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8A9C25F3-77D3-4278-ABF4-D80FB44CB3F0}"/>
                  </a:ext>
                </a:extLst>
              </p:cNvPr>
              <p:cNvSpPr txBox="1"/>
              <p:nvPr/>
            </p:nvSpPr>
            <p:spPr>
              <a:xfrm>
                <a:off x="1467509" y="301752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7</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E73204EF-952E-4F5E-BA22-7D0686647FB8}"/>
                  </a:ext>
                </a:extLst>
              </p:cNvPr>
              <p:cNvSpPr txBox="1"/>
              <p:nvPr/>
            </p:nvSpPr>
            <p:spPr>
              <a:xfrm>
                <a:off x="1466377" y="2505456"/>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9</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B946CD04-9F85-4B7D-8BC6-A84D8674060C}"/>
                  </a:ext>
                </a:extLst>
              </p:cNvPr>
              <p:cNvSpPr txBox="1"/>
              <p:nvPr/>
            </p:nvSpPr>
            <p:spPr>
              <a:xfrm>
                <a:off x="1466377" y="2761488"/>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3A5AA4A8-53A4-4C63-B682-5B14556791F3}"/>
                  </a:ext>
                </a:extLst>
              </p:cNvPr>
              <p:cNvSpPr txBox="1"/>
              <p:nvPr/>
            </p:nvSpPr>
            <p:spPr>
              <a:xfrm>
                <a:off x="1466377" y="3273552"/>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D90D5D05-35F0-4932-9F58-42079169EB3A}"/>
                  </a:ext>
                </a:extLst>
              </p:cNvPr>
              <p:cNvSpPr txBox="1"/>
              <p:nvPr/>
            </p:nvSpPr>
            <p:spPr>
              <a:xfrm>
                <a:off x="1466377" y="3529584"/>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0B2E8E76-9F2B-4898-A3C6-2EADA12EB477}"/>
                  </a:ext>
                </a:extLst>
              </p:cNvPr>
              <p:cNvSpPr txBox="1"/>
              <p:nvPr/>
            </p:nvSpPr>
            <p:spPr>
              <a:xfrm>
                <a:off x="1545336" y="4809744"/>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13" name="Straight Connector 12">
              <a:extLst>
                <a:ext uri="{FF2B5EF4-FFF2-40B4-BE49-F238E27FC236}">
                  <a16:creationId xmlns:a16="http://schemas.microsoft.com/office/drawing/2014/main" id="{4C8B780C-1689-4B0B-BD50-5B4DB9880008}"/>
                </a:ext>
              </a:extLst>
            </p:cNvPr>
            <p:cNvCxnSpPr/>
            <p:nvPr/>
          </p:nvCxnSpPr>
          <p:spPr>
            <a:xfrm>
              <a:off x="1780740" y="447541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D9E8D5B-9A21-47B3-811F-FCDB6E7452A2}"/>
                </a:ext>
              </a:extLst>
            </p:cNvPr>
            <p:cNvCxnSpPr/>
            <p:nvPr/>
          </p:nvCxnSpPr>
          <p:spPr>
            <a:xfrm>
              <a:off x="1780740" y="473144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4A7EC48C-D628-4C8C-AE37-FFAE1F6B9CB0}"/>
                </a:ext>
              </a:extLst>
            </p:cNvPr>
            <p:cNvCxnSpPr/>
            <p:nvPr/>
          </p:nvCxnSpPr>
          <p:spPr>
            <a:xfrm>
              <a:off x="1780740" y="39593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22F53FDE-59AF-469D-9037-879EFDEF183E}"/>
                </a:ext>
              </a:extLst>
            </p:cNvPr>
            <p:cNvCxnSpPr/>
            <p:nvPr/>
          </p:nvCxnSpPr>
          <p:spPr>
            <a:xfrm>
              <a:off x="1780740" y="421938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FACEC9AC-4DF3-4F53-9C6A-7F761E7BDCC8}"/>
                </a:ext>
              </a:extLst>
            </p:cNvPr>
            <p:cNvCxnSpPr/>
            <p:nvPr/>
          </p:nvCxnSpPr>
          <p:spPr>
            <a:xfrm>
              <a:off x="1780740" y="24231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305CA4F-B53B-49B6-8B50-18BC43F08B78}"/>
                </a:ext>
              </a:extLst>
            </p:cNvPr>
            <p:cNvCxnSpPr/>
            <p:nvPr/>
          </p:nvCxnSpPr>
          <p:spPr>
            <a:xfrm>
              <a:off x="1780740" y="31912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880EF6B-15D4-48F3-9E18-AF091E217798}"/>
                </a:ext>
              </a:extLst>
            </p:cNvPr>
            <p:cNvCxnSpPr/>
            <p:nvPr/>
          </p:nvCxnSpPr>
          <p:spPr>
            <a:xfrm>
              <a:off x="1780740" y="267919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75FF0FF-7753-4CBE-8F1C-867E40C9EE08}"/>
                </a:ext>
              </a:extLst>
            </p:cNvPr>
            <p:cNvCxnSpPr/>
            <p:nvPr/>
          </p:nvCxnSpPr>
          <p:spPr>
            <a:xfrm>
              <a:off x="1780740" y="293522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1FBE5350-D409-4763-B7F3-328A19FB3D9A}"/>
                </a:ext>
              </a:extLst>
            </p:cNvPr>
            <p:cNvCxnSpPr/>
            <p:nvPr/>
          </p:nvCxnSpPr>
          <p:spPr>
            <a:xfrm>
              <a:off x="1780740" y="344728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B8F3D42E-DA79-4117-ADE3-E6F67FAC1DE0}"/>
                </a:ext>
              </a:extLst>
            </p:cNvPr>
            <p:cNvCxnSpPr/>
            <p:nvPr/>
          </p:nvCxnSpPr>
          <p:spPr>
            <a:xfrm>
              <a:off x="1780740" y="37033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0" name="Group 79">
              <a:extLst>
                <a:ext uri="{FF2B5EF4-FFF2-40B4-BE49-F238E27FC236}">
                  <a16:creationId xmlns:a16="http://schemas.microsoft.com/office/drawing/2014/main" id="{1BF4EC19-9264-4D91-B971-D4EFA8382DFB}"/>
                </a:ext>
              </a:extLst>
            </p:cNvPr>
            <p:cNvGrpSpPr/>
            <p:nvPr/>
          </p:nvGrpSpPr>
          <p:grpSpPr>
            <a:xfrm>
              <a:off x="1873666" y="5074920"/>
              <a:ext cx="5487254" cy="153888"/>
              <a:chOff x="1873666" y="5240072"/>
              <a:chExt cx="5487254" cy="153888"/>
            </a:xfrm>
          </p:grpSpPr>
          <p:sp>
            <p:nvSpPr>
              <p:cNvPr id="81" name="TextBox 80">
                <a:extLst>
                  <a:ext uri="{FF2B5EF4-FFF2-40B4-BE49-F238E27FC236}">
                    <a16:creationId xmlns:a16="http://schemas.microsoft.com/office/drawing/2014/main" id="{DB3D4B04-4F87-4AF7-8351-A9EEACC27678}"/>
                  </a:ext>
                </a:extLst>
              </p:cNvPr>
              <p:cNvSpPr txBox="1"/>
              <p:nvPr/>
            </p:nvSpPr>
            <p:spPr>
              <a:xfrm>
                <a:off x="1873666" y="5240072"/>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Private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CCF4D0F9-05FF-4F24-8B9A-6249624978AC}"/>
                  </a:ext>
                </a:extLst>
              </p:cNvPr>
              <p:cNvSpPr txBox="1"/>
              <p:nvPr/>
            </p:nvSpPr>
            <p:spPr>
              <a:xfrm>
                <a:off x="4617720" y="5240072"/>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Medicare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5A4A2D21-CB96-42EA-9E7F-93E68266D200}"/>
                  </a:ext>
                </a:extLst>
              </p:cNvPr>
              <p:cNvSpPr txBox="1"/>
              <p:nvPr/>
            </p:nvSpPr>
            <p:spPr>
              <a:xfrm>
                <a:off x="3246120" y="5240072"/>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Medicaid</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F9A4CAA4-6509-40C2-B99A-84C4A760E369}"/>
                  </a:ext>
                </a:extLst>
              </p:cNvPr>
              <p:cNvSpPr txBox="1"/>
              <p:nvPr/>
            </p:nvSpPr>
            <p:spPr>
              <a:xfrm>
                <a:off x="5989320" y="5240072"/>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Uninsured</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grpSp>
        <p:sp>
          <p:nvSpPr>
            <p:cNvPr id="86" name="object 28">
              <a:extLst>
                <a:ext uri="{FF2B5EF4-FFF2-40B4-BE49-F238E27FC236}">
                  <a16:creationId xmlns:a16="http://schemas.microsoft.com/office/drawing/2014/main" id="{F5C1FAAB-4B7A-4628-BC61-F09CC7DA5A4C}"/>
                </a:ext>
              </a:extLst>
            </p:cNvPr>
            <p:cNvSpPr/>
            <p:nvPr/>
          </p:nvSpPr>
          <p:spPr>
            <a:xfrm>
              <a:off x="2331720" y="3223152"/>
              <a:ext cx="457200" cy="17647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28">
              <a:extLst>
                <a:ext uri="{FF2B5EF4-FFF2-40B4-BE49-F238E27FC236}">
                  <a16:creationId xmlns:a16="http://schemas.microsoft.com/office/drawing/2014/main" id="{3470C4FA-BD7D-41E8-A00C-FBB2746BCD06}"/>
                </a:ext>
              </a:extLst>
            </p:cNvPr>
            <p:cNvSpPr/>
            <p:nvPr/>
          </p:nvSpPr>
          <p:spPr>
            <a:xfrm>
              <a:off x="3703320" y="3262069"/>
              <a:ext cx="457200" cy="17282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28">
              <a:extLst>
                <a:ext uri="{FF2B5EF4-FFF2-40B4-BE49-F238E27FC236}">
                  <a16:creationId xmlns:a16="http://schemas.microsoft.com/office/drawing/2014/main" id="{8A255B77-F713-4324-BBCA-A3EC053B1C29}"/>
                </a:ext>
              </a:extLst>
            </p:cNvPr>
            <p:cNvSpPr/>
            <p:nvPr/>
          </p:nvSpPr>
          <p:spPr>
            <a:xfrm>
              <a:off x="5074920" y="3474720"/>
              <a:ext cx="457200" cy="15179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28">
              <a:extLst>
                <a:ext uri="{FF2B5EF4-FFF2-40B4-BE49-F238E27FC236}">
                  <a16:creationId xmlns:a16="http://schemas.microsoft.com/office/drawing/2014/main" id="{533F2ECD-0BE5-468A-8F14-FE3225521A6A}"/>
                </a:ext>
              </a:extLst>
            </p:cNvPr>
            <p:cNvSpPr/>
            <p:nvPr/>
          </p:nvSpPr>
          <p:spPr>
            <a:xfrm>
              <a:off x="6446520" y="3604389"/>
              <a:ext cx="457200" cy="13898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28">
              <a:extLst>
                <a:ext uri="{FF2B5EF4-FFF2-40B4-BE49-F238E27FC236}">
                  <a16:creationId xmlns:a16="http://schemas.microsoft.com/office/drawing/2014/main" id="{E631063F-7826-49E9-AE84-065047393C21}"/>
                </a:ext>
              </a:extLst>
            </p:cNvPr>
            <p:cNvSpPr/>
            <p:nvPr/>
          </p:nvSpPr>
          <p:spPr>
            <a:xfrm>
              <a:off x="2453255" y="2999232"/>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69</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91" name="object 28">
              <a:extLst>
                <a:ext uri="{FF2B5EF4-FFF2-40B4-BE49-F238E27FC236}">
                  <a16:creationId xmlns:a16="http://schemas.microsoft.com/office/drawing/2014/main" id="{06E59A7E-2F85-45CA-9CC1-1C89A144854C}"/>
                </a:ext>
              </a:extLst>
            </p:cNvPr>
            <p:cNvSpPr/>
            <p:nvPr/>
          </p:nvSpPr>
          <p:spPr>
            <a:xfrm>
              <a:off x="3824855" y="3035808"/>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67</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b</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92" name="object 28">
              <a:extLst>
                <a:ext uri="{FF2B5EF4-FFF2-40B4-BE49-F238E27FC236}">
                  <a16:creationId xmlns:a16="http://schemas.microsoft.com/office/drawing/2014/main" id="{B39FC607-6B85-461B-842B-9E750AFBC4D0}"/>
                </a:ext>
              </a:extLst>
            </p:cNvPr>
            <p:cNvSpPr/>
            <p:nvPr/>
          </p:nvSpPr>
          <p:spPr>
            <a:xfrm>
              <a:off x="5196455" y="3246120"/>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solidFill>
                    <a:prstClr val="black"/>
                  </a:solidFill>
                  <a:latin typeface="Arial" panose="020B0604020202020204"/>
                </a:rPr>
                <a:t>59</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sp>
          <p:nvSpPr>
            <p:cNvPr id="93" name="object 28">
              <a:extLst>
                <a:ext uri="{FF2B5EF4-FFF2-40B4-BE49-F238E27FC236}">
                  <a16:creationId xmlns:a16="http://schemas.microsoft.com/office/drawing/2014/main" id="{298F0A25-D939-4877-8659-8B4B65F4B7B5}"/>
                </a:ext>
              </a:extLst>
            </p:cNvPr>
            <p:cNvSpPr/>
            <p:nvPr/>
          </p:nvSpPr>
          <p:spPr>
            <a:xfrm>
              <a:off x="6568055" y="3374136"/>
              <a:ext cx="219456"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solidFill>
                    <a:prstClr val="black"/>
                  </a:solidFill>
                  <a:latin typeface="Arial" panose="020B0604020202020204"/>
                </a:rPr>
                <a:t>5</a:t>
              </a:r>
              <a:r>
                <a:rPr kumimoji="0" lang="en-US" sz="1100" b="0" i="0" u="none" strike="noStrike" kern="1200" cap="none" spc="0" normalizeH="0" noProof="0" dirty="0">
                  <a:ln>
                    <a:noFill/>
                  </a:ln>
                  <a:solidFill>
                    <a:prstClr val="black"/>
                  </a:solidFill>
                  <a:effectLst/>
                  <a:uLnTx/>
                  <a:uFillTx/>
                  <a:latin typeface="Arial" panose="020B0604020202020204"/>
                  <a:ea typeface="+mn-ea"/>
                  <a:cs typeface="+mn-cs"/>
                </a:rPr>
                <a:t>4</a:t>
              </a:r>
              <a:r>
                <a:rPr kumimoji="0" lang="en-US" sz="1100" b="0" i="0" u="none" strike="noStrike" kern="1200" cap="none" spc="0" normalizeH="0" baseline="30000" noProof="0" dirty="0">
                  <a:ln>
                    <a:noFill/>
                  </a:ln>
                  <a:solidFill>
                    <a:prstClr val="black"/>
                  </a:solidFill>
                  <a:effectLst/>
                  <a:uLnTx/>
                  <a:uFillTx/>
                  <a:latin typeface="Arial" panose="020B0604020202020204"/>
                  <a:ea typeface="+mn-ea"/>
                  <a:cs typeface="+mn-cs"/>
                </a:rPr>
                <a:t>a</a:t>
              </a:r>
              <a:endParaRPr kumimoji="0" sz="1100" b="0" i="0" u="none" strike="noStrike" kern="1200" cap="none" spc="0" normalizeH="0" baseline="30000" noProof="0" dirty="0">
                <a:ln>
                  <a:noFill/>
                </a:ln>
                <a:solidFill>
                  <a:prstClr val="black"/>
                </a:solidFill>
                <a:effectLst/>
                <a:uLnTx/>
                <a:uFillTx/>
                <a:latin typeface="Arial" panose="020B0604020202020204"/>
                <a:ea typeface="+mn-ea"/>
                <a:cs typeface="+mn-cs"/>
              </a:endParaRPr>
            </a:p>
          </p:txBody>
        </p:sp>
        <p:grpSp>
          <p:nvGrpSpPr>
            <p:cNvPr id="100" name="Group 99">
              <a:extLst>
                <a:ext uri="{FF2B5EF4-FFF2-40B4-BE49-F238E27FC236}">
                  <a16:creationId xmlns:a16="http://schemas.microsoft.com/office/drawing/2014/main" id="{9F511181-6784-4C7E-9DAD-36D8CDCAD163}"/>
                </a:ext>
              </a:extLst>
            </p:cNvPr>
            <p:cNvGrpSpPr/>
            <p:nvPr/>
          </p:nvGrpSpPr>
          <p:grpSpPr>
            <a:xfrm>
              <a:off x="8001000" y="4617720"/>
              <a:ext cx="3505201" cy="265400"/>
              <a:chOff x="8229599" y="4480560"/>
              <a:chExt cx="3505201" cy="265400"/>
            </a:xfrm>
          </p:grpSpPr>
          <p:sp>
            <p:nvSpPr>
              <p:cNvPr id="102" name="TextBox 101">
                <a:extLst>
                  <a:ext uri="{FF2B5EF4-FFF2-40B4-BE49-F238E27FC236}">
                    <a16:creationId xmlns:a16="http://schemas.microsoft.com/office/drawing/2014/main" id="{1ACFE68C-2F10-4D99-8E78-713F76C6FA5B}"/>
                  </a:ext>
                </a:extLst>
              </p:cNvPr>
              <p:cNvSpPr txBox="1"/>
              <p:nvPr/>
            </p:nvSpPr>
            <p:spPr>
              <a:xfrm>
                <a:off x="8229600" y="4480560"/>
                <a:ext cx="3505200" cy="128240"/>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57150" indent="-57150">
                  <a:lnSpc>
                    <a:spcPts val="1000"/>
                  </a:lnSpc>
                </a:pPr>
                <a:r>
                  <a:rPr lang="en-US" sz="900" baseline="30000" dirty="0"/>
                  <a:t>a	</a:t>
                </a:r>
                <a:r>
                  <a:rPr lang="en-US" sz="900" dirty="0"/>
                  <a:t>Viral suppression rate greater than that of the uninsured p &lt; .001.</a:t>
                </a:r>
              </a:p>
            </p:txBody>
          </p:sp>
          <p:sp>
            <p:nvSpPr>
              <p:cNvPr id="103" name="TextBox 102">
                <a:extLst>
                  <a:ext uri="{FF2B5EF4-FFF2-40B4-BE49-F238E27FC236}">
                    <a16:creationId xmlns:a16="http://schemas.microsoft.com/office/drawing/2014/main" id="{030F2AC9-0F3B-48C4-B709-DB0D94D646EA}"/>
                  </a:ext>
                </a:extLst>
              </p:cNvPr>
              <p:cNvSpPr txBox="1"/>
              <p:nvPr/>
            </p:nvSpPr>
            <p:spPr>
              <a:xfrm>
                <a:off x="8229599" y="4617720"/>
                <a:ext cx="3433665" cy="128240"/>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57150" indent="-57150">
                  <a:lnSpc>
                    <a:spcPts val="1000"/>
                  </a:lnSpc>
                </a:pPr>
                <a:r>
                  <a:rPr lang="en-US" sz="900" baseline="30000" dirty="0"/>
                  <a:t>b	</a:t>
                </a:r>
                <a:r>
                  <a:rPr lang="en-US" sz="900" dirty="0"/>
                  <a:t>Viral suppression rate greater than that of the uninsured p &lt; .05.</a:t>
                </a:r>
              </a:p>
            </p:txBody>
          </p:sp>
        </p:grpSp>
        <p:cxnSp>
          <p:nvCxnSpPr>
            <p:cNvPr id="40" name="Straight Connector 39">
              <a:extLst>
                <a:ext uri="{FF2B5EF4-FFF2-40B4-BE49-F238E27FC236}">
                  <a16:creationId xmlns:a16="http://schemas.microsoft.com/office/drawing/2014/main" id="{B69BB004-D871-473D-BF35-8C0B841B0CA5}"/>
                </a:ext>
              </a:extLst>
            </p:cNvPr>
            <p:cNvCxnSpPr/>
            <p:nvPr/>
          </p:nvCxnSpPr>
          <p:spPr>
            <a:xfrm>
              <a:off x="1780740" y="4987480"/>
              <a:ext cx="54864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3285522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new HIV infections and AIDS-related deaths, western and central Europe and North America,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4CE17AF7-A663-49A2-8BF8-2DFD7C67DE62}"/>
              </a:ext>
            </a:extLst>
          </p:cNvPr>
          <p:cNvGrpSpPr/>
          <p:nvPr/>
        </p:nvGrpSpPr>
        <p:grpSpPr>
          <a:xfrm>
            <a:off x="457197" y="2286000"/>
            <a:ext cx="10744203" cy="4268688"/>
            <a:chOff x="457197" y="2286000"/>
            <a:chExt cx="10744203" cy="4268688"/>
          </a:xfrm>
        </p:grpSpPr>
        <p:sp>
          <p:nvSpPr>
            <p:cNvPr id="7" name="TextBox 6">
              <a:extLst>
                <a:ext uri="{FF2B5EF4-FFF2-40B4-BE49-F238E27FC236}">
                  <a16:creationId xmlns:a16="http://schemas.microsoft.com/office/drawing/2014/main" id="{C1FA05A0-8D60-4866-B9E2-A3867D8683D6}"/>
                </a:ext>
              </a:extLst>
            </p:cNvPr>
            <p:cNvSpPr txBox="1"/>
            <p:nvPr/>
          </p:nvSpPr>
          <p:spPr>
            <a:xfrm>
              <a:off x="457197" y="6400800"/>
              <a:ext cx="448680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 </a:t>
              </a:r>
            </a:p>
          </p:txBody>
        </p:sp>
        <p:grpSp>
          <p:nvGrpSpPr>
            <p:cNvPr id="42" name="Group 41">
              <a:extLst>
                <a:ext uri="{FF2B5EF4-FFF2-40B4-BE49-F238E27FC236}">
                  <a16:creationId xmlns:a16="http://schemas.microsoft.com/office/drawing/2014/main" id="{C80C07C2-C50D-4019-A338-9DA87152A0BC}"/>
                </a:ext>
              </a:extLst>
            </p:cNvPr>
            <p:cNvGrpSpPr/>
            <p:nvPr/>
          </p:nvGrpSpPr>
          <p:grpSpPr>
            <a:xfrm>
              <a:off x="685800" y="2286000"/>
              <a:ext cx="10515600" cy="3550431"/>
              <a:chOff x="685800" y="2212848"/>
              <a:chExt cx="10515600" cy="3550431"/>
            </a:xfrm>
          </p:grpSpPr>
          <p:grpSp>
            <p:nvGrpSpPr>
              <p:cNvPr id="28" name="Group 27">
                <a:extLst>
                  <a:ext uri="{FF2B5EF4-FFF2-40B4-BE49-F238E27FC236}">
                    <a16:creationId xmlns:a16="http://schemas.microsoft.com/office/drawing/2014/main" id="{E09981FF-4BBD-4479-ADBB-5CF32FC82CD1}"/>
                  </a:ext>
                </a:extLst>
              </p:cNvPr>
              <p:cNvGrpSpPr/>
              <p:nvPr/>
            </p:nvGrpSpPr>
            <p:grpSpPr>
              <a:xfrm>
                <a:off x="914400" y="5596502"/>
                <a:ext cx="1467834" cy="166777"/>
                <a:chOff x="4811370" y="5875203"/>
                <a:chExt cx="1467834" cy="166777"/>
              </a:xfrm>
            </p:grpSpPr>
            <p:sp>
              <p:nvSpPr>
                <p:cNvPr id="29" name="TextBox 28">
                  <a:extLst>
                    <a:ext uri="{FF2B5EF4-FFF2-40B4-BE49-F238E27FC236}">
                      <a16:creationId xmlns:a16="http://schemas.microsoft.com/office/drawing/2014/main" id="{EBCBD795-37C8-4A89-975A-E87E08D7F58B}"/>
                    </a:ext>
                  </a:extLst>
                </p:cNvPr>
                <p:cNvSpPr txBox="1"/>
                <p:nvPr/>
              </p:nvSpPr>
              <p:spPr>
                <a:xfrm>
                  <a:off x="5086570" y="5875203"/>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B6D58A06-5CD0-4651-8F11-0034E6553FD9}"/>
                    </a:ext>
                  </a:extLst>
                </p:cNvPr>
                <p:cNvCxnSpPr/>
                <p:nvPr/>
              </p:nvCxnSpPr>
              <p:spPr>
                <a:xfrm>
                  <a:off x="4811370" y="5962054"/>
                  <a:ext cx="228600" cy="0"/>
                </a:xfrm>
                <a:prstGeom prst="line">
                  <a:avLst/>
                </a:prstGeom>
                <a:ln w="25400">
                  <a:solidFill>
                    <a:srgbClr val="00ABD7"/>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1BD960A4-9606-4299-BBA0-A62B9DA9BB49}"/>
                  </a:ext>
                </a:extLst>
              </p:cNvPr>
              <p:cNvGrpSpPr/>
              <p:nvPr/>
            </p:nvGrpSpPr>
            <p:grpSpPr>
              <a:xfrm>
                <a:off x="6400800" y="5596502"/>
                <a:ext cx="1544778" cy="166777"/>
                <a:chOff x="4811370" y="5875203"/>
                <a:chExt cx="1544778" cy="166777"/>
              </a:xfrm>
            </p:grpSpPr>
            <p:sp>
              <p:nvSpPr>
                <p:cNvPr id="32" name="TextBox 31">
                  <a:extLst>
                    <a:ext uri="{FF2B5EF4-FFF2-40B4-BE49-F238E27FC236}">
                      <a16:creationId xmlns:a16="http://schemas.microsoft.com/office/drawing/2014/main" id="{2F5D2953-4568-4FB7-A381-68B9009536C4}"/>
                    </a:ext>
                  </a:extLst>
                </p:cNvPr>
                <p:cNvSpPr txBox="1"/>
                <p:nvPr/>
              </p:nvSpPr>
              <p:spPr>
                <a:xfrm>
                  <a:off x="5086570" y="5875203"/>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1F8718C3-5C0B-4252-9737-EAD10BE4A65B}"/>
                    </a:ext>
                  </a:extLst>
                </p:cNvPr>
                <p:cNvCxnSpPr/>
                <p:nvPr/>
              </p:nvCxnSpPr>
              <p:spPr>
                <a:xfrm>
                  <a:off x="4811370" y="5962054"/>
                  <a:ext cx="228600" cy="0"/>
                </a:xfrm>
                <a:prstGeom prst="line">
                  <a:avLst/>
                </a:prstGeom>
                <a:ln w="25400">
                  <a:solidFill>
                    <a:srgbClr val="9B2B47"/>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517AF855-C769-4A59-AE22-AC238629011B}"/>
                  </a:ext>
                </a:extLst>
              </p:cNvPr>
              <p:cNvGrpSpPr/>
              <p:nvPr/>
            </p:nvGrpSpPr>
            <p:grpSpPr>
              <a:xfrm>
                <a:off x="685800" y="2212848"/>
                <a:ext cx="10515600" cy="3200400"/>
                <a:chOff x="685800" y="2167128"/>
                <a:chExt cx="10515600" cy="3200400"/>
              </a:xfrm>
            </p:grpSpPr>
            <p:sp>
              <p:nvSpPr>
                <p:cNvPr id="26" name="Rectangle 25">
                  <a:extLst>
                    <a:ext uri="{FF2B5EF4-FFF2-40B4-BE49-F238E27FC236}">
                      <a16:creationId xmlns:a16="http://schemas.microsoft.com/office/drawing/2014/main" id="{121BFC27-836E-4D38-948E-C93A954B7538}"/>
                    </a:ext>
                  </a:extLst>
                </p:cNvPr>
                <p:cNvSpPr/>
                <p:nvPr/>
              </p:nvSpPr>
              <p:spPr>
                <a:xfrm>
                  <a:off x="61722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latin typeface="Arial" panose="020B0604020202020204"/>
                  </a:endParaRPr>
                </a:p>
              </p:txBody>
            </p:sp>
            <p:sp>
              <p:nvSpPr>
                <p:cNvPr id="27" name="Rectangle 26">
                  <a:extLst>
                    <a:ext uri="{FF2B5EF4-FFF2-40B4-BE49-F238E27FC236}">
                      <a16:creationId xmlns:a16="http://schemas.microsoft.com/office/drawing/2014/main" id="{0677AA88-BC60-4F56-92AC-17C66661BD7A}"/>
                    </a:ext>
                  </a:extLst>
                </p:cNvPr>
                <p:cNvSpPr/>
                <p:nvPr/>
              </p:nvSpPr>
              <p:spPr>
                <a:xfrm>
                  <a:off x="685800" y="2167128"/>
                  <a:ext cx="5029200" cy="32004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 name="object 10">
                  <a:extLst>
                    <a:ext uri="{FF2B5EF4-FFF2-40B4-BE49-F238E27FC236}">
                      <a16:creationId xmlns:a16="http://schemas.microsoft.com/office/drawing/2014/main" id="{F370B424-8D73-427D-B239-84BA1DC99492}"/>
                    </a:ext>
                  </a:extLst>
                </p:cNvPr>
                <p:cNvSpPr txBox="1"/>
                <p:nvPr/>
              </p:nvSpPr>
              <p:spPr>
                <a:xfrm>
                  <a:off x="822960" y="3046110"/>
                  <a:ext cx="160878" cy="152605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new HIV infections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61F207AC-EA6F-441B-B28D-BBF5EBD46956}"/>
                    </a:ext>
                  </a:extLst>
                </p:cNvPr>
                <p:cNvSpPr txBox="1"/>
                <p:nvPr/>
              </p:nvSpPr>
              <p:spPr>
                <a:xfrm>
                  <a:off x="6309360" y="3001930"/>
                  <a:ext cx="160878" cy="160941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pic>
              <p:nvPicPr>
                <p:cNvPr id="2" name="Picture 1">
                  <a:extLst>
                    <a:ext uri="{FF2B5EF4-FFF2-40B4-BE49-F238E27FC236}">
                      <a16:creationId xmlns:a16="http://schemas.microsoft.com/office/drawing/2014/main" id="{AEB283F4-8138-4EFD-8A8E-B79DAC03FAB3}"/>
                    </a:ext>
                  </a:extLst>
                </p:cNvPr>
                <p:cNvPicPr>
                  <a:picLocks noChangeAspect="1"/>
                </p:cNvPicPr>
                <p:nvPr/>
              </p:nvPicPr>
              <p:blipFill>
                <a:blip r:embed="rId2"/>
                <a:stretch>
                  <a:fillRect/>
                </a:stretch>
              </p:blipFill>
              <p:spPr>
                <a:xfrm>
                  <a:off x="1078992" y="2514600"/>
                  <a:ext cx="4578493" cy="2749534"/>
                </a:xfrm>
                <a:prstGeom prst="rect">
                  <a:avLst/>
                </a:prstGeom>
              </p:spPr>
            </p:pic>
            <p:pic>
              <p:nvPicPr>
                <p:cNvPr id="3" name="Picture 2">
                  <a:extLst>
                    <a:ext uri="{FF2B5EF4-FFF2-40B4-BE49-F238E27FC236}">
                      <a16:creationId xmlns:a16="http://schemas.microsoft.com/office/drawing/2014/main" id="{648CF4F9-C47F-4B80-8BFB-E550ED4080A8}"/>
                    </a:ext>
                  </a:extLst>
                </p:cNvPr>
                <p:cNvPicPr>
                  <a:picLocks noChangeAspect="1"/>
                </p:cNvPicPr>
                <p:nvPr/>
              </p:nvPicPr>
              <p:blipFill>
                <a:blip r:embed="rId3"/>
                <a:stretch>
                  <a:fillRect/>
                </a:stretch>
              </p:blipFill>
              <p:spPr>
                <a:xfrm>
                  <a:off x="6565392" y="2514600"/>
                  <a:ext cx="4578493" cy="2749534"/>
                </a:xfrm>
                <a:prstGeom prst="rect">
                  <a:avLst/>
                </a:prstGeom>
              </p:spPr>
            </p:pic>
            <p:cxnSp>
              <p:nvCxnSpPr>
                <p:cNvPr id="38" name="Straight Connector 37">
                  <a:extLst>
                    <a:ext uri="{FF2B5EF4-FFF2-40B4-BE49-F238E27FC236}">
                      <a16:creationId xmlns:a16="http://schemas.microsoft.com/office/drawing/2014/main" id="{CBB85142-E40B-430E-B077-2B33DE0BACA7}"/>
                    </a:ext>
                  </a:extLst>
                </p:cNvPr>
                <p:cNvCxnSpPr/>
                <p:nvPr/>
              </p:nvCxnSpPr>
              <p:spPr>
                <a:xfrm>
                  <a:off x="3568473" y="3212751"/>
                  <a:ext cx="0" cy="1810512"/>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EE9B0BD-9E97-4833-8A6D-D84BAC117DB4}"/>
                    </a:ext>
                  </a:extLst>
                </p:cNvPr>
                <p:cNvCxnSpPr/>
                <p:nvPr/>
              </p:nvCxnSpPr>
              <p:spPr>
                <a:xfrm>
                  <a:off x="5435081" y="3416284"/>
                  <a:ext cx="0" cy="1600200"/>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A9B9345-C647-4E65-92DD-07EF276F7D71}"/>
                    </a:ext>
                  </a:extLst>
                </p:cNvPr>
                <p:cNvCxnSpPr/>
                <p:nvPr/>
              </p:nvCxnSpPr>
              <p:spPr>
                <a:xfrm>
                  <a:off x="9022628" y="3928047"/>
                  <a:ext cx="0" cy="108813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8E6DBEE-9D99-4832-ABBE-A5CDE90B7A0F}"/>
                    </a:ext>
                  </a:extLst>
                </p:cNvPr>
                <p:cNvCxnSpPr/>
                <p:nvPr/>
              </p:nvCxnSpPr>
              <p:spPr>
                <a:xfrm>
                  <a:off x="10923413" y="4251492"/>
                  <a:ext cx="0" cy="768096"/>
                </a:xfrm>
                <a:prstGeom prst="line">
                  <a:avLst/>
                </a:prstGeom>
                <a:ln>
                  <a:solidFill>
                    <a:schemeClr val="tx1">
                      <a:lumMod val="65000"/>
                      <a:lumOff val="35000"/>
                    </a:schemeClr>
                  </a:solidFill>
                  <a:prstDash val="lgDash"/>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4846FE56-99D1-40E9-BDB6-6BAEDCB9901F}"/>
                    </a:ext>
                  </a:extLst>
                </p:cNvPr>
                <p:cNvSpPr txBox="1"/>
                <p:nvPr/>
              </p:nvSpPr>
              <p:spPr>
                <a:xfrm>
                  <a:off x="3528819" y="2212848"/>
                  <a:ext cx="1999265"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new</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HIV infections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00ABD7"/>
                      </a:solidFill>
                      <a:latin typeface="Arial" panose="020B0604020202020204"/>
                    </a:rPr>
                    <a:t>-11%</a:t>
                  </a:r>
                  <a:endParaRPr kumimoji="0" lang="en-GB" sz="1400" b="1" i="0" u="none" strike="noStrike" kern="1200" cap="none" spc="0" normalizeH="0" noProof="0" dirty="0">
                    <a:ln>
                      <a:noFill/>
                    </a:ln>
                    <a:solidFill>
                      <a:srgbClr val="00ABD7"/>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04DBAC0D-D098-47A3-8AD0-45A0A209A6FD}"/>
                    </a:ext>
                  </a:extLst>
                </p:cNvPr>
                <p:cNvSpPr txBox="1"/>
                <p:nvPr/>
              </p:nvSpPr>
              <p:spPr>
                <a:xfrm>
                  <a:off x="8432334" y="2212848"/>
                  <a:ext cx="2588722" cy="65659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Percentage change in AIDS-related</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i="0" u="none" strike="noStrike" kern="1200" cap="none" spc="0" normalizeH="0" baseline="0" noProof="0" dirty="0">
                      <a:ln>
                        <a:noFill/>
                      </a:ln>
                      <a:solidFill>
                        <a:prstClr val="black"/>
                      </a:solidFill>
                      <a:effectLst/>
                      <a:uLnTx/>
                      <a:uFillTx/>
                      <a:latin typeface="Arial" panose="020B0604020202020204"/>
                      <a:ea typeface="+mn-ea"/>
                      <a:cs typeface="+mn-cs"/>
                    </a:rPr>
                    <a:t>deaths since 2010</a:t>
                  </a:r>
                </a:p>
                <a:p>
                  <a:pPr marL="0" marR="0" lvl="0" indent="0" algn="r" defTabSz="914400" rtl="0" eaLnBrk="1" fontAlgn="auto" latinLnBrk="0" hangingPunct="1">
                    <a:lnSpc>
                      <a:spcPts val="1600"/>
                    </a:lnSpc>
                    <a:spcBef>
                      <a:spcPts val="0"/>
                    </a:spcBef>
                    <a:spcAft>
                      <a:spcPts val="0"/>
                    </a:spcAft>
                    <a:buClrTx/>
                    <a:buSzTx/>
                    <a:buFontTx/>
                    <a:buNone/>
                    <a:tabLst/>
                    <a:defRPr/>
                  </a:pPr>
                  <a:r>
                    <a:rPr lang="en-US" sz="1400" b="1" dirty="0">
                      <a:solidFill>
                        <a:srgbClr val="E1492E"/>
                      </a:solidFill>
                      <a:latin typeface="Arial" panose="020B0604020202020204"/>
                    </a:rPr>
                    <a:t>-30%</a:t>
                  </a:r>
                  <a:endParaRPr kumimoji="0" lang="en-GB" sz="1400" b="1" i="0" u="none" strike="noStrike" kern="1200" cap="none" spc="0" normalizeH="0" baseline="0" noProof="0" dirty="0">
                    <a:ln>
                      <a:noFill/>
                    </a:ln>
                    <a:solidFill>
                      <a:srgbClr val="E1492E"/>
                    </a:solidFill>
                    <a:effectLst/>
                    <a:uLnTx/>
                    <a:uFillTx/>
                    <a:latin typeface="Arial" panose="020B0604020202020204"/>
                    <a:ea typeface="+mn-ea"/>
                    <a:cs typeface="+mn-cs"/>
                  </a:endParaRPr>
                </a:p>
              </p:txBody>
            </p:sp>
          </p:grpSp>
        </p:grpSp>
      </p:grpSp>
    </p:spTree>
    <p:extLst>
      <p:ext uri="{BB962C8B-B14F-4D97-AF65-F5344CB8AC3E}">
        <p14:creationId xmlns:p14="http://schemas.microsoft.com/office/powerpoint/2010/main" val="99322784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new HIV infections by population group and sex (aged 15–49 years), </a:t>
            </a:r>
          </a:p>
          <a:p>
            <a:pPr>
              <a:lnSpc>
                <a:spcPct val="100000"/>
              </a:lnSpc>
              <a:spcBef>
                <a:spcPts val="0"/>
              </a:spcBef>
            </a:pPr>
            <a:r>
              <a:rPr lang="en-US" dirty="0"/>
              <a:t>western and central Europe and North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637A2EB4-7A6A-44EE-AFA1-68BC5F3947C5}"/>
              </a:ext>
            </a:extLst>
          </p:cNvPr>
          <p:cNvGrpSpPr/>
          <p:nvPr/>
        </p:nvGrpSpPr>
        <p:grpSpPr>
          <a:xfrm>
            <a:off x="457198" y="2665190"/>
            <a:ext cx="8039707" cy="3889498"/>
            <a:chOff x="457198" y="2665190"/>
            <a:chExt cx="8039707" cy="3889498"/>
          </a:xfrm>
        </p:grpSpPr>
        <p:sp>
          <p:nvSpPr>
            <p:cNvPr id="13" name="object 11">
              <a:extLst>
                <a:ext uri="{FF2B5EF4-FFF2-40B4-BE49-F238E27FC236}">
                  <a16:creationId xmlns:a16="http://schemas.microsoft.com/office/drawing/2014/main" id="{9AFF610C-9AC7-4F28-A25F-804B0C3C9617}"/>
                </a:ext>
              </a:extLst>
            </p:cNvPr>
            <p:cNvSpPr txBox="1"/>
            <p:nvPr/>
          </p:nvSpPr>
          <p:spPr>
            <a:xfrm>
              <a:off x="6508018" y="2694329"/>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F2B8D1"/>
                  </a:solidFill>
                  <a:latin typeface="Arial" panose="020B0604020202020204"/>
                  <a:cs typeface="Arial"/>
                </a:rPr>
                <a:t>4</a:t>
              </a:r>
              <a:r>
                <a:rPr sz="1500" b="1" kern="0" dirty="0">
                  <a:solidFill>
                    <a:srgbClr val="F2B8D1"/>
                  </a:solidFill>
                  <a:latin typeface="Arial" panose="020B0604020202020204"/>
                  <a:cs typeface="Arial"/>
                </a:rPr>
                <a:t>%</a:t>
              </a:r>
            </a:p>
          </p:txBody>
        </p:sp>
        <p:sp>
          <p:nvSpPr>
            <p:cNvPr id="14" name="object 11">
              <a:extLst>
                <a:ext uri="{FF2B5EF4-FFF2-40B4-BE49-F238E27FC236}">
                  <a16:creationId xmlns:a16="http://schemas.microsoft.com/office/drawing/2014/main" id="{FB3221CA-3374-4547-B591-D5E2D85B5C7E}"/>
                </a:ext>
              </a:extLst>
            </p:cNvPr>
            <p:cNvSpPr txBox="1"/>
            <p:nvPr/>
          </p:nvSpPr>
          <p:spPr>
            <a:xfrm>
              <a:off x="5787531" y="3095926"/>
              <a:ext cx="792205" cy="488147"/>
            </a:xfrm>
            <a:prstGeom prst="rect">
              <a:avLst/>
            </a:prstGeom>
          </p:spPr>
          <p:txBody>
            <a:bodyPr vert="horz" wrap="none" lIns="0" tIns="20955" rIns="0" bIns="0" rtlCol="0">
              <a:spAutoFit/>
            </a:bodyPr>
            <a:lstStyle/>
            <a:p>
              <a:pPr marR="5080" algn="r">
                <a:lnSpc>
                  <a:spcPts val="1000"/>
                </a:lnSpc>
                <a:defRPr/>
              </a:pPr>
              <a:r>
                <a:rPr lang="fr-CH" sz="1000" kern="0" dirty="0" err="1">
                  <a:solidFill>
                    <a:prstClr val="black"/>
                  </a:solidFill>
                  <a:latin typeface="Arial" panose="020B0604020202020204"/>
                  <a:cs typeface="Arial"/>
                </a:rPr>
                <a:t>Women</a:t>
              </a:r>
              <a:endParaRPr lang="fr-CH" sz="1000" kern="0" dirty="0">
                <a:solidFill>
                  <a:prstClr val="black"/>
                </a:solidFill>
                <a:latin typeface="Arial" panose="020B0604020202020204"/>
                <a:cs typeface="Arial"/>
              </a:endParaRPr>
            </a:p>
            <a:p>
              <a:pPr marR="5080" algn="r">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gn="r">
                <a:lnSpc>
                  <a:spcPts val="1200"/>
                </a:lnSpc>
                <a:spcBef>
                  <a:spcPts val="400"/>
                </a:spcBef>
                <a:defRPr/>
              </a:pPr>
              <a:r>
                <a:rPr lang="en-US" sz="1500" b="1" kern="0" dirty="0">
                  <a:solidFill>
                    <a:srgbClr val="DD077B"/>
                  </a:solidFill>
                  <a:latin typeface="Arial" panose="020B0604020202020204"/>
                  <a:cs typeface="Arial"/>
                </a:rPr>
                <a:t>16</a:t>
              </a:r>
              <a:r>
                <a:rPr sz="1500" b="1" kern="0" dirty="0">
                  <a:solidFill>
                    <a:srgbClr val="DD077B"/>
                  </a:solidFill>
                  <a:latin typeface="Arial" panose="020B0604020202020204"/>
                  <a:cs typeface="Arial"/>
                </a:rPr>
                <a:t>%</a:t>
              </a:r>
            </a:p>
          </p:txBody>
        </p:sp>
        <p:sp>
          <p:nvSpPr>
            <p:cNvPr id="15" name="object 11">
              <a:extLst>
                <a:ext uri="{FF2B5EF4-FFF2-40B4-BE49-F238E27FC236}">
                  <a16:creationId xmlns:a16="http://schemas.microsoft.com/office/drawing/2014/main" id="{5FFAA72E-FE57-4EE6-869B-04998C5F6924}"/>
                </a:ext>
              </a:extLst>
            </p:cNvPr>
            <p:cNvSpPr txBox="1"/>
            <p:nvPr/>
          </p:nvSpPr>
          <p:spPr>
            <a:xfrm>
              <a:off x="7648739" y="2788919"/>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(15–24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fr-CH" sz="1500" b="1" kern="0" dirty="0">
                  <a:solidFill>
                    <a:srgbClr val="3FB9E0"/>
                  </a:solidFill>
                  <a:latin typeface="Arial" panose="020B0604020202020204"/>
                  <a:cs typeface="Arial"/>
                </a:rPr>
                <a:t>14%</a:t>
              </a:r>
            </a:p>
          </p:txBody>
        </p:sp>
        <p:sp>
          <p:nvSpPr>
            <p:cNvPr id="16" name="object 11">
              <a:extLst>
                <a:ext uri="{FF2B5EF4-FFF2-40B4-BE49-F238E27FC236}">
                  <a16:creationId xmlns:a16="http://schemas.microsoft.com/office/drawing/2014/main" id="{8A488B50-4CD2-49F0-8CAD-73D93E4168D3}"/>
                </a:ext>
              </a:extLst>
            </p:cNvPr>
            <p:cNvSpPr txBox="1"/>
            <p:nvPr/>
          </p:nvSpPr>
          <p:spPr>
            <a:xfrm>
              <a:off x="7704700" y="4725526"/>
              <a:ext cx="792205" cy="488147"/>
            </a:xfrm>
            <a:prstGeom prst="rect">
              <a:avLst/>
            </a:prstGeom>
          </p:spPr>
          <p:txBody>
            <a:bodyPr vert="horz" wrap="none" lIns="0" tIns="20955" rIns="0" bIns="0" rtlCol="0">
              <a:spAutoFit/>
            </a:bodyPr>
            <a:lstStyle/>
            <a:p>
              <a:pPr marR="5080">
                <a:lnSpc>
                  <a:spcPts val="1000"/>
                </a:lnSpc>
                <a:defRPr/>
              </a:pPr>
              <a:r>
                <a:rPr lang="fr-CH" sz="1000" kern="0" dirty="0">
                  <a:solidFill>
                    <a:prstClr val="black"/>
                  </a:solidFill>
                  <a:latin typeface="Arial" panose="020B0604020202020204"/>
                  <a:cs typeface="Arial"/>
                </a:rPr>
                <a:t>Men</a:t>
              </a:r>
            </a:p>
            <a:p>
              <a:pPr marR="5080">
                <a:lnSpc>
                  <a:spcPts val="1000"/>
                </a:lnSpc>
                <a:defRPr/>
              </a:pPr>
              <a:r>
                <a:rPr lang="fr-CH" sz="1000" kern="0" dirty="0">
                  <a:solidFill>
                    <a:prstClr val="black"/>
                  </a:solidFill>
                  <a:latin typeface="Arial" panose="020B0604020202020204"/>
                  <a:cs typeface="Arial"/>
                </a:rPr>
                <a:t>(25–49 </a:t>
              </a:r>
              <a:r>
                <a:rPr lang="fr-CH" sz="1000" kern="0" dirty="0" err="1">
                  <a:solidFill>
                    <a:prstClr val="black"/>
                  </a:solidFill>
                  <a:latin typeface="Arial" panose="020B0604020202020204"/>
                  <a:cs typeface="Arial"/>
                </a:rPr>
                <a:t>years</a:t>
              </a:r>
              <a:r>
                <a:rPr lang="fr-CH" sz="1000" kern="0" dirty="0">
                  <a:solidFill>
                    <a:prstClr val="black"/>
                  </a:solidFill>
                  <a:latin typeface="Arial" panose="020B0604020202020204"/>
                  <a:cs typeface="Arial"/>
                </a:rPr>
                <a:t>)</a:t>
              </a:r>
            </a:p>
            <a:p>
              <a:pPr marR="5080">
                <a:lnSpc>
                  <a:spcPts val="1200"/>
                </a:lnSpc>
                <a:spcBef>
                  <a:spcPts val="400"/>
                </a:spcBef>
                <a:defRPr/>
              </a:pPr>
              <a:r>
                <a:rPr lang="en-US" sz="1500" b="1" kern="0" dirty="0">
                  <a:solidFill>
                    <a:srgbClr val="027ABA"/>
                  </a:solidFill>
                  <a:latin typeface="Arial" panose="020B0604020202020204"/>
                  <a:cs typeface="Arial"/>
                </a:rPr>
                <a:t>66</a:t>
              </a:r>
              <a:r>
                <a:rPr sz="1500" b="1" kern="0" dirty="0">
                  <a:solidFill>
                    <a:srgbClr val="027ABA"/>
                  </a:solidFill>
                  <a:latin typeface="Arial" panose="020B0604020202020204"/>
                  <a:cs typeface="Arial"/>
                </a:rPr>
                <a:t>%</a:t>
              </a:r>
            </a:p>
          </p:txBody>
        </p:sp>
        <p:sp>
          <p:nvSpPr>
            <p:cNvPr id="17" name="TextBox 16">
              <a:extLst>
                <a:ext uri="{FF2B5EF4-FFF2-40B4-BE49-F238E27FC236}">
                  <a16:creationId xmlns:a16="http://schemas.microsoft.com/office/drawing/2014/main" id="{6DD2AD61-F084-4F45-BB9A-B38A3C14FA65}"/>
                </a:ext>
              </a:extLst>
            </p:cNvPr>
            <p:cNvSpPr txBox="1"/>
            <p:nvPr/>
          </p:nvSpPr>
          <p:spPr>
            <a:xfrm>
              <a:off x="457198" y="6400800"/>
              <a:ext cx="350897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 (see methods annex).</a:t>
              </a:r>
            </a:p>
          </p:txBody>
        </p:sp>
        <p:grpSp>
          <p:nvGrpSpPr>
            <p:cNvPr id="2" name="Group 1">
              <a:extLst>
                <a:ext uri="{FF2B5EF4-FFF2-40B4-BE49-F238E27FC236}">
                  <a16:creationId xmlns:a16="http://schemas.microsoft.com/office/drawing/2014/main" id="{68BF70DB-394C-4F23-9617-D571F5A09C3C}"/>
                </a:ext>
              </a:extLst>
            </p:cNvPr>
            <p:cNvGrpSpPr>
              <a:grpSpLocks noChangeAspect="1"/>
            </p:cNvGrpSpPr>
            <p:nvPr/>
          </p:nvGrpSpPr>
          <p:grpSpPr>
            <a:xfrm>
              <a:off x="6492239" y="3200399"/>
              <a:ext cx="1565040" cy="1563624"/>
              <a:chOff x="4462544" y="7504417"/>
              <a:chExt cx="1403985" cy="1402715"/>
            </a:xfrm>
          </p:grpSpPr>
          <p:grpSp>
            <p:nvGrpSpPr>
              <p:cNvPr id="26" name="object 2">
                <a:extLst>
                  <a:ext uri="{FF2B5EF4-FFF2-40B4-BE49-F238E27FC236}">
                    <a16:creationId xmlns:a16="http://schemas.microsoft.com/office/drawing/2014/main" id="{49340045-A190-44CD-91C5-0981FC62ADBE}"/>
                  </a:ext>
                </a:extLst>
              </p:cNvPr>
              <p:cNvGrpSpPr/>
              <p:nvPr/>
            </p:nvGrpSpPr>
            <p:grpSpPr>
              <a:xfrm>
                <a:off x="4462544" y="7504417"/>
                <a:ext cx="1403985" cy="1402715"/>
                <a:chOff x="4462544" y="7504417"/>
                <a:chExt cx="1403985" cy="1402715"/>
              </a:xfrm>
            </p:grpSpPr>
            <p:sp>
              <p:nvSpPr>
                <p:cNvPr id="27" name="object 3">
                  <a:extLst>
                    <a:ext uri="{FF2B5EF4-FFF2-40B4-BE49-F238E27FC236}">
                      <a16:creationId xmlns:a16="http://schemas.microsoft.com/office/drawing/2014/main" id="{2F0B1CD7-A1E5-47C6-8705-5B0C52549AD1}"/>
                    </a:ext>
                  </a:extLst>
                </p:cNvPr>
                <p:cNvSpPr/>
                <p:nvPr/>
              </p:nvSpPr>
              <p:spPr>
                <a:xfrm>
                  <a:off x="4983730" y="7504417"/>
                  <a:ext cx="181610" cy="701675"/>
                </a:xfrm>
                <a:custGeom>
                  <a:avLst/>
                  <a:gdLst/>
                  <a:ahLst/>
                  <a:cxnLst/>
                  <a:rect l="l" t="t" r="r" b="b"/>
                  <a:pathLst>
                    <a:path w="181610" h="701675">
                      <a:moveTo>
                        <a:pt x="181483" y="0"/>
                      </a:moveTo>
                      <a:lnTo>
                        <a:pt x="135402" y="1476"/>
                      </a:lnTo>
                      <a:lnTo>
                        <a:pt x="89950" y="5929"/>
                      </a:lnTo>
                      <a:lnTo>
                        <a:pt x="44894" y="13389"/>
                      </a:lnTo>
                      <a:lnTo>
                        <a:pt x="0" y="23888"/>
                      </a:lnTo>
                      <a:lnTo>
                        <a:pt x="181483" y="701179"/>
                      </a:lnTo>
                      <a:lnTo>
                        <a:pt x="181483" y="0"/>
                      </a:lnTo>
                      <a:close/>
                    </a:path>
                  </a:pathLst>
                </a:custGeom>
                <a:solidFill>
                  <a:srgbClr val="ED9FC1"/>
                </a:solidFill>
              </p:spPr>
              <p:txBody>
                <a:bodyPr wrap="square" lIns="0" tIns="0" rIns="0" bIns="0" rtlCol="0"/>
                <a:lstStyle/>
                <a:p>
                  <a:endParaRPr/>
                </a:p>
              </p:txBody>
            </p:sp>
            <p:sp>
              <p:nvSpPr>
                <p:cNvPr id="28" name="object 4">
                  <a:extLst>
                    <a:ext uri="{FF2B5EF4-FFF2-40B4-BE49-F238E27FC236}">
                      <a16:creationId xmlns:a16="http://schemas.microsoft.com/office/drawing/2014/main" id="{7192E582-D598-4EA3-A260-D391BCA747C1}"/>
                    </a:ext>
                  </a:extLst>
                </p:cNvPr>
                <p:cNvSpPr/>
                <p:nvPr/>
              </p:nvSpPr>
              <p:spPr>
                <a:xfrm>
                  <a:off x="4498348" y="7528305"/>
                  <a:ext cx="667385" cy="677545"/>
                </a:xfrm>
                <a:custGeom>
                  <a:avLst/>
                  <a:gdLst/>
                  <a:ahLst/>
                  <a:cxnLst/>
                  <a:rect l="l" t="t" r="r" b="b"/>
                  <a:pathLst>
                    <a:path w="667385" h="677545">
                      <a:moveTo>
                        <a:pt x="485381" y="0"/>
                      </a:moveTo>
                      <a:lnTo>
                        <a:pt x="435161" y="15216"/>
                      </a:lnTo>
                      <a:lnTo>
                        <a:pt x="387135" y="33343"/>
                      </a:lnTo>
                      <a:lnTo>
                        <a:pt x="341350" y="54333"/>
                      </a:lnTo>
                      <a:lnTo>
                        <a:pt x="297858" y="78138"/>
                      </a:lnTo>
                      <a:lnTo>
                        <a:pt x="256708" y="104710"/>
                      </a:lnTo>
                      <a:lnTo>
                        <a:pt x="217950" y="134004"/>
                      </a:lnTo>
                      <a:lnTo>
                        <a:pt x="181635" y="165971"/>
                      </a:lnTo>
                      <a:lnTo>
                        <a:pt x="147811" y="200564"/>
                      </a:lnTo>
                      <a:lnTo>
                        <a:pt x="116530" y="237736"/>
                      </a:lnTo>
                      <a:lnTo>
                        <a:pt x="87840" y="277438"/>
                      </a:lnTo>
                      <a:lnTo>
                        <a:pt x="61792" y="319625"/>
                      </a:lnTo>
                      <a:lnTo>
                        <a:pt x="38436" y="364249"/>
                      </a:lnTo>
                      <a:lnTo>
                        <a:pt x="17822" y="411261"/>
                      </a:lnTo>
                      <a:lnTo>
                        <a:pt x="0" y="460616"/>
                      </a:lnTo>
                      <a:lnTo>
                        <a:pt x="666864" y="677291"/>
                      </a:lnTo>
                      <a:lnTo>
                        <a:pt x="485381" y="0"/>
                      </a:lnTo>
                      <a:close/>
                    </a:path>
                  </a:pathLst>
                </a:custGeom>
                <a:solidFill>
                  <a:srgbClr val="DD077B"/>
                </a:solidFill>
              </p:spPr>
              <p:txBody>
                <a:bodyPr wrap="square" lIns="0" tIns="0" rIns="0" bIns="0" rtlCol="0"/>
                <a:lstStyle/>
                <a:p>
                  <a:endParaRPr/>
                </a:p>
              </p:txBody>
            </p:sp>
            <p:sp>
              <p:nvSpPr>
                <p:cNvPr id="29" name="object 5">
                  <a:extLst>
                    <a:ext uri="{FF2B5EF4-FFF2-40B4-BE49-F238E27FC236}">
                      <a16:creationId xmlns:a16="http://schemas.microsoft.com/office/drawing/2014/main" id="{9C96DF7F-EC6B-4A3E-BE21-888D3F1CA169}"/>
                    </a:ext>
                  </a:extLst>
                </p:cNvPr>
                <p:cNvSpPr/>
                <p:nvPr/>
              </p:nvSpPr>
              <p:spPr>
                <a:xfrm>
                  <a:off x="4462544" y="7754886"/>
                  <a:ext cx="1403985" cy="1151890"/>
                </a:xfrm>
                <a:custGeom>
                  <a:avLst/>
                  <a:gdLst/>
                  <a:ahLst/>
                  <a:cxnLst/>
                  <a:rect l="l" t="t" r="r" b="b"/>
                  <a:pathLst>
                    <a:path w="1403985" h="1151890">
                      <a:moveTo>
                        <a:pt x="1239802" y="0"/>
                      </a:moveTo>
                      <a:lnTo>
                        <a:pt x="702668" y="450710"/>
                      </a:lnTo>
                      <a:lnTo>
                        <a:pt x="35804" y="234035"/>
                      </a:lnTo>
                      <a:lnTo>
                        <a:pt x="22132" y="281242"/>
                      </a:lnTo>
                      <a:lnTo>
                        <a:pt x="11736" y="328508"/>
                      </a:lnTo>
                      <a:lnTo>
                        <a:pt x="4595" y="375731"/>
                      </a:lnTo>
                      <a:lnTo>
                        <a:pt x="689" y="422807"/>
                      </a:lnTo>
                      <a:lnTo>
                        <a:pt x="0" y="469632"/>
                      </a:lnTo>
                      <a:lnTo>
                        <a:pt x="2505" y="516105"/>
                      </a:lnTo>
                      <a:lnTo>
                        <a:pt x="8185" y="562121"/>
                      </a:lnTo>
                      <a:lnTo>
                        <a:pt x="17021" y="607577"/>
                      </a:lnTo>
                      <a:lnTo>
                        <a:pt x="28992" y="652369"/>
                      </a:lnTo>
                      <a:lnTo>
                        <a:pt x="44078" y="696396"/>
                      </a:lnTo>
                      <a:lnTo>
                        <a:pt x="62260" y="739553"/>
                      </a:lnTo>
                      <a:lnTo>
                        <a:pt x="83516" y="781737"/>
                      </a:lnTo>
                      <a:lnTo>
                        <a:pt x="107827" y="822845"/>
                      </a:lnTo>
                      <a:lnTo>
                        <a:pt x="135173" y="862774"/>
                      </a:lnTo>
                      <a:lnTo>
                        <a:pt x="165534" y="901420"/>
                      </a:lnTo>
                      <a:lnTo>
                        <a:pt x="197632" y="937157"/>
                      </a:lnTo>
                      <a:lnTo>
                        <a:pt x="231596" y="970193"/>
                      </a:lnTo>
                      <a:lnTo>
                        <a:pt x="267281" y="1000517"/>
                      </a:lnTo>
                      <a:lnTo>
                        <a:pt x="304538" y="1028115"/>
                      </a:lnTo>
                      <a:lnTo>
                        <a:pt x="343221" y="1052974"/>
                      </a:lnTo>
                      <a:lnTo>
                        <a:pt x="383182" y="1075081"/>
                      </a:lnTo>
                      <a:lnTo>
                        <a:pt x="424275" y="1094424"/>
                      </a:lnTo>
                      <a:lnTo>
                        <a:pt x="466351" y="1110990"/>
                      </a:lnTo>
                      <a:lnTo>
                        <a:pt x="509265" y="1124766"/>
                      </a:lnTo>
                      <a:lnTo>
                        <a:pt x="552869" y="1135739"/>
                      </a:lnTo>
                      <a:lnTo>
                        <a:pt x="597016" y="1143896"/>
                      </a:lnTo>
                      <a:lnTo>
                        <a:pt x="641559" y="1149224"/>
                      </a:lnTo>
                      <a:lnTo>
                        <a:pt x="686350" y="1151711"/>
                      </a:lnTo>
                      <a:lnTo>
                        <a:pt x="731242" y="1151343"/>
                      </a:lnTo>
                      <a:lnTo>
                        <a:pt x="776089" y="1148108"/>
                      </a:lnTo>
                      <a:lnTo>
                        <a:pt x="820743" y="1141993"/>
                      </a:lnTo>
                      <a:lnTo>
                        <a:pt x="865057" y="1132985"/>
                      </a:lnTo>
                      <a:lnTo>
                        <a:pt x="908884" y="1121071"/>
                      </a:lnTo>
                      <a:lnTo>
                        <a:pt x="952077" y="1106238"/>
                      </a:lnTo>
                      <a:lnTo>
                        <a:pt x="994488" y="1088474"/>
                      </a:lnTo>
                      <a:lnTo>
                        <a:pt x="1035971" y="1067765"/>
                      </a:lnTo>
                      <a:lnTo>
                        <a:pt x="1076379" y="1044099"/>
                      </a:lnTo>
                      <a:lnTo>
                        <a:pt x="1115563" y="1017463"/>
                      </a:lnTo>
                      <a:lnTo>
                        <a:pt x="1153378" y="987844"/>
                      </a:lnTo>
                      <a:lnTo>
                        <a:pt x="1189115" y="955746"/>
                      </a:lnTo>
                      <a:lnTo>
                        <a:pt x="1222151" y="921781"/>
                      </a:lnTo>
                      <a:lnTo>
                        <a:pt x="1252475" y="886097"/>
                      </a:lnTo>
                      <a:lnTo>
                        <a:pt x="1280073" y="848840"/>
                      </a:lnTo>
                      <a:lnTo>
                        <a:pt x="1304932" y="810157"/>
                      </a:lnTo>
                      <a:lnTo>
                        <a:pt x="1327039" y="770196"/>
                      </a:lnTo>
                      <a:lnTo>
                        <a:pt x="1346383" y="729103"/>
                      </a:lnTo>
                      <a:lnTo>
                        <a:pt x="1362948" y="687026"/>
                      </a:lnTo>
                      <a:lnTo>
                        <a:pt x="1376724" y="644112"/>
                      </a:lnTo>
                      <a:lnTo>
                        <a:pt x="1387697" y="600508"/>
                      </a:lnTo>
                      <a:lnTo>
                        <a:pt x="1395854" y="556362"/>
                      </a:lnTo>
                      <a:lnTo>
                        <a:pt x="1401182" y="511819"/>
                      </a:lnTo>
                      <a:lnTo>
                        <a:pt x="1403669" y="467028"/>
                      </a:lnTo>
                      <a:lnTo>
                        <a:pt x="1403301" y="422135"/>
                      </a:lnTo>
                      <a:lnTo>
                        <a:pt x="1400066" y="377289"/>
                      </a:lnTo>
                      <a:lnTo>
                        <a:pt x="1393951" y="332635"/>
                      </a:lnTo>
                      <a:lnTo>
                        <a:pt x="1384943" y="288321"/>
                      </a:lnTo>
                      <a:lnTo>
                        <a:pt x="1373029" y="244494"/>
                      </a:lnTo>
                      <a:lnTo>
                        <a:pt x="1358196" y="201301"/>
                      </a:lnTo>
                      <a:lnTo>
                        <a:pt x="1340432" y="158889"/>
                      </a:lnTo>
                      <a:lnTo>
                        <a:pt x="1319723" y="117406"/>
                      </a:lnTo>
                      <a:lnTo>
                        <a:pt x="1296057" y="76999"/>
                      </a:lnTo>
                      <a:lnTo>
                        <a:pt x="1269421" y="37814"/>
                      </a:lnTo>
                      <a:lnTo>
                        <a:pt x="1239802" y="0"/>
                      </a:lnTo>
                      <a:close/>
                    </a:path>
                  </a:pathLst>
                </a:custGeom>
                <a:solidFill>
                  <a:srgbClr val="027ABA"/>
                </a:solidFill>
              </p:spPr>
              <p:txBody>
                <a:bodyPr wrap="square" lIns="0" tIns="0" rIns="0" bIns="0" rtlCol="0"/>
                <a:lstStyle/>
                <a:p>
                  <a:endParaRPr/>
                </a:p>
              </p:txBody>
            </p:sp>
            <p:sp>
              <p:nvSpPr>
                <p:cNvPr id="30" name="object 6">
                  <a:extLst>
                    <a:ext uri="{FF2B5EF4-FFF2-40B4-BE49-F238E27FC236}">
                      <a16:creationId xmlns:a16="http://schemas.microsoft.com/office/drawing/2014/main" id="{C18E7D42-8493-404F-9532-2490B0A194D3}"/>
                    </a:ext>
                  </a:extLst>
                </p:cNvPr>
                <p:cNvSpPr/>
                <p:nvPr/>
              </p:nvSpPr>
              <p:spPr>
                <a:xfrm>
                  <a:off x="5165213" y="7504417"/>
                  <a:ext cx="537210" cy="701675"/>
                </a:xfrm>
                <a:custGeom>
                  <a:avLst/>
                  <a:gdLst/>
                  <a:ahLst/>
                  <a:cxnLst/>
                  <a:rect l="l" t="t" r="r" b="b"/>
                  <a:pathLst>
                    <a:path w="537210" h="701675">
                      <a:moveTo>
                        <a:pt x="0" y="0"/>
                      </a:moveTo>
                      <a:lnTo>
                        <a:pt x="0" y="701179"/>
                      </a:lnTo>
                      <a:lnTo>
                        <a:pt x="537133" y="250469"/>
                      </a:lnTo>
                      <a:lnTo>
                        <a:pt x="501424" y="210642"/>
                      </a:lnTo>
                      <a:lnTo>
                        <a:pt x="464005" y="174232"/>
                      </a:lnTo>
                      <a:lnTo>
                        <a:pt x="424895" y="141248"/>
                      </a:lnTo>
                      <a:lnTo>
                        <a:pt x="384115" y="111697"/>
                      </a:lnTo>
                      <a:lnTo>
                        <a:pt x="341683" y="85591"/>
                      </a:lnTo>
                      <a:lnTo>
                        <a:pt x="297618" y="62936"/>
                      </a:lnTo>
                      <a:lnTo>
                        <a:pt x="251938" y="43742"/>
                      </a:lnTo>
                      <a:lnTo>
                        <a:pt x="204664" y="28019"/>
                      </a:lnTo>
                      <a:lnTo>
                        <a:pt x="155814" y="15773"/>
                      </a:lnTo>
                      <a:lnTo>
                        <a:pt x="105407" y="7016"/>
                      </a:lnTo>
                      <a:lnTo>
                        <a:pt x="53463" y="1755"/>
                      </a:lnTo>
                      <a:lnTo>
                        <a:pt x="0" y="0"/>
                      </a:lnTo>
                      <a:close/>
                    </a:path>
                  </a:pathLst>
                </a:custGeom>
                <a:solidFill>
                  <a:srgbClr val="17ABD9"/>
                </a:solidFill>
              </p:spPr>
              <p:txBody>
                <a:bodyPr wrap="square" lIns="0" tIns="0" rIns="0" bIns="0" rtlCol="0"/>
                <a:lstStyle/>
                <a:p>
                  <a:endParaRPr/>
                </a:p>
              </p:txBody>
            </p:sp>
          </p:grpSp>
          <p:sp>
            <p:nvSpPr>
              <p:cNvPr id="31" name="object 61">
                <a:extLst>
                  <a:ext uri="{FF2B5EF4-FFF2-40B4-BE49-F238E27FC236}">
                    <a16:creationId xmlns:a16="http://schemas.microsoft.com/office/drawing/2014/main" id="{2D2DBCE4-7917-4060-A630-7C2E2D8108AC}"/>
                  </a:ext>
                </a:extLst>
              </p:cNvPr>
              <p:cNvSpPr/>
              <p:nvPr/>
            </p:nvSpPr>
            <p:spPr>
              <a:xfrm>
                <a:off x="4723124" y="7765122"/>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grpSp>
          <p:nvGrpSpPr>
            <p:cNvPr id="6" name="Group 5">
              <a:extLst>
                <a:ext uri="{FF2B5EF4-FFF2-40B4-BE49-F238E27FC236}">
                  <a16:creationId xmlns:a16="http://schemas.microsoft.com/office/drawing/2014/main" id="{4DEA9C63-1BE3-4C07-8FEE-F5010CC20DA3}"/>
                </a:ext>
              </a:extLst>
            </p:cNvPr>
            <p:cNvGrpSpPr/>
            <p:nvPr/>
          </p:nvGrpSpPr>
          <p:grpSpPr>
            <a:xfrm>
              <a:off x="768096" y="2665190"/>
              <a:ext cx="4306081" cy="2286663"/>
              <a:chOff x="585216" y="2665190"/>
              <a:chExt cx="4306081" cy="2286663"/>
            </a:xfrm>
          </p:grpSpPr>
          <p:sp>
            <p:nvSpPr>
              <p:cNvPr id="7" name="object 11">
                <a:extLst>
                  <a:ext uri="{FF2B5EF4-FFF2-40B4-BE49-F238E27FC236}">
                    <a16:creationId xmlns:a16="http://schemas.microsoft.com/office/drawing/2014/main" id="{B1C88CA1-7A32-4C0B-A3B7-E494ED891550}"/>
                  </a:ext>
                </a:extLst>
              </p:cNvPr>
              <p:cNvSpPr txBox="1"/>
              <p:nvPr/>
            </p:nvSpPr>
            <p:spPr>
              <a:xfrm>
                <a:off x="3197129" y="3020445"/>
                <a:ext cx="1582467" cy="359907"/>
              </a:xfrm>
              <a:prstGeom prst="rect">
                <a:avLst/>
              </a:prstGeom>
            </p:spPr>
            <p:txBody>
              <a:bodyPr vert="horz" wrap="square" lIns="0" tIns="20955" rIns="0" bIns="0" rtlCol="0">
                <a:spAutoFit/>
              </a:bodyPr>
              <a:lstStyle/>
              <a:p>
                <a:pPr marR="5080">
                  <a:lnSpc>
                    <a:spcPts val="1000"/>
                  </a:lnSpc>
                  <a:defRPr/>
                </a:pPr>
                <a:r>
                  <a:rPr lang="fr-CH" sz="1000" kern="0" dirty="0" err="1">
                    <a:solidFill>
                      <a:prstClr val="black"/>
                    </a:solidFill>
                    <a:latin typeface="Arial" panose="020B0604020202020204"/>
                    <a:cs typeface="Arial"/>
                  </a:rPr>
                  <a:t>Peop</a:t>
                </a:r>
                <a:r>
                  <a:rPr sz="1000" kern="0" dirty="0">
                    <a:solidFill>
                      <a:prstClr val="black"/>
                    </a:solidFill>
                    <a:latin typeface="Arial" panose="020B0604020202020204"/>
                    <a:cs typeface="Arial"/>
                  </a:rPr>
                  <a:t>le </a:t>
                </a:r>
                <a:r>
                  <a:rPr lang="en-GB" sz="1000" kern="0" dirty="0">
                    <a:solidFill>
                      <a:prstClr val="black"/>
                    </a:solidFill>
                    <a:latin typeface="Arial" panose="020B0604020202020204"/>
                    <a:cs typeface="Arial"/>
                  </a:rPr>
                  <a:t>who inject drugs</a:t>
                </a:r>
              </a:p>
              <a:p>
                <a:pPr marL="0" marR="6350" lvl="0" indent="0" algn="l" defTabSz="914400" rtl="0" eaLnBrk="1" fontAlgn="auto" latinLnBrk="0" hangingPunct="1">
                  <a:lnSpc>
                    <a:spcPts val="1200"/>
                  </a:lnSpc>
                  <a:spcBef>
                    <a:spcPts val="400"/>
                  </a:spcBef>
                  <a:spcAft>
                    <a:spcPts val="0"/>
                  </a:spcAft>
                  <a:buClrTx/>
                  <a:buSzTx/>
                  <a:buFontTx/>
                  <a:buNone/>
                  <a:tabLst/>
                  <a:defRPr/>
                </a:pPr>
                <a:r>
                  <a:rPr lang="en-US" sz="1500" b="1" kern="0" dirty="0">
                    <a:solidFill>
                      <a:srgbClr val="E1492E"/>
                    </a:solidFill>
                    <a:latin typeface="Arial" panose="020B0604020202020204"/>
                    <a:cs typeface="Arial"/>
                  </a:rPr>
                  <a:t>12</a:t>
                </a:r>
                <a:r>
                  <a:rPr kumimoji="0" sz="1500" b="1" i="0" u="none" strike="noStrike" kern="0" cap="none" spc="0" normalizeH="0" baseline="0" noProof="0" dirty="0">
                    <a:ln>
                      <a:noFill/>
                    </a:ln>
                    <a:solidFill>
                      <a:srgbClr val="E1492E"/>
                    </a:solidFill>
                    <a:effectLst/>
                    <a:uLnTx/>
                    <a:uFillTx/>
                    <a:latin typeface="Arial" panose="020B0604020202020204"/>
                    <a:ea typeface="+mn-ea"/>
                    <a:cs typeface="Arial"/>
                  </a:rPr>
                  <a:t>%</a:t>
                </a:r>
              </a:p>
            </p:txBody>
          </p:sp>
          <p:sp>
            <p:nvSpPr>
              <p:cNvPr id="8" name="object 11">
                <a:extLst>
                  <a:ext uri="{FF2B5EF4-FFF2-40B4-BE49-F238E27FC236}">
                    <a16:creationId xmlns:a16="http://schemas.microsoft.com/office/drawing/2014/main" id="{EB39E307-FA55-42FD-A5BA-BE7D492BBD0C}"/>
                  </a:ext>
                </a:extLst>
              </p:cNvPr>
              <p:cNvSpPr txBox="1"/>
              <p:nvPr/>
            </p:nvSpPr>
            <p:spPr>
              <a:xfrm>
                <a:off x="3309966" y="4463706"/>
                <a:ext cx="1581331" cy="488147"/>
              </a:xfrm>
              <a:prstGeom prst="rect">
                <a:avLst/>
              </a:prstGeom>
            </p:spPr>
            <p:txBody>
              <a:bodyPr vert="horz" wrap="square" lIns="0" tIns="20955" rIns="0" bIns="0" rtlCol="0">
                <a:spAutoFit/>
              </a:bodyPr>
              <a:lstStyle/>
              <a:p>
                <a:pPr marL="0" marR="508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Gay men and other men who have sex with men</a:t>
                </a:r>
              </a:p>
              <a:p>
                <a:pPr marL="0" marR="5080" lvl="0" indent="0" algn="l"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951833"/>
                    </a:solidFill>
                    <a:effectLst/>
                    <a:uLnTx/>
                    <a:uFillTx/>
                    <a:latin typeface="Arial" panose="020B0604020202020204"/>
                    <a:ea typeface="+mn-ea"/>
                    <a:cs typeface="Arial"/>
                  </a:rPr>
                  <a:t>75</a:t>
                </a:r>
                <a:r>
                  <a:rPr kumimoji="0" sz="1500"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sp>
            <p:nvSpPr>
              <p:cNvPr id="9" name="object 11">
                <a:extLst>
                  <a:ext uri="{FF2B5EF4-FFF2-40B4-BE49-F238E27FC236}">
                    <a16:creationId xmlns:a16="http://schemas.microsoft.com/office/drawing/2014/main" id="{97D29A45-8CB4-40C6-A04A-EC8A969E716E}"/>
                  </a:ext>
                </a:extLst>
              </p:cNvPr>
              <p:cNvSpPr txBox="1"/>
              <p:nvPr/>
            </p:nvSpPr>
            <p:spPr>
              <a:xfrm>
                <a:off x="2601630" y="2796167"/>
                <a:ext cx="708848" cy="372731"/>
              </a:xfrm>
              <a:prstGeom prst="rect">
                <a:avLst/>
              </a:prstGeom>
            </p:spPr>
            <p:txBody>
              <a:bodyPr vert="horz" wrap="none" lIns="0" tIns="20955" rIns="0" bIns="0" rtlCol="0">
                <a:spAutoFit/>
              </a:bodyPr>
              <a:lstStyle/>
              <a:p>
                <a:pPr marL="0" marR="5080" lvl="0" indent="0"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Sex</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workers</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D28D0E"/>
                    </a:solidFill>
                    <a:effectLst/>
                    <a:uLnTx/>
                    <a:uFillTx/>
                    <a:latin typeface="Arial" panose="020B0604020202020204"/>
                    <a:ea typeface="+mn-ea"/>
                    <a:cs typeface="Arial"/>
                  </a:rPr>
                  <a:t>0.4</a:t>
                </a:r>
                <a:r>
                  <a:rPr kumimoji="0" sz="1500" b="1" i="0" u="none" strike="noStrike" kern="0" cap="none" spc="0" normalizeH="0" baseline="0" noProof="0" dirty="0">
                    <a:ln>
                      <a:noFill/>
                    </a:ln>
                    <a:solidFill>
                      <a:srgbClr val="D28D0E"/>
                    </a:solidFill>
                    <a:effectLst/>
                    <a:uLnTx/>
                    <a:uFillTx/>
                    <a:latin typeface="Arial" panose="020B0604020202020204"/>
                    <a:ea typeface="+mn-ea"/>
                    <a:cs typeface="Arial"/>
                  </a:rPr>
                  <a:t>%</a:t>
                </a:r>
              </a:p>
            </p:txBody>
          </p:sp>
          <p:sp>
            <p:nvSpPr>
              <p:cNvPr id="10" name="object 11">
                <a:extLst>
                  <a:ext uri="{FF2B5EF4-FFF2-40B4-BE49-F238E27FC236}">
                    <a16:creationId xmlns:a16="http://schemas.microsoft.com/office/drawing/2014/main" id="{B5A9E215-D311-42D7-ACF9-537E08E72BDB}"/>
                  </a:ext>
                </a:extLst>
              </p:cNvPr>
              <p:cNvSpPr txBox="1"/>
              <p:nvPr/>
            </p:nvSpPr>
            <p:spPr>
              <a:xfrm>
                <a:off x="1902581" y="2665190"/>
                <a:ext cx="615873" cy="48814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population</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F2C81E"/>
                    </a:solidFill>
                    <a:effectLst/>
                    <a:uLnTx/>
                    <a:uFillTx/>
                    <a:latin typeface="Arial" panose="020B0604020202020204"/>
                    <a:ea typeface="+mn-ea"/>
                    <a:cs typeface="Arial"/>
                  </a:rPr>
                  <a:t>4</a:t>
                </a:r>
                <a:r>
                  <a:rPr kumimoji="0" sz="150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1" name="object 11">
                <a:extLst>
                  <a:ext uri="{FF2B5EF4-FFF2-40B4-BE49-F238E27FC236}">
                    <a16:creationId xmlns:a16="http://schemas.microsoft.com/office/drawing/2014/main" id="{53FE38A9-141E-456D-97A2-1383A2E1C320}"/>
                  </a:ext>
                </a:extLst>
              </p:cNvPr>
              <p:cNvSpPr txBox="1"/>
              <p:nvPr/>
            </p:nvSpPr>
            <p:spPr>
              <a:xfrm>
                <a:off x="592277" y="2909328"/>
                <a:ext cx="1290738" cy="616387"/>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Clients of sex workers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and sex partners of </a:t>
                </a:r>
              </a:p>
              <a:p>
                <a:pPr marL="0" marR="5080" lvl="0" indent="0" algn="r" defTabSz="914400" rtl="0" eaLnBrk="1" fontAlgn="auto" latinLnBrk="0" hangingPunct="1">
                  <a:lnSpc>
                    <a:spcPts val="1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all key populations</a:t>
                </a:r>
              </a:p>
              <a:p>
                <a:pPr marL="0" marR="508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EC6415"/>
                    </a:solidFill>
                    <a:effectLst/>
                    <a:uLnTx/>
                    <a:uFillTx/>
                    <a:latin typeface="Arial" panose="020B0604020202020204"/>
                    <a:ea typeface="+mn-ea"/>
                    <a:cs typeface="Arial"/>
                  </a:rPr>
                  <a:t>7</a:t>
                </a:r>
                <a:r>
                  <a:rPr kumimoji="0" sz="150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2" name="object 11">
                <a:extLst>
                  <a:ext uri="{FF2B5EF4-FFF2-40B4-BE49-F238E27FC236}">
                    <a16:creationId xmlns:a16="http://schemas.microsoft.com/office/drawing/2014/main" id="{BEEAE07B-A50C-49F4-B2DE-CDECEC4F9025}"/>
                  </a:ext>
                </a:extLst>
              </p:cNvPr>
              <p:cNvSpPr txBox="1"/>
              <p:nvPr/>
            </p:nvSpPr>
            <p:spPr>
              <a:xfrm>
                <a:off x="585216" y="3604661"/>
                <a:ext cx="1175322" cy="372731"/>
              </a:xfrm>
              <a:prstGeom prst="rect">
                <a:avLst/>
              </a:prstGeom>
            </p:spPr>
            <p:txBody>
              <a:bodyPr vert="horz" wrap="none" lIns="0" tIns="20955" rIns="0" bIns="0" rtlCol="0">
                <a:spAutoFit/>
              </a:bodyPr>
              <a:lstStyle/>
              <a:p>
                <a:pPr marL="0" marR="5080" lvl="0" indent="0" algn="r" defTabSz="914400" rtl="0" eaLnBrk="1" fontAlgn="auto" latinLnBrk="0" hangingPunct="1">
                  <a:lnSpc>
                    <a:spcPts val="1000"/>
                  </a:lnSpc>
                  <a:spcBef>
                    <a:spcPts val="0"/>
                  </a:spcBef>
                  <a:spcAft>
                    <a:spcPts val="0"/>
                  </a:spcAft>
                  <a:buClrTx/>
                  <a:buSzTx/>
                  <a:buFontTx/>
                  <a:buNone/>
                  <a:tabLst/>
                  <a:defRPr/>
                </a:pPr>
                <a:r>
                  <a:rPr kumimoji="0" lang="fr-CH" sz="1000" b="0" i="0" u="none" strike="noStrike" kern="0" cap="none" spc="0" normalizeH="0" baseline="0" noProof="0" dirty="0" err="1">
                    <a:ln>
                      <a:noFill/>
                    </a:ln>
                    <a:solidFill>
                      <a:prstClr val="black"/>
                    </a:solidFill>
                    <a:effectLst/>
                    <a:uLnTx/>
                    <a:uFillTx/>
                    <a:latin typeface="Arial" panose="020B0604020202020204"/>
                    <a:ea typeface="+mn-ea"/>
                    <a:cs typeface="Arial"/>
                  </a:rPr>
                  <a:t>Transgender</a:t>
                </a:r>
                <a:r>
                  <a:rPr kumimoji="0" lang="fr-CH" sz="10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en-US" sz="1000" b="0" i="0" u="none" strike="noStrike" kern="0" cap="none" spc="0" normalizeH="0" baseline="0" noProof="0" dirty="0">
                    <a:ln>
                      <a:noFill/>
                    </a:ln>
                    <a:solidFill>
                      <a:prstClr val="black"/>
                    </a:solidFill>
                    <a:effectLst/>
                    <a:uLnTx/>
                    <a:uFillTx/>
                    <a:latin typeface="Arial" panose="020B0604020202020204"/>
                    <a:ea typeface="+mn-ea"/>
                    <a:cs typeface="Arial"/>
                  </a:rPr>
                  <a:t>women</a:t>
                </a:r>
                <a:endParaRPr kumimoji="0" lang="en-GB" sz="10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200"/>
                  </a:lnSpc>
                  <a:spcBef>
                    <a:spcPts val="400"/>
                  </a:spcBef>
                  <a:spcAft>
                    <a:spcPts val="0"/>
                  </a:spcAft>
                  <a:buClrTx/>
                  <a:buSzTx/>
                  <a:buFontTx/>
                  <a:buNone/>
                  <a:tabLst/>
                  <a:defRPr/>
                </a:pPr>
                <a:r>
                  <a:rPr kumimoji="0" lang="en-US" sz="1500" b="1" i="0" u="none" strike="noStrike" kern="0" cap="none" spc="0" normalizeH="0" baseline="0" noProof="0" dirty="0">
                    <a:ln>
                      <a:noFill/>
                    </a:ln>
                    <a:solidFill>
                      <a:srgbClr val="6D945F"/>
                    </a:solidFill>
                    <a:effectLst/>
                    <a:uLnTx/>
                    <a:uFillTx/>
                    <a:latin typeface="Arial" panose="020B0604020202020204"/>
                    <a:ea typeface="+mn-ea"/>
                    <a:cs typeface="Arial"/>
                  </a:rPr>
                  <a:t>2</a:t>
                </a:r>
                <a:r>
                  <a:rPr kumimoji="0" sz="1500" b="1" i="0" u="none" strike="noStrike" kern="0" cap="none" spc="0" normalizeH="0" baseline="0" noProof="0" dirty="0">
                    <a:ln>
                      <a:noFill/>
                    </a:ln>
                    <a:solidFill>
                      <a:srgbClr val="6D945F"/>
                    </a:solidFill>
                    <a:effectLst/>
                    <a:uLnTx/>
                    <a:uFillTx/>
                    <a:latin typeface="Arial" panose="020B0604020202020204"/>
                    <a:ea typeface="+mn-ea"/>
                    <a:cs typeface="Arial"/>
                  </a:rPr>
                  <a:t>%</a:t>
                </a:r>
              </a:p>
            </p:txBody>
          </p:sp>
          <p:grpSp>
            <p:nvGrpSpPr>
              <p:cNvPr id="18" name="object 46">
                <a:extLst>
                  <a:ext uri="{FF2B5EF4-FFF2-40B4-BE49-F238E27FC236}">
                    <a16:creationId xmlns:a16="http://schemas.microsoft.com/office/drawing/2014/main" id="{C404299E-6DCD-412F-8F03-409AAC8D9309}"/>
                  </a:ext>
                </a:extLst>
              </p:cNvPr>
              <p:cNvGrpSpPr>
                <a:grpSpLocks noChangeAspect="1"/>
              </p:cNvGrpSpPr>
              <p:nvPr/>
            </p:nvGrpSpPr>
            <p:grpSpPr>
              <a:xfrm>
                <a:off x="1828916" y="3200399"/>
                <a:ext cx="1563624" cy="1563624"/>
                <a:chOff x="1510580" y="7504414"/>
                <a:chExt cx="1403985" cy="1403985"/>
              </a:xfrm>
            </p:grpSpPr>
            <p:sp>
              <p:nvSpPr>
                <p:cNvPr id="19" name="object 47">
                  <a:extLst>
                    <a:ext uri="{FF2B5EF4-FFF2-40B4-BE49-F238E27FC236}">
                      <a16:creationId xmlns:a16="http://schemas.microsoft.com/office/drawing/2014/main" id="{F6F834E2-EE50-4EED-AA9E-5C74AB2B578C}"/>
                    </a:ext>
                  </a:extLst>
                </p:cNvPr>
                <p:cNvSpPr/>
                <p:nvPr/>
              </p:nvSpPr>
              <p:spPr>
                <a:xfrm>
                  <a:off x="2212412" y="7504416"/>
                  <a:ext cx="19685" cy="702310"/>
                </a:xfrm>
                <a:custGeom>
                  <a:avLst/>
                  <a:gdLst/>
                  <a:ahLst/>
                  <a:cxnLst/>
                  <a:rect l="l" t="t" r="r" b="b"/>
                  <a:pathLst>
                    <a:path w="19685" h="702309">
                      <a:moveTo>
                        <a:pt x="0" y="0"/>
                      </a:moveTo>
                      <a:lnTo>
                        <a:pt x="0" y="702005"/>
                      </a:lnTo>
                      <a:lnTo>
                        <a:pt x="19189" y="266"/>
                      </a:lnTo>
                      <a:lnTo>
                        <a:pt x="0" y="0"/>
                      </a:lnTo>
                      <a:close/>
                    </a:path>
                  </a:pathLst>
                </a:custGeom>
                <a:solidFill>
                  <a:srgbClr val="D28D0E"/>
                </a:solidFill>
              </p:spPr>
              <p:txBody>
                <a:bodyPr wrap="square" lIns="0" tIns="0" rIns="0" bIns="0" rtlCol="0"/>
                <a:lstStyle/>
                <a:p>
                  <a:endParaRPr/>
                </a:p>
              </p:txBody>
            </p:sp>
            <p:sp>
              <p:nvSpPr>
                <p:cNvPr id="20" name="object 48">
                  <a:extLst>
                    <a:ext uri="{FF2B5EF4-FFF2-40B4-BE49-F238E27FC236}">
                      <a16:creationId xmlns:a16="http://schemas.microsoft.com/office/drawing/2014/main" id="{3413EC1D-325B-4BE5-8217-2B2452F086FC}"/>
                    </a:ext>
                  </a:extLst>
                </p:cNvPr>
                <p:cNvSpPr/>
                <p:nvPr/>
              </p:nvSpPr>
              <p:spPr>
                <a:xfrm>
                  <a:off x="2212414" y="7504678"/>
                  <a:ext cx="490855" cy="702310"/>
                </a:xfrm>
                <a:custGeom>
                  <a:avLst/>
                  <a:gdLst/>
                  <a:ahLst/>
                  <a:cxnLst/>
                  <a:rect l="l" t="t" r="r" b="b"/>
                  <a:pathLst>
                    <a:path w="490855" h="702309">
                      <a:moveTo>
                        <a:pt x="19189" y="0"/>
                      </a:moveTo>
                      <a:lnTo>
                        <a:pt x="0" y="701738"/>
                      </a:lnTo>
                      <a:lnTo>
                        <a:pt x="490346" y="199390"/>
                      </a:lnTo>
                      <a:lnTo>
                        <a:pt x="454867" y="167048"/>
                      </a:lnTo>
                      <a:lnTo>
                        <a:pt x="417464" y="137357"/>
                      </a:lnTo>
                      <a:lnTo>
                        <a:pt x="378287" y="110382"/>
                      </a:lnTo>
                      <a:lnTo>
                        <a:pt x="337488" y="86185"/>
                      </a:lnTo>
                      <a:lnTo>
                        <a:pt x="295219" y="64832"/>
                      </a:lnTo>
                      <a:lnTo>
                        <a:pt x="251630" y="46386"/>
                      </a:lnTo>
                      <a:lnTo>
                        <a:pt x="206873" y="30910"/>
                      </a:lnTo>
                      <a:lnTo>
                        <a:pt x="161099" y="18470"/>
                      </a:lnTo>
                      <a:lnTo>
                        <a:pt x="114460" y="9129"/>
                      </a:lnTo>
                      <a:lnTo>
                        <a:pt x="67106" y="2951"/>
                      </a:lnTo>
                      <a:lnTo>
                        <a:pt x="19189" y="0"/>
                      </a:lnTo>
                      <a:close/>
                    </a:path>
                  </a:pathLst>
                </a:custGeom>
                <a:solidFill>
                  <a:srgbClr val="E1492E"/>
                </a:solidFill>
              </p:spPr>
              <p:txBody>
                <a:bodyPr wrap="square" lIns="0" tIns="0" rIns="0" bIns="0" rtlCol="0"/>
                <a:lstStyle/>
                <a:p>
                  <a:endParaRPr/>
                </a:p>
              </p:txBody>
            </p:sp>
            <p:sp>
              <p:nvSpPr>
                <p:cNvPr id="21" name="object 49">
                  <a:extLst>
                    <a:ext uri="{FF2B5EF4-FFF2-40B4-BE49-F238E27FC236}">
                      <a16:creationId xmlns:a16="http://schemas.microsoft.com/office/drawing/2014/main" id="{F4626B56-A4A8-453F-B4DF-5456B8E9D1F2}"/>
                    </a:ext>
                  </a:extLst>
                </p:cNvPr>
                <p:cNvSpPr/>
                <p:nvPr/>
              </p:nvSpPr>
              <p:spPr>
                <a:xfrm>
                  <a:off x="1510580" y="7704061"/>
                  <a:ext cx="1403985" cy="1204595"/>
                </a:xfrm>
                <a:custGeom>
                  <a:avLst/>
                  <a:gdLst/>
                  <a:ahLst/>
                  <a:cxnLst/>
                  <a:rect l="l" t="t" r="r" b="b"/>
                  <a:pathLst>
                    <a:path w="1403985" h="1204595">
                      <a:moveTo>
                        <a:pt x="1192183" y="0"/>
                      </a:moveTo>
                      <a:lnTo>
                        <a:pt x="701836" y="502348"/>
                      </a:lnTo>
                      <a:lnTo>
                        <a:pt x="189811" y="22097"/>
                      </a:lnTo>
                      <a:lnTo>
                        <a:pt x="158534" y="57748"/>
                      </a:lnTo>
                      <a:lnTo>
                        <a:pt x="130079" y="94903"/>
                      </a:lnTo>
                      <a:lnTo>
                        <a:pt x="104441" y="133418"/>
                      </a:lnTo>
                      <a:lnTo>
                        <a:pt x="81619" y="173152"/>
                      </a:lnTo>
                      <a:lnTo>
                        <a:pt x="61608" y="213962"/>
                      </a:lnTo>
                      <a:lnTo>
                        <a:pt x="44406" y="255707"/>
                      </a:lnTo>
                      <a:lnTo>
                        <a:pt x="30009" y="298243"/>
                      </a:lnTo>
                      <a:lnTo>
                        <a:pt x="18415" y="341430"/>
                      </a:lnTo>
                      <a:lnTo>
                        <a:pt x="9620" y="385123"/>
                      </a:lnTo>
                      <a:lnTo>
                        <a:pt x="3621" y="429183"/>
                      </a:lnTo>
                      <a:lnTo>
                        <a:pt x="415" y="473465"/>
                      </a:lnTo>
                      <a:lnTo>
                        <a:pt x="0" y="517828"/>
                      </a:lnTo>
                      <a:lnTo>
                        <a:pt x="2370" y="562129"/>
                      </a:lnTo>
                      <a:lnTo>
                        <a:pt x="7525" y="606227"/>
                      </a:lnTo>
                      <a:lnTo>
                        <a:pt x="15459" y="649979"/>
                      </a:lnTo>
                      <a:lnTo>
                        <a:pt x="26171" y="693243"/>
                      </a:lnTo>
                      <a:lnTo>
                        <a:pt x="39658" y="735876"/>
                      </a:lnTo>
                      <a:lnTo>
                        <a:pt x="55915" y="777737"/>
                      </a:lnTo>
                      <a:lnTo>
                        <a:pt x="74941" y="818682"/>
                      </a:lnTo>
                      <a:lnTo>
                        <a:pt x="96731" y="858571"/>
                      </a:lnTo>
                      <a:lnTo>
                        <a:pt x="121283" y="897260"/>
                      </a:lnTo>
                      <a:lnTo>
                        <a:pt x="148593" y="934608"/>
                      </a:lnTo>
                      <a:lnTo>
                        <a:pt x="178659" y="970472"/>
                      </a:lnTo>
                      <a:lnTo>
                        <a:pt x="211477" y="1004709"/>
                      </a:lnTo>
                      <a:lnTo>
                        <a:pt x="247002" y="1037123"/>
                      </a:lnTo>
                      <a:lnTo>
                        <a:pt x="284120" y="1066661"/>
                      </a:lnTo>
                      <a:lnTo>
                        <a:pt x="322681" y="1093327"/>
                      </a:lnTo>
                      <a:lnTo>
                        <a:pt x="362539" y="1117120"/>
                      </a:lnTo>
                      <a:lnTo>
                        <a:pt x="403545" y="1138044"/>
                      </a:lnTo>
                      <a:lnTo>
                        <a:pt x="445551" y="1156100"/>
                      </a:lnTo>
                      <a:lnTo>
                        <a:pt x="488410" y="1171289"/>
                      </a:lnTo>
                      <a:lnTo>
                        <a:pt x="531973" y="1183614"/>
                      </a:lnTo>
                      <a:lnTo>
                        <a:pt x="576093" y="1193076"/>
                      </a:lnTo>
                      <a:lnTo>
                        <a:pt x="620623" y="1199678"/>
                      </a:lnTo>
                      <a:lnTo>
                        <a:pt x="665413" y="1203420"/>
                      </a:lnTo>
                      <a:lnTo>
                        <a:pt x="710317" y="1204306"/>
                      </a:lnTo>
                      <a:lnTo>
                        <a:pt x="755186" y="1202335"/>
                      </a:lnTo>
                      <a:lnTo>
                        <a:pt x="799873" y="1197511"/>
                      </a:lnTo>
                      <a:lnTo>
                        <a:pt x="844230" y="1189835"/>
                      </a:lnTo>
                      <a:lnTo>
                        <a:pt x="888108" y="1179309"/>
                      </a:lnTo>
                      <a:lnTo>
                        <a:pt x="931361" y="1165934"/>
                      </a:lnTo>
                      <a:lnTo>
                        <a:pt x="973840" y="1149713"/>
                      </a:lnTo>
                      <a:lnTo>
                        <a:pt x="1015397" y="1130647"/>
                      </a:lnTo>
                      <a:lnTo>
                        <a:pt x="1055885" y="1108738"/>
                      </a:lnTo>
                      <a:lnTo>
                        <a:pt x="1095156" y="1083988"/>
                      </a:lnTo>
                      <a:lnTo>
                        <a:pt x="1133061" y="1056398"/>
                      </a:lnTo>
                      <a:lnTo>
                        <a:pt x="1169453" y="1025971"/>
                      </a:lnTo>
                      <a:lnTo>
                        <a:pt x="1204185" y="992708"/>
                      </a:lnTo>
                      <a:lnTo>
                        <a:pt x="1236599" y="957182"/>
                      </a:lnTo>
                      <a:lnTo>
                        <a:pt x="1266137" y="920065"/>
                      </a:lnTo>
                      <a:lnTo>
                        <a:pt x="1292802" y="881503"/>
                      </a:lnTo>
                      <a:lnTo>
                        <a:pt x="1316596" y="841646"/>
                      </a:lnTo>
                      <a:lnTo>
                        <a:pt x="1337520" y="800640"/>
                      </a:lnTo>
                      <a:lnTo>
                        <a:pt x="1355575" y="758634"/>
                      </a:lnTo>
                      <a:lnTo>
                        <a:pt x="1370765" y="715775"/>
                      </a:lnTo>
                      <a:lnTo>
                        <a:pt x="1383090" y="672211"/>
                      </a:lnTo>
                      <a:lnTo>
                        <a:pt x="1392552" y="628091"/>
                      </a:lnTo>
                      <a:lnTo>
                        <a:pt x="1399154" y="583562"/>
                      </a:lnTo>
                      <a:lnTo>
                        <a:pt x="1402896" y="538771"/>
                      </a:lnTo>
                      <a:lnTo>
                        <a:pt x="1403781" y="493868"/>
                      </a:lnTo>
                      <a:lnTo>
                        <a:pt x="1401811" y="448998"/>
                      </a:lnTo>
                      <a:lnTo>
                        <a:pt x="1396987" y="404311"/>
                      </a:lnTo>
                      <a:lnTo>
                        <a:pt x="1389311" y="359955"/>
                      </a:lnTo>
                      <a:lnTo>
                        <a:pt x="1378785" y="316076"/>
                      </a:lnTo>
                      <a:lnTo>
                        <a:pt x="1365410" y="272823"/>
                      </a:lnTo>
                      <a:lnTo>
                        <a:pt x="1349189" y="230345"/>
                      </a:lnTo>
                      <a:lnTo>
                        <a:pt x="1330123" y="188787"/>
                      </a:lnTo>
                      <a:lnTo>
                        <a:pt x="1308214" y="148299"/>
                      </a:lnTo>
                      <a:lnTo>
                        <a:pt x="1283464" y="109029"/>
                      </a:lnTo>
                      <a:lnTo>
                        <a:pt x="1255874" y="71123"/>
                      </a:lnTo>
                      <a:lnTo>
                        <a:pt x="1225447" y="34731"/>
                      </a:lnTo>
                      <a:lnTo>
                        <a:pt x="1192183" y="0"/>
                      </a:lnTo>
                      <a:close/>
                    </a:path>
                  </a:pathLst>
                </a:custGeom>
                <a:solidFill>
                  <a:srgbClr val="951833"/>
                </a:solidFill>
              </p:spPr>
              <p:txBody>
                <a:bodyPr wrap="square" lIns="0" tIns="0" rIns="0" bIns="0" rtlCol="0"/>
                <a:lstStyle/>
                <a:p>
                  <a:endParaRPr/>
                </a:p>
              </p:txBody>
            </p:sp>
            <p:sp>
              <p:nvSpPr>
                <p:cNvPr id="22" name="object 50">
                  <a:extLst>
                    <a:ext uri="{FF2B5EF4-FFF2-40B4-BE49-F238E27FC236}">
                      <a16:creationId xmlns:a16="http://schemas.microsoft.com/office/drawing/2014/main" id="{563A097B-B351-4ABC-9545-E90FD86EB3A3}"/>
                    </a:ext>
                  </a:extLst>
                </p:cNvPr>
                <p:cNvSpPr/>
                <p:nvPr/>
              </p:nvSpPr>
              <p:spPr>
                <a:xfrm>
                  <a:off x="1700394" y="7669548"/>
                  <a:ext cx="512445" cy="537210"/>
                </a:xfrm>
                <a:custGeom>
                  <a:avLst/>
                  <a:gdLst/>
                  <a:ahLst/>
                  <a:cxnLst/>
                  <a:rect l="l" t="t" r="r" b="b"/>
                  <a:pathLst>
                    <a:path w="512444" h="537209">
                      <a:moveTo>
                        <a:pt x="59715" y="0"/>
                      </a:moveTo>
                      <a:lnTo>
                        <a:pt x="44169" y="13493"/>
                      </a:lnTo>
                      <a:lnTo>
                        <a:pt x="29029" y="27432"/>
                      </a:lnTo>
                      <a:lnTo>
                        <a:pt x="14302" y="41808"/>
                      </a:lnTo>
                      <a:lnTo>
                        <a:pt x="0" y="56616"/>
                      </a:lnTo>
                      <a:lnTo>
                        <a:pt x="512013" y="536867"/>
                      </a:lnTo>
                      <a:lnTo>
                        <a:pt x="59715" y="0"/>
                      </a:lnTo>
                      <a:close/>
                    </a:path>
                  </a:pathLst>
                </a:custGeom>
                <a:solidFill>
                  <a:srgbClr val="477835"/>
                </a:solidFill>
              </p:spPr>
              <p:txBody>
                <a:bodyPr wrap="square" lIns="0" tIns="0" rIns="0" bIns="0" rtlCol="0"/>
                <a:lstStyle/>
                <a:p>
                  <a:endParaRPr/>
                </a:p>
              </p:txBody>
            </p:sp>
            <p:sp>
              <p:nvSpPr>
                <p:cNvPr id="23" name="object 51">
                  <a:extLst>
                    <a:ext uri="{FF2B5EF4-FFF2-40B4-BE49-F238E27FC236}">
                      <a16:creationId xmlns:a16="http://schemas.microsoft.com/office/drawing/2014/main" id="{D1BFE43D-3FE2-4CF2-8368-40C041522AE2}"/>
                    </a:ext>
                  </a:extLst>
                </p:cNvPr>
                <p:cNvSpPr/>
                <p:nvPr/>
              </p:nvSpPr>
              <p:spPr>
                <a:xfrm>
                  <a:off x="1760109" y="7528655"/>
                  <a:ext cx="452755" cy="678180"/>
                </a:xfrm>
                <a:custGeom>
                  <a:avLst/>
                  <a:gdLst/>
                  <a:ahLst/>
                  <a:cxnLst/>
                  <a:rect l="l" t="t" r="r" b="b"/>
                  <a:pathLst>
                    <a:path w="452755" h="678179">
                      <a:moveTo>
                        <a:pt x="269417" y="0"/>
                      </a:moveTo>
                      <a:lnTo>
                        <a:pt x="220525" y="15125"/>
                      </a:lnTo>
                      <a:lnTo>
                        <a:pt x="172989" y="33719"/>
                      </a:lnTo>
                      <a:lnTo>
                        <a:pt x="126988" y="55687"/>
                      </a:lnTo>
                      <a:lnTo>
                        <a:pt x="82704" y="80935"/>
                      </a:lnTo>
                      <a:lnTo>
                        <a:pt x="40314" y="109369"/>
                      </a:lnTo>
                      <a:lnTo>
                        <a:pt x="0" y="140893"/>
                      </a:lnTo>
                      <a:lnTo>
                        <a:pt x="452297" y="677760"/>
                      </a:lnTo>
                      <a:lnTo>
                        <a:pt x="269417" y="0"/>
                      </a:lnTo>
                      <a:close/>
                    </a:path>
                  </a:pathLst>
                </a:custGeom>
                <a:solidFill>
                  <a:srgbClr val="EC6415"/>
                </a:solidFill>
              </p:spPr>
              <p:txBody>
                <a:bodyPr wrap="square" lIns="0" tIns="0" rIns="0" bIns="0" rtlCol="0"/>
                <a:lstStyle/>
                <a:p>
                  <a:endParaRPr/>
                </a:p>
              </p:txBody>
            </p:sp>
            <p:sp>
              <p:nvSpPr>
                <p:cNvPr id="24" name="object 52">
                  <a:extLst>
                    <a:ext uri="{FF2B5EF4-FFF2-40B4-BE49-F238E27FC236}">
                      <a16:creationId xmlns:a16="http://schemas.microsoft.com/office/drawing/2014/main" id="{BB2D0F90-C19A-4982-A111-5039DCBE951F}"/>
                    </a:ext>
                  </a:extLst>
                </p:cNvPr>
                <p:cNvSpPr/>
                <p:nvPr/>
              </p:nvSpPr>
              <p:spPr>
                <a:xfrm>
                  <a:off x="2029522" y="7504414"/>
                  <a:ext cx="183515" cy="702310"/>
                </a:xfrm>
                <a:custGeom>
                  <a:avLst/>
                  <a:gdLst/>
                  <a:ahLst/>
                  <a:cxnLst/>
                  <a:rect l="l" t="t" r="r" b="b"/>
                  <a:pathLst>
                    <a:path w="183514" h="702309">
                      <a:moveTo>
                        <a:pt x="182892" y="0"/>
                      </a:moveTo>
                      <a:lnTo>
                        <a:pt x="136640" y="1525"/>
                      </a:lnTo>
                      <a:lnTo>
                        <a:pt x="90641" y="6088"/>
                      </a:lnTo>
                      <a:lnTo>
                        <a:pt x="45045" y="13667"/>
                      </a:lnTo>
                      <a:lnTo>
                        <a:pt x="0" y="24244"/>
                      </a:lnTo>
                      <a:lnTo>
                        <a:pt x="182892" y="702005"/>
                      </a:lnTo>
                      <a:lnTo>
                        <a:pt x="182892" y="0"/>
                      </a:lnTo>
                      <a:close/>
                    </a:path>
                  </a:pathLst>
                </a:custGeom>
                <a:solidFill>
                  <a:srgbClr val="F2C81E"/>
                </a:solidFill>
              </p:spPr>
              <p:txBody>
                <a:bodyPr wrap="square" lIns="0" tIns="0" rIns="0" bIns="0" rtlCol="0"/>
                <a:lstStyle/>
                <a:p>
                  <a:endParaRPr/>
                </a:p>
              </p:txBody>
            </p:sp>
            <p:sp>
              <p:nvSpPr>
                <p:cNvPr id="25" name="object 53">
                  <a:extLst>
                    <a:ext uri="{FF2B5EF4-FFF2-40B4-BE49-F238E27FC236}">
                      <a16:creationId xmlns:a16="http://schemas.microsoft.com/office/drawing/2014/main" id="{EE400C8B-F099-4004-84A0-C68C5A3EE055}"/>
                    </a:ext>
                  </a:extLst>
                </p:cNvPr>
                <p:cNvSpPr/>
                <p:nvPr/>
              </p:nvSpPr>
              <p:spPr>
                <a:xfrm>
                  <a:off x="1771125" y="7765123"/>
                  <a:ext cx="885825" cy="885825"/>
                </a:xfrm>
                <a:custGeom>
                  <a:avLst/>
                  <a:gdLst/>
                  <a:ahLst/>
                  <a:cxnLst/>
                  <a:rect l="l" t="t" r="r" b="b"/>
                  <a:pathLst>
                    <a:path w="885825" h="885825">
                      <a:moveTo>
                        <a:pt x="442874" y="0"/>
                      </a:moveTo>
                      <a:lnTo>
                        <a:pt x="394618" y="2598"/>
                      </a:lnTo>
                      <a:lnTo>
                        <a:pt x="347868" y="10214"/>
                      </a:lnTo>
                      <a:lnTo>
                        <a:pt x="302893" y="22577"/>
                      </a:lnTo>
                      <a:lnTo>
                        <a:pt x="259963" y="39416"/>
                      </a:lnTo>
                      <a:lnTo>
                        <a:pt x="219348" y="60463"/>
                      </a:lnTo>
                      <a:lnTo>
                        <a:pt x="181320" y="85446"/>
                      </a:lnTo>
                      <a:lnTo>
                        <a:pt x="146147" y="114096"/>
                      </a:lnTo>
                      <a:lnTo>
                        <a:pt x="114100" y="146142"/>
                      </a:lnTo>
                      <a:lnTo>
                        <a:pt x="85450" y="181314"/>
                      </a:lnTo>
                      <a:lnTo>
                        <a:pt x="60466" y="219343"/>
                      </a:lnTo>
                      <a:lnTo>
                        <a:pt x="39418" y="259957"/>
                      </a:lnTo>
                      <a:lnTo>
                        <a:pt x="22578" y="302888"/>
                      </a:lnTo>
                      <a:lnTo>
                        <a:pt x="10214" y="347864"/>
                      </a:lnTo>
                      <a:lnTo>
                        <a:pt x="2598" y="394616"/>
                      </a:lnTo>
                      <a:lnTo>
                        <a:pt x="0" y="442874"/>
                      </a:lnTo>
                      <a:lnTo>
                        <a:pt x="2598" y="491129"/>
                      </a:lnTo>
                      <a:lnTo>
                        <a:pt x="10214" y="537880"/>
                      </a:lnTo>
                      <a:lnTo>
                        <a:pt x="22578" y="582855"/>
                      </a:lnTo>
                      <a:lnTo>
                        <a:pt x="39418" y="625785"/>
                      </a:lnTo>
                      <a:lnTo>
                        <a:pt x="60466" y="666400"/>
                      </a:lnTo>
                      <a:lnTo>
                        <a:pt x="85450" y="704428"/>
                      </a:lnTo>
                      <a:lnTo>
                        <a:pt x="114100" y="739601"/>
                      </a:lnTo>
                      <a:lnTo>
                        <a:pt x="146147" y="771648"/>
                      </a:lnTo>
                      <a:lnTo>
                        <a:pt x="181320" y="800298"/>
                      </a:lnTo>
                      <a:lnTo>
                        <a:pt x="219348" y="825282"/>
                      </a:lnTo>
                      <a:lnTo>
                        <a:pt x="259963" y="846329"/>
                      </a:lnTo>
                      <a:lnTo>
                        <a:pt x="302893" y="863170"/>
                      </a:lnTo>
                      <a:lnTo>
                        <a:pt x="347868" y="875533"/>
                      </a:lnTo>
                      <a:lnTo>
                        <a:pt x="394618" y="883150"/>
                      </a:lnTo>
                      <a:lnTo>
                        <a:pt x="442874" y="885748"/>
                      </a:lnTo>
                      <a:lnTo>
                        <a:pt x="491129" y="883150"/>
                      </a:lnTo>
                      <a:lnTo>
                        <a:pt x="537880" y="875533"/>
                      </a:lnTo>
                      <a:lnTo>
                        <a:pt x="582855" y="863170"/>
                      </a:lnTo>
                      <a:lnTo>
                        <a:pt x="625785" y="846329"/>
                      </a:lnTo>
                      <a:lnTo>
                        <a:pt x="666400" y="825282"/>
                      </a:lnTo>
                      <a:lnTo>
                        <a:pt x="704428" y="800298"/>
                      </a:lnTo>
                      <a:lnTo>
                        <a:pt x="739601" y="771648"/>
                      </a:lnTo>
                      <a:lnTo>
                        <a:pt x="771648" y="739601"/>
                      </a:lnTo>
                      <a:lnTo>
                        <a:pt x="800298" y="704428"/>
                      </a:lnTo>
                      <a:lnTo>
                        <a:pt x="825282" y="666400"/>
                      </a:lnTo>
                      <a:lnTo>
                        <a:pt x="846329" y="625785"/>
                      </a:lnTo>
                      <a:lnTo>
                        <a:pt x="863170" y="582855"/>
                      </a:lnTo>
                      <a:lnTo>
                        <a:pt x="875533" y="537880"/>
                      </a:lnTo>
                      <a:lnTo>
                        <a:pt x="883150" y="491129"/>
                      </a:lnTo>
                      <a:lnTo>
                        <a:pt x="885748" y="442874"/>
                      </a:lnTo>
                      <a:lnTo>
                        <a:pt x="883150" y="394616"/>
                      </a:lnTo>
                      <a:lnTo>
                        <a:pt x="875533" y="347864"/>
                      </a:lnTo>
                      <a:lnTo>
                        <a:pt x="863170" y="302888"/>
                      </a:lnTo>
                      <a:lnTo>
                        <a:pt x="846329" y="259957"/>
                      </a:lnTo>
                      <a:lnTo>
                        <a:pt x="825282" y="219343"/>
                      </a:lnTo>
                      <a:lnTo>
                        <a:pt x="800298" y="181314"/>
                      </a:lnTo>
                      <a:lnTo>
                        <a:pt x="771648" y="146142"/>
                      </a:lnTo>
                      <a:lnTo>
                        <a:pt x="739601" y="114096"/>
                      </a:lnTo>
                      <a:lnTo>
                        <a:pt x="704428" y="85446"/>
                      </a:lnTo>
                      <a:lnTo>
                        <a:pt x="666400" y="60463"/>
                      </a:lnTo>
                      <a:lnTo>
                        <a:pt x="625785" y="39416"/>
                      </a:lnTo>
                      <a:lnTo>
                        <a:pt x="582855" y="22577"/>
                      </a:lnTo>
                      <a:lnTo>
                        <a:pt x="537880" y="10214"/>
                      </a:lnTo>
                      <a:lnTo>
                        <a:pt x="491129" y="2598"/>
                      </a:lnTo>
                      <a:lnTo>
                        <a:pt x="442874" y="0"/>
                      </a:lnTo>
                      <a:close/>
                    </a:path>
                  </a:pathLst>
                </a:custGeom>
                <a:solidFill>
                  <a:srgbClr val="FFFFFF"/>
                </a:solidFill>
              </p:spPr>
              <p:txBody>
                <a:bodyPr wrap="square" lIns="0" tIns="0" rIns="0" bIns="0" rtlCol="0"/>
                <a:lstStyle/>
                <a:p>
                  <a:endParaRPr/>
                </a:p>
              </p:txBody>
            </p:sp>
          </p:grpSp>
          <p:sp>
            <p:nvSpPr>
              <p:cNvPr id="33" name="object 20">
                <a:extLst>
                  <a:ext uri="{FF2B5EF4-FFF2-40B4-BE49-F238E27FC236}">
                    <a16:creationId xmlns:a16="http://schemas.microsoft.com/office/drawing/2014/main" id="{6A03C634-FFFF-404C-8D22-F5E06C880F2A}"/>
                  </a:ext>
                </a:extLst>
              </p:cNvPr>
              <p:cNvSpPr txBox="1"/>
              <p:nvPr/>
            </p:nvSpPr>
            <p:spPr>
              <a:xfrm>
                <a:off x="2150828" y="3865839"/>
                <a:ext cx="920445" cy="182101"/>
              </a:xfrm>
              <a:prstGeom prst="rect">
                <a:avLst/>
              </a:prstGeom>
            </p:spPr>
            <p:txBody>
              <a:bodyPr vert="horz" wrap="non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population</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
          <p:nvSpPr>
            <p:cNvPr id="34" name="object 20">
              <a:extLst>
                <a:ext uri="{FF2B5EF4-FFF2-40B4-BE49-F238E27FC236}">
                  <a16:creationId xmlns:a16="http://schemas.microsoft.com/office/drawing/2014/main" id="{78C124A2-CD42-4583-A525-A8E085C8399B}"/>
                </a:ext>
              </a:extLst>
            </p:cNvPr>
            <p:cNvSpPr txBox="1"/>
            <p:nvPr/>
          </p:nvSpPr>
          <p:spPr>
            <a:xfrm>
              <a:off x="7049910" y="3868675"/>
              <a:ext cx="452689" cy="182101"/>
            </a:xfrm>
            <a:prstGeom prst="rect">
              <a:avLst/>
            </a:prstGeom>
          </p:spPr>
          <p:txBody>
            <a:bodyPr vert="horz" wrap="non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By </a:t>
              </a:r>
              <a:r>
                <a:rPr kumimoji="0" lang="en-US" sz="1100" b="1" i="0" u="none" strike="noStrike" kern="1200" cap="none" spc="-20" normalizeH="0" noProof="0" dirty="0">
                  <a:ln>
                    <a:noFill/>
                  </a:ln>
                  <a:solidFill>
                    <a:schemeClr val="bg1">
                      <a:lumMod val="65000"/>
                    </a:schemeClr>
                  </a:solidFill>
                  <a:effectLst/>
                  <a:uLnTx/>
                  <a:uFillTx/>
                  <a:latin typeface="Arial" panose="020B0604020202020204"/>
                  <a:ea typeface="+mn-ea"/>
                  <a:cs typeface="Calibri"/>
                </a:rPr>
                <a:t>sex</a:t>
              </a:r>
              <a:endParaRPr kumimoji="0" sz="1100" b="0" i="0" u="none" strike="noStrike" kern="1200" cap="none" spc="-20" normalizeH="0" noProof="0" dirty="0">
                <a:ln>
                  <a:noFill/>
                </a:ln>
                <a:solidFill>
                  <a:schemeClr val="bg1">
                    <a:lumMod val="65000"/>
                  </a:schemeClr>
                </a:solidFill>
                <a:effectLst/>
                <a:uLnTx/>
                <a:uFillTx/>
                <a:latin typeface="Arial" panose="020B0604020202020204"/>
                <a:ea typeface="+mn-ea"/>
                <a:cs typeface="Calibri"/>
              </a:endParaRPr>
            </a:p>
          </p:txBody>
        </p:sp>
      </p:grpSp>
    </p:spTree>
    <p:extLst>
      <p:ext uri="{BB962C8B-B14F-4D97-AF65-F5344CB8AC3E}">
        <p14:creationId xmlns:p14="http://schemas.microsoft.com/office/powerpoint/2010/main" val="40422477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key populations, reporting countries in western and central Europe </a:t>
            </a:r>
          </a:p>
          <a:p>
            <a:pPr>
              <a:lnSpc>
                <a:spcPct val="100000"/>
              </a:lnSpc>
              <a:spcBef>
                <a:spcPts val="0"/>
              </a:spcBef>
            </a:pPr>
            <a:r>
              <a:rPr lang="en-US" dirty="0"/>
              <a:t>and North America,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347A1149-6D59-4C1D-AD90-6257F006E75C}"/>
              </a:ext>
            </a:extLst>
          </p:cNvPr>
          <p:cNvGrpSpPr/>
          <p:nvPr/>
        </p:nvGrpSpPr>
        <p:grpSpPr>
          <a:xfrm>
            <a:off x="457197" y="2148840"/>
            <a:ext cx="11573458" cy="4405848"/>
            <a:chOff x="457197" y="2148840"/>
            <a:chExt cx="11573458" cy="4405848"/>
          </a:xfrm>
        </p:grpSpPr>
        <p:sp>
          <p:nvSpPr>
            <p:cNvPr id="7" name="TextBox 6">
              <a:extLst>
                <a:ext uri="{FF2B5EF4-FFF2-40B4-BE49-F238E27FC236}">
                  <a16:creationId xmlns:a16="http://schemas.microsoft.com/office/drawing/2014/main" id="{A3A92900-825F-4D97-A36B-DDA11664F721}"/>
                </a:ext>
              </a:extLst>
            </p:cNvPr>
            <p:cNvSpPr txBox="1"/>
            <p:nvPr/>
          </p:nvSpPr>
          <p:spPr>
            <a:xfrm>
              <a:off x="457197" y="6400800"/>
              <a:ext cx="435856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a:t>
              </a:r>
            </a:p>
          </p:txBody>
        </p:sp>
        <p:sp>
          <p:nvSpPr>
            <p:cNvPr id="139" name="object 91">
              <a:extLst>
                <a:ext uri="{FF2B5EF4-FFF2-40B4-BE49-F238E27FC236}">
                  <a16:creationId xmlns:a16="http://schemas.microsoft.com/office/drawing/2014/main" id="{78776F00-B238-41C4-B33D-071C8FEE7C47}"/>
                </a:ext>
              </a:extLst>
            </p:cNvPr>
            <p:cNvSpPr txBox="1"/>
            <p:nvPr/>
          </p:nvSpPr>
          <p:spPr>
            <a:xfrm>
              <a:off x="5943600" y="2593912"/>
              <a:ext cx="6087055" cy="1436291"/>
            </a:xfrm>
            <a:prstGeom prst="rect">
              <a:avLst/>
            </a:prstGeom>
          </p:spPr>
          <p:txBody>
            <a:bodyPr vert="horz" wrap="square" lIns="0" tIns="0" rIns="0" bIns="0" rtlCol="0">
              <a:spAutoFit/>
            </a:bodyPr>
            <a:lstStyle/>
            <a:p>
              <a:pPr marL="0" marR="170815" lvl="0" indent="0" algn="l" defTabSz="914400" rtl="0" eaLnBrk="1" fontAlgn="auto" latinLnBrk="0" hangingPunct="1">
                <a:lnSpc>
                  <a:spcPts val="1500"/>
                </a:lnSpc>
                <a:spcBef>
                  <a:spcPts val="0"/>
                </a:spcBef>
                <a:spcAft>
                  <a:spcPts val="0"/>
                </a:spcAft>
                <a:buClrTx/>
                <a:buSzTx/>
                <a:buFontTx/>
                <a:buNone/>
                <a:tabLst/>
                <a:defRPr/>
              </a:pP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 median HIV prevalence among countries that reported</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these data in </a:t>
              </a:r>
              <a:r>
                <a:rPr kumimoji="0" lang="en-US"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western and central Europe and North America</a:t>
              </a:r>
              <a:r>
                <a:rPr kumimoji="0" sz="1400" i="0" u="none" strike="noStrike" kern="1200" cap="none" spc="0" normalizeH="0" baseline="0" noProof="0" dirty="0">
                  <a:ln>
                    <a:noFill/>
                  </a:ln>
                  <a:solidFill>
                    <a:prstClr val="black">
                      <a:lumMod val="85000"/>
                      <a:lumOff val="15000"/>
                    </a:prstClr>
                  </a:solidFill>
                  <a:effectLst/>
                  <a:uLnTx/>
                  <a:uFillTx/>
                  <a:latin typeface="Arial" panose="020B0604020202020204"/>
                  <a:ea typeface="+mn-ea"/>
                  <a:cs typeface="Gill Sans MT"/>
                </a:rPr>
                <a:t> was:</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0.</a:t>
              </a:r>
              <a:r>
                <a:rPr kumimoji="0" lang="en-US" sz="1200" b="1" i="0" u="none" strike="noStrike" kern="1200" cap="none" spc="0" normalizeH="0" baseline="0" noProof="0" dirty="0">
                  <a:ln>
                    <a:noFill/>
                  </a:ln>
                  <a:solidFill>
                    <a:srgbClr val="F2C81E"/>
                  </a:solidFill>
                  <a:effectLst/>
                  <a:uLnTx/>
                  <a:uFillTx/>
                  <a:latin typeface="Arial" panose="020B0604020202020204"/>
                  <a:ea typeface="+mn-ea"/>
                  <a:cs typeface="Trebuchet MS"/>
                </a:rPr>
                <a:t>3</a:t>
              </a:r>
              <a:r>
                <a:rPr kumimoji="0" sz="1200" b="1" i="0" u="none" strike="noStrike" kern="1200" cap="none" spc="0" normalizeH="0" baseline="0" noProof="0" dirty="0">
                  <a:ln>
                    <a:noFill/>
                  </a:ln>
                  <a:solidFill>
                    <a:srgbClr val="F2C81E"/>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sex workers</a:t>
              </a:r>
            </a:p>
            <a:p>
              <a:pPr marL="0" marR="0"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C9D0BA"/>
                  </a:solidFill>
                  <a:latin typeface="Arial" panose="020B0604020202020204"/>
                  <a:cs typeface="Trebuchet MS"/>
                </a:rPr>
                <a:t>5</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C9D0BA"/>
                  </a:solidFill>
                  <a:effectLst/>
                  <a:uLnTx/>
                  <a:uFillTx/>
                  <a:latin typeface="Arial" panose="020B0604020202020204"/>
                  <a:ea typeface="+mn-ea"/>
                  <a:cs typeface="Trebuchet MS"/>
                </a:rPr>
                <a:t>5</a:t>
              </a:r>
              <a:r>
                <a:rPr kumimoji="0" sz="1200" b="1" i="0" u="none" strike="noStrike" kern="1200" cap="none" spc="0" normalizeH="0" baseline="0" noProof="0" dirty="0">
                  <a:ln>
                    <a:noFill/>
                  </a:ln>
                  <a:solidFill>
                    <a:srgbClr val="C9D0BA"/>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gay men and other men who have sex with men</a:t>
              </a: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F8CFBC"/>
                  </a:solidFill>
                  <a:latin typeface="Arial" panose="020B0604020202020204"/>
                  <a:cs typeface="Trebuchet MS"/>
                </a:rPr>
                <a:t>2</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F8CFBC"/>
                  </a:solidFill>
                  <a:effectLst/>
                  <a:uLnTx/>
                  <a:uFillTx/>
                  <a:latin typeface="Arial" panose="020B0604020202020204"/>
                  <a:ea typeface="+mn-ea"/>
                  <a:cs typeface="Trebuchet MS"/>
                </a:rPr>
                <a:t>0</a:t>
              </a:r>
              <a:r>
                <a:rPr kumimoji="0" sz="1200" b="1" i="0" u="none" strike="noStrike" kern="1200" cap="none" spc="0" normalizeH="0" baseline="0" noProof="0" dirty="0">
                  <a:ln>
                    <a:noFill/>
                  </a:ln>
                  <a:solidFill>
                    <a:srgbClr val="F8CFBC"/>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people who inject drugs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lang="en-US" sz="1200" b="1" dirty="0">
                  <a:solidFill>
                    <a:srgbClr val="BFDEF2"/>
                  </a:solidFill>
                  <a:latin typeface="Arial" panose="020B0604020202020204"/>
                  <a:cs typeface="Trebuchet MS"/>
                </a:rPr>
                <a:t>13</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a:t>
              </a:r>
              <a:r>
                <a:rPr kumimoji="0" lang="en-US" sz="1200" b="1" i="0" u="none" strike="noStrike" kern="1200" cap="none" spc="0" normalizeH="0" baseline="0" noProof="0" dirty="0">
                  <a:ln>
                    <a:noFill/>
                  </a:ln>
                  <a:solidFill>
                    <a:srgbClr val="BFDEF2"/>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BFDEF2"/>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transgender people  </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Gill Sans MT"/>
              </a:endParaRPr>
            </a:p>
            <a:p>
              <a:pPr marL="0" marR="1059815" lvl="0" indent="0" algn="l" defTabSz="914400" rtl="0" eaLnBrk="1" fontAlgn="auto" latinLnBrk="0" hangingPunct="1">
                <a:lnSpc>
                  <a:spcPct val="100000"/>
                </a:lnSpc>
                <a:spcBef>
                  <a:spcPts val="200"/>
                </a:spcBef>
                <a:spcAft>
                  <a:spcPts val="0"/>
                </a:spcAft>
                <a:buClrTx/>
                <a:buSzTx/>
                <a:buFontTx/>
                <a:buNone/>
                <a:tabLst/>
                <a:defRPr/>
              </a:pP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1.</a:t>
              </a:r>
              <a:r>
                <a:rPr kumimoji="0" lang="en-US" sz="1200" b="1" i="0" u="none" strike="noStrike" kern="1200" cap="none" spc="0" normalizeH="0" baseline="0" noProof="0" dirty="0">
                  <a:ln>
                    <a:noFill/>
                  </a:ln>
                  <a:solidFill>
                    <a:srgbClr val="E1C2C1"/>
                  </a:solidFill>
                  <a:effectLst/>
                  <a:uLnTx/>
                  <a:uFillTx/>
                  <a:latin typeface="Arial" panose="020B0604020202020204"/>
                  <a:ea typeface="+mn-ea"/>
                  <a:cs typeface="Trebuchet MS"/>
                </a:rPr>
                <a:t>7</a:t>
              </a:r>
              <a:r>
                <a:rPr kumimoji="0" sz="1200" b="1" i="0" u="none" strike="noStrike" kern="1200" cap="none" spc="0" normalizeH="0" baseline="0" noProof="0" dirty="0">
                  <a:ln>
                    <a:noFill/>
                  </a:ln>
                  <a:solidFill>
                    <a:srgbClr val="E1C2C1"/>
                  </a:solidFill>
                  <a:effectLst/>
                  <a:uLnTx/>
                  <a:uFillTx/>
                  <a:latin typeface="Arial" panose="020B0604020202020204"/>
                  <a:ea typeface="+mn-ea"/>
                  <a:cs typeface="Trebuchet MS"/>
                </a:rPr>
                <a:t>% </a:t>
              </a:r>
              <a:r>
                <a:rPr kumimoji="0" sz="1200" b="0" i="0" u="none" strike="noStrike" kern="1200" cap="none" spc="0" normalizeH="0" baseline="0" noProof="0" dirty="0">
                  <a:ln>
                    <a:noFill/>
                  </a:ln>
                  <a:solidFill>
                    <a:prstClr val="black"/>
                  </a:solidFill>
                  <a:effectLst/>
                  <a:uLnTx/>
                  <a:uFillTx/>
                  <a:latin typeface="Arial" panose="020B0604020202020204"/>
                  <a:ea typeface="+mn-ea"/>
                  <a:cs typeface="Gill Sans MT"/>
                </a:rPr>
                <a:t>among prisoners</a:t>
              </a:r>
            </a:p>
          </p:txBody>
        </p:sp>
        <p:cxnSp>
          <p:nvCxnSpPr>
            <p:cNvPr id="156" name="Straight Connector 155">
              <a:extLst>
                <a:ext uri="{FF2B5EF4-FFF2-40B4-BE49-F238E27FC236}">
                  <a16:creationId xmlns:a16="http://schemas.microsoft.com/office/drawing/2014/main" id="{DF897A64-ED70-4352-B969-D263E40F7F75}"/>
                </a:ext>
              </a:extLst>
            </p:cNvPr>
            <p:cNvCxnSpPr>
              <a:cxnSpLocks/>
            </p:cNvCxnSpPr>
            <p:nvPr/>
          </p:nvCxnSpPr>
          <p:spPr>
            <a:xfrm>
              <a:off x="1324703" y="2232909"/>
              <a:ext cx="127" cy="18196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object 29">
              <a:extLst>
                <a:ext uri="{FF2B5EF4-FFF2-40B4-BE49-F238E27FC236}">
                  <a16:creationId xmlns:a16="http://schemas.microsoft.com/office/drawing/2014/main" id="{77FBF182-17FC-4163-9242-C92F18FD7804}"/>
                </a:ext>
              </a:extLst>
            </p:cNvPr>
            <p:cNvSpPr txBox="1"/>
            <p:nvPr/>
          </p:nvSpPr>
          <p:spPr>
            <a:xfrm>
              <a:off x="807462" y="2930144"/>
              <a:ext cx="160878" cy="429605"/>
            </a:xfrm>
            <a:prstGeom prst="rect">
              <a:avLst/>
            </a:prstGeom>
            <a:noFill/>
          </p:spPr>
          <p:txBody>
            <a:bodyPr vert="vert270" wrap="none" lIns="0" tIns="0" rIns="0" bIns="0" rtlCol="0">
              <a:spAutoFit/>
            </a:bodyPr>
            <a:lstStyle>
              <a:defPPr>
                <a:defRPr lang="LID4096"/>
              </a:defPPr>
              <a:lvl1pPr marR="0" lvl="0" indent="0" algn="r" fontAlgn="auto">
                <a:lnSpc>
                  <a:spcPts val="1400"/>
                </a:lnSpc>
                <a:spcBef>
                  <a:spcPts val="0"/>
                </a:spcBef>
                <a:spcAft>
                  <a:spcPts val="0"/>
                </a:spcAft>
                <a:buClrTx/>
                <a:buSzTx/>
                <a:buFontTx/>
                <a:buNone/>
                <a:tabLst/>
                <a:defRPr kumimoji="0" sz="1000" b="0" i="0" u="none" strike="noStrike" cap="none" spc="0" normalizeH="0" baseline="0">
                  <a:ln>
                    <a:noFill/>
                  </a:ln>
                  <a:solidFill>
                    <a:schemeClr val="tx1">
                      <a:lumMod val="65000"/>
                      <a:lumOff val="35000"/>
                    </a:schemeClr>
                  </a:solidFill>
                  <a:effectLst/>
                  <a:uLnTx/>
                  <a:uFillTx/>
                  <a:latin typeface="Arial" panose="020B0604020202020204"/>
                </a:defRPr>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sz="900" b="0" i="0" u="none" strike="noStrike" kern="1200" cap="none" spc="0" normalizeH="0" baseline="0" noProof="0" dirty="0">
                  <a:ln>
                    <a:noFill/>
                  </a:ln>
                  <a:solidFill>
                    <a:prstClr val="black"/>
                  </a:solidFill>
                  <a:effectLst/>
                  <a:uLnTx/>
                  <a:uFillTx/>
                  <a:latin typeface="Arial" panose="020B0604020202020204"/>
                  <a:ea typeface="+mn-ea"/>
                  <a:cs typeface="+mn-cs"/>
                </a:rPr>
                <a:t>Per cent</a:t>
              </a:r>
            </a:p>
          </p:txBody>
        </p:sp>
        <p:grpSp>
          <p:nvGrpSpPr>
            <p:cNvPr id="172" name="Group 171">
              <a:extLst>
                <a:ext uri="{FF2B5EF4-FFF2-40B4-BE49-F238E27FC236}">
                  <a16:creationId xmlns:a16="http://schemas.microsoft.com/office/drawing/2014/main" id="{32B35849-C1DB-4E4B-BDC3-7340A8F70D80}"/>
                </a:ext>
              </a:extLst>
            </p:cNvPr>
            <p:cNvGrpSpPr/>
            <p:nvPr/>
          </p:nvGrpSpPr>
          <p:grpSpPr>
            <a:xfrm>
              <a:off x="1063494" y="2148840"/>
              <a:ext cx="147407" cy="1984667"/>
              <a:chOff x="2239441" y="2312885"/>
              <a:chExt cx="147407" cy="1984667"/>
            </a:xfrm>
          </p:grpSpPr>
          <p:sp>
            <p:nvSpPr>
              <p:cNvPr id="181" name="TextBox 180">
                <a:extLst>
                  <a:ext uri="{FF2B5EF4-FFF2-40B4-BE49-F238E27FC236}">
                    <a16:creationId xmlns:a16="http://schemas.microsoft.com/office/drawing/2014/main" id="{FBB58838-C943-4090-AE52-089B2C94E686}"/>
                  </a:ext>
                </a:extLst>
              </p:cNvPr>
              <p:cNvSpPr txBox="1"/>
              <p:nvPr/>
            </p:nvSpPr>
            <p:spPr>
              <a:xfrm>
                <a:off x="2245784" y="257401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2" name="TextBox 181">
                <a:extLst>
                  <a:ext uri="{FF2B5EF4-FFF2-40B4-BE49-F238E27FC236}">
                    <a16:creationId xmlns:a16="http://schemas.microsoft.com/office/drawing/2014/main" id="{1B123636-6DEE-4FA8-9964-71330666DFD2}"/>
                  </a:ext>
                </a:extLst>
              </p:cNvPr>
              <p:cNvSpPr txBox="1"/>
              <p:nvPr/>
            </p:nvSpPr>
            <p:spPr>
              <a:xfrm>
                <a:off x="2245784" y="3093118"/>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3" name="TextBox 182">
                <a:extLst>
                  <a:ext uri="{FF2B5EF4-FFF2-40B4-BE49-F238E27FC236}">
                    <a16:creationId xmlns:a16="http://schemas.microsoft.com/office/drawing/2014/main" id="{A54444F2-EDCB-442B-A28F-324D119045B2}"/>
                  </a:ext>
                </a:extLst>
              </p:cNvPr>
              <p:cNvSpPr txBox="1"/>
              <p:nvPr/>
            </p:nvSpPr>
            <p:spPr>
              <a:xfrm>
                <a:off x="2245784" y="3612231"/>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BAFBB470-A642-4714-B91B-9CD52342CDDF}"/>
                  </a:ext>
                </a:extLst>
              </p:cNvPr>
              <p:cNvSpPr txBox="1"/>
              <p:nvPr/>
            </p:nvSpPr>
            <p:spPr>
              <a:xfrm>
                <a:off x="2239441" y="387022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7347CD43-C080-4166-B3CD-E6588089477A}"/>
                  </a:ext>
                </a:extLst>
              </p:cNvPr>
              <p:cNvSpPr txBox="1"/>
              <p:nvPr/>
            </p:nvSpPr>
            <p:spPr>
              <a:xfrm>
                <a:off x="2242104" y="2312885"/>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E40E6D37-B6AC-4D75-BC98-BBDBD1BADA15}"/>
                  </a:ext>
                </a:extLst>
              </p:cNvPr>
              <p:cNvSpPr txBox="1"/>
              <p:nvPr/>
            </p:nvSpPr>
            <p:spPr>
              <a:xfrm>
                <a:off x="2242104" y="2834379"/>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BCD5A0F5-A5EC-4EF0-87C4-FC621E258B9D}"/>
                  </a:ext>
                </a:extLst>
              </p:cNvPr>
              <p:cNvSpPr txBox="1"/>
              <p:nvPr/>
            </p:nvSpPr>
            <p:spPr>
              <a:xfrm>
                <a:off x="2242104" y="3353492"/>
                <a:ext cx="141064"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9131F4F3-A35E-44FE-8DF1-EFD5F4018E84}"/>
                  </a:ext>
                </a:extLst>
              </p:cNvPr>
              <p:cNvSpPr txBox="1"/>
              <p:nvPr/>
            </p:nvSpPr>
            <p:spPr>
              <a:xfrm>
                <a:off x="2313653" y="4133725"/>
                <a:ext cx="70532" cy="16382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cxnSp>
          <p:nvCxnSpPr>
            <p:cNvPr id="173" name="Straight Connector 172">
              <a:extLst>
                <a:ext uri="{FF2B5EF4-FFF2-40B4-BE49-F238E27FC236}">
                  <a16:creationId xmlns:a16="http://schemas.microsoft.com/office/drawing/2014/main" id="{215887AA-C9D2-42CD-8825-6A6607DF8019}"/>
                </a:ext>
              </a:extLst>
            </p:cNvPr>
            <p:cNvCxnSpPr/>
            <p:nvPr/>
          </p:nvCxnSpPr>
          <p:spPr>
            <a:xfrm>
              <a:off x="1280160" y="223136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E7215CBB-5D48-4056-A1B1-7CA9C1EA77B8}"/>
                </a:ext>
              </a:extLst>
            </p:cNvPr>
            <p:cNvCxnSpPr/>
            <p:nvPr/>
          </p:nvCxnSpPr>
          <p:spPr>
            <a:xfrm>
              <a:off x="1280160" y="274809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5AAFDA9B-6AB0-4337-AD22-BC5719F0834C}"/>
                </a:ext>
              </a:extLst>
            </p:cNvPr>
            <p:cNvCxnSpPr/>
            <p:nvPr/>
          </p:nvCxnSpPr>
          <p:spPr>
            <a:xfrm>
              <a:off x="1280160" y="3267215"/>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9E843DAD-7B5E-4741-A52B-2DE34FCC8251}"/>
                </a:ext>
              </a:extLst>
            </p:cNvPr>
            <p:cNvCxnSpPr/>
            <p:nvPr/>
          </p:nvCxnSpPr>
          <p:spPr>
            <a:xfrm>
              <a:off x="1280160" y="3786331"/>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A51156D9-8024-4DBC-B917-C0F636E8FA45}"/>
                </a:ext>
              </a:extLst>
            </p:cNvPr>
            <p:cNvCxnSpPr/>
            <p:nvPr/>
          </p:nvCxnSpPr>
          <p:spPr>
            <a:xfrm>
              <a:off x="1280160" y="2490119"/>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5CD275CE-D055-40AE-8593-FA55D1F17EDE}"/>
                </a:ext>
              </a:extLst>
            </p:cNvPr>
            <p:cNvCxnSpPr/>
            <p:nvPr/>
          </p:nvCxnSpPr>
          <p:spPr>
            <a:xfrm>
              <a:off x="1280160" y="3006856"/>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E4B3F68E-F92E-4F13-A81B-2F3B83B8936E}"/>
                </a:ext>
              </a:extLst>
            </p:cNvPr>
            <p:cNvCxnSpPr/>
            <p:nvPr/>
          </p:nvCxnSpPr>
          <p:spPr>
            <a:xfrm>
              <a:off x="1280160" y="3525973"/>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DA09AFEC-E7D4-4405-B296-4876015DE12E}"/>
                </a:ext>
              </a:extLst>
            </p:cNvPr>
            <p:cNvCxnSpPr/>
            <p:nvPr/>
          </p:nvCxnSpPr>
          <p:spPr>
            <a:xfrm>
              <a:off x="1280160" y="4049852"/>
              <a:ext cx="45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69473F7D-E946-4573-8360-EC26457B415A}"/>
                </a:ext>
              </a:extLst>
            </p:cNvPr>
            <p:cNvGrpSpPr/>
            <p:nvPr/>
          </p:nvGrpSpPr>
          <p:grpSpPr>
            <a:xfrm>
              <a:off x="5989320" y="4605589"/>
              <a:ext cx="4146969" cy="1342608"/>
              <a:chOff x="5989320" y="4754880"/>
              <a:chExt cx="4146969" cy="1342608"/>
            </a:xfrm>
          </p:grpSpPr>
          <p:sp>
            <p:nvSpPr>
              <p:cNvPr id="145" name="TextBox 144">
                <a:extLst>
                  <a:ext uri="{FF2B5EF4-FFF2-40B4-BE49-F238E27FC236}">
                    <a16:creationId xmlns:a16="http://schemas.microsoft.com/office/drawing/2014/main" id="{381E6FD6-9CDD-433D-9B2E-A9A980E529A5}"/>
                  </a:ext>
                </a:extLst>
              </p:cNvPr>
              <p:cNvSpPr txBox="1"/>
              <p:nvPr/>
            </p:nvSpPr>
            <p:spPr>
              <a:xfrm>
                <a:off x="5989320" y="5943600"/>
                <a:ext cx="4146969" cy="153888"/>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Note: (</a:t>
                </a:r>
                <a:r>
                  <a:rPr kumimoji="0" lang="en-US" sz="1000" b="0" i="1" u="none" strike="noStrike" kern="1200" cap="none" spc="0" normalizeH="0" baseline="0" noProof="0" dirty="0">
                    <a:ln>
                      <a:noFill/>
                    </a:ln>
                    <a:solidFill>
                      <a:prstClr val="black"/>
                    </a:solidFill>
                    <a:effectLst/>
                    <a:uLnTx/>
                    <a:uFillTx/>
                    <a:latin typeface="Arial" panose="020B0604020202020204"/>
                    <a:ea typeface="+mn-ea"/>
                    <a:cs typeface="+mn-cs"/>
                  </a:rPr>
                  <a:t>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 number of countries). Total number of reporting countries = </a:t>
                </a:r>
                <a:r>
                  <a:rPr lang="en-US" dirty="0"/>
                  <a:t>40</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t>
                </a:r>
              </a:p>
            </p:txBody>
          </p:sp>
          <p:sp>
            <p:nvSpPr>
              <p:cNvPr id="146" name="Rectangle 145">
                <a:extLst>
                  <a:ext uri="{FF2B5EF4-FFF2-40B4-BE49-F238E27FC236}">
                    <a16:creationId xmlns:a16="http://schemas.microsoft.com/office/drawing/2014/main" id="{B15F2CF5-189E-4A67-AE22-A756530B8913}"/>
                  </a:ext>
                </a:extLst>
              </p:cNvPr>
              <p:cNvSpPr/>
              <p:nvPr/>
            </p:nvSpPr>
            <p:spPr>
              <a:xfrm>
                <a:off x="5989320" y="4983480"/>
                <a:ext cx="118872" cy="118872"/>
              </a:xfrm>
              <a:prstGeom prst="rect">
                <a:avLst/>
              </a:prstGeom>
              <a:solidFill>
                <a:srgbClr val="C9D0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object 71">
                <a:extLst>
                  <a:ext uri="{FF2B5EF4-FFF2-40B4-BE49-F238E27FC236}">
                    <a16:creationId xmlns:a16="http://schemas.microsoft.com/office/drawing/2014/main" id="{54A9AEC0-02A8-4830-BB01-A342D758B947}"/>
                  </a:ext>
                </a:extLst>
              </p:cNvPr>
              <p:cNvSpPr txBox="1"/>
              <p:nvPr/>
            </p:nvSpPr>
            <p:spPr>
              <a:xfrm>
                <a:off x="6172200" y="4965192"/>
                <a:ext cx="314348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Gay men and other men who have sex with men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9)</a:t>
                </a:r>
              </a:p>
            </p:txBody>
          </p:sp>
          <p:sp>
            <p:nvSpPr>
              <p:cNvPr id="148" name="Rectangle 147">
                <a:extLst>
                  <a:ext uri="{FF2B5EF4-FFF2-40B4-BE49-F238E27FC236}">
                    <a16:creationId xmlns:a16="http://schemas.microsoft.com/office/drawing/2014/main" id="{E7BC2D3D-4235-41FC-A3F4-A10EF3C3B736}"/>
                  </a:ext>
                </a:extLst>
              </p:cNvPr>
              <p:cNvSpPr/>
              <p:nvPr/>
            </p:nvSpPr>
            <p:spPr>
              <a:xfrm>
                <a:off x="5989320" y="5193792"/>
                <a:ext cx="118872" cy="118872"/>
              </a:xfrm>
              <a:prstGeom prst="rect">
                <a:avLst/>
              </a:prstGeom>
              <a:solidFill>
                <a:srgbClr val="FCD5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object 71">
                <a:extLst>
                  <a:ext uri="{FF2B5EF4-FFF2-40B4-BE49-F238E27FC236}">
                    <a16:creationId xmlns:a16="http://schemas.microsoft.com/office/drawing/2014/main" id="{255A0C89-0192-4BDC-B3CE-4C6811CB186F}"/>
                  </a:ext>
                </a:extLst>
              </p:cNvPr>
              <p:cNvSpPr txBox="1"/>
              <p:nvPr/>
            </p:nvSpPr>
            <p:spPr>
              <a:xfrm>
                <a:off x="6172200" y="5175504"/>
                <a:ext cx="183223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who inject drugs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15)</a:t>
                </a:r>
              </a:p>
            </p:txBody>
          </p:sp>
          <p:sp>
            <p:nvSpPr>
              <p:cNvPr id="150" name="Rectangle 149">
                <a:extLst>
                  <a:ext uri="{FF2B5EF4-FFF2-40B4-BE49-F238E27FC236}">
                    <a16:creationId xmlns:a16="http://schemas.microsoft.com/office/drawing/2014/main" id="{7CC857D1-0E31-48E1-8CAD-1905CD0A0F7D}"/>
                  </a:ext>
                </a:extLst>
              </p:cNvPr>
              <p:cNvSpPr/>
              <p:nvPr/>
            </p:nvSpPr>
            <p:spPr>
              <a:xfrm>
                <a:off x="5989320" y="5404104"/>
                <a:ext cx="118872" cy="118872"/>
              </a:xfrm>
              <a:prstGeom prst="rect">
                <a:avLst/>
              </a:prstGeom>
              <a:solidFill>
                <a:srgbClr val="BFDE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object 71">
                <a:extLst>
                  <a:ext uri="{FF2B5EF4-FFF2-40B4-BE49-F238E27FC236}">
                    <a16:creationId xmlns:a16="http://schemas.microsoft.com/office/drawing/2014/main" id="{07B7A5F0-317F-4D37-BC9D-D9DFD77A6D6D}"/>
                  </a:ext>
                </a:extLst>
              </p:cNvPr>
              <p:cNvSpPr txBox="1"/>
              <p:nvPr/>
            </p:nvSpPr>
            <p:spPr>
              <a:xfrm>
                <a:off x="6172200" y="5385816"/>
                <a:ext cx="154850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Transgender people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1)</a:t>
                </a:r>
              </a:p>
            </p:txBody>
          </p:sp>
          <p:sp>
            <p:nvSpPr>
              <p:cNvPr id="152" name="Rectangle 151">
                <a:extLst>
                  <a:ext uri="{FF2B5EF4-FFF2-40B4-BE49-F238E27FC236}">
                    <a16:creationId xmlns:a16="http://schemas.microsoft.com/office/drawing/2014/main" id="{5E60ABF9-25CB-4102-99B7-399FA9E5D921}"/>
                  </a:ext>
                </a:extLst>
              </p:cNvPr>
              <p:cNvSpPr/>
              <p:nvPr/>
            </p:nvSpPr>
            <p:spPr>
              <a:xfrm>
                <a:off x="5989320" y="5614416"/>
                <a:ext cx="118872" cy="118872"/>
              </a:xfrm>
              <a:prstGeom prst="rect">
                <a:avLst/>
              </a:prstGeom>
              <a:solidFill>
                <a:srgbClr val="E1C2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object 71">
                <a:extLst>
                  <a:ext uri="{FF2B5EF4-FFF2-40B4-BE49-F238E27FC236}">
                    <a16:creationId xmlns:a16="http://schemas.microsoft.com/office/drawing/2014/main" id="{FE7080E4-9A70-4FDA-BE6A-867F782C1C0F}"/>
                  </a:ext>
                </a:extLst>
              </p:cNvPr>
              <p:cNvSpPr txBox="1"/>
              <p:nvPr/>
            </p:nvSpPr>
            <p:spPr>
              <a:xfrm>
                <a:off x="6172200" y="5596128"/>
                <a:ext cx="948978"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Prisoners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7)</a:t>
                </a:r>
              </a:p>
            </p:txBody>
          </p:sp>
          <p:sp>
            <p:nvSpPr>
              <p:cNvPr id="154" name="object 71">
                <a:extLst>
                  <a:ext uri="{FF2B5EF4-FFF2-40B4-BE49-F238E27FC236}">
                    <a16:creationId xmlns:a16="http://schemas.microsoft.com/office/drawing/2014/main" id="{129A637B-952F-47AE-98B3-16DA06A15D12}"/>
                  </a:ext>
                </a:extLst>
              </p:cNvPr>
              <p:cNvSpPr txBox="1"/>
              <p:nvPr/>
            </p:nvSpPr>
            <p:spPr>
              <a:xfrm>
                <a:off x="6172200" y="4754880"/>
                <a:ext cx="1112484"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Sex workers (</a:t>
                </a:r>
                <a:r>
                  <a:rPr kumimoji="0" lang="en-US" sz="1000" b="0" i="1"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
                </a: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 3)</a:t>
                </a:r>
              </a:p>
            </p:txBody>
          </p:sp>
          <p:sp>
            <p:nvSpPr>
              <p:cNvPr id="155" name="Rectangle 154">
                <a:extLst>
                  <a:ext uri="{FF2B5EF4-FFF2-40B4-BE49-F238E27FC236}">
                    <a16:creationId xmlns:a16="http://schemas.microsoft.com/office/drawing/2014/main" id="{CABCF5EE-DA0D-4D1F-9670-7A775E504A7F}"/>
                  </a:ext>
                </a:extLst>
              </p:cNvPr>
              <p:cNvSpPr/>
              <p:nvPr/>
            </p:nvSpPr>
            <p:spPr>
              <a:xfrm>
                <a:off x="5989320" y="477316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2" name="Group 141">
              <a:extLst>
                <a:ext uri="{FF2B5EF4-FFF2-40B4-BE49-F238E27FC236}">
                  <a16:creationId xmlns:a16="http://schemas.microsoft.com/office/drawing/2014/main" id="{4DCC67CD-59E4-4A30-83CC-AF8D6F647AEE}"/>
                </a:ext>
              </a:extLst>
            </p:cNvPr>
            <p:cNvGrpSpPr/>
            <p:nvPr/>
          </p:nvGrpSpPr>
          <p:grpSpPr>
            <a:xfrm>
              <a:off x="822960" y="4343400"/>
              <a:ext cx="4572000" cy="1939542"/>
              <a:chOff x="822960" y="4343400"/>
              <a:chExt cx="4572000" cy="1939542"/>
            </a:xfrm>
          </p:grpSpPr>
          <p:cxnSp>
            <p:nvCxnSpPr>
              <p:cNvPr id="143" name="Straight Connector 142">
                <a:extLst>
                  <a:ext uri="{FF2B5EF4-FFF2-40B4-BE49-F238E27FC236}">
                    <a16:creationId xmlns:a16="http://schemas.microsoft.com/office/drawing/2014/main" id="{557DA457-7E4C-4797-BA7B-8F980473B31E}"/>
                  </a:ext>
                </a:extLst>
              </p:cNvPr>
              <p:cNvCxnSpPr/>
              <p:nvPr/>
            </p:nvCxnSpPr>
            <p:spPr>
              <a:xfrm>
                <a:off x="822960" y="4343400"/>
                <a:ext cx="4572000" cy="0"/>
              </a:xfrm>
              <a:prstGeom prst="line">
                <a:avLst/>
              </a:prstGeom>
              <a:ln w="1270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44" name="Picture 143">
                <a:extLst>
                  <a:ext uri="{FF2B5EF4-FFF2-40B4-BE49-F238E27FC236}">
                    <a16:creationId xmlns:a16="http://schemas.microsoft.com/office/drawing/2014/main" id="{5D416134-9013-4D9C-99DA-BA5464A8E118}"/>
                  </a:ext>
                </a:extLst>
              </p:cNvPr>
              <p:cNvPicPr>
                <a:picLocks noChangeAspect="1"/>
              </p:cNvPicPr>
              <p:nvPr/>
            </p:nvPicPr>
            <p:blipFill>
              <a:blip r:embed="rId2"/>
              <a:stretch>
                <a:fillRect/>
              </a:stretch>
            </p:blipFill>
            <p:spPr>
              <a:xfrm>
                <a:off x="1444378" y="4434840"/>
                <a:ext cx="1828800" cy="1848102"/>
              </a:xfrm>
              <a:prstGeom prst="rect">
                <a:avLst/>
              </a:prstGeom>
            </p:spPr>
          </p:pic>
        </p:grpSp>
        <p:grpSp>
          <p:nvGrpSpPr>
            <p:cNvPr id="207" name="object 2">
              <a:extLst>
                <a:ext uri="{FF2B5EF4-FFF2-40B4-BE49-F238E27FC236}">
                  <a16:creationId xmlns:a16="http://schemas.microsoft.com/office/drawing/2014/main" id="{CB9E345D-FC75-4FC6-A735-7F3E16F75F3D}"/>
                </a:ext>
              </a:extLst>
            </p:cNvPr>
            <p:cNvGrpSpPr/>
            <p:nvPr/>
          </p:nvGrpSpPr>
          <p:grpSpPr>
            <a:xfrm>
              <a:off x="3333211" y="4045233"/>
              <a:ext cx="161925" cy="9525"/>
              <a:chOff x="3702234" y="4008082"/>
              <a:chExt cx="161925" cy="9525"/>
            </a:xfrm>
          </p:grpSpPr>
          <p:sp>
            <p:nvSpPr>
              <p:cNvPr id="208" name="object 3">
                <a:extLst>
                  <a:ext uri="{FF2B5EF4-FFF2-40B4-BE49-F238E27FC236}">
                    <a16:creationId xmlns:a16="http://schemas.microsoft.com/office/drawing/2014/main" id="{5B822427-9311-48FE-9C17-2678D3A206B6}"/>
                  </a:ext>
                </a:extLst>
              </p:cNvPr>
              <p:cNvSpPr/>
              <p:nvPr/>
            </p:nvSpPr>
            <p:spPr>
              <a:xfrm>
                <a:off x="3702234" y="4015540"/>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09" name="object 4">
                <a:extLst>
                  <a:ext uri="{FF2B5EF4-FFF2-40B4-BE49-F238E27FC236}">
                    <a16:creationId xmlns:a16="http://schemas.microsoft.com/office/drawing/2014/main" id="{81924803-71B8-485E-94B7-3741E55B0A1F}"/>
                  </a:ext>
                </a:extLst>
              </p:cNvPr>
              <p:cNvSpPr/>
              <p:nvPr/>
            </p:nvSpPr>
            <p:spPr>
              <a:xfrm>
                <a:off x="3783037" y="4008082"/>
                <a:ext cx="0" cy="7620"/>
              </a:xfrm>
              <a:custGeom>
                <a:avLst/>
                <a:gdLst/>
                <a:ahLst/>
                <a:cxnLst/>
                <a:rect l="l" t="t" r="r" b="b"/>
                <a:pathLst>
                  <a:path h="7620">
                    <a:moveTo>
                      <a:pt x="0" y="0"/>
                    </a:moveTo>
                    <a:lnTo>
                      <a:pt x="0" y="7459"/>
                    </a:lnTo>
                  </a:path>
                </a:pathLst>
              </a:custGeom>
              <a:ln w="3175">
                <a:solidFill>
                  <a:srgbClr val="878787"/>
                </a:solidFill>
              </a:ln>
            </p:spPr>
            <p:txBody>
              <a:bodyPr wrap="square" lIns="0" tIns="0" rIns="0" bIns="0" rtlCol="0"/>
              <a:lstStyle/>
              <a:p>
                <a:endParaRPr/>
              </a:p>
            </p:txBody>
          </p:sp>
        </p:grpSp>
        <p:grpSp>
          <p:nvGrpSpPr>
            <p:cNvPr id="210" name="object 5">
              <a:extLst>
                <a:ext uri="{FF2B5EF4-FFF2-40B4-BE49-F238E27FC236}">
                  <a16:creationId xmlns:a16="http://schemas.microsoft.com/office/drawing/2014/main" id="{4F583CEB-89B6-4572-8503-9DE954FAA180}"/>
                </a:ext>
              </a:extLst>
            </p:cNvPr>
            <p:cNvGrpSpPr/>
            <p:nvPr/>
          </p:nvGrpSpPr>
          <p:grpSpPr>
            <a:xfrm>
              <a:off x="3129318" y="2721550"/>
              <a:ext cx="569595" cy="1323975"/>
              <a:chOff x="3498341" y="2684399"/>
              <a:chExt cx="569595" cy="1323975"/>
            </a:xfrm>
          </p:grpSpPr>
          <p:sp>
            <p:nvSpPr>
              <p:cNvPr id="211" name="object 6">
                <a:extLst>
                  <a:ext uri="{FF2B5EF4-FFF2-40B4-BE49-F238E27FC236}">
                    <a16:creationId xmlns:a16="http://schemas.microsoft.com/office/drawing/2014/main" id="{A9DA9540-2529-481E-9184-B9C249AE4AF2}"/>
                  </a:ext>
                </a:extLst>
              </p:cNvPr>
              <p:cNvSpPr/>
              <p:nvPr/>
            </p:nvSpPr>
            <p:spPr>
              <a:xfrm>
                <a:off x="3702234" y="2685986"/>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12" name="object 7">
                <a:extLst>
                  <a:ext uri="{FF2B5EF4-FFF2-40B4-BE49-F238E27FC236}">
                    <a16:creationId xmlns:a16="http://schemas.microsoft.com/office/drawing/2014/main" id="{4240D64C-F623-4A49-BCD1-EE36E5F2B9D6}"/>
                  </a:ext>
                </a:extLst>
              </p:cNvPr>
              <p:cNvSpPr/>
              <p:nvPr/>
            </p:nvSpPr>
            <p:spPr>
              <a:xfrm>
                <a:off x="3783037" y="2685986"/>
                <a:ext cx="0" cy="780415"/>
              </a:xfrm>
              <a:custGeom>
                <a:avLst/>
                <a:gdLst/>
                <a:ahLst/>
                <a:cxnLst/>
                <a:rect l="l" t="t" r="r" b="b"/>
                <a:pathLst>
                  <a:path h="780414">
                    <a:moveTo>
                      <a:pt x="0" y="0"/>
                    </a:moveTo>
                    <a:lnTo>
                      <a:pt x="0" y="780008"/>
                    </a:lnTo>
                  </a:path>
                </a:pathLst>
              </a:custGeom>
              <a:ln w="3175">
                <a:solidFill>
                  <a:srgbClr val="878787"/>
                </a:solidFill>
              </a:ln>
            </p:spPr>
            <p:txBody>
              <a:bodyPr wrap="square" lIns="0" tIns="0" rIns="0" bIns="0" rtlCol="0"/>
              <a:lstStyle/>
              <a:p>
                <a:endParaRPr/>
              </a:p>
            </p:txBody>
          </p:sp>
          <p:sp>
            <p:nvSpPr>
              <p:cNvPr id="213" name="object 8">
                <a:extLst>
                  <a:ext uri="{FF2B5EF4-FFF2-40B4-BE49-F238E27FC236}">
                    <a16:creationId xmlns:a16="http://schemas.microsoft.com/office/drawing/2014/main" id="{42FC5C44-BBE4-429A-B5FC-7CCBE771A12E}"/>
                  </a:ext>
                </a:extLst>
              </p:cNvPr>
              <p:cNvSpPr/>
              <p:nvPr/>
            </p:nvSpPr>
            <p:spPr>
              <a:xfrm>
                <a:off x="3500221" y="3466236"/>
                <a:ext cx="565785" cy="542290"/>
              </a:xfrm>
              <a:custGeom>
                <a:avLst/>
                <a:gdLst/>
                <a:ahLst/>
                <a:cxnLst/>
                <a:rect l="l" t="t" r="r" b="b"/>
                <a:pathLst>
                  <a:path w="565785" h="542289">
                    <a:moveTo>
                      <a:pt x="565632" y="0"/>
                    </a:moveTo>
                    <a:lnTo>
                      <a:pt x="0" y="0"/>
                    </a:lnTo>
                    <a:lnTo>
                      <a:pt x="0" y="541845"/>
                    </a:lnTo>
                    <a:lnTo>
                      <a:pt x="565632" y="541845"/>
                    </a:lnTo>
                    <a:lnTo>
                      <a:pt x="565632" y="0"/>
                    </a:lnTo>
                    <a:close/>
                  </a:path>
                </a:pathLst>
              </a:custGeom>
              <a:solidFill>
                <a:srgbClr val="FCD5B9"/>
              </a:solidFill>
            </p:spPr>
            <p:txBody>
              <a:bodyPr wrap="square" lIns="0" tIns="0" rIns="0" bIns="0" rtlCol="0"/>
              <a:lstStyle/>
              <a:p>
                <a:endParaRPr/>
              </a:p>
            </p:txBody>
          </p:sp>
          <p:sp>
            <p:nvSpPr>
              <p:cNvPr id="214" name="object 9">
                <a:extLst>
                  <a:ext uri="{FF2B5EF4-FFF2-40B4-BE49-F238E27FC236}">
                    <a16:creationId xmlns:a16="http://schemas.microsoft.com/office/drawing/2014/main" id="{FB46346E-DF72-4950-8837-DE8CCE6261D3}"/>
                  </a:ext>
                </a:extLst>
              </p:cNvPr>
              <p:cNvSpPr/>
              <p:nvPr/>
            </p:nvSpPr>
            <p:spPr>
              <a:xfrm>
                <a:off x="3499929" y="3467671"/>
                <a:ext cx="566420" cy="539115"/>
              </a:xfrm>
              <a:custGeom>
                <a:avLst/>
                <a:gdLst/>
                <a:ahLst/>
                <a:cxnLst/>
                <a:rect l="l" t="t" r="r" b="b"/>
                <a:pathLst>
                  <a:path w="566420" h="539114">
                    <a:moveTo>
                      <a:pt x="0" y="0"/>
                    </a:moveTo>
                    <a:lnTo>
                      <a:pt x="566204" y="0"/>
                    </a:lnTo>
                    <a:lnTo>
                      <a:pt x="566204" y="538988"/>
                    </a:lnTo>
                    <a:lnTo>
                      <a:pt x="0" y="538988"/>
                    </a:lnTo>
                    <a:lnTo>
                      <a:pt x="0" y="0"/>
                    </a:lnTo>
                    <a:close/>
                  </a:path>
                </a:pathLst>
              </a:custGeom>
              <a:ln w="3175">
                <a:solidFill>
                  <a:srgbClr val="878787"/>
                </a:solidFill>
              </a:ln>
            </p:spPr>
            <p:txBody>
              <a:bodyPr wrap="square" lIns="0" tIns="0" rIns="0" bIns="0" rtlCol="0"/>
              <a:lstStyle/>
              <a:p>
                <a:endParaRPr/>
              </a:p>
            </p:txBody>
          </p:sp>
          <p:sp>
            <p:nvSpPr>
              <p:cNvPr id="215" name="object 10">
                <a:extLst>
                  <a:ext uri="{FF2B5EF4-FFF2-40B4-BE49-F238E27FC236}">
                    <a16:creationId xmlns:a16="http://schemas.microsoft.com/office/drawing/2014/main" id="{DB39F528-81BE-42ED-9BB8-A8088BFF3A7E}"/>
                  </a:ext>
                </a:extLst>
              </p:cNvPr>
              <p:cNvSpPr/>
              <p:nvPr/>
            </p:nvSpPr>
            <p:spPr>
              <a:xfrm>
                <a:off x="3499935" y="3467671"/>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16" name="object 11">
                <a:extLst>
                  <a:ext uri="{FF2B5EF4-FFF2-40B4-BE49-F238E27FC236}">
                    <a16:creationId xmlns:a16="http://schemas.microsoft.com/office/drawing/2014/main" id="{4051175D-2F07-404B-8DF3-04F3D3101153}"/>
                  </a:ext>
                </a:extLst>
              </p:cNvPr>
              <p:cNvSpPr/>
              <p:nvPr/>
            </p:nvSpPr>
            <p:spPr>
              <a:xfrm>
                <a:off x="3499935" y="4006657"/>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17" name="object 12">
                <a:extLst>
                  <a:ext uri="{FF2B5EF4-FFF2-40B4-BE49-F238E27FC236}">
                    <a16:creationId xmlns:a16="http://schemas.microsoft.com/office/drawing/2014/main" id="{FE59B2F6-6585-4373-A628-A149B734151A}"/>
                  </a:ext>
                </a:extLst>
              </p:cNvPr>
              <p:cNvSpPr/>
              <p:nvPr/>
            </p:nvSpPr>
            <p:spPr>
              <a:xfrm>
                <a:off x="3499935" y="3962478"/>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grpSp>
        <p:grpSp>
          <p:nvGrpSpPr>
            <p:cNvPr id="218" name="object 13">
              <a:extLst>
                <a:ext uri="{FF2B5EF4-FFF2-40B4-BE49-F238E27FC236}">
                  <a16:creationId xmlns:a16="http://schemas.microsoft.com/office/drawing/2014/main" id="{B02CBACB-0422-440E-9222-382661416429}"/>
                </a:ext>
              </a:extLst>
            </p:cNvPr>
            <p:cNvGrpSpPr/>
            <p:nvPr/>
          </p:nvGrpSpPr>
          <p:grpSpPr>
            <a:xfrm>
              <a:off x="3391726" y="2625309"/>
              <a:ext cx="45085" cy="45085"/>
              <a:chOff x="3760749" y="2588158"/>
              <a:chExt cx="45085" cy="45085"/>
            </a:xfrm>
          </p:grpSpPr>
          <p:sp>
            <p:nvSpPr>
              <p:cNvPr id="219" name="object 14">
                <a:extLst>
                  <a:ext uri="{FF2B5EF4-FFF2-40B4-BE49-F238E27FC236}">
                    <a16:creationId xmlns:a16="http://schemas.microsoft.com/office/drawing/2014/main" id="{44F8AB00-717D-40FB-91E0-D90F4E1737AB}"/>
                  </a:ext>
                </a:extLst>
              </p:cNvPr>
              <p:cNvSpPr/>
              <p:nvPr/>
            </p:nvSpPr>
            <p:spPr>
              <a:xfrm>
                <a:off x="3762841" y="2588392"/>
                <a:ext cx="40640" cy="40005"/>
              </a:xfrm>
              <a:custGeom>
                <a:avLst/>
                <a:gdLst/>
                <a:ahLst/>
                <a:cxnLst/>
                <a:rect l="l" t="t" r="r" b="b"/>
                <a:pathLst>
                  <a:path w="40639" h="40005">
                    <a:moveTo>
                      <a:pt x="20192" y="0"/>
                    </a:moveTo>
                    <a:lnTo>
                      <a:pt x="12333" y="1569"/>
                    </a:lnTo>
                    <a:lnTo>
                      <a:pt x="5915" y="5848"/>
                    </a:lnTo>
                    <a:lnTo>
                      <a:pt x="1587" y="12194"/>
                    </a:lnTo>
                    <a:lnTo>
                      <a:pt x="0" y="19964"/>
                    </a:lnTo>
                    <a:lnTo>
                      <a:pt x="1587" y="27734"/>
                    </a:lnTo>
                    <a:lnTo>
                      <a:pt x="5915" y="34080"/>
                    </a:lnTo>
                    <a:lnTo>
                      <a:pt x="12333" y="38359"/>
                    </a:lnTo>
                    <a:lnTo>
                      <a:pt x="20192" y="39928"/>
                    </a:lnTo>
                    <a:lnTo>
                      <a:pt x="28059" y="38359"/>
                    </a:lnTo>
                    <a:lnTo>
                      <a:pt x="34482" y="34080"/>
                    </a:lnTo>
                    <a:lnTo>
                      <a:pt x="38811" y="27734"/>
                    </a:lnTo>
                    <a:lnTo>
                      <a:pt x="40398" y="19964"/>
                    </a:lnTo>
                    <a:lnTo>
                      <a:pt x="38811" y="12194"/>
                    </a:lnTo>
                    <a:lnTo>
                      <a:pt x="34482" y="5848"/>
                    </a:lnTo>
                    <a:lnTo>
                      <a:pt x="28059" y="1569"/>
                    </a:lnTo>
                    <a:lnTo>
                      <a:pt x="20192" y="0"/>
                    </a:lnTo>
                    <a:close/>
                  </a:path>
                </a:pathLst>
              </a:custGeom>
              <a:solidFill>
                <a:srgbClr val="FDE3D1"/>
              </a:solidFill>
            </p:spPr>
            <p:txBody>
              <a:bodyPr wrap="square" lIns="0" tIns="0" rIns="0" bIns="0" rtlCol="0"/>
              <a:lstStyle/>
              <a:p>
                <a:endParaRPr/>
              </a:p>
            </p:txBody>
          </p:sp>
          <p:sp>
            <p:nvSpPr>
              <p:cNvPr id="220" name="object 15">
                <a:extLst>
                  <a:ext uri="{FF2B5EF4-FFF2-40B4-BE49-F238E27FC236}">
                    <a16:creationId xmlns:a16="http://schemas.microsoft.com/office/drawing/2014/main" id="{6A6A0CC8-9ED5-49BB-B488-1F62EE28E4B4}"/>
                  </a:ext>
                </a:extLst>
              </p:cNvPr>
              <p:cNvSpPr/>
              <p:nvPr/>
            </p:nvSpPr>
            <p:spPr>
              <a:xfrm>
                <a:off x="3762337" y="2589745"/>
                <a:ext cx="41910" cy="41910"/>
              </a:xfrm>
              <a:custGeom>
                <a:avLst/>
                <a:gdLst/>
                <a:ahLst/>
                <a:cxnLst/>
                <a:rect l="l" t="t" r="r" b="b"/>
                <a:pathLst>
                  <a:path w="41910" h="41910">
                    <a:moveTo>
                      <a:pt x="41401" y="20700"/>
                    </a:moveTo>
                    <a:lnTo>
                      <a:pt x="39774" y="28757"/>
                    </a:lnTo>
                    <a:lnTo>
                      <a:pt x="35337" y="35337"/>
                    </a:lnTo>
                    <a:lnTo>
                      <a:pt x="28757" y="39774"/>
                    </a:lnTo>
                    <a:lnTo>
                      <a:pt x="20700" y="41401"/>
                    </a:lnTo>
                    <a:lnTo>
                      <a:pt x="12644" y="39774"/>
                    </a:lnTo>
                    <a:lnTo>
                      <a:pt x="6064" y="35337"/>
                    </a:lnTo>
                    <a:lnTo>
                      <a:pt x="1627" y="28757"/>
                    </a:lnTo>
                    <a:lnTo>
                      <a:pt x="0" y="20700"/>
                    </a:lnTo>
                    <a:lnTo>
                      <a:pt x="1627" y="12644"/>
                    </a:lnTo>
                    <a:lnTo>
                      <a:pt x="6064" y="6064"/>
                    </a:lnTo>
                    <a:lnTo>
                      <a:pt x="12644" y="1627"/>
                    </a:lnTo>
                    <a:lnTo>
                      <a:pt x="20700" y="0"/>
                    </a:lnTo>
                    <a:lnTo>
                      <a:pt x="28757" y="1627"/>
                    </a:lnTo>
                    <a:lnTo>
                      <a:pt x="35337" y="6064"/>
                    </a:lnTo>
                    <a:lnTo>
                      <a:pt x="39774" y="12644"/>
                    </a:lnTo>
                    <a:lnTo>
                      <a:pt x="41401" y="20700"/>
                    </a:lnTo>
                    <a:close/>
                  </a:path>
                </a:pathLst>
              </a:custGeom>
              <a:ln w="3175">
                <a:solidFill>
                  <a:srgbClr val="878787"/>
                </a:solidFill>
              </a:ln>
            </p:spPr>
            <p:txBody>
              <a:bodyPr wrap="square" lIns="0" tIns="0" rIns="0" bIns="0" rtlCol="0"/>
              <a:lstStyle/>
              <a:p>
                <a:endParaRPr/>
              </a:p>
            </p:txBody>
          </p:sp>
        </p:grpSp>
        <p:grpSp>
          <p:nvGrpSpPr>
            <p:cNvPr id="221" name="object 16">
              <a:extLst>
                <a:ext uri="{FF2B5EF4-FFF2-40B4-BE49-F238E27FC236}">
                  <a16:creationId xmlns:a16="http://schemas.microsoft.com/office/drawing/2014/main" id="{D865D438-E986-46E1-B1FB-760F45D25C4A}"/>
                </a:ext>
              </a:extLst>
            </p:cNvPr>
            <p:cNvGrpSpPr/>
            <p:nvPr/>
          </p:nvGrpSpPr>
          <p:grpSpPr>
            <a:xfrm>
              <a:off x="3371027" y="3713482"/>
              <a:ext cx="86360" cy="56515"/>
              <a:chOff x="3740050" y="3676331"/>
              <a:chExt cx="86360" cy="56515"/>
            </a:xfrm>
          </p:grpSpPr>
          <p:sp>
            <p:nvSpPr>
              <p:cNvPr id="222" name="object 17">
                <a:extLst>
                  <a:ext uri="{FF2B5EF4-FFF2-40B4-BE49-F238E27FC236}">
                    <a16:creationId xmlns:a16="http://schemas.microsoft.com/office/drawing/2014/main" id="{0B1BDA54-6981-43BC-AA64-AE9427FADFAF}"/>
                  </a:ext>
                </a:extLst>
              </p:cNvPr>
              <p:cNvSpPr/>
              <p:nvPr/>
            </p:nvSpPr>
            <p:spPr>
              <a:xfrm>
                <a:off x="3741638" y="3677921"/>
                <a:ext cx="83185" cy="53340"/>
              </a:xfrm>
              <a:custGeom>
                <a:avLst/>
                <a:gdLst/>
                <a:ahLst/>
                <a:cxnLst/>
                <a:rect l="l" t="t" r="r" b="b"/>
                <a:pathLst>
                  <a:path w="83185" h="53339">
                    <a:moveTo>
                      <a:pt x="0" y="53149"/>
                    </a:moveTo>
                    <a:lnTo>
                      <a:pt x="82804" y="0"/>
                    </a:lnTo>
                  </a:path>
                </a:pathLst>
              </a:custGeom>
              <a:ln w="3175">
                <a:solidFill>
                  <a:srgbClr val="878787"/>
                </a:solidFill>
              </a:ln>
            </p:spPr>
            <p:txBody>
              <a:bodyPr wrap="square" lIns="0" tIns="0" rIns="0" bIns="0" rtlCol="0"/>
              <a:lstStyle/>
              <a:p>
                <a:endParaRPr/>
              </a:p>
            </p:txBody>
          </p:sp>
          <p:sp>
            <p:nvSpPr>
              <p:cNvPr id="223" name="object 18">
                <a:extLst>
                  <a:ext uri="{FF2B5EF4-FFF2-40B4-BE49-F238E27FC236}">
                    <a16:creationId xmlns:a16="http://schemas.microsoft.com/office/drawing/2014/main" id="{12664324-FD1D-43E3-8B5A-674E43200B67}"/>
                  </a:ext>
                </a:extLst>
              </p:cNvPr>
              <p:cNvSpPr/>
              <p:nvPr/>
            </p:nvSpPr>
            <p:spPr>
              <a:xfrm>
                <a:off x="3741638" y="3677918"/>
                <a:ext cx="83185" cy="53340"/>
              </a:xfrm>
              <a:custGeom>
                <a:avLst/>
                <a:gdLst/>
                <a:ahLst/>
                <a:cxnLst/>
                <a:rect l="l" t="t" r="r" b="b"/>
                <a:pathLst>
                  <a:path w="83185" h="53339">
                    <a:moveTo>
                      <a:pt x="0" y="0"/>
                    </a:moveTo>
                    <a:lnTo>
                      <a:pt x="82804" y="53149"/>
                    </a:lnTo>
                  </a:path>
                </a:pathLst>
              </a:custGeom>
              <a:ln w="3175">
                <a:solidFill>
                  <a:srgbClr val="878787"/>
                </a:solidFill>
              </a:ln>
            </p:spPr>
            <p:txBody>
              <a:bodyPr wrap="square" lIns="0" tIns="0" rIns="0" bIns="0" rtlCol="0"/>
              <a:lstStyle/>
              <a:p>
                <a:endParaRPr/>
              </a:p>
            </p:txBody>
          </p:sp>
        </p:grpSp>
        <p:sp>
          <p:nvSpPr>
            <p:cNvPr id="224" name="object 19">
              <a:extLst>
                <a:ext uri="{FF2B5EF4-FFF2-40B4-BE49-F238E27FC236}">
                  <a16:creationId xmlns:a16="http://schemas.microsoft.com/office/drawing/2014/main" id="{A709980F-B64B-4412-8C35-7BAEC2A0E06C}"/>
                </a:ext>
              </a:extLst>
            </p:cNvPr>
            <p:cNvSpPr/>
            <p:nvPr/>
          </p:nvSpPr>
          <p:spPr>
            <a:xfrm>
              <a:off x="1715055" y="4054201"/>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grpSp>
          <p:nvGrpSpPr>
            <p:cNvPr id="225" name="object 20">
              <a:extLst>
                <a:ext uri="{FF2B5EF4-FFF2-40B4-BE49-F238E27FC236}">
                  <a16:creationId xmlns:a16="http://schemas.microsoft.com/office/drawing/2014/main" id="{22AB320A-DE6B-4918-9273-236565BB30F9}"/>
                </a:ext>
              </a:extLst>
            </p:cNvPr>
            <p:cNvGrpSpPr/>
            <p:nvPr/>
          </p:nvGrpSpPr>
          <p:grpSpPr>
            <a:xfrm>
              <a:off x="1517904" y="3760829"/>
              <a:ext cx="556260" cy="294005"/>
              <a:chOff x="1886927" y="3723678"/>
              <a:chExt cx="556260" cy="294005"/>
            </a:xfrm>
          </p:grpSpPr>
          <p:sp>
            <p:nvSpPr>
              <p:cNvPr id="226" name="object 21">
                <a:extLst>
                  <a:ext uri="{FF2B5EF4-FFF2-40B4-BE49-F238E27FC236}">
                    <a16:creationId xmlns:a16="http://schemas.microsoft.com/office/drawing/2014/main" id="{9465398C-0741-4F24-ADE3-EC5FC304A664}"/>
                  </a:ext>
                </a:extLst>
              </p:cNvPr>
              <p:cNvSpPr/>
              <p:nvPr/>
            </p:nvSpPr>
            <p:spPr>
              <a:xfrm>
                <a:off x="2084078" y="3723763"/>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27" name="object 22">
                <a:extLst>
                  <a:ext uri="{FF2B5EF4-FFF2-40B4-BE49-F238E27FC236}">
                    <a16:creationId xmlns:a16="http://schemas.microsoft.com/office/drawing/2014/main" id="{08BEED6C-7091-4B21-81F1-94B7BAF14D49}"/>
                  </a:ext>
                </a:extLst>
              </p:cNvPr>
              <p:cNvSpPr/>
              <p:nvPr/>
            </p:nvSpPr>
            <p:spPr>
              <a:xfrm>
                <a:off x="1888807" y="3723843"/>
                <a:ext cx="552450" cy="293370"/>
              </a:xfrm>
              <a:custGeom>
                <a:avLst/>
                <a:gdLst/>
                <a:ahLst/>
                <a:cxnLst/>
                <a:rect l="l" t="t" r="r" b="b"/>
                <a:pathLst>
                  <a:path w="552450" h="293370">
                    <a:moveTo>
                      <a:pt x="552157" y="0"/>
                    </a:moveTo>
                    <a:lnTo>
                      <a:pt x="0" y="0"/>
                    </a:lnTo>
                    <a:lnTo>
                      <a:pt x="0" y="293128"/>
                    </a:lnTo>
                    <a:lnTo>
                      <a:pt x="552157" y="293128"/>
                    </a:lnTo>
                    <a:lnTo>
                      <a:pt x="552157" y="0"/>
                    </a:lnTo>
                    <a:close/>
                  </a:path>
                </a:pathLst>
              </a:custGeom>
              <a:solidFill>
                <a:srgbClr val="F2C81E"/>
              </a:solidFill>
            </p:spPr>
            <p:txBody>
              <a:bodyPr wrap="square" lIns="0" tIns="0" rIns="0" bIns="0" rtlCol="0"/>
              <a:lstStyle/>
              <a:p>
                <a:endParaRPr/>
              </a:p>
            </p:txBody>
          </p:sp>
          <p:sp>
            <p:nvSpPr>
              <p:cNvPr id="228" name="object 23">
                <a:extLst>
                  <a:ext uri="{FF2B5EF4-FFF2-40B4-BE49-F238E27FC236}">
                    <a16:creationId xmlns:a16="http://schemas.microsoft.com/office/drawing/2014/main" id="{457972E3-82B5-4016-896F-372F815E011C}"/>
                  </a:ext>
                </a:extLst>
              </p:cNvPr>
              <p:cNvSpPr/>
              <p:nvPr/>
            </p:nvSpPr>
            <p:spPr>
              <a:xfrm>
                <a:off x="1888515" y="3725265"/>
                <a:ext cx="553085" cy="290830"/>
              </a:xfrm>
              <a:custGeom>
                <a:avLst/>
                <a:gdLst/>
                <a:ahLst/>
                <a:cxnLst/>
                <a:rect l="l" t="t" r="r" b="b"/>
                <a:pathLst>
                  <a:path w="553085" h="290829">
                    <a:moveTo>
                      <a:pt x="0" y="0"/>
                    </a:moveTo>
                    <a:lnTo>
                      <a:pt x="552742" y="0"/>
                    </a:lnTo>
                    <a:lnTo>
                      <a:pt x="552742" y="290271"/>
                    </a:lnTo>
                    <a:lnTo>
                      <a:pt x="0" y="290271"/>
                    </a:lnTo>
                    <a:lnTo>
                      <a:pt x="0" y="0"/>
                    </a:lnTo>
                    <a:close/>
                  </a:path>
                </a:pathLst>
              </a:custGeom>
              <a:ln w="3175">
                <a:solidFill>
                  <a:srgbClr val="878787"/>
                </a:solidFill>
              </a:ln>
            </p:spPr>
            <p:txBody>
              <a:bodyPr wrap="square" lIns="0" tIns="0" rIns="0" bIns="0" rtlCol="0"/>
              <a:lstStyle/>
              <a:p>
                <a:endParaRPr/>
              </a:p>
            </p:txBody>
          </p:sp>
          <p:sp>
            <p:nvSpPr>
              <p:cNvPr id="229" name="object 24">
                <a:extLst>
                  <a:ext uri="{FF2B5EF4-FFF2-40B4-BE49-F238E27FC236}">
                    <a16:creationId xmlns:a16="http://schemas.microsoft.com/office/drawing/2014/main" id="{8D1A939F-18A5-4FC9-AA77-EBD1741632D2}"/>
                  </a:ext>
                </a:extLst>
              </p:cNvPr>
              <p:cNvSpPr/>
              <p:nvPr/>
            </p:nvSpPr>
            <p:spPr>
              <a:xfrm>
                <a:off x="1888514" y="3725271"/>
                <a:ext cx="553085" cy="0"/>
              </a:xfrm>
              <a:custGeom>
                <a:avLst/>
                <a:gdLst/>
                <a:ahLst/>
                <a:cxnLst/>
                <a:rect l="l" t="t" r="r" b="b"/>
                <a:pathLst>
                  <a:path w="553085">
                    <a:moveTo>
                      <a:pt x="0" y="0"/>
                    </a:moveTo>
                    <a:lnTo>
                      <a:pt x="552742" y="0"/>
                    </a:lnTo>
                  </a:path>
                </a:pathLst>
              </a:custGeom>
              <a:ln w="3175">
                <a:solidFill>
                  <a:srgbClr val="878787"/>
                </a:solidFill>
              </a:ln>
            </p:spPr>
            <p:txBody>
              <a:bodyPr wrap="square" lIns="0" tIns="0" rIns="0" bIns="0" rtlCol="0"/>
              <a:lstStyle/>
              <a:p>
                <a:endParaRPr/>
              </a:p>
            </p:txBody>
          </p:sp>
          <p:sp>
            <p:nvSpPr>
              <p:cNvPr id="230" name="object 25">
                <a:extLst>
                  <a:ext uri="{FF2B5EF4-FFF2-40B4-BE49-F238E27FC236}">
                    <a16:creationId xmlns:a16="http://schemas.microsoft.com/office/drawing/2014/main" id="{600A235D-2B33-43AC-B43D-CB2BF0CA15EE}"/>
                  </a:ext>
                </a:extLst>
              </p:cNvPr>
              <p:cNvSpPr/>
              <p:nvPr/>
            </p:nvSpPr>
            <p:spPr>
              <a:xfrm>
                <a:off x="1888514" y="4015540"/>
                <a:ext cx="553085" cy="0"/>
              </a:xfrm>
              <a:custGeom>
                <a:avLst/>
                <a:gdLst/>
                <a:ahLst/>
                <a:cxnLst/>
                <a:rect l="l" t="t" r="r" b="b"/>
                <a:pathLst>
                  <a:path w="553085">
                    <a:moveTo>
                      <a:pt x="0" y="0"/>
                    </a:moveTo>
                    <a:lnTo>
                      <a:pt x="552742" y="0"/>
                    </a:lnTo>
                  </a:path>
                </a:pathLst>
              </a:custGeom>
              <a:ln w="3175">
                <a:solidFill>
                  <a:srgbClr val="878787"/>
                </a:solidFill>
              </a:ln>
            </p:spPr>
            <p:txBody>
              <a:bodyPr wrap="square" lIns="0" tIns="0" rIns="0" bIns="0" rtlCol="0"/>
              <a:lstStyle/>
              <a:p>
                <a:endParaRPr/>
              </a:p>
            </p:txBody>
          </p:sp>
          <p:sp>
            <p:nvSpPr>
              <p:cNvPr id="231" name="object 26">
                <a:extLst>
                  <a:ext uri="{FF2B5EF4-FFF2-40B4-BE49-F238E27FC236}">
                    <a16:creationId xmlns:a16="http://schemas.microsoft.com/office/drawing/2014/main" id="{31FC8E13-A08E-47A6-ACDB-0A390F802080}"/>
                  </a:ext>
                </a:extLst>
              </p:cNvPr>
              <p:cNvSpPr/>
              <p:nvPr/>
            </p:nvSpPr>
            <p:spPr>
              <a:xfrm>
                <a:off x="1888514" y="4006744"/>
                <a:ext cx="553085" cy="0"/>
              </a:xfrm>
              <a:custGeom>
                <a:avLst/>
                <a:gdLst/>
                <a:ahLst/>
                <a:cxnLst/>
                <a:rect l="l" t="t" r="r" b="b"/>
                <a:pathLst>
                  <a:path w="553085">
                    <a:moveTo>
                      <a:pt x="0" y="0"/>
                    </a:moveTo>
                    <a:lnTo>
                      <a:pt x="552742" y="0"/>
                    </a:lnTo>
                  </a:path>
                </a:pathLst>
              </a:custGeom>
              <a:ln w="3175">
                <a:solidFill>
                  <a:srgbClr val="878787"/>
                </a:solidFill>
              </a:ln>
            </p:spPr>
            <p:txBody>
              <a:bodyPr wrap="square" lIns="0" tIns="0" rIns="0" bIns="0" rtlCol="0"/>
              <a:lstStyle/>
              <a:p>
                <a:endParaRPr/>
              </a:p>
            </p:txBody>
          </p:sp>
          <p:sp>
            <p:nvSpPr>
              <p:cNvPr id="232" name="object 27">
                <a:extLst>
                  <a:ext uri="{FF2B5EF4-FFF2-40B4-BE49-F238E27FC236}">
                    <a16:creationId xmlns:a16="http://schemas.microsoft.com/office/drawing/2014/main" id="{FE2B8E8F-2EB9-4C35-B6CA-2EBC20FCD5C3}"/>
                  </a:ext>
                </a:extLst>
              </p:cNvPr>
              <p:cNvSpPr/>
              <p:nvPr/>
            </p:nvSpPr>
            <p:spPr>
              <a:xfrm>
                <a:off x="2124439" y="3892391"/>
                <a:ext cx="81280" cy="53340"/>
              </a:xfrm>
              <a:custGeom>
                <a:avLst/>
                <a:gdLst/>
                <a:ahLst/>
                <a:cxnLst/>
                <a:rect l="l" t="t" r="r" b="b"/>
                <a:pathLst>
                  <a:path w="81280" h="53339">
                    <a:moveTo>
                      <a:pt x="0" y="52781"/>
                    </a:moveTo>
                    <a:lnTo>
                      <a:pt x="80886" y="0"/>
                    </a:lnTo>
                  </a:path>
                </a:pathLst>
              </a:custGeom>
              <a:ln w="3175">
                <a:solidFill>
                  <a:srgbClr val="878787"/>
                </a:solidFill>
              </a:ln>
            </p:spPr>
            <p:txBody>
              <a:bodyPr wrap="square" lIns="0" tIns="0" rIns="0" bIns="0" rtlCol="0"/>
              <a:lstStyle/>
              <a:p>
                <a:endParaRPr/>
              </a:p>
            </p:txBody>
          </p:sp>
          <p:sp>
            <p:nvSpPr>
              <p:cNvPr id="233" name="object 28">
                <a:extLst>
                  <a:ext uri="{FF2B5EF4-FFF2-40B4-BE49-F238E27FC236}">
                    <a16:creationId xmlns:a16="http://schemas.microsoft.com/office/drawing/2014/main" id="{129F7DFF-00FA-43DB-BD15-83A288CB44F4}"/>
                  </a:ext>
                </a:extLst>
              </p:cNvPr>
              <p:cNvSpPr/>
              <p:nvPr/>
            </p:nvSpPr>
            <p:spPr>
              <a:xfrm>
                <a:off x="2124439" y="3892396"/>
                <a:ext cx="81280" cy="53340"/>
              </a:xfrm>
              <a:custGeom>
                <a:avLst/>
                <a:gdLst/>
                <a:ahLst/>
                <a:cxnLst/>
                <a:rect l="l" t="t" r="r" b="b"/>
                <a:pathLst>
                  <a:path w="81280" h="53339">
                    <a:moveTo>
                      <a:pt x="0" y="0"/>
                    </a:moveTo>
                    <a:lnTo>
                      <a:pt x="80886" y="52781"/>
                    </a:lnTo>
                  </a:path>
                </a:pathLst>
              </a:custGeom>
              <a:ln w="3175">
                <a:solidFill>
                  <a:srgbClr val="878787"/>
                </a:solidFill>
              </a:ln>
            </p:spPr>
            <p:txBody>
              <a:bodyPr wrap="square" lIns="0" tIns="0" rIns="0" bIns="0" rtlCol="0"/>
              <a:lstStyle/>
              <a:p>
                <a:endParaRPr/>
              </a:p>
            </p:txBody>
          </p:sp>
        </p:grpSp>
        <p:grpSp>
          <p:nvGrpSpPr>
            <p:cNvPr id="234" name="object 29">
              <a:extLst>
                <a:ext uri="{FF2B5EF4-FFF2-40B4-BE49-F238E27FC236}">
                  <a16:creationId xmlns:a16="http://schemas.microsoft.com/office/drawing/2014/main" id="{7F5859DD-E38C-466B-9524-CB1BF7FD52FE}"/>
                </a:ext>
              </a:extLst>
            </p:cNvPr>
            <p:cNvGrpSpPr/>
            <p:nvPr/>
          </p:nvGrpSpPr>
          <p:grpSpPr>
            <a:xfrm>
              <a:off x="2524133" y="3965107"/>
              <a:ext cx="161925" cy="89535"/>
              <a:chOff x="2893156" y="3927956"/>
              <a:chExt cx="161925" cy="89535"/>
            </a:xfrm>
          </p:grpSpPr>
          <p:sp>
            <p:nvSpPr>
              <p:cNvPr id="235" name="object 30">
                <a:extLst>
                  <a:ext uri="{FF2B5EF4-FFF2-40B4-BE49-F238E27FC236}">
                    <a16:creationId xmlns:a16="http://schemas.microsoft.com/office/drawing/2014/main" id="{1FB3E525-8C56-4120-B84B-5B5A866ABA83}"/>
                  </a:ext>
                </a:extLst>
              </p:cNvPr>
              <p:cNvSpPr/>
              <p:nvPr/>
            </p:nvSpPr>
            <p:spPr>
              <a:xfrm>
                <a:off x="2893156" y="4015540"/>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36" name="object 31">
                <a:extLst>
                  <a:ext uri="{FF2B5EF4-FFF2-40B4-BE49-F238E27FC236}">
                    <a16:creationId xmlns:a16="http://schemas.microsoft.com/office/drawing/2014/main" id="{9137E71D-A485-45F7-BF15-4C1E5EBB78C1}"/>
                  </a:ext>
                </a:extLst>
              </p:cNvPr>
              <p:cNvSpPr/>
              <p:nvPr/>
            </p:nvSpPr>
            <p:spPr>
              <a:xfrm>
                <a:off x="2973961" y="3927956"/>
                <a:ext cx="0" cy="87630"/>
              </a:xfrm>
              <a:custGeom>
                <a:avLst/>
                <a:gdLst/>
                <a:ahLst/>
                <a:cxnLst/>
                <a:rect l="l" t="t" r="r" b="b"/>
                <a:pathLst>
                  <a:path h="87629">
                    <a:moveTo>
                      <a:pt x="0" y="0"/>
                    </a:moveTo>
                    <a:lnTo>
                      <a:pt x="0" y="87579"/>
                    </a:lnTo>
                  </a:path>
                </a:pathLst>
              </a:custGeom>
              <a:ln w="3175">
                <a:solidFill>
                  <a:srgbClr val="878787"/>
                </a:solidFill>
              </a:ln>
            </p:spPr>
            <p:txBody>
              <a:bodyPr wrap="square" lIns="0" tIns="0" rIns="0" bIns="0" rtlCol="0"/>
              <a:lstStyle/>
              <a:p>
                <a:endParaRPr/>
              </a:p>
            </p:txBody>
          </p:sp>
        </p:grpSp>
        <p:grpSp>
          <p:nvGrpSpPr>
            <p:cNvPr id="237" name="object 32">
              <a:extLst>
                <a:ext uri="{FF2B5EF4-FFF2-40B4-BE49-F238E27FC236}">
                  <a16:creationId xmlns:a16="http://schemas.microsoft.com/office/drawing/2014/main" id="{1BE94BB7-962B-48D3-A7DF-BE4E0E45EC11}"/>
                </a:ext>
              </a:extLst>
            </p:cNvPr>
            <p:cNvGrpSpPr/>
            <p:nvPr/>
          </p:nvGrpSpPr>
          <p:grpSpPr>
            <a:xfrm>
              <a:off x="2320252" y="3849663"/>
              <a:ext cx="569595" cy="116205"/>
              <a:chOff x="2689275" y="3812512"/>
              <a:chExt cx="569595" cy="116205"/>
            </a:xfrm>
          </p:grpSpPr>
          <p:sp>
            <p:nvSpPr>
              <p:cNvPr id="238" name="object 33">
                <a:extLst>
                  <a:ext uri="{FF2B5EF4-FFF2-40B4-BE49-F238E27FC236}">
                    <a16:creationId xmlns:a16="http://schemas.microsoft.com/office/drawing/2014/main" id="{7F0DE84A-1E3F-4C21-9A1E-CC7926F78261}"/>
                  </a:ext>
                </a:extLst>
              </p:cNvPr>
              <p:cNvSpPr/>
              <p:nvPr/>
            </p:nvSpPr>
            <p:spPr>
              <a:xfrm>
                <a:off x="2893156" y="3814099"/>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39" name="object 34">
                <a:extLst>
                  <a:ext uri="{FF2B5EF4-FFF2-40B4-BE49-F238E27FC236}">
                    <a16:creationId xmlns:a16="http://schemas.microsoft.com/office/drawing/2014/main" id="{17D8E65D-18C0-4002-AA15-336DF494281A}"/>
                  </a:ext>
                </a:extLst>
              </p:cNvPr>
              <p:cNvSpPr/>
              <p:nvPr/>
            </p:nvSpPr>
            <p:spPr>
              <a:xfrm>
                <a:off x="2973961" y="3814099"/>
                <a:ext cx="0" cy="34290"/>
              </a:xfrm>
              <a:custGeom>
                <a:avLst/>
                <a:gdLst/>
                <a:ahLst/>
                <a:cxnLst/>
                <a:rect l="l" t="t" r="r" b="b"/>
                <a:pathLst>
                  <a:path h="34289">
                    <a:moveTo>
                      <a:pt x="0" y="0"/>
                    </a:moveTo>
                    <a:lnTo>
                      <a:pt x="0" y="34102"/>
                    </a:lnTo>
                  </a:path>
                </a:pathLst>
              </a:custGeom>
              <a:ln w="3175">
                <a:solidFill>
                  <a:srgbClr val="878787"/>
                </a:solidFill>
              </a:ln>
            </p:spPr>
            <p:txBody>
              <a:bodyPr wrap="square" lIns="0" tIns="0" rIns="0" bIns="0" rtlCol="0"/>
              <a:lstStyle/>
              <a:p>
                <a:endParaRPr/>
              </a:p>
            </p:txBody>
          </p:sp>
          <p:sp>
            <p:nvSpPr>
              <p:cNvPr id="240" name="object 35">
                <a:extLst>
                  <a:ext uri="{FF2B5EF4-FFF2-40B4-BE49-F238E27FC236}">
                    <a16:creationId xmlns:a16="http://schemas.microsoft.com/office/drawing/2014/main" id="{5E70A3CF-0688-49FB-A777-D61A090AC342}"/>
                  </a:ext>
                </a:extLst>
              </p:cNvPr>
              <p:cNvSpPr/>
              <p:nvPr/>
            </p:nvSpPr>
            <p:spPr>
              <a:xfrm>
                <a:off x="2691142" y="3848201"/>
                <a:ext cx="565785" cy="80010"/>
              </a:xfrm>
              <a:custGeom>
                <a:avLst/>
                <a:gdLst/>
                <a:ahLst/>
                <a:cxnLst/>
                <a:rect l="l" t="t" r="r" b="b"/>
                <a:pathLst>
                  <a:path w="565785" h="80010">
                    <a:moveTo>
                      <a:pt x="565632" y="0"/>
                    </a:moveTo>
                    <a:lnTo>
                      <a:pt x="0" y="0"/>
                    </a:lnTo>
                    <a:lnTo>
                      <a:pt x="0" y="79946"/>
                    </a:lnTo>
                    <a:lnTo>
                      <a:pt x="565632" y="79946"/>
                    </a:lnTo>
                    <a:lnTo>
                      <a:pt x="565632" y="0"/>
                    </a:lnTo>
                    <a:close/>
                  </a:path>
                </a:pathLst>
              </a:custGeom>
              <a:solidFill>
                <a:srgbClr val="C9D0BA"/>
              </a:solidFill>
            </p:spPr>
            <p:txBody>
              <a:bodyPr wrap="square" lIns="0" tIns="0" rIns="0" bIns="0" rtlCol="0"/>
              <a:lstStyle/>
              <a:p>
                <a:endParaRPr/>
              </a:p>
            </p:txBody>
          </p:sp>
          <p:sp>
            <p:nvSpPr>
              <p:cNvPr id="241" name="object 36">
                <a:extLst>
                  <a:ext uri="{FF2B5EF4-FFF2-40B4-BE49-F238E27FC236}">
                    <a16:creationId xmlns:a16="http://schemas.microsoft.com/office/drawing/2014/main" id="{6075C43E-2B11-4392-B832-27843A9CBE16}"/>
                  </a:ext>
                </a:extLst>
              </p:cNvPr>
              <p:cNvSpPr/>
              <p:nvPr/>
            </p:nvSpPr>
            <p:spPr>
              <a:xfrm>
                <a:off x="2690863" y="3849636"/>
                <a:ext cx="566420" cy="77470"/>
              </a:xfrm>
              <a:custGeom>
                <a:avLst/>
                <a:gdLst/>
                <a:ahLst/>
                <a:cxnLst/>
                <a:rect l="l" t="t" r="r" b="b"/>
                <a:pathLst>
                  <a:path w="566420" h="77470">
                    <a:moveTo>
                      <a:pt x="0" y="0"/>
                    </a:moveTo>
                    <a:lnTo>
                      <a:pt x="566204" y="0"/>
                    </a:lnTo>
                    <a:lnTo>
                      <a:pt x="566204" y="77076"/>
                    </a:lnTo>
                    <a:lnTo>
                      <a:pt x="0" y="77076"/>
                    </a:lnTo>
                    <a:lnTo>
                      <a:pt x="0" y="0"/>
                    </a:lnTo>
                    <a:close/>
                  </a:path>
                </a:pathLst>
              </a:custGeom>
              <a:ln w="3175">
                <a:solidFill>
                  <a:srgbClr val="878787"/>
                </a:solidFill>
              </a:ln>
            </p:spPr>
            <p:txBody>
              <a:bodyPr wrap="square" lIns="0" tIns="0" rIns="0" bIns="0" rtlCol="0"/>
              <a:lstStyle/>
              <a:p>
                <a:endParaRPr/>
              </a:p>
            </p:txBody>
          </p:sp>
          <p:sp>
            <p:nvSpPr>
              <p:cNvPr id="242" name="object 37">
                <a:extLst>
                  <a:ext uri="{FF2B5EF4-FFF2-40B4-BE49-F238E27FC236}">
                    <a16:creationId xmlns:a16="http://schemas.microsoft.com/office/drawing/2014/main" id="{83FA4AB7-36F8-4C38-B9C2-F7DFA369600F}"/>
                  </a:ext>
                </a:extLst>
              </p:cNvPr>
              <p:cNvSpPr/>
              <p:nvPr/>
            </p:nvSpPr>
            <p:spPr>
              <a:xfrm>
                <a:off x="2690858" y="3849630"/>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43" name="object 38">
                <a:extLst>
                  <a:ext uri="{FF2B5EF4-FFF2-40B4-BE49-F238E27FC236}">
                    <a16:creationId xmlns:a16="http://schemas.microsoft.com/office/drawing/2014/main" id="{EE281B15-6228-489D-A896-44236FADA2D4}"/>
                  </a:ext>
                </a:extLst>
              </p:cNvPr>
              <p:cNvSpPr/>
              <p:nvPr/>
            </p:nvSpPr>
            <p:spPr>
              <a:xfrm>
                <a:off x="2690858" y="3926713"/>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44" name="object 39">
                <a:extLst>
                  <a:ext uri="{FF2B5EF4-FFF2-40B4-BE49-F238E27FC236}">
                    <a16:creationId xmlns:a16="http://schemas.microsoft.com/office/drawing/2014/main" id="{FDA5444B-C4D2-406B-90D1-E00FD31B8358}"/>
                  </a:ext>
                </a:extLst>
              </p:cNvPr>
              <p:cNvSpPr/>
              <p:nvPr/>
            </p:nvSpPr>
            <p:spPr>
              <a:xfrm>
                <a:off x="2690858" y="3883890"/>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45" name="object 40">
                <a:extLst>
                  <a:ext uri="{FF2B5EF4-FFF2-40B4-BE49-F238E27FC236}">
                    <a16:creationId xmlns:a16="http://schemas.microsoft.com/office/drawing/2014/main" id="{71058393-50C2-483D-828D-0E782262C413}"/>
                  </a:ext>
                </a:extLst>
              </p:cNvPr>
              <p:cNvSpPr/>
              <p:nvPr/>
            </p:nvSpPr>
            <p:spPr>
              <a:xfrm>
                <a:off x="2933517" y="3866764"/>
                <a:ext cx="81280" cy="51435"/>
              </a:xfrm>
              <a:custGeom>
                <a:avLst/>
                <a:gdLst/>
                <a:ahLst/>
                <a:cxnLst/>
                <a:rect l="l" t="t" r="r" b="b"/>
                <a:pathLst>
                  <a:path w="81280" h="51435">
                    <a:moveTo>
                      <a:pt x="0" y="51384"/>
                    </a:moveTo>
                    <a:lnTo>
                      <a:pt x="80886" y="0"/>
                    </a:lnTo>
                  </a:path>
                </a:pathLst>
              </a:custGeom>
              <a:ln w="3175">
                <a:solidFill>
                  <a:srgbClr val="878787"/>
                </a:solidFill>
              </a:ln>
            </p:spPr>
            <p:txBody>
              <a:bodyPr wrap="square" lIns="0" tIns="0" rIns="0" bIns="0" rtlCol="0"/>
              <a:lstStyle/>
              <a:p>
                <a:endParaRPr/>
              </a:p>
            </p:txBody>
          </p:sp>
          <p:sp>
            <p:nvSpPr>
              <p:cNvPr id="246" name="object 41">
                <a:extLst>
                  <a:ext uri="{FF2B5EF4-FFF2-40B4-BE49-F238E27FC236}">
                    <a16:creationId xmlns:a16="http://schemas.microsoft.com/office/drawing/2014/main" id="{F70E1CCD-7AA4-4E33-BB2D-2D501502C9AD}"/>
                  </a:ext>
                </a:extLst>
              </p:cNvPr>
              <p:cNvSpPr/>
              <p:nvPr/>
            </p:nvSpPr>
            <p:spPr>
              <a:xfrm>
                <a:off x="2933517" y="3866760"/>
                <a:ext cx="81280" cy="51435"/>
              </a:xfrm>
              <a:custGeom>
                <a:avLst/>
                <a:gdLst/>
                <a:ahLst/>
                <a:cxnLst/>
                <a:rect l="l" t="t" r="r" b="b"/>
                <a:pathLst>
                  <a:path w="81280" h="51435">
                    <a:moveTo>
                      <a:pt x="0" y="0"/>
                    </a:moveTo>
                    <a:lnTo>
                      <a:pt x="80886" y="51384"/>
                    </a:lnTo>
                  </a:path>
                </a:pathLst>
              </a:custGeom>
              <a:ln w="3175">
                <a:solidFill>
                  <a:srgbClr val="878787"/>
                </a:solidFill>
              </a:ln>
            </p:spPr>
            <p:txBody>
              <a:bodyPr wrap="square" lIns="0" tIns="0" rIns="0" bIns="0" rtlCol="0"/>
              <a:lstStyle/>
              <a:p>
                <a:endParaRPr/>
              </a:p>
            </p:txBody>
          </p:sp>
        </p:grpSp>
        <p:grpSp>
          <p:nvGrpSpPr>
            <p:cNvPr id="247" name="object 42">
              <a:extLst>
                <a:ext uri="{FF2B5EF4-FFF2-40B4-BE49-F238E27FC236}">
                  <a16:creationId xmlns:a16="http://schemas.microsoft.com/office/drawing/2014/main" id="{5ABDF7A4-EF4E-428F-B804-0EB84E246C31}"/>
                </a:ext>
              </a:extLst>
            </p:cNvPr>
            <p:cNvGrpSpPr/>
            <p:nvPr/>
          </p:nvGrpSpPr>
          <p:grpSpPr>
            <a:xfrm>
              <a:off x="3940276" y="3672273"/>
              <a:ext cx="565785" cy="53340"/>
              <a:chOff x="4309299" y="3635122"/>
              <a:chExt cx="565785" cy="53340"/>
            </a:xfrm>
          </p:grpSpPr>
          <p:sp>
            <p:nvSpPr>
              <p:cNvPr id="248" name="object 43">
                <a:extLst>
                  <a:ext uri="{FF2B5EF4-FFF2-40B4-BE49-F238E27FC236}">
                    <a16:creationId xmlns:a16="http://schemas.microsoft.com/office/drawing/2014/main" id="{5FA7CC16-782B-4862-9B40-AECEC39836E5}"/>
                  </a:ext>
                </a:extLst>
              </p:cNvPr>
              <p:cNvSpPr/>
              <p:nvPr/>
            </p:nvSpPr>
            <p:spPr>
              <a:xfrm>
                <a:off x="4511310" y="3660789"/>
                <a:ext cx="161925" cy="0"/>
              </a:xfrm>
              <a:custGeom>
                <a:avLst/>
                <a:gdLst/>
                <a:ahLst/>
                <a:cxnLst/>
                <a:rect l="l" t="t" r="r" b="b"/>
                <a:pathLst>
                  <a:path w="161925">
                    <a:moveTo>
                      <a:pt x="0" y="0"/>
                    </a:moveTo>
                    <a:lnTo>
                      <a:pt x="161607" y="0"/>
                    </a:lnTo>
                  </a:path>
                </a:pathLst>
              </a:custGeom>
              <a:ln w="3175">
                <a:solidFill>
                  <a:srgbClr val="878787"/>
                </a:solidFill>
              </a:ln>
            </p:spPr>
            <p:txBody>
              <a:bodyPr wrap="square" lIns="0" tIns="0" rIns="0" bIns="0" rtlCol="0"/>
              <a:lstStyle/>
              <a:p>
                <a:endParaRPr/>
              </a:p>
            </p:txBody>
          </p:sp>
          <p:sp>
            <p:nvSpPr>
              <p:cNvPr id="249" name="object 44">
                <a:extLst>
                  <a:ext uri="{FF2B5EF4-FFF2-40B4-BE49-F238E27FC236}">
                    <a16:creationId xmlns:a16="http://schemas.microsoft.com/office/drawing/2014/main" id="{9169ACA3-2E53-46EF-BA60-276B630C9A27}"/>
                  </a:ext>
                </a:extLst>
              </p:cNvPr>
              <p:cNvSpPr/>
              <p:nvPr/>
            </p:nvSpPr>
            <p:spPr>
              <a:xfrm>
                <a:off x="4309299" y="3661660"/>
                <a:ext cx="565785" cy="0"/>
              </a:xfrm>
              <a:custGeom>
                <a:avLst/>
                <a:gdLst/>
                <a:ahLst/>
                <a:cxnLst/>
                <a:rect l="l" t="t" r="r" b="b"/>
                <a:pathLst>
                  <a:path w="565785">
                    <a:moveTo>
                      <a:pt x="0" y="0"/>
                    </a:moveTo>
                    <a:lnTo>
                      <a:pt x="565632" y="0"/>
                    </a:lnTo>
                    <a:lnTo>
                      <a:pt x="0" y="0"/>
                    </a:lnTo>
                    <a:close/>
                  </a:path>
                  <a:path w="565785">
                    <a:moveTo>
                      <a:pt x="0" y="0"/>
                    </a:moveTo>
                    <a:lnTo>
                      <a:pt x="565632" y="0"/>
                    </a:lnTo>
                    <a:lnTo>
                      <a:pt x="0" y="0"/>
                    </a:lnTo>
                    <a:close/>
                  </a:path>
                  <a:path w="565785">
                    <a:moveTo>
                      <a:pt x="0" y="0"/>
                    </a:moveTo>
                    <a:lnTo>
                      <a:pt x="565632" y="0"/>
                    </a:lnTo>
                  </a:path>
                  <a:path w="565785">
                    <a:moveTo>
                      <a:pt x="0" y="0"/>
                    </a:moveTo>
                    <a:lnTo>
                      <a:pt x="565632" y="0"/>
                    </a:lnTo>
                  </a:path>
                  <a:path w="565785">
                    <a:moveTo>
                      <a:pt x="0" y="0"/>
                    </a:moveTo>
                    <a:lnTo>
                      <a:pt x="565632" y="0"/>
                    </a:lnTo>
                  </a:path>
                </a:pathLst>
              </a:custGeom>
              <a:ln w="3175">
                <a:solidFill>
                  <a:srgbClr val="878787"/>
                </a:solidFill>
              </a:ln>
            </p:spPr>
            <p:txBody>
              <a:bodyPr wrap="square" lIns="0" tIns="0" rIns="0" bIns="0" rtlCol="0"/>
              <a:lstStyle/>
              <a:p>
                <a:endParaRPr/>
              </a:p>
            </p:txBody>
          </p:sp>
          <p:sp>
            <p:nvSpPr>
              <p:cNvPr id="250" name="object 45">
                <a:extLst>
                  <a:ext uri="{FF2B5EF4-FFF2-40B4-BE49-F238E27FC236}">
                    <a16:creationId xmlns:a16="http://schemas.microsoft.com/office/drawing/2014/main" id="{536CE090-6EAE-48CF-92E5-499314EC8F67}"/>
                  </a:ext>
                </a:extLst>
              </p:cNvPr>
              <p:cNvSpPr/>
              <p:nvPr/>
            </p:nvSpPr>
            <p:spPr>
              <a:xfrm>
                <a:off x="4551713" y="3636714"/>
                <a:ext cx="81280" cy="50165"/>
              </a:xfrm>
              <a:custGeom>
                <a:avLst/>
                <a:gdLst/>
                <a:ahLst/>
                <a:cxnLst/>
                <a:rect l="l" t="t" r="r" b="b"/>
                <a:pathLst>
                  <a:path w="81279" h="50164">
                    <a:moveTo>
                      <a:pt x="0" y="49898"/>
                    </a:moveTo>
                    <a:lnTo>
                      <a:pt x="80810" y="0"/>
                    </a:lnTo>
                  </a:path>
                </a:pathLst>
              </a:custGeom>
              <a:ln w="3175">
                <a:solidFill>
                  <a:srgbClr val="878787"/>
                </a:solidFill>
              </a:ln>
            </p:spPr>
            <p:txBody>
              <a:bodyPr wrap="square" lIns="0" tIns="0" rIns="0" bIns="0" rtlCol="0"/>
              <a:lstStyle/>
              <a:p>
                <a:endParaRPr/>
              </a:p>
            </p:txBody>
          </p:sp>
          <p:sp>
            <p:nvSpPr>
              <p:cNvPr id="251" name="object 46">
                <a:extLst>
                  <a:ext uri="{FF2B5EF4-FFF2-40B4-BE49-F238E27FC236}">
                    <a16:creationId xmlns:a16="http://schemas.microsoft.com/office/drawing/2014/main" id="{9AB197F2-7B43-4174-8BF0-7C0EDFCBE54A}"/>
                  </a:ext>
                </a:extLst>
              </p:cNvPr>
              <p:cNvSpPr/>
              <p:nvPr/>
            </p:nvSpPr>
            <p:spPr>
              <a:xfrm>
                <a:off x="4551713" y="3636709"/>
                <a:ext cx="81280" cy="50165"/>
              </a:xfrm>
              <a:custGeom>
                <a:avLst/>
                <a:gdLst/>
                <a:ahLst/>
                <a:cxnLst/>
                <a:rect l="l" t="t" r="r" b="b"/>
                <a:pathLst>
                  <a:path w="81279" h="50164">
                    <a:moveTo>
                      <a:pt x="0" y="0"/>
                    </a:moveTo>
                    <a:lnTo>
                      <a:pt x="80810" y="49898"/>
                    </a:lnTo>
                  </a:path>
                </a:pathLst>
              </a:custGeom>
              <a:ln w="3175">
                <a:solidFill>
                  <a:srgbClr val="878787"/>
                </a:solidFill>
              </a:ln>
            </p:spPr>
            <p:txBody>
              <a:bodyPr wrap="square" lIns="0" tIns="0" rIns="0" bIns="0" rtlCol="0"/>
              <a:lstStyle/>
              <a:p>
                <a:endParaRPr/>
              </a:p>
            </p:txBody>
          </p:sp>
        </p:grpSp>
        <p:grpSp>
          <p:nvGrpSpPr>
            <p:cNvPr id="252" name="object 47">
              <a:extLst>
                <a:ext uri="{FF2B5EF4-FFF2-40B4-BE49-F238E27FC236}">
                  <a16:creationId xmlns:a16="http://schemas.microsoft.com/office/drawing/2014/main" id="{CE472A2F-2514-44AB-A0FD-85A18211620D}"/>
                </a:ext>
              </a:extLst>
            </p:cNvPr>
            <p:cNvGrpSpPr/>
            <p:nvPr/>
          </p:nvGrpSpPr>
          <p:grpSpPr>
            <a:xfrm>
              <a:off x="4944631" y="4036368"/>
              <a:ext cx="175260" cy="9525"/>
              <a:chOff x="5313654" y="3999217"/>
              <a:chExt cx="175260" cy="9525"/>
            </a:xfrm>
          </p:grpSpPr>
          <p:sp>
            <p:nvSpPr>
              <p:cNvPr id="253" name="object 48">
                <a:extLst>
                  <a:ext uri="{FF2B5EF4-FFF2-40B4-BE49-F238E27FC236}">
                    <a16:creationId xmlns:a16="http://schemas.microsoft.com/office/drawing/2014/main" id="{48CFDC38-E76C-4199-BA9B-3081C9A8714F}"/>
                  </a:ext>
                </a:extLst>
              </p:cNvPr>
              <p:cNvSpPr/>
              <p:nvPr/>
            </p:nvSpPr>
            <p:spPr>
              <a:xfrm>
                <a:off x="5313654" y="4006657"/>
                <a:ext cx="175260" cy="0"/>
              </a:xfrm>
              <a:custGeom>
                <a:avLst/>
                <a:gdLst/>
                <a:ahLst/>
                <a:cxnLst/>
                <a:rect l="l" t="t" r="r" b="b"/>
                <a:pathLst>
                  <a:path w="175260">
                    <a:moveTo>
                      <a:pt x="0" y="0"/>
                    </a:moveTo>
                    <a:lnTo>
                      <a:pt x="175082" y="0"/>
                    </a:lnTo>
                  </a:path>
                </a:pathLst>
              </a:custGeom>
              <a:ln w="3175">
                <a:solidFill>
                  <a:srgbClr val="878787"/>
                </a:solidFill>
              </a:ln>
            </p:spPr>
            <p:txBody>
              <a:bodyPr wrap="square" lIns="0" tIns="0" rIns="0" bIns="0" rtlCol="0"/>
              <a:lstStyle/>
              <a:p>
                <a:endParaRPr/>
              </a:p>
            </p:txBody>
          </p:sp>
          <p:sp>
            <p:nvSpPr>
              <p:cNvPr id="254" name="object 49">
                <a:extLst>
                  <a:ext uri="{FF2B5EF4-FFF2-40B4-BE49-F238E27FC236}">
                    <a16:creationId xmlns:a16="http://schemas.microsoft.com/office/drawing/2014/main" id="{D493AC42-AA52-48FF-BD77-F146FE9008B9}"/>
                  </a:ext>
                </a:extLst>
              </p:cNvPr>
              <p:cNvSpPr/>
              <p:nvPr/>
            </p:nvSpPr>
            <p:spPr>
              <a:xfrm>
                <a:off x="5401192" y="3999217"/>
                <a:ext cx="0" cy="7620"/>
              </a:xfrm>
              <a:custGeom>
                <a:avLst/>
                <a:gdLst/>
                <a:ahLst/>
                <a:cxnLst/>
                <a:rect l="l" t="t" r="r" b="b"/>
                <a:pathLst>
                  <a:path h="7620">
                    <a:moveTo>
                      <a:pt x="0" y="0"/>
                    </a:moveTo>
                    <a:lnTo>
                      <a:pt x="0" y="7444"/>
                    </a:lnTo>
                  </a:path>
                </a:pathLst>
              </a:custGeom>
              <a:ln w="3175">
                <a:solidFill>
                  <a:srgbClr val="878787"/>
                </a:solidFill>
              </a:ln>
            </p:spPr>
            <p:txBody>
              <a:bodyPr wrap="square" lIns="0" tIns="0" rIns="0" bIns="0" rtlCol="0"/>
              <a:lstStyle/>
              <a:p>
                <a:endParaRPr/>
              </a:p>
            </p:txBody>
          </p:sp>
        </p:grpSp>
        <p:grpSp>
          <p:nvGrpSpPr>
            <p:cNvPr id="255" name="object 50">
              <a:extLst>
                <a:ext uri="{FF2B5EF4-FFF2-40B4-BE49-F238E27FC236}">
                  <a16:creationId xmlns:a16="http://schemas.microsoft.com/office/drawing/2014/main" id="{830AFF88-F0FD-45ED-A690-F73CD7558D60}"/>
                </a:ext>
              </a:extLst>
            </p:cNvPr>
            <p:cNvGrpSpPr/>
            <p:nvPr/>
          </p:nvGrpSpPr>
          <p:grpSpPr>
            <a:xfrm>
              <a:off x="4747476" y="3938490"/>
              <a:ext cx="569595" cy="98425"/>
              <a:chOff x="5116499" y="3901339"/>
              <a:chExt cx="569595" cy="98425"/>
            </a:xfrm>
          </p:grpSpPr>
          <p:sp>
            <p:nvSpPr>
              <p:cNvPr id="256" name="object 51">
                <a:extLst>
                  <a:ext uri="{FF2B5EF4-FFF2-40B4-BE49-F238E27FC236}">
                    <a16:creationId xmlns:a16="http://schemas.microsoft.com/office/drawing/2014/main" id="{D0198F34-B802-4445-8339-A68078ECCF01}"/>
                  </a:ext>
                </a:extLst>
              </p:cNvPr>
              <p:cNvSpPr/>
              <p:nvPr/>
            </p:nvSpPr>
            <p:spPr>
              <a:xfrm>
                <a:off x="5313654" y="3902927"/>
                <a:ext cx="175260" cy="0"/>
              </a:xfrm>
              <a:custGeom>
                <a:avLst/>
                <a:gdLst/>
                <a:ahLst/>
                <a:cxnLst/>
                <a:rect l="l" t="t" r="r" b="b"/>
                <a:pathLst>
                  <a:path w="175260">
                    <a:moveTo>
                      <a:pt x="0" y="0"/>
                    </a:moveTo>
                    <a:lnTo>
                      <a:pt x="175082" y="0"/>
                    </a:lnTo>
                  </a:path>
                </a:pathLst>
              </a:custGeom>
              <a:ln w="3175">
                <a:solidFill>
                  <a:srgbClr val="878787"/>
                </a:solidFill>
              </a:ln>
            </p:spPr>
            <p:txBody>
              <a:bodyPr wrap="square" lIns="0" tIns="0" rIns="0" bIns="0" rtlCol="0"/>
              <a:lstStyle/>
              <a:p>
                <a:endParaRPr/>
              </a:p>
            </p:txBody>
          </p:sp>
          <p:sp>
            <p:nvSpPr>
              <p:cNvPr id="257" name="object 52">
                <a:extLst>
                  <a:ext uri="{FF2B5EF4-FFF2-40B4-BE49-F238E27FC236}">
                    <a16:creationId xmlns:a16="http://schemas.microsoft.com/office/drawing/2014/main" id="{DE075FBF-9EAA-45A0-84F3-AD43014C9276}"/>
                  </a:ext>
                </a:extLst>
              </p:cNvPr>
              <p:cNvSpPr/>
              <p:nvPr/>
            </p:nvSpPr>
            <p:spPr>
              <a:xfrm>
                <a:off x="5401191" y="3902927"/>
                <a:ext cx="0" cy="43815"/>
              </a:xfrm>
              <a:custGeom>
                <a:avLst/>
                <a:gdLst/>
                <a:ahLst/>
                <a:cxnLst/>
                <a:rect l="l" t="t" r="r" b="b"/>
                <a:pathLst>
                  <a:path h="43814">
                    <a:moveTo>
                      <a:pt x="0" y="0"/>
                    </a:moveTo>
                    <a:lnTo>
                      <a:pt x="0" y="43218"/>
                    </a:lnTo>
                  </a:path>
                </a:pathLst>
              </a:custGeom>
              <a:ln w="3175">
                <a:solidFill>
                  <a:srgbClr val="878787"/>
                </a:solidFill>
              </a:ln>
            </p:spPr>
            <p:txBody>
              <a:bodyPr wrap="square" lIns="0" tIns="0" rIns="0" bIns="0" rtlCol="0"/>
              <a:lstStyle/>
              <a:p>
                <a:endParaRPr/>
              </a:p>
            </p:txBody>
          </p:sp>
          <p:sp>
            <p:nvSpPr>
              <p:cNvPr id="258" name="object 53">
                <a:extLst>
                  <a:ext uri="{FF2B5EF4-FFF2-40B4-BE49-F238E27FC236}">
                    <a16:creationId xmlns:a16="http://schemas.microsoft.com/office/drawing/2014/main" id="{C955A784-FB99-4DA6-AAF5-EA8BED93D646}"/>
                  </a:ext>
                </a:extLst>
              </p:cNvPr>
              <p:cNvSpPr/>
              <p:nvPr/>
            </p:nvSpPr>
            <p:spPr>
              <a:xfrm>
                <a:off x="5118379" y="3945915"/>
                <a:ext cx="565785" cy="53340"/>
              </a:xfrm>
              <a:custGeom>
                <a:avLst/>
                <a:gdLst/>
                <a:ahLst/>
                <a:cxnLst/>
                <a:rect l="l" t="t" r="r" b="b"/>
                <a:pathLst>
                  <a:path w="565785" h="53339">
                    <a:moveTo>
                      <a:pt x="565632" y="0"/>
                    </a:moveTo>
                    <a:lnTo>
                      <a:pt x="0" y="0"/>
                    </a:lnTo>
                    <a:lnTo>
                      <a:pt x="0" y="53301"/>
                    </a:lnTo>
                    <a:lnTo>
                      <a:pt x="565632" y="53301"/>
                    </a:lnTo>
                    <a:lnTo>
                      <a:pt x="565632" y="0"/>
                    </a:lnTo>
                    <a:close/>
                  </a:path>
                </a:pathLst>
              </a:custGeom>
              <a:solidFill>
                <a:srgbClr val="E1C2C1"/>
              </a:solidFill>
            </p:spPr>
            <p:txBody>
              <a:bodyPr wrap="square" lIns="0" tIns="0" rIns="0" bIns="0" rtlCol="0"/>
              <a:lstStyle/>
              <a:p>
                <a:endParaRPr/>
              </a:p>
            </p:txBody>
          </p:sp>
          <p:sp>
            <p:nvSpPr>
              <p:cNvPr id="259" name="object 54">
                <a:extLst>
                  <a:ext uri="{FF2B5EF4-FFF2-40B4-BE49-F238E27FC236}">
                    <a16:creationId xmlns:a16="http://schemas.microsoft.com/office/drawing/2014/main" id="{C426B9F9-462E-4B85-AE51-8AB7D7B8E9AF}"/>
                  </a:ext>
                </a:extLst>
              </p:cNvPr>
              <p:cNvSpPr/>
              <p:nvPr/>
            </p:nvSpPr>
            <p:spPr>
              <a:xfrm>
                <a:off x="5118087" y="3947147"/>
                <a:ext cx="566420" cy="50800"/>
              </a:xfrm>
              <a:custGeom>
                <a:avLst/>
                <a:gdLst/>
                <a:ahLst/>
                <a:cxnLst/>
                <a:rect l="l" t="t" r="r" b="b"/>
                <a:pathLst>
                  <a:path w="566420" h="50800">
                    <a:moveTo>
                      <a:pt x="0" y="0"/>
                    </a:moveTo>
                    <a:lnTo>
                      <a:pt x="566204" y="0"/>
                    </a:lnTo>
                    <a:lnTo>
                      <a:pt x="566204" y="50622"/>
                    </a:lnTo>
                    <a:lnTo>
                      <a:pt x="0" y="50622"/>
                    </a:lnTo>
                    <a:lnTo>
                      <a:pt x="0" y="0"/>
                    </a:lnTo>
                    <a:close/>
                  </a:path>
                </a:pathLst>
              </a:custGeom>
              <a:ln w="3175">
                <a:solidFill>
                  <a:srgbClr val="878787"/>
                </a:solidFill>
              </a:ln>
            </p:spPr>
            <p:txBody>
              <a:bodyPr wrap="square" lIns="0" tIns="0" rIns="0" bIns="0" rtlCol="0"/>
              <a:lstStyle/>
              <a:p>
                <a:endParaRPr/>
              </a:p>
            </p:txBody>
          </p:sp>
          <p:sp>
            <p:nvSpPr>
              <p:cNvPr id="260" name="object 55">
                <a:extLst>
                  <a:ext uri="{FF2B5EF4-FFF2-40B4-BE49-F238E27FC236}">
                    <a16:creationId xmlns:a16="http://schemas.microsoft.com/office/drawing/2014/main" id="{48AD2190-EEBC-493D-8E3A-BB74D2E2CA78}"/>
                  </a:ext>
                </a:extLst>
              </p:cNvPr>
              <p:cNvSpPr/>
              <p:nvPr/>
            </p:nvSpPr>
            <p:spPr>
              <a:xfrm>
                <a:off x="5118088" y="3947146"/>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61" name="object 56">
                <a:extLst>
                  <a:ext uri="{FF2B5EF4-FFF2-40B4-BE49-F238E27FC236}">
                    <a16:creationId xmlns:a16="http://schemas.microsoft.com/office/drawing/2014/main" id="{337AC919-FE26-4EF1-9EDB-70220CBF9EC3}"/>
                  </a:ext>
                </a:extLst>
              </p:cNvPr>
              <p:cNvSpPr/>
              <p:nvPr/>
            </p:nvSpPr>
            <p:spPr>
              <a:xfrm>
                <a:off x="5118088" y="3997774"/>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62" name="object 57">
                <a:extLst>
                  <a:ext uri="{FF2B5EF4-FFF2-40B4-BE49-F238E27FC236}">
                    <a16:creationId xmlns:a16="http://schemas.microsoft.com/office/drawing/2014/main" id="{800A3530-2685-4ACD-8F57-5617E80FBE56}"/>
                  </a:ext>
                </a:extLst>
              </p:cNvPr>
              <p:cNvSpPr/>
              <p:nvPr/>
            </p:nvSpPr>
            <p:spPr>
              <a:xfrm>
                <a:off x="5118088" y="3972461"/>
                <a:ext cx="566420" cy="0"/>
              </a:xfrm>
              <a:custGeom>
                <a:avLst/>
                <a:gdLst/>
                <a:ahLst/>
                <a:cxnLst/>
                <a:rect l="l" t="t" r="r" b="b"/>
                <a:pathLst>
                  <a:path w="566420">
                    <a:moveTo>
                      <a:pt x="0" y="0"/>
                    </a:moveTo>
                    <a:lnTo>
                      <a:pt x="566204" y="0"/>
                    </a:lnTo>
                  </a:path>
                </a:pathLst>
              </a:custGeom>
              <a:ln w="3175">
                <a:solidFill>
                  <a:srgbClr val="878787"/>
                </a:solidFill>
              </a:ln>
            </p:spPr>
            <p:txBody>
              <a:bodyPr wrap="square" lIns="0" tIns="0" rIns="0" bIns="0" rtlCol="0"/>
              <a:lstStyle/>
              <a:p>
                <a:endParaRPr/>
              </a:p>
            </p:txBody>
          </p:sp>
          <p:sp>
            <p:nvSpPr>
              <p:cNvPr id="263" name="object 58">
                <a:extLst>
                  <a:ext uri="{FF2B5EF4-FFF2-40B4-BE49-F238E27FC236}">
                    <a16:creationId xmlns:a16="http://schemas.microsoft.com/office/drawing/2014/main" id="{566377C8-86E4-4D98-9B95-97A74D96CF92}"/>
                  </a:ext>
                </a:extLst>
              </p:cNvPr>
              <p:cNvSpPr/>
              <p:nvPr/>
            </p:nvSpPr>
            <p:spPr>
              <a:xfrm>
                <a:off x="5360748" y="3938701"/>
                <a:ext cx="81280" cy="50800"/>
              </a:xfrm>
              <a:custGeom>
                <a:avLst/>
                <a:gdLst/>
                <a:ahLst/>
                <a:cxnLst/>
                <a:rect l="l" t="t" r="r" b="b"/>
                <a:pathLst>
                  <a:path w="81279" h="50800">
                    <a:moveTo>
                      <a:pt x="0" y="50634"/>
                    </a:moveTo>
                    <a:lnTo>
                      <a:pt x="80886" y="0"/>
                    </a:lnTo>
                  </a:path>
                </a:pathLst>
              </a:custGeom>
              <a:ln w="3175">
                <a:solidFill>
                  <a:srgbClr val="878787"/>
                </a:solidFill>
              </a:ln>
            </p:spPr>
            <p:txBody>
              <a:bodyPr wrap="square" lIns="0" tIns="0" rIns="0" bIns="0" rtlCol="0"/>
              <a:lstStyle/>
              <a:p>
                <a:endParaRPr/>
              </a:p>
            </p:txBody>
          </p:sp>
          <p:sp>
            <p:nvSpPr>
              <p:cNvPr id="264" name="object 59">
                <a:extLst>
                  <a:ext uri="{FF2B5EF4-FFF2-40B4-BE49-F238E27FC236}">
                    <a16:creationId xmlns:a16="http://schemas.microsoft.com/office/drawing/2014/main" id="{FB5C2484-9C35-4A9F-8410-7D413E7F114F}"/>
                  </a:ext>
                </a:extLst>
              </p:cNvPr>
              <p:cNvSpPr/>
              <p:nvPr/>
            </p:nvSpPr>
            <p:spPr>
              <a:xfrm>
                <a:off x="5360748" y="3938708"/>
                <a:ext cx="81280" cy="50800"/>
              </a:xfrm>
              <a:custGeom>
                <a:avLst/>
                <a:gdLst/>
                <a:ahLst/>
                <a:cxnLst/>
                <a:rect l="l" t="t" r="r" b="b"/>
                <a:pathLst>
                  <a:path w="81279" h="50800">
                    <a:moveTo>
                      <a:pt x="0" y="0"/>
                    </a:moveTo>
                    <a:lnTo>
                      <a:pt x="80886" y="50634"/>
                    </a:lnTo>
                  </a:path>
                </a:pathLst>
              </a:custGeom>
              <a:ln w="3175">
                <a:solidFill>
                  <a:srgbClr val="878787"/>
                </a:solidFill>
              </a:ln>
            </p:spPr>
            <p:txBody>
              <a:bodyPr wrap="square" lIns="0" tIns="0" rIns="0" bIns="0" rtlCol="0"/>
              <a:lstStyle/>
              <a:p>
                <a:endParaRPr/>
              </a:p>
            </p:txBody>
          </p:sp>
        </p:grpSp>
        <p:sp>
          <p:nvSpPr>
            <p:cNvPr id="266" name="object 63">
              <a:extLst>
                <a:ext uri="{FF2B5EF4-FFF2-40B4-BE49-F238E27FC236}">
                  <a16:creationId xmlns:a16="http://schemas.microsoft.com/office/drawing/2014/main" id="{3DFBEBD6-1E2C-4C11-BB8E-205F17B02E28}"/>
                </a:ext>
              </a:extLst>
            </p:cNvPr>
            <p:cNvSpPr txBox="1"/>
            <p:nvPr/>
          </p:nvSpPr>
          <p:spPr>
            <a:xfrm>
              <a:off x="1898422" y="3892736"/>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0.3</a:t>
              </a:r>
            </a:p>
          </p:txBody>
        </p:sp>
        <p:sp>
          <p:nvSpPr>
            <p:cNvPr id="267" name="object 64">
              <a:extLst>
                <a:ext uri="{FF2B5EF4-FFF2-40B4-BE49-F238E27FC236}">
                  <a16:creationId xmlns:a16="http://schemas.microsoft.com/office/drawing/2014/main" id="{84B660C2-8B43-4E8E-ADB8-1C7724A14E79}"/>
                </a:ext>
              </a:extLst>
            </p:cNvPr>
            <p:cNvSpPr txBox="1"/>
            <p:nvPr/>
          </p:nvSpPr>
          <p:spPr>
            <a:xfrm>
              <a:off x="2721105" y="3764046"/>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5.5</a:t>
              </a:r>
            </a:p>
          </p:txBody>
        </p:sp>
        <p:sp>
          <p:nvSpPr>
            <p:cNvPr id="268" name="object 65">
              <a:extLst>
                <a:ext uri="{FF2B5EF4-FFF2-40B4-BE49-F238E27FC236}">
                  <a16:creationId xmlns:a16="http://schemas.microsoft.com/office/drawing/2014/main" id="{F2475AEA-406B-4397-880E-BD1606E4DF8E}"/>
                </a:ext>
              </a:extLst>
            </p:cNvPr>
            <p:cNvSpPr txBox="1"/>
            <p:nvPr/>
          </p:nvSpPr>
          <p:spPr>
            <a:xfrm>
              <a:off x="4273126" y="3548458"/>
              <a:ext cx="223779"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13.7</a:t>
              </a:r>
            </a:p>
          </p:txBody>
        </p:sp>
        <p:sp>
          <p:nvSpPr>
            <p:cNvPr id="269" name="object 66">
              <a:extLst>
                <a:ext uri="{FF2B5EF4-FFF2-40B4-BE49-F238E27FC236}">
                  <a16:creationId xmlns:a16="http://schemas.microsoft.com/office/drawing/2014/main" id="{47016D53-28FB-40A9-9C8A-CA054FAF6019}"/>
                </a:ext>
              </a:extLst>
            </p:cNvPr>
            <p:cNvSpPr txBox="1"/>
            <p:nvPr/>
          </p:nvSpPr>
          <p:spPr>
            <a:xfrm>
              <a:off x="5138629" y="3835654"/>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1.7</a:t>
              </a:r>
            </a:p>
          </p:txBody>
        </p:sp>
        <p:sp>
          <p:nvSpPr>
            <p:cNvPr id="277" name="object 74">
              <a:extLst>
                <a:ext uri="{FF2B5EF4-FFF2-40B4-BE49-F238E27FC236}">
                  <a16:creationId xmlns:a16="http://schemas.microsoft.com/office/drawing/2014/main" id="{CE43AAD5-6BDB-4788-8056-5CAE02AD8424}"/>
                </a:ext>
              </a:extLst>
            </p:cNvPr>
            <p:cNvSpPr txBox="1"/>
            <p:nvPr/>
          </p:nvSpPr>
          <p:spPr>
            <a:xfrm>
              <a:off x="3522137" y="3830735"/>
              <a:ext cx="159018" cy="153888"/>
            </a:xfrm>
            <a:prstGeom prst="rect">
              <a:avLst/>
            </a:prstGeom>
            <a:noFill/>
            <a:ln w="3175">
              <a:noFill/>
            </a:ln>
          </p:spPr>
          <p:txBody>
            <a:bodyPr vert="horz"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1" i="0" u="none" strike="noStrike" cap="none" spc="-45" normalizeH="0" baseline="0">
                  <a:ln>
                    <a:noFill/>
                  </a:ln>
                  <a:solidFill>
                    <a:prstClr val="black"/>
                  </a:solidFill>
                  <a:effectLst/>
                  <a:uLnTx/>
                  <a:uFillTx/>
                  <a:latin typeface="Arial" panose="020B0604020202020204"/>
                  <a:cs typeface="Lucida Sans"/>
                </a:defRPr>
              </a:lvl1pPr>
            </a:lstStyle>
            <a:p>
              <a:r>
                <a:rPr dirty="0"/>
                <a:t>2.0</a:t>
              </a:r>
            </a:p>
          </p:txBody>
        </p:sp>
      </p:grpSp>
    </p:spTree>
    <p:extLst>
      <p:ext uri="{BB962C8B-B14F-4D97-AF65-F5344CB8AC3E}">
        <p14:creationId xmlns:p14="http://schemas.microsoft.com/office/powerpoint/2010/main" val="26852307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734800" cy="4389120"/>
          </a:xfrm>
        </p:spPr>
        <p:txBody>
          <a:bodyPr lIns="0" tIns="0" rIns="0" bIns="0" anchor="t" anchorCtr="0"/>
          <a:lstStyle/>
          <a:p>
            <a:pPr>
              <a:lnSpc>
                <a:spcPct val="100000"/>
              </a:lnSpc>
              <a:spcBef>
                <a:spcPts val="0"/>
              </a:spcBef>
            </a:pPr>
            <a:r>
              <a:rPr lang="en-US" dirty="0"/>
              <a:t>Women (15–49 years) who have their demand for family planning satisfied by modern methods, </a:t>
            </a:r>
          </a:p>
          <a:p>
            <a:pPr>
              <a:lnSpc>
                <a:spcPct val="100000"/>
              </a:lnSpc>
              <a:spcBef>
                <a:spcPts val="0"/>
              </a:spcBef>
            </a:pPr>
            <a:r>
              <a:rPr lang="en-US" dirty="0"/>
              <a:t>by education level, countries with available data, 2015–2020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7" name="Group 6">
            <a:extLst>
              <a:ext uri="{FF2B5EF4-FFF2-40B4-BE49-F238E27FC236}">
                <a16:creationId xmlns:a16="http://schemas.microsoft.com/office/drawing/2014/main" id="{6BE51271-4DE8-4071-8B9C-97AFA1BAD0DA}"/>
              </a:ext>
            </a:extLst>
          </p:cNvPr>
          <p:cNvGrpSpPr/>
          <p:nvPr/>
        </p:nvGrpSpPr>
        <p:grpSpPr>
          <a:xfrm>
            <a:off x="457198" y="2103120"/>
            <a:ext cx="10573558" cy="4451568"/>
            <a:chOff x="457198" y="2103120"/>
            <a:chExt cx="10573558" cy="44515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11651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2015–2020.</a:t>
              </a:r>
            </a:p>
          </p:txBody>
        </p:sp>
        <p:grpSp>
          <p:nvGrpSpPr>
            <p:cNvPr id="3" name="Group 2">
              <a:extLst>
                <a:ext uri="{FF2B5EF4-FFF2-40B4-BE49-F238E27FC236}">
                  <a16:creationId xmlns:a16="http://schemas.microsoft.com/office/drawing/2014/main" id="{CEA9B0FF-3066-43FE-AF16-5975DCEFD0EF}"/>
                </a:ext>
              </a:extLst>
            </p:cNvPr>
            <p:cNvGrpSpPr/>
            <p:nvPr/>
          </p:nvGrpSpPr>
          <p:grpSpPr>
            <a:xfrm>
              <a:off x="1131494" y="5577840"/>
              <a:ext cx="2867505" cy="514839"/>
              <a:chOff x="1131494" y="5394960"/>
              <a:chExt cx="2867505" cy="514839"/>
            </a:xfrm>
          </p:grpSpPr>
          <p:sp>
            <p:nvSpPr>
              <p:cNvPr id="206" name="Oval 205">
                <a:extLst>
                  <a:ext uri="{FF2B5EF4-FFF2-40B4-BE49-F238E27FC236}">
                    <a16:creationId xmlns:a16="http://schemas.microsoft.com/office/drawing/2014/main" id="{258DB123-2BB0-4E62-9E21-492AA8041D4B}"/>
                  </a:ext>
                </a:extLst>
              </p:cNvPr>
              <p:cNvSpPr/>
              <p:nvPr/>
            </p:nvSpPr>
            <p:spPr>
              <a:xfrm>
                <a:off x="1131494" y="5713220"/>
                <a:ext cx="128016" cy="128016"/>
              </a:xfrm>
              <a:prstGeom prst="ellipse">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7398E9C6-E3FC-409A-AF3A-9001F2CB6859}"/>
                  </a:ext>
                </a:extLst>
              </p:cNvPr>
              <p:cNvSpPr txBox="1"/>
              <p:nvPr/>
            </p:nvSpPr>
            <p:spPr>
              <a:xfrm>
                <a:off x="1259146" y="5637930"/>
                <a:ext cx="2460930"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Secondary education or higher</a:t>
                </a:r>
              </a:p>
            </p:txBody>
          </p:sp>
          <p:sp>
            <p:nvSpPr>
              <p:cNvPr id="208" name="TextBox 207">
                <a:extLst>
                  <a:ext uri="{FF2B5EF4-FFF2-40B4-BE49-F238E27FC236}">
                    <a16:creationId xmlns:a16="http://schemas.microsoft.com/office/drawing/2014/main" id="{537D1E6C-7320-4A0E-8782-2B30D8D8B091}"/>
                  </a:ext>
                </a:extLst>
              </p:cNvPr>
              <p:cNvSpPr txBox="1"/>
              <p:nvPr/>
            </p:nvSpPr>
            <p:spPr>
              <a:xfrm>
                <a:off x="1259146" y="5394960"/>
                <a:ext cx="2739853"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No education or primary education</a:t>
                </a:r>
              </a:p>
            </p:txBody>
          </p:sp>
          <p:sp>
            <p:nvSpPr>
              <p:cNvPr id="209" name="Oval 208">
                <a:extLst>
                  <a:ext uri="{FF2B5EF4-FFF2-40B4-BE49-F238E27FC236}">
                    <a16:creationId xmlns:a16="http://schemas.microsoft.com/office/drawing/2014/main" id="{F30E723C-BAF9-4CE8-908C-00C70C1CFD55}"/>
                  </a:ext>
                </a:extLst>
              </p:cNvPr>
              <p:cNvSpPr/>
              <p:nvPr/>
            </p:nvSpPr>
            <p:spPr>
              <a:xfrm>
                <a:off x="1131494" y="5470250"/>
                <a:ext cx="128016" cy="128016"/>
              </a:xfrm>
              <a:prstGeom prst="ellipse">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76F8518E-8E3E-4803-A772-B3AEED646DD6}"/>
                </a:ext>
              </a:extLst>
            </p:cNvPr>
            <p:cNvGrpSpPr/>
            <p:nvPr/>
          </p:nvGrpSpPr>
          <p:grpSpPr>
            <a:xfrm>
              <a:off x="841248" y="2377440"/>
              <a:ext cx="10189508" cy="3636540"/>
              <a:chOff x="841248" y="2148840"/>
              <a:chExt cx="10189508" cy="3636540"/>
            </a:xfrm>
          </p:grpSpPr>
          <p:sp>
            <p:nvSpPr>
              <p:cNvPr id="258" name="TextBox 257">
                <a:extLst>
                  <a:ext uri="{FF2B5EF4-FFF2-40B4-BE49-F238E27FC236}">
                    <a16:creationId xmlns:a16="http://schemas.microsoft.com/office/drawing/2014/main" id="{9D776005-597B-4CF0-A7DE-36CF5ED3AE42}"/>
                  </a:ext>
                </a:extLst>
              </p:cNvPr>
              <p:cNvSpPr txBox="1"/>
              <p:nvPr/>
            </p:nvSpPr>
            <p:spPr>
              <a:xfrm>
                <a:off x="975050"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59" name="Straight Connector 258">
                <a:extLst>
                  <a:ext uri="{FF2B5EF4-FFF2-40B4-BE49-F238E27FC236}">
                    <a16:creationId xmlns:a16="http://schemas.microsoft.com/office/drawing/2014/main" id="{77CDE067-85E5-4EA9-B503-37D422EE52A5}"/>
                  </a:ext>
                </a:extLst>
              </p:cNvPr>
              <p:cNvCxnSpPr/>
              <p:nvPr/>
            </p:nvCxnSpPr>
            <p:spPr>
              <a:xfrm>
                <a:off x="1383836"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8BB1072-AD52-420B-B040-06A518BB812E}"/>
                  </a:ext>
                </a:extLst>
              </p:cNvPr>
              <p:cNvCxnSpPr/>
              <p:nvPr/>
            </p:nvCxnSpPr>
            <p:spPr>
              <a:xfrm>
                <a:off x="1383836"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FBF6C0E2-78B4-41B8-A8AB-5C908DE3A403}"/>
                  </a:ext>
                </a:extLst>
              </p:cNvPr>
              <p:cNvCxnSpPr/>
              <p:nvPr/>
            </p:nvCxnSpPr>
            <p:spPr>
              <a:xfrm>
                <a:off x="1383836"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FAD5AF8C-485E-4A94-B8EE-09396E554919}"/>
                  </a:ext>
                </a:extLst>
              </p:cNvPr>
              <p:cNvCxnSpPr/>
              <p:nvPr/>
            </p:nvCxnSpPr>
            <p:spPr>
              <a:xfrm>
                <a:off x="1383836"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6A7CA61-1424-4834-8BC0-224BCC3DFCB7}"/>
                  </a:ext>
                </a:extLst>
              </p:cNvPr>
              <p:cNvCxnSpPr/>
              <p:nvPr/>
            </p:nvCxnSpPr>
            <p:spPr>
              <a:xfrm>
                <a:off x="1383836" y="4086171"/>
                <a:ext cx="9646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CFB6A207-EAA8-45C4-A9D0-5ED207639977}"/>
                  </a:ext>
                </a:extLst>
              </p:cNvPr>
              <p:cNvCxnSpPr/>
              <p:nvPr/>
            </p:nvCxnSpPr>
            <p:spPr>
              <a:xfrm>
                <a:off x="1383836"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5" name="TextBox 264">
                <a:extLst>
                  <a:ext uri="{FF2B5EF4-FFF2-40B4-BE49-F238E27FC236}">
                    <a16:creationId xmlns:a16="http://schemas.microsoft.com/office/drawing/2014/main" id="{32FC09FB-4C16-4256-9BA8-C29F6F2E75D4}"/>
                  </a:ext>
                </a:extLst>
              </p:cNvPr>
              <p:cNvSpPr txBox="1"/>
              <p:nvPr/>
            </p:nvSpPr>
            <p:spPr>
              <a:xfrm>
                <a:off x="1016728"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6" name="TextBox 265">
                <a:extLst>
                  <a:ext uri="{FF2B5EF4-FFF2-40B4-BE49-F238E27FC236}">
                    <a16:creationId xmlns:a16="http://schemas.microsoft.com/office/drawing/2014/main" id="{6E41742B-1CC6-4323-B2E8-43122C6A7E90}"/>
                  </a:ext>
                </a:extLst>
              </p:cNvPr>
              <p:cNvSpPr txBox="1"/>
              <p:nvPr/>
            </p:nvSpPr>
            <p:spPr>
              <a:xfrm>
                <a:off x="1060010"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F490C61F-B5FB-4A45-826B-D7778AC6B95B}"/>
                  </a:ext>
                </a:extLst>
              </p:cNvPr>
              <p:cNvSpPr txBox="1"/>
              <p:nvPr/>
            </p:nvSpPr>
            <p:spPr>
              <a:xfrm>
                <a:off x="1144968"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8" name="Straight Connector 267">
                <a:extLst>
                  <a:ext uri="{FF2B5EF4-FFF2-40B4-BE49-F238E27FC236}">
                    <a16:creationId xmlns:a16="http://schemas.microsoft.com/office/drawing/2014/main" id="{240165B9-8884-4A30-91DA-504B446CB12F}"/>
                  </a:ext>
                </a:extLst>
              </p:cNvPr>
              <p:cNvCxnSpPr/>
              <p:nvPr/>
            </p:nvCxnSpPr>
            <p:spPr>
              <a:xfrm>
                <a:off x="1383836"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9" name="TextBox 268">
                <a:extLst>
                  <a:ext uri="{FF2B5EF4-FFF2-40B4-BE49-F238E27FC236}">
                    <a16:creationId xmlns:a16="http://schemas.microsoft.com/office/drawing/2014/main" id="{33FD9C27-6C10-4FA5-91B2-41822CA49D45}"/>
                  </a:ext>
                </a:extLst>
              </p:cNvPr>
              <p:cNvSpPr txBox="1"/>
              <p:nvPr/>
            </p:nvSpPr>
            <p:spPr>
              <a:xfrm>
                <a:off x="1060010"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0" name="Straight Connector 269">
                <a:extLst>
                  <a:ext uri="{FF2B5EF4-FFF2-40B4-BE49-F238E27FC236}">
                    <a16:creationId xmlns:a16="http://schemas.microsoft.com/office/drawing/2014/main" id="{C2D8DD3F-FEB1-4EB7-B3B2-CAEFC505C168}"/>
                  </a:ext>
                </a:extLst>
              </p:cNvPr>
              <p:cNvCxnSpPr/>
              <p:nvPr/>
            </p:nvCxnSpPr>
            <p:spPr>
              <a:xfrm>
                <a:off x="1383836"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1A3B6C83-D1E0-4FE9-A561-922B64EBAB97}"/>
                  </a:ext>
                </a:extLst>
              </p:cNvPr>
              <p:cNvCxnSpPr/>
              <p:nvPr/>
            </p:nvCxnSpPr>
            <p:spPr>
              <a:xfrm>
                <a:off x="138383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F7398256-8F9E-4EA3-8A86-FA5BF62C8B7F}"/>
                  </a:ext>
                </a:extLst>
              </p:cNvPr>
              <p:cNvCxnSpPr/>
              <p:nvPr/>
            </p:nvCxnSpPr>
            <p:spPr>
              <a:xfrm>
                <a:off x="1383836"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3" name="TextBox 272">
                <a:extLst>
                  <a:ext uri="{FF2B5EF4-FFF2-40B4-BE49-F238E27FC236}">
                    <a16:creationId xmlns:a16="http://schemas.microsoft.com/office/drawing/2014/main" id="{2E1CE82D-5D01-47A1-ADB6-6F75A4D01FE7}"/>
                  </a:ext>
                </a:extLst>
              </p:cNvPr>
              <p:cNvSpPr txBox="1"/>
              <p:nvPr/>
            </p:nvSpPr>
            <p:spPr>
              <a:xfrm>
                <a:off x="1060010"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4" name="Straight Connector 273">
                <a:extLst>
                  <a:ext uri="{FF2B5EF4-FFF2-40B4-BE49-F238E27FC236}">
                    <a16:creationId xmlns:a16="http://schemas.microsoft.com/office/drawing/2014/main" id="{088F08A7-190B-4FF1-BB0F-6C82F923799B}"/>
                  </a:ext>
                </a:extLst>
              </p:cNvPr>
              <p:cNvCxnSpPr/>
              <p:nvPr/>
            </p:nvCxnSpPr>
            <p:spPr>
              <a:xfrm>
                <a:off x="1383836"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6" name="object 10">
                <a:extLst>
                  <a:ext uri="{FF2B5EF4-FFF2-40B4-BE49-F238E27FC236}">
                    <a16:creationId xmlns:a16="http://schemas.microsoft.com/office/drawing/2014/main" id="{E3C21643-F0C6-47FD-ABF6-C828A3E6C77C}"/>
                  </a:ext>
                </a:extLst>
              </p:cNvPr>
              <p:cNvSpPr txBox="1"/>
              <p:nvPr/>
            </p:nvSpPr>
            <p:spPr>
              <a:xfrm>
                <a:off x="841248"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77" name="TextBox 276">
                <a:extLst>
                  <a:ext uri="{FF2B5EF4-FFF2-40B4-BE49-F238E27FC236}">
                    <a16:creationId xmlns:a16="http://schemas.microsoft.com/office/drawing/2014/main" id="{1FBE211F-A03D-430F-9D29-6B53F4680DBF}"/>
                  </a:ext>
                </a:extLst>
              </p:cNvPr>
              <p:cNvSpPr txBox="1"/>
              <p:nvPr/>
            </p:nvSpPr>
            <p:spPr>
              <a:xfrm>
                <a:off x="1641988" y="4216542"/>
                <a:ext cx="153888" cy="5514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6F4DC0CD-DE1C-4BDA-95C1-0E305E970F98}"/>
                  </a:ext>
                </a:extLst>
              </p:cNvPr>
              <p:cNvSpPr txBox="1"/>
              <p:nvPr/>
            </p:nvSpPr>
            <p:spPr>
              <a:xfrm>
                <a:off x="1965960" y="4216542"/>
                <a:ext cx="153888" cy="27571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0" name="TextBox 279">
                <a:extLst>
                  <a:ext uri="{FF2B5EF4-FFF2-40B4-BE49-F238E27FC236}">
                    <a16:creationId xmlns:a16="http://schemas.microsoft.com/office/drawing/2014/main" id="{F0D16988-9300-4D80-9FD1-CF5E4A2DBA5D}"/>
                  </a:ext>
                </a:extLst>
              </p:cNvPr>
              <p:cNvSpPr txBox="1"/>
              <p:nvPr/>
            </p:nvSpPr>
            <p:spPr>
              <a:xfrm>
                <a:off x="2286000" y="4218604"/>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1" name="TextBox 280">
                <a:extLst>
                  <a:ext uri="{FF2B5EF4-FFF2-40B4-BE49-F238E27FC236}">
                    <a16:creationId xmlns:a16="http://schemas.microsoft.com/office/drawing/2014/main" id="{D3E1AD31-11D0-429B-8472-9CA235E33A40}"/>
                  </a:ext>
                </a:extLst>
              </p:cNvPr>
              <p:cNvSpPr txBox="1"/>
              <p:nvPr/>
            </p:nvSpPr>
            <p:spPr>
              <a:xfrm>
                <a:off x="2606040"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2" name="TextBox 281">
                <a:extLst>
                  <a:ext uri="{FF2B5EF4-FFF2-40B4-BE49-F238E27FC236}">
                    <a16:creationId xmlns:a16="http://schemas.microsoft.com/office/drawing/2014/main" id="{50DCD69C-C282-4FC0-8F44-786CA9A50BA1}"/>
                  </a:ext>
                </a:extLst>
              </p:cNvPr>
              <p:cNvSpPr txBox="1"/>
              <p:nvPr/>
            </p:nvSpPr>
            <p:spPr>
              <a:xfrm>
                <a:off x="2926080"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D4DF5D98-2B56-4C6A-BF88-121F97BDBB84}"/>
                  </a:ext>
                </a:extLst>
              </p:cNvPr>
              <p:cNvSpPr/>
              <p:nvPr/>
            </p:nvSpPr>
            <p:spPr>
              <a:xfrm>
                <a:off x="1655064" y="255334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8A48E486-36DD-4449-84D6-00325EACA75C}"/>
                  </a:ext>
                </a:extLst>
              </p:cNvPr>
              <p:cNvSpPr/>
              <p:nvPr/>
            </p:nvSpPr>
            <p:spPr>
              <a:xfrm>
                <a:off x="1655064" y="265470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52FEBF76-756B-4395-823D-15E1841E4F23}"/>
                  </a:ext>
                </a:extLst>
              </p:cNvPr>
              <p:cNvSpPr/>
              <p:nvPr/>
            </p:nvSpPr>
            <p:spPr>
              <a:xfrm>
                <a:off x="1975104" y="262678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FBEDBDB9-9444-4118-A8B5-CB6C815A6C59}"/>
                  </a:ext>
                </a:extLst>
              </p:cNvPr>
              <p:cNvSpPr/>
              <p:nvPr/>
            </p:nvSpPr>
            <p:spPr>
              <a:xfrm>
                <a:off x="1975104" y="276119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FA2E63B7-94F4-410E-BF57-4A1B73A7F8B3}"/>
                  </a:ext>
                </a:extLst>
              </p:cNvPr>
              <p:cNvSpPr/>
              <p:nvPr/>
            </p:nvSpPr>
            <p:spPr>
              <a:xfrm>
                <a:off x="2295144" y="268187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FEFD1FA6-6028-4A3E-BCB7-629A686BCA4B}"/>
                  </a:ext>
                </a:extLst>
              </p:cNvPr>
              <p:cNvSpPr/>
              <p:nvPr/>
            </p:nvSpPr>
            <p:spPr>
              <a:xfrm>
                <a:off x="2295144" y="267004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8FE17AA5-97C4-4F0D-8124-CADE904A1694}"/>
                  </a:ext>
                </a:extLst>
              </p:cNvPr>
              <p:cNvSpPr/>
              <p:nvPr/>
            </p:nvSpPr>
            <p:spPr>
              <a:xfrm>
                <a:off x="2615184" y="272226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6BC48194-9EAA-49B0-9C9B-247893B166AE}"/>
                  </a:ext>
                </a:extLst>
              </p:cNvPr>
              <p:cNvSpPr/>
              <p:nvPr/>
            </p:nvSpPr>
            <p:spPr>
              <a:xfrm>
                <a:off x="2615184" y="2562893"/>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29159078-876B-45F9-ACBA-51915C66FD19}"/>
                  </a:ext>
                </a:extLst>
              </p:cNvPr>
              <p:cNvSpPr/>
              <p:nvPr/>
            </p:nvSpPr>
            <p:spPr>
              <a:xfrm>
                <a:off x="2935224" y="284345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9E09337C-FC0A-4C42-9F1B-E85DCCC8E60D}"/>
                  </a:ext>
                </a:extLst>
              </p:cNvPr>
              <p:cNvSpPr/>
              <p:nvPr/>
            </p:nvSpPr>
            <p:spPr>
              <a:xfrm>
                <a:off x="2935224" y="319085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TextBox 292">
                <a:extLst>
                  <a:ext uri="{FF2B5EF4-FFF2-40B4-BE49-F238E27FC236}">
                    <a16:creationId xmlns:a16="http://schemas.microsoft.com/office/drawing/2014/main" id="{7D25ADCE-2D01-44DC-B730-ECA1C889FC46}"/>
                  </a:ext>
                </a:extLst>
              </p:cNvPr>
              <p:cNvSpPr txBox="1"/>
              <p:nvPr/>
            </p:nvSpPr>
            <p:spPr>
              <a:xfrm>
                <a:off x="3246120"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4" name="TextBox 293">
                <a:extLst>
                  <a:ext uri="{FF2B5EF4-FFF2-40B4-BE49-F238E27FC236}">
                    <a16:creationId xmlns:a16="http://schemas.microsoft.com/office/drawing/2014/main" id="{BC0936F4-8C4A-4EC4-A83E-29A54B7389ED}"/>
                  </a:ext>
                </a:extLst>
              </p:cNvPr>
              <p:cNvSpPr txBox="1"/>
              <p:nvPr/>
            </p:nvSpPr>
            <p:spPr>
              <a:xfrm>
                <a:off x="3566160"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5" name="TextBox 294">
                <a:extLst>
                  <a:ext uri="{FF2B5EF4-FFF2-40B4-BE49-F238E27FC236}">
                    <a16:creationId xmlns:a16="http://schemas.microsoft.com/office/drawing/2014/main" id="{71DC1DBE-9301-4D5F-900A-DA7FE601DC04}"/>
                  </a:ext>
                </a:extLst>
              </p:cNvPr>
              <p:cNvSpPr txBox="1"/>
              <p:nvPr/>
            </p:nvSpPr>
            <p:spPr>
              <a:xfrm>
                <a:off x="3886200"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6" name="TextBox 295">
                <a:extLst>
                  <a:ext uri="{FF2B5EF4-FFF2-40B4-BE49-F238E27FC236}">
                    <a16:creationId xmlns:a16="http://schemas.microsoft.com/office/drawing/2014/main" id="{812916CA-2F39-410F-BE76-77D22AF7694A}"/>
                  </a:ext>
                </a:extLst>
              </p:cNvPr>
              <p:cNvSpPr txBox="1"/>
              <p:nvPr/>
            </p:nvSpPr>
            <p:spPr>
              <a:xfrm>
                <a:off x="4206240" y="4218604"/>
                <a:ext cx="153888" cy="156677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7" name="TextBox 296">
                <a:extLst>
                  <a:ext uri="{FF2B5EF4-FFF2-40B4-BE49-F238E27FC236}">
                    <a16:creationId xmlns:a16="http://schemas.microsoft.com/office/drawing/2014/main" id="{7B0C2442-FE5C-4F68-9444-698F9962E4E0}"/>
                  </a:ext>
                </a:extLst>
              </p:cNvPr>
              <p:cNvSpPr txBox="1"/>
              <p:nvPr/>
            </p:nvSpPr>
            <p:spPr>
              <a:xfrm>
                <a:off x="932688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1" name="TextBox 310">
                <a:extLst>
                  <a:ext uri="{FF2B5EF4-FFF2-40B4-BE49-F238E27FC236}">
                    <a16:creationId xmlns:a16="http://schemas.microsoft.com/office/drawing/2014/main" id="{76AF7C4E-4016-4B0F-8952-5AF68E3EBCC6}"/>
                  </a:ext>
                </a:extLst>
              </p:cNvPr>
              <p:cNvSpPr txBox="1"/>
              <p:nvPr/>
            </p:nvSpPr>
            <p:spPr>
              <a:xfrm>
                <a:off x="9646920"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2" name="TextBox 311">
                <a:extLst>
                  <a:ext uri="{FF2B5EF4-FFF2-40B4-BE49-F238E27FC236}">
                    <a16:creationId xmlns:a16="http://schemas.microsoft.com/office/drawing/2014/main" id="{894B8A0E-3633-43E7-900A-468150C342F1}"/>
                  </a:ext>
                </a:extLst>
              </p:cNvPr>
              <p:cNvSpPr txBox="1"/>
              <p:nvPr/>
            </p:nvSpPr>
            <p:spPr>
              <a:xfrm>
                <a:off x="9966960"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3" name="TextBox 312">
                <a:extLst>
                  <a:ext uri="{FF2B5EF4-FFF2-40B4-BE49-F238E27FC236}">
                    <a16:creationId xmlns:a16="http://schemas.microsoft.com/office/drawing/2014/main" id="{EDBD0E2B-8C3A-4E61-83A2-06BDCFB1ED7C}"/>
                  </a:ext>
                </a:extLst>
              </p:cNvPr>
              <p:cNvSpPr txBox="1"/>
              <p:nvPr/>
            </p:nvSpPr>
            <p:spPr>
              <a:xfrm>
                <a:off x="1028700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4" name="TextBox 313">
                <a:extLst>
                  <a:ext uri="{FF2B5EF4-FFF2-40B4-BE49-F238E27FC236}">
                    <a16:creationId xmlns:a16="http://schemas.microsoft.com/office/drawing/2014/main" id="{73937B8C-BE38-435D-A0C5-867FC68E754C}"/>
                  </a:ext>
                </a:extLst>
              </p:cNvPr>
              <p:cNvSpPr txBox="1"/>
              <p:nvPr/>
            </p:nvSpPr>
            <p:spPr>
              <a:xfrm>
                <a:off x="10607040"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78" name="TextBox 277">
                <a:extLst>
                  <a:ext uri="{FF2B5EF4-FFF2-40B4-BE49-F238E27FC236}">
                    <a16:creationId xmlns:a16="http://schemas.microsoft.com/office/drawing/2014/main" id="{ABF75026-FA1F-4B56-8E27-851A4F600371}"/>
                  </a:ext>
                </a:extLst>
              </p:cNvPr>
              <p:cNvSpPr txBox="1"/>
              <p:nvPr/>
            </p:nvSpPr>
            <p:spPr>
              <a:xfrm>
                <a:off x="6446520" y="4218604"/>
                <a:ext cx="153888" cy="37414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Liberia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8" name="TextBox 297">
                <a:extLst>
                  <a:ext uri="{FF2B5EF4-FFF2-40B4-BE49-F238E27FC236}">
                    <a16:creationId xmlns:a16="http://schemas.microsoft.com/office/drawing/2014/main" id="{800221A5-9AE9-4274-A44F-EC0807AC2219}"/>
                  </a:ext>
                </a:extLst>
              </p:cNvPr>
              <p:cNvSpPr txBox="1"/>
              <p:nvPr/>
            </p:nvSpPr>
            <p:spPr>
              <a:xfrm>
                <a:off x="452628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9" name="TextBox 298">
                <a:extLst>
                  <a:ext uri="{FF2B5EF4-FFF2-40B4-BE49-F238E27FC236}">
                    <a16:creationId xmlns:a16="http://schemas.microsoft.com/office/drawing/2014/main" id="{77934E6D-B156-4B0D-96CD-B16BCE92BB53}"/>
                  </a:ext>
                </a:extLst>
              </p:cNvPr>
              <p:cNvSpPr txBox="1"/>
              <p:nvPr/>
            </p:nvSpPr>
            <p:spPr>
              <a:xfrm>
                <a:off x="484632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0" name="TextBox 299">
                <a:extLst>
                  <a:ext uri="{FF2B5EF4-FFF2-40B4-BE49-F238E27FC236}">
                    <a16:creationId xmlns:a16="http://schemas.microsoft.com/office/drawing/2014/main" id="{8FC865F9-3418-45A8-8B46-DEDF12A84569}"/>
                  </a:ext>
                </a:extLst>
              </p:cNvPr>
              <p:cNvSpPr txBox="1"/>
              <p:nvPr/>
            </p:nvSpPr>
            <p:spPr>
              <a:xfrm>
                <a:off x="5166360" y="4218604"/>
                <a:ext cx="153888" cy="449803"/>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1" name="TextBox 300">
                <a:extLst>
                  <a:ext uri="{FF2B5EF4-FFF2-40B4-BE49-F238E27FC236}">
                    <a16:creationId xmlns:a16="http://schemas.microsoft.com/office/drawing/2014/main" id="{339FDA71-EC37-4411-A4E6-BABE05215C3A}"/>
                  </a:ext>
                </a:extLst>
              </p:cNvPr>
              <p:cNvSpPr txBox="1"/>
              <p:nvPr/>
            </p:nvSpPr>
            <p:spPr>
              <a:xfrm>
                <a:off x="5486400" y="4218604"/>
                <a:ext cx="153888" cy="66877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Timor-Leste</a:t>
                </a:r>
              </a:p>
            </p:txBody>
          </p:sp>
          <p:sp>
            <p:nvSpPr>
              <p:cNvPr id="302" name="TextBox 301">
                <a:extLst>
                  <a:ext uri="{FF2B5EF4-FFF2-40B4-BE49-F238E27FC236}">
                    <a16:creationId xmlns:a16="http://schemas.microsoft.com/office/drawing/2014/main" id="{E98C3ADF-5418-4D5C-B69E-501768DE026A}"/>
                  </a:ext>
                </a:extLst>
              </p:cNvPr>
              <p:cNvSpPr txBox="1"/>
              <p:nvPr/>
            </p:nvSpPr>
            <p:spPr>
              <a:xfrm>
                <a:off x="580644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3" name="TextBox 302">
                <a:extLst>
                  <a:ext uri="{FF2B5EF4-FFF2-40B4-BE49-F238E27FC236}">
                    <a16:creationId xmlns:a16="http://schemas.microsoft.com/office/drawing/2014/main" id="{3C0FDEEC-A95F-498A-9FF9-D9F4D178E793}"/>
                  </a:ext>
                </a:extLst>
              </p:cNvPr>
              <p:cNvSpPr txBox="1"/>
              <p:nvPr/>
            </p:nvSpPr>
            <p:spPr>
              <a:xfrm>
                <a:off x="6126480"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4" name="TextBox 303">
                <a:extLst>
                  <a:ext uri="{FF2B5EF4-FFF2-40B4-BE49-F238E27FC236}">
                    <a16:creationId xmlns:a16="http://schemas.microsoft.com/office/drawing/2014/main" id="{0ACDE034-C63D-4405-ABC1-9657CD1B710A}"/>
                  </a:ext>
                </a:extLst>
              </p:cNvPr>
              <p:cNvSpPr txBox="1"/>
              <p:nvPr/>
            </p:nvSpPr>
            <p:spPr>
              <a:xfrm>
                <a:off x="6766560"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5" name="TextBox 304">
                <a:extLst>
                  <a:ext uri="{FF2B5EF4-FFF2-40B4-BE49-F238E27FC236}">
                    <a16:creationId xmlns:a16="http://schemas.microsoft.com/office/drawing/2014/main" id="{90ACF320-AA4C-4EAA-81D4-261C93574DDE}"/>
                  </a:ext>
                </a:extLst>
              </p:cNvPr>
              <p:cNvSpPr txBox="1"/>
              <p:nvPr/>
            </p:nvSpPr>
            <p:spPr>
              <a:xfrm>
                <a:off x="7406640" y="4218604"/>
                <a:ext cx="153888" cy="4395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6" name="TextBox 305">
                <a:extLst>
                  <a:ext uri="{FF2B5EF4-FFF2-40B4-BE49-F238E27FC236}">
                    <a16:creationId xmlns:a16="http://schemas.microsoft.com/office/drawing/2014/main" id="{1B2C6440-378A-4861-A41C-1E897FDC170E}"/>
                  </a:ext>
                </a:extLst>
              </p:cNvPr>
              <p:cNvSpPr txBox="1"/>
              <p:nvPr/>
            </p:nvSpPr>
            <p:spPr>
              <a:xfrm>
                <a:off x="7726680"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7" name="TextBox 306">
                <a:extLst>
                  <a:ext uri="{FF2B5EF4-FFF2-40B4-BE49-F238E27FC236}">
                    <a16:creationId xmlns:a16="http://schemas.microsoft.com/office/drawing/2014/main" id="{6F92B512-E6F3-4358-93A7-46BF23C6EA4D}"/>
                  </a:ext>
                </a:extLst>
              </p:cNvPr>
              <p:cNvSpPr txBox="1"/>
              <p:nvPr/>
            </p:nvSpPr>
            <p:spPr>
              <a:xfrm>
                <a:off x="8046720"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8" name="TextBox 307">
                <a:extLst>
                  <a:ext uri="{FF2B5EF4-FFF2-40B4-BE49-F238E27FC236}">
                    <a16:creationId xmlns:a16="http://schemas.microsoft.com/office/drawing/2014/main" id="{143CABDE-384C-4D42-B124-8A5B5C315AC9}"/>
                  </a:ext>
                </a:extLst>
              </p:cNvPr>
              <p:cNvSpPr txBox="1"/>
              <p:nvPr/>
            </p:nvSpPr>
            <p:spPr>
              <a:xfrm>
                <a:off x="8366760"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9" name="TextBox 308">
                <a:extLst>
                  <a:ext uri="{FF2B5EF4-FFF2-40B4-BE49-F238E27FC236}">
                    <a16:creationId xmlns:a16="http://schemas.microsoft.com/office/drawing/2014/main" id="{7806765B-8860-455C-9F1B-177AF5C5CDE0}"/>
                  </a:ext>
                </a:extLst>
              </p:cNvPr>
              <p:cNvSpPr txBox="1"/>
              <p:nvPr/>
            </p:nvSpPr>
            <p:spPr>
              <a:xfrm>
                <a:off x="868680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0" name="TextBox 309">
                <a:extLst>
                  <a:ext uri="{FF2B5EF4-FFF2-40B4-BE49-F238E27FC236}">
                    <a16:creationId xmlns:a16="http://schemas.microsoft.com/office/drawing/2014/main" id="{2857D340-D2E1-43E1-8C99-8EB79DE14EBC}"/>
                  </a:ext>
                </a:extLst>
              </p:cNvPr>
              <p:cNvSpPr txBox="1"/>
              <p:nvPr/>
            </p:nvSpPr>
            <p:spPr>
              <a:xfrm>
                <a:off x="9006840" y="4218604"/>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5" name="TextBox 314">
                <a:extLst>
                  <a:ext uri="{FF2B5EF4-FFF2-40B4-BE49-F238E27FC236}">
                    <a16:creationId xmlns:a16="http://schemas.microsoft.com/office/drawing/2014/main" id="{10518EB3-FE7A-4754-8A6A-3FF891C29509}"/>
                  </a:ext>
                </a:extLst>
              </p:cNvPr>
              <p:cNvSpPr txBox="1"/>
              <p:nvPr/>
            </p:nvSpPr>
            <p:spPr>
              <a:xfrm>
                <a:off x="7086600"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B526EBEB-F597-4A2F-8662-99402E831A43}"/>
                  </a:ext>
                </a:extLst>
              </p:cNvPr>
              <p:cNvSpPr/>
              <p:nvPr/>
            </p:nvSpPr>
            <p:spPr>
              <a:xfrm>
                <a:off x="3255264" y="286181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D1DF3072-CAAE-4D0C-A32E-B22A57DEC498}"/>
                  </a:ext>
                </a:extLst>
              </p:cNvPr>
              <p:cNvSpPr/>
              <p:nvPr/>
            </p:nvSpPr>
            <p:spPr>
              <a:xfrm>
                <a:off x="3255264" y="273181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1610962B-6F87-423F-A405-22C0BC7B77B0}"/>
                  </a:ext>
                </a:extLst>
              </p:cNvPr>
              <p:cNvSpPr/>
              <p:nvPr/>
            </p:nvSpPr>
            <p:spPr>
              <a:xfrm>
                <a:off x="3575304" y="293526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C94164FB-47AD-47CD-8D1F-C69794BD82F2}"/>
                  </a:ext>
                </a:extLst>
              </p:cNvPr>
              <p:cNvSpPr/>
              <p:nvPr/>
            </p:nvSpPr>
            <p:spPr>
              <a:xfrm>
                <a:off x="3575304" y="262164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34E704DC-018C-4DDF-862A-79A795532BE9}"/>
                  </a:ext>
                </a:extLst>
              </p:cNvPr>
              <p:cNvSpPr/>
              <p:nvPr/>
            </p:nvSpPr>
            <p:spPr>
              <a:xfrm>
                <a:off x="3895344" y="296831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2332F2C7-0168-4DE5-AD73-79C8872BC58C}"/>
                  </a:ext>
                </a:extLst>
              </p:cNvPr>
              <p:cNvSpPr/>
              <p:nvPr/>
            </p:nvSpPr>
            <p:spPr>
              <a:xfrm>
                <a:off x="3895344" y="299008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ACF17230-E9AF-45FD-BA34-317D6B8EBEBE}"/>
                  </a:ext>
                </a:extLst>
              </p:cNvPr>
              <p:cNvSpPr/>
              <p:nvPr/>
            </p:nvSpPr>
            <p:spPr>
              <a:xfrm>
                <a:off x="4215384" y="300503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8F07B4F4-06DE-46B4-90DD-9AD53CF09939}"/>
                  </a:ext>
                </a:extLst>
              </p:cNvPr>
              <p:cNvSpPr/>
              <p:nvPr/>
            </p:nvSpPr>
            <p:spPr>
              <a:xfrm>
                <a:off x="4215384" y="305130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4" name="Oval 323">
                <a:extLst>
                  <a:ext uri="{FF2B5EF4-FFF2-40B4-BE49-F238E27FC236}">
                    <a16:creationId xmlns:a16="http://schemas.microsoft.com/office/drawing/2014/main" id="{FBB7AB8C-6062-4CB2-A092-E83B6822EEDB}"/>
                  </a:ext>
                </a:extLst>
              </p:cNvPr>
              <p:cNvSpPr/>
              <p:nvPr/>
            </p:nvSpPr>
            <p:spPr>
              <a:xfrm>
                <a:off x="4535424" y="307481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5" name="Oval 324">
                <a:extLst>
                  <a:ext uri="{FF2B5EF4-FFF2-40B4-BE49-F238E27FC236}">
                    <a16:creationId xmlns:a16="http://schemas.microsoft.com/office/drawing/2014/main" id="{3CDAF7C8-D7F0-4EC4-A7B4-59D74F315961}"/>
                  </a:ext>
                </a:extLst>
              </p:cNvPr>
              <p:cNvSpPr/>
              <p:nvPr/>
            </p:nvSpPr>
            <p:spPr>
              <a:xfrm>
                <a:off x="4535424" y="293011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6" name="Oval 325">
                <a:extLst>
                  <a:ext uri="{FF2B5EF4-FFF2-40B4-BE49-F238E27FC236}">
                    <a16:creationId xmlns:a16="http://schemas.microsoft.com/office/drawing/2014/main" id="{E2313901-27E4-46C0-814E-3C7960D03CB0}"/>
                  </a:ext>
                </a:extLst>
              </p:cNvPr>
              <p:cNvSpPr/>
              <p:nvPr/>
            </p:nvSpPr>
            <p:spPr>
              <a:xfrm>
                <a:off x="4855464" y="309317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7" name="Oval 326">
                <a:extLst>
                  <a:ext uri="{FF2B5EF4-FFF2-40B4-BE49-F238E27FC236}">
                    <a16:creationId xmlns:a16="http://schemas.microsoft.com/office/drawing/2014/main" id="{0D5B8281-465E-4D27-830A-B270B057C2BF}"/>
                  </a:ext>
                </a:extLst>
              </p:cNvPr>
              <p:cNvSpPr/>
              <p:nvPr/>
            </p:nvSpPr>
            <p:spPr>
              <a:xfrm>
                <a:off x="4855464" y="274283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8" name="Oval 327">
                <a:extLst>
                  <a:ext uri="{FF2B5EF4-FFF2-40B4-BE49-F238E27FC236}">
                    <a16:creationId xmlns:a16="http://schemas.microsoft.com/office/drawing/2014/main" id="{2E843010-313D-4783-9C0D-00F2BE690DD7}"/>
                  </a:ext>
                </a:extLst>
              </p:cNvPr>
              <p:cNvSpPr/>
              <p:nvPr/>
            </p:nvSpPr>
            <p:spPr>
              <a:xfrm>
                <a:off x="5175504" y="309317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9" name="Oval 328">
                <a:extLst>
                  <a:ext uri="{FF2B5EF4-FFF2-40B4-BE49-F238E27FC236}">
                    <a16:creationId xmlns:a16="http://schemas.microsoft.com/office/drawing/2014/main" id="{4D69D052-7C17-4921-B3F4-F05561C82085}"/>
                  </a:ext>
                </a:extLst>
              </p:cNvPr>
              <p:cNvSpPr/>
              <p:nvPr/>
            </p:nvSpPr>
            <p:spPr>
              <a:xfrm>
                <a:off x="5175504" y="288605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0" name="Oval 329">
                <a:extLst>
                  <a:ext uri="{FF2B5EF4-FFF2-40B4-BE49-F238E27FC236}">
                    <a16:creationId xmlns:a16="http://schemas.microsoft.com/office/drawing/2014/main" id="{0EAB6872-5624-4EDC-8A70-551CE62D89C4}"/>
                  </a:ext>
                </a:extLst>
              </p:cNvPr>
              <p:cNvSpPr/>
              <p:nvPr/>
            </p:nvSpPr>
            <p:spPr>
              <a:xfrm>
                <a:off x="5495544" y="310786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1" name="Oval 330">
                <a:extLst>
                  <a:ext uri="{FF2B5EF4-FFF2-40B4-BE49-F238E27FC236}">
                    <a16:creationId xmlns:a16="http://schemas.microsoft.com/office/drawing/2014/main" id="{3EA73B94-1564-4723-A1C7-E9CAA3D0A84A}"/>
                  </a:ext>
                </a:extLst>
              </p:cNvPr>
              <p:cNvSpPr/>
              <p:nvPr/>
            </p:nvSpPr>
            <p:spPr>
              <a:xfrm>
                <a:off x="5495544" y="320554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2" name="Oval 331">
                <a:extLst>
                  <a:ext uri="{FF2B5EF4-FFF2-40B4-BE49-F238E27FC236}">
                    <a16:creationId xmlns:a16="http://schemas.microsoft.com/office/drawing/2014/main" id="{82E04C9D-D3B9-4113-9BCD-ACA13C99839C}"/>
                  </a:ext>
                </a:extLst>
              </p:cNvPr>
              <p:cNvSpPr/>
              <p:nvPr/>
            </p:nvSpPr>
            <p:spPr>
              <a:xfrm>
                <a:off x="5815584" y="315192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3" name="Oval 332">
                <a:extLst>
                  <a:ext uri="{FF2B5EF4-FFF2-40B4-BE49-F238E27FC236}">
                    <a16:creationId xmlns:a16="http://schemas.microsoft.com/office/drawing/2014/main" id="{5308394C-0E27-49CF-83CC-208EE469DB1A}"/>
                  </a:ext>
                </a:extLst>
              </p:cNvPr>
              <p:cNvSpPr/>
              <p:nvPr/>
            </p:nvSpPr>
            <p:spPr>
              <a:xfrm>
                <a:off x="5815584" y="300723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B893208D-C356-4BFD-9BAB-0AD3CAFD4758}"/>
                  </a:ext>
                </a:extLst>
              </p:cNvPr>
              <p:cNvSpPr/>
              <p:nvPr/>
            </p:nvSpPr>
            <p:spPr>
              <a:xfrm>
                <a:off x="6135624" y="319966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E0EC8F8B-8400-4F5A-BCA0-3C13344FFCA9}"/>
                  </a:ext>
                </a:extLst>
              </p:cNvPr>
              <p:cNvSpPr/>
              <p:nvPr/>
            </p:nvSpPr>
            <p:spPr>
              <a:xfrm>
                <a:off x="6135624" y="286769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5D5325D9-8013-4C63-A7E1-85B0BFF18CA4}"/>
                  </a:ext>
                </a:extLst>
              </p:cNvPr>
              <p:cNvSpPr/>
              <p:nvPr/>
            </p:nvSpPr>
            <p:spPr>
              <a:xfrm>
                <a:off x="6455664" y="321435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C9D7B7F2-6724-4931-B377-93A038685EA0}"/>
                  </a:ext>
                </a:extLst>
              </p:cNvPr>
              <p:cNvSpPr/>
              <p:nvPr/>
            </p:nvSpPr>
            <p:spPr>
              <a:xfrm>
                <a:off x="6455664" y="306599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ADD81CFB-A624-476A-8885-3948DF386D12}"/>
                  </a:ext>
                </a:extLst>
              </p:cNvPr>
              <p:cNvSpPr/>
              <p:nvPr/>
            </p:nvSpPr>
            <p:spPr>
              <a:xfrm>
                <a:off x="6775704" y="323271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753CB8A4-B10F-4F86-B2C4-3F442116870C}"/>
                  </a:ext>
                </a:extLst>
              </p:cNvPr>
              <p:cNvSpPr/>
              <p:nvPr/>
            </p:nvSpPr>
            <p:spPr>
              <a:xfrm>
                <a:off x="6775704" y="314678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4A4EACD4-54E9-469B-AB94-099E9A6F0811}"/>
                  </a:ext>
                </a:extLst>
              </p:cNvPr>
              <p:cNvSpPr/>
              <p:nvPr/>
            </p:nvSpPr>
            <p:spPr>
              <a:xfrm>
                <a:off x="7095744" y="324740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3501D6A1-5567-4747-BFE8-71E5063BF14E}"/>
                  </a:ext>
                </a:extLst>
              </p:cNvPr>
              <p:cNvSpPr/>
              <p:nvPr/>
            </p:nvSpPr>
            <p:spPr>
              <a:xfrm>
                <a:off x="7095744" y="305497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D0961CE7-C5B0-48A6-A473-6BC81FD9E06A}"/>
                  </a:ext>
                </a:extLst>
              </p:cNvPr>
              <p:cNvSpPr/>
              <p:nvPr/>
            </p:nvSpPr>
            <p:spPr>
              <a:xfrm>
                <a:off x="7415784" y="329514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C68BE7C2-F67E-4C2B-97D6-9F4DDF850F69}"/>
                  </a:ext>
                </a:extLst>
              </p:cNvPr>
              <p:cNvSpPr/>
              <p:nvPr/>
            </p:nvSpPr>
            <p:spPr>
              <a:xfrm>
                <a:off x="7415784" y="319084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E1701DF2-3AF8-484B-B6DF-8E378E03078B}"/>
                  </a:ext>
                </a:extLst>
              </p:cNvPr>
              <p:cNvSpPr/>
              <p:nvPr/>
            </p:nvSpPr>
            <p:spPr>
              <a:xfrm>
                <a:off x="7735824" y="329514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01A92C64-EFD9-4FED-9B17-F5A6CADA8DBD}"/>
                  </a:ext>
                </a:extLst>
              </p:cNvPr>
              <p:cNvSpPr/>
              <p:nvPr/>
            </p:nvSpPr>
            <p:spPr>
              <a:xfrm>
                <a:off x="7735824" y="308435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C523B66E-78AF-46E2-8AC9-8124B2927863}"/>
                  </a:ext>
                </a:extLst>
              </p:cNvPr>
              <p:cNvSpPr/>
              <p:nvPr/>
            </p:nvSpPr>
            <p:spPr>
              <a:xfrm>
                <a:off x="8055864" y="332819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58F37742-11CC-4E14-ACAC-A608D4C18C54}"/>
                  </a:ext>
                </a:extLst>
              </p:cNvPr>
              <p:cNvSpPr/>
              <p:nvPr/>
            </p:nvSpPr>
            <p:spPr>
              <a:xfrm>
                <a:off x="8055864" y="353237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213733C2-06AA-4CD4-BD59-E8C2FCD4FFE9}"/>
                  </a:ext>
                </a:extLst>
              </p:cNvPr>
              <p:cNvSpPr/>
              <p:nvPr/>
            </p:nvSpPr>
            <p:spPr>
              <a:xfrm>
                <a:off x="8375904" y="335390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E8BE2551-F21A-4FA2-BE8B-D47230C92924}"/>
                  </a:ext>
                </a:extLst>
              </p:cNvPr>
              <p:cNvSpPr/>
              <p:nvPr/>
            </p:nvSpPr>
            <p:spPr>
              <a:xfrm>
                <a:off x="8375904" y="288238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02CBECD4-53CC-4001-B90D-FC068202A33D}"/>
                  </a:ext>
                </a:extLst>
              </p:cNvPr>
              <p:cNvSpPr/>
              <p:nvPr/>
            </p:nvSpPr>
            <p:spPr>
              <a:xfrm>
                <a:off x="8695944" y="338328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53DAE485-BA3B-40B4-BDA8-EBA8EC468A2B}"/>
                  </a:ext>
                </a:extLst>
              </p:cNvPr>
              <p:cNvSpPr/>
              <p:nvPr/>
            </p:nvSpPr>
            <p:spPr>
              <a:xfrm>
                <a:off x="8695944" y="295949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2" name="Oval 351">
                <a:extLst>
                  <a:ext uri="{FF2B5EF4-FFF2-40B4-BE49-F238E27FC236}">
                    <a16:creationId xmlns:a16="http://schemas.microsoft.com/office/drawing/2014/main" id="{ECD25F82-8591-4CE8-836F-1383D506FA56}"/>
                  </a:ext>
                </a:extLst>
              </p:cNvPr>
              <p:cNvSpPr/>
              <p:nvPr/>
            </p:nvSpPr>
            <p:spPr>
              <a:xfrm>
                <a:off x="9015984" y="340164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708CFFE0-7AA0-4C3A-8B1B-082D242E4741}"/>
                  </a:ext>
                </a:extLst>
              </p:cNvPr>
              <p:cNvSpPr/>
              <p:nvPr/>
            </p:nvSpPr>
            <p:spPr>
              <a:xfrm>
                <a:off x="9015984" y="306599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4D55954C-32DF-42D9-B7D1-004A823F92C3}"/>
                  </a:ext>
                </a:extLst>
              </p:cNvPr>
              <p:cNvSpPr/>
              <p:nvPr/>
            </p:nvSpPr>
            <p:spPr>
              <a:xfrm>
                <a:off x="9336024" y="347876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5" name="Oval 354">
                <a:extLst>
                  <a:ext uri="{FF2B5EF4-FFF2-40B4-BE49-F238E27FC236}">
                    <a16:creationId xmlns:a16="http://schemas.microsoft.com/office/drawing/2014/main" id="{1C642421-EEB8-4ED5-8071-950BC59ECED3}"/>
                  </a:ext>
                </a:extLst>
              </p:cNvPr>
              <p:cNvSpPr/>
              <p:nvPr/>
            </p:nvSpPr>
            <p:spPr>
              <a:xfrm>
                <a:off x="9336024" y="325327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3D4FC321-0472-41A7-842C-D7615F2F0CB2}"/>
                  </a:ext>
                </a:extLst>
              </p:cNvPr>
              <p:cNvSpPr/>
              <p:nvPr/>
            </p:nvSpPr>
            <p:spPr>
              <a:xfrm>
                <a:off x="9656064" y="352282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42959A78-08D0-4CD4-BF5A-B05656639BB2}"/>
                  </a:ext>
                </a:extLst>
              </p:cNvPr>
              <p:cNvSpPr/>
              <p:nvPr/>
            </p:nvSpPr>
            <p:spPr>
              <a:xfrm>
                <a:off x="9656064" y="323858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8" name="Oval 357">
                <a:extLst>
                  <a:ext uri="{FF2B5EF4-FFF2-40B4-BE49-F238E27FC236}">
                    <a16:creationId xmlns:a16="http://schemas.microsoft.com/office/drawing/2014/main" id="{AA3CEE44-F8E1-4963-AA96-1CFAF9425359}"/>
                  </a:ext>
                </a:extLst>
              </p:cNvPr>
              <p:cNvSpPr/>
              <p:nvPr/>
            </p:nvSpPr>
            <p:spPr>
              <a:xfrm>
                <a:off x="9976104" y="352282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9" name="Oval 358">
                <a:extLst>
                  <a:ext uri="{FF2B5EF4-FFF2-40B4-BE49-F238E27FC236}">
                    <a16:creationId xmlns:a16="http://schemas.microsoft.com/office/drawing/2014/main" id="{46BF20F4-D168-4CE2-92CF-CA5E05A8EA7D}"/>
                  </a:ext>
                </a:extLst>
              </p:cNvPr>
              <p:cNvSpPr/>
              <p:nvPr/>
            </p:nvSpPr>
            <p:spPr>
              <a:xfrm>
                <a:off x="9976104" y="333039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0" name="Oval 359">
                <a:extLst>
                  <a:ext uri="{FF2B5EF4-FFF2-40B4-BE49-F238E27FC236}">
                    <a16:creationId xmlns:a16="http://schemas.microsoft.com/office/drawing/2014/main" id="{C1B3F7E0-CA2A-44AE-A243-392ED176668C}"/>
                  </a:ext>
                </a:extLst>
              </p:cNvPr>
              <p:cNvSpPr/>
              <p:nvPr/>
            </p:nvSpPr>
            <p:spPr>
              <a:xfrm>
                <a:off x="10296144" y="376886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1" name="Oval 360">
                <a:extLst>
                  <a:ext uri="{FF2B5EF4-FFF2-40B4-BE49-F238E27FC236}">
                    <a16:creationId xmlns:a16="http://schemas.microsoft.com/office/drawing/2014/main" id="{45189A42-AC69-4D38-AC29-015C9278A271}"/>
                  </a:ext>
                </a:extLst>
              </p:cNvPr>
              <p:cNvSpPr/>
              <p:nvPr/>
            </p:nvSpPr>
            <p:spPr>
              <a:xfrm>
                <a:off x="10296144" y="314678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3" name="Oval 362">
                <a:extLst>
                  <a:ext uri="{FF2B5EF4-FFF2-40B4-BE49-F238E27FC236}">
                    <a16:creationId xmlns:a16="http://schemas.microsoft.com/office/drawing/2014/main" id="{25133AAF-D0BB-463F-A199-FE20B8659A63}"/>
                  </a:ext>
                </a:extLst>
              </p:cNvPr>
              <p:cNvSpPr/>
              <p:nvPr/>
            </p:nvSpPr>
            <p:spPr>
              <a:xfrm>
                <a:off x="10616184" y="387757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9" name="TextBox 118">
              <a:extLst>
                <a:ext uri="{FF2B5EF4-FFF2-40B4-BE49-F238E27FC236}">
                  <a16:creationId xmlns:a16="http://schemas.microsoft.com/office/drawing/2014/main" id="{4B04808A-4B38-48BB-8457-6A6C7E365FE2}"/>
                </a:ext>
              </a:extLst>
            </p:cNvPr>
            <p:cNvSpPr txBox="1"/>
            <p:nvPr/>
          </p:nvSpPr>
          <p:spPr>
            <a:xfrm>
              <a:off x="841248" y="2103120"/>
              <a:ext cx="1403589" cy="271869"/>
            </a:xfrm>
            <a:prstGeom prst="rect">
              <a:avLst/>
            </a:prstGeom>
            <a:noFill/>
          </p:spPr>
          <p:txBody>
            <a:bodyPr wrap="none" lIns="0"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400" b="1" dirty="0">
                  <a:solidFill>
                    <a:prstClr val="black"/>
                  </a:solidFill>
                  <a:latin typeface="Arial" panose="020B0604020202020204"/>
                </a:rPr>
                <a:t>Education level</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9393534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estimated size of key populations, western and central Europe and North America, </a:t>
            </a:r>
          </a:p>
          <a:p>
            <a:pPr>
              <a:lnSpc>
                <a:spcPct val="100000"/>
              </a:lnSpc>
              <a:spcBef>
                <a:spcPts val="0"/>
              </a:spcBef>
            </a:pPr>
            <a:r>
              <a:rPr lang="en-US" dirty="0"/>
              <a:t>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31" name="Table 30">
            <a:extLst>
              <a:ext uri="{FF2B5EF4-FFF2-40B4-BE49-F238E27FC236}">
                <a16:creationId xmlns:a16="http://schemas.microsoft.com/office/drawing/2014/main" id="{C55AB040-AD08-48D6-9797-AA5D4574E207}"/>
              </a:ext>
            </a:extLst>
          </p:cNvPr>
          <p:cNvGraphicFramePr>
            <a:graphicFrameLocks noGrp="1"/>
          </p:cNvGraphicFramePr>
          <p:nvPr/>
        </p:nvGraphicFramePr>
        <p:xfrm>
          <a:off x="196290" y="3840480"/>
          <a:ext cx="9562404" cy="1400198"/>
        </p:xfrm>
        <a:graphic>
          <a:graphicData uri="http://schemas.openxmlformats.org/drawingml/2006/table">
            <a:tbl>
              <a:tblPr firstRow="1" bandRow="1">
                <a:tableStyleId>{2D5ABB26-0587-4C30-8999-92F81FD0307C}</a:tableStyleId>
              </a:tblPr>
              <a:tblGrid>
                <a:gridCol w="1778561">
                  <a:extLst>
                    <a:ext uri="{9D8B030D-6E8A-4147-A177-3AD203B41FA5}">
                      <a16:colId xmlns:a16="http://schemas.microsoft.com/office/drawing/2014/main" val="3422802123"/>
                    </a:ext>
                  </a:extLst>
                </a:gridCol>
                <a:gridCol w="704850">
                  <a:extLst>
                    <a:ext uri="{9D8B030D-6E8A-4147-A177-3AD203B41FA5}">
                      <a16:colId xmlns:a16="http://schemas.microsoft.com/office/drawing/2014/main" val="3078258942"/>
                    </a:ext>
                  </a:extLst>
                </a:gridCol>
                <a:gridCol w="539360">
                  <a:extLst>
                    <a:ext uri="{9D8B030D-6E8A-4147-A177-3AD203B41FA5}">
                      <a16:colId xmlns:a16="http://schemas.microsoft.com/office/drawing/2014/main" val="706758959"/>
                    </a:ext>
                  </a:extLst>
                </a:gridCol>
                <a:gridCol w="724290">
                  <a:extLst>
                    <a:ext uri="{9D8B030D-6E8A-4147-A177-3AD203B41FA5}">
                      <a16:colId xmlns:a16="http://schemas.microsoft.com/office/drawing/2014/main" val="3128175619"/>
                    </a:ext>
                  </a:extLst>
                </a:gridCol>
                <a:gridCol w="647700">
                  <a:extLst>
                    <a:ext uri="{9D8B030D-6E8A-4147-A177-3AD203B41FA5}">
                      <a16:colId xmlns:a16="http://schemas.microsoft.com/office/drawing/2014/main" val="2477711381"/>
                    </a:ext>
                  </a:extLst>
                </a:gridCol>
                <a:gridCol w="730250">
                  <a:extLst>
                    <a:ext uri="{9D8B030D-6E8A-4147-A177-3AD203B41FA5}">
                      <a16:colId xmlns:a16="http://schemas.microsoft.com/office/drawing/2014/main" val="1211571235"/>
                    </a:ext>
                  </a:extLst>
                </a:gridCol>
                <a:gridCol w="724936">
                  <a:extLst>
                    <a:ext uri="{9D8B030D-6E8A-4147-A177-3AD203B41FA5}">
                      <a16:colId xmlns:a16="http://schemas.microsoft.com/office/drawing/2014/main" val="924688597"/>
                    </a:ext>
                  </a:extLst>
                </a:gridCol>
                <a:gridCol w="710164">
                  <a:extLst>
                    <a:ext uri="{9D8B030D-6E8A-4147-A177-3AD203B41FA5}">
                      <a16:colId xmlns:a16="http://schemas.microsoft.com/office/drawing/2014/main" val="751208935"/>
                    </a:ext>
                  </a:extLst>
                </a:gridCol>
                <a:gridCol w="825500">
                  <a:extLst>
                    <a:ext uri="{9D8B030D-6E8A-4147-A177-3AD203B41FA5}">
                      <a16:colId xmlns:a16="http://schemas.microsoft.com/office/drawing/2014/main" val="224016363"/>
                    </a:ext>
                  </a:extLst>
                </a:gridCol>
                <a:gridCol w="824981">
                  <a:extLst>
                    <a:ext uri="{9D8B030D-6E8A-4147-A177-3AD203B41FA5}">
                      <a16:colId xmlns:a16="http://schemas.microsoft.com/office/drawing/2014/main" val="1081303732"/>
                    </a:ext>
                  </a:extLst>
                </a:gridCol>
                <a:gridCol w="616469">
                  <a:extLst>
                    <a:ext uri="{9D8B030D-6E8A-4147-A177-3AD203B41FA5}">
                      <a16:colId xmlns:a16="http://schemas.microsoft.com/office/drawing/2014/main" val="4285515128"/>
                    </a:ext>
                  </a:extLst>
                </a:gridCol>
                <a:gridCol w="735343">
                  <a:extLst>
                    <a:ext uri="{9D8B030D-6E8A-4147-A177-3AD203B41FA5}">
                      <a16:colId xmlns:a16="http://schemas.microsoft.com/office/drawing/2014/main" val="612665710"/>
                    </a:ext>
                  </a:extLst>
                </a:gridCol>
              </a:tblGrid>
              <a:tr h="146496">
                <a:tc>
                  <a:txBody>
                    <a:bodyPr/>
                    <a:lstStyle/>
                    <a:p>
                      <a:pPr marR="38735" algn="r">
                        <a:lnSpc>
                          <a:spcPct val="100000"/>
                        </a:lnSpc>
                        <a:spcBef>
                          <a:spcPts val="229"/>
                        </a:spcBef>
                      </a:pPr>
                      <a:r>
                        <a:rPr sz="800" b="1" spc="0" baseline="0" dirty="0">
                          <a:solidFill>
                            <a:schemeClr val="tx1"/>
                          </a:solidFill>
                          <a:latin typeface="+mn-lt"/>
                          <a:cs typeface="Gill Sans MT"/>
                        </a:rPr>
                        <a:t>Canada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16 500 000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75</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0.45%</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14</a:t>
                      </a:r>
                      <a:r>
                        <a:rPr sz="700" spc="-15" dirty="0">
                          <a:solidFill>
                            <a:schemeClr val="tx1"/>
                          </a:solidFill>
                          <a:latin typeface="+mn-lt"/>
                          <a:cs typeface="Gill Sans MT"/>
                        </a:rPr>
                        <a:t> </a:t>
                      </a:r>
                      <a:r>
                        <a:rPr sz="700" dirty="0">
                          <a:solidFill>
                            <a:schemeClr val="tx1"/>
                          </a:solidFill>
                          <a:latin typeface="+mn-lt"/>
                          <a:cs typeface="Gill Sans MT"/>
                        </a:rPr>
                        <a:t>000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0.09%</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6469664"/>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Czechia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4 800 000</a:t>
                      </a:r>
                      <a:endParaRPr sz="700" kern="1200" spc="0" baseline="0">
                        <a:solidFill>
                          <a:schemeClr val="tx1"/>
                        </a:solidFill>
                        <a:latin typeface="+mn-lt"/>
                        <a:ea typeface="+mn-ea"/>
                        <a:cs typeface="Arial" panose="020B0604020202020204" pitchFamily="34" charset="0"/>
                      </a:endParaRP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L="0" marR="38735" algn="r" defTabSz="914400" rtl="0" eaLnBrk="1" latinLnBrk="0" hangingPunct="1">
                        <a:lnSpc>
                          <a:spcPct val="100000"/>
                        </a:lnSpc>
                        <a:spcBef>
                          <a:spcPts val="290"/>
                        </a:spcBef>
                      </a:pPr>
                      <a:r>
                        <a:rPr sz="700" kern="1200" dirty="0">
                          <a:solidFill>
                            <a:schemeClr val="tx1"/>
                          </a:solidFill>
                          <a:latin typeface="+mn-lt"/>
                          <a:ea typeface="+mn-ea"/>
                          <a:cs typeface="Gill Sans MT"/>
                        </a:rPr>
                        <a:t>40 800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0.85%</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21</a:t>
                      </a:r>
                      <a:r>
                        <a:rPr sz="700" spc="-15" dirty="0">
                          <a:solidFill>
                            <a:schemeClr val="tx1"/>
                          </a:solidFill>
                          <a:latin typeface="+mn-lt"/>
                          <a:cs typeface="Gill Sans MT"/>
                        </a:rPr>
                        <a:t> </a:t>
                      </a:r>
                      <a:r>
                        <a:rPr sz="70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0.45%</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0866077"/>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Estonia</a:t>
                      </a:r>
                      <a:endParaRPr sz="800" b="1" spc="0" baseline="0">
                        <a:solidFill>
                          <a:schemeClr val="tx1"/>
                        </a:solidFill>
                        <a:latin typeface="+mn-lt"/>
                        <a:cs typeface="Gill Sans MT"/>
                      </a:endParaRP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560 000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spc="10" dirty="0">
                          <a:solidFill>
                            <a:schemeClr val="tx1"/>
                          </a:solidFill>
                          <a:latin typeface="+mn-lt"/>
                          <a:cs typeface="Gill Sans MT"/>
                        </a:rPr>
                        <a:t>2300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0.42%</a:t>
                      </a:r>
                      <a:endParaRPr sz="70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3325350"/>
                  </a:ext>
                </a:extLst>
              </a:tr>
              <a:tr h="146498">
                <a:tc>
                  <a:txBody>
                    <a:bodyPr/>
                    <a:lstStyle/>
                    <a:p>
                      <a:pPr marR="38735" algn="r">
                        <a:lnSpc>
                          <a:spcPct val="100000"/>
                        </a:lnSpc>
                        <a:spcBef>
                          <a:spcPts val="229"/>
                        </a:spcBef>
                      </a:pPr>
                      <a:r>
                        <a:rPr sz="800" b="1" spc="0" baseline="0" dirty="0">
                          <a:solidFill>
                            <a:schemeClr val="tx1"/>
                          </a:solidFill>
                          <a:latin typeface="+mn-lt"/>
                          <a:cs typeface="Gill Sans MT"/>
                        </a:rPr>
                        <a:t>Germany</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35 800 000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marR="38735" algn="r">
                        <a:lnSpc>
                          <a:spcPct val="100000"/>
                        </a:lnSpc>
                        <a:spcBef>
                          <a:spcPts val="290"/>
                        </a:spcBef>
                      </a:pPr>
                      <a:r>
                        <a:rPr sz="700" dirty="0">
                          <a:solidFill>
                            <a:schemeClr val="tx1"/>
                          </a:solidFill>
                          <a:latin typeface="+mn-lt"/>
                          <a:cs typeface="Gill Sans MT"/>
                        </a:rPr>
                        <a:t>57</a:t>
                      </a:r>
                      <a:r>
                        <a:rPr sz="700" spc="-15" dirty="0">
                          <a:solidFill>
                            <a:schemeClr val="tx1"/>
                          </a:solidFill>
                          <a:latin typeface="+mn-lt"/>
                          <a:cs typeface="Gill Sans MT"/>
                        </a:rPr>
                        <a:t> </a:t>
                      </a:r>
                      <a:r>
                        <a:rPr sz="700" dirty="0">
                          <a:solidFill>
                            <a:schemeClr val="tx1"/>
                          </a:solidFill>
                          <a:latin typeface="+mn-lt"/>
                          <a:cs typeface="Gill Sans MT"/>
                        </a:rPr>
                        <a:t>600</a:t>
                      </a: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17ABD9"/>
                    </a:solidFill>
                  </a:tcPr>
                </a:tc>
                <a:tc>
                  <a:txBody>
                    <a:bodyPr/>
                    <a:lstStyle/>
                    <a:p>
                      <a:pPr marR="38735" algn="r">
                        <a:lnSpc>
                          <a:spcPct val="100000"/>
                        </a:lnSpc>
                        <a:spcBef>
                          <a:spcPts val="290"/>
                        </a:spcBef>
                      </a:pPr>
                      <a:r>
                        <a:rPr sz="700" spc="30" dirty="0">
                          <a:solidFill>
                            <a:schemeClr val="tx1"/>
                          </a:solidFill>
                          <a:latin typeface="+mn-lt"/>
                          <a:cs typeface="Gill Sans MT"/>
                        </a:rPr>
                        <a:t>0.16%</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8307556"/>
                  </a:ext>
                </a:extLst>
              </a:tr>
              <a:tr h="155448">
                <a:tc>
                  <a:txBody>
                    <a:bodyPr/>
                    <a:lstStyle/>
                    <a:p>
                      <a:pPr marR="38735" algn="r">
                        <a:lnSpc>
                          <a:spcPct val="100000"/>
                        </a:lnSpc>
                        <a:spcBef>
                          <a:spcPts val="229"/>
                        </a:spcBef>
                      </a:pPr>
                      <a:r>
                        <a:rPr sz="800" b="1" spc="0" baseline="0" dirty="0">
                          <a:solidFill>
                            <a:schemeClr val="tx1"/>
                          </a:solidFill>
                          <a:latin typeface="+mn-lt"/>
                          <a:cs typeface="Gill Sans MT"/>
                        </a:rPr>
                        <a:t>Israel</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4 100 000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F2C81E"/>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46988701"/>
                  </a:ext>
                </a:extLst>
              </a:tr>
              <a:tr h="146499">
                <a:tc>
                  <a:txBody>
                    <a:bodyPr/>
                    <a:lstStyle/>
                    <a:p>
                      <a:pPr marR="38735" algn="r">
                        <a:lnSpc>
                          <a:spcPct val="100000"/>
                        </a:lnSpc>
                        <a:spcBef>
                          <a:spcPts val="229"/>
                        </a:spcBef>
                      </a:pPr>
                      <a:r>
                        <a:rPr sz="800" b="1" spc="0" baseline="0" dirty="0">
                          <a:solidFill>
                            <a:schemeClr val="tx1"/>
                          </a:solidFill>
                          <a:latin typeface="+mn-lt"/>
                          <a:cs typeface="Gill Sans MT"/>
                        </a:rPr>
                        <a:t>Serbia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4 000 000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260108"/>
                  </a:ext>
                </a:extLst>
              </a:tr>
              <a:tr h="146499">
                <a:tc>
                  <a:txBody>
                    <a:bodyPr/>
                    <a:lstStyle/>
                    <a:p>
                      <a:pPr marR="38735" algn="r">
                        <a:lnSpc>
                          <a:spcPts val="930"/>
                        </a:lnSpc>
                        <a:spcBef>
                          <a:spcPts val="229"/>
                        </a:spcBef>
                      </a:pPr>
                      <a:r>
                        <a:rPr sz="800" b="1" spc="0" baseline="0" dirty="0">
                          <a:solidFill>
                            <a:schemeClr val="tx1"/>
                          </a:solidFill>
                          <a:latin typeface="+mn-lt"/>
                          <a:cs typeface="Gill Sans MT"/>
                        </a:rPr>
                        <a:t>United States of</a:t>
                      </a:r>
                      <a:r>
                        <a:rPr lang="en-US" sz="800" b="1" spc="0" baseline="0" dirty="0">
                          <a:solidFill>
                            <a:schemeClr val="tx1"/>
                          </a:solidFill>
                          <a:latin typeface="+mn-lt"/>
                          <a:cs typeface="Gill Sans MT"/>
                        </a:rPr>
                        <a:t> </a:t>
                      </a:r>
                      <a:r>
                        <a:rPr sz="800" b="1" spc="0" baseline="0" dirty="0">
                          <a:solidFill>
                            <a:schemeClr val="tx1"/>
                          </a:solidFill>
                          <a:latin typeface="+mn-lt"/>
                          <a:cs typeface="Gill Sans MT"/>
                        </a:rPr>
                        <a:t>America</a:t>
                      </a:r>
                    </a:p>
                  </a:txBody>
                  <a:tcPr marL="0" marR="0" marT="0" marB="0" anchor="ctr">
                    <a:lnL w="3175" cap="flat" cmpd="sng" algn="ctr">
                      <a:no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38735" indent="0" algn="r" defTabSz="914400" rtl="0" eaLnBrk="1" latinLnBrk="0" hangingPunct="1">
                        <a:lnSpc>
                          <a:spcPct val="100000"/>
                        </a:lnSpc>
                        <a:spcBef>
                          <a:spcPts val="290"/>
                        </a:spcBef>
                      </a:pPr>
                      <a:r>
                        <a:rPr sz="700" kern="1200" spc="0" baseline="0" dirty="0">
                          <a:solidFill>
                            <a:schemeClr val="tx1"/>
                          </a:solidFill>
                          <a:latin typeface="+mn-lt"/>
                          <a:ea typeface="+mn-ea"/>
                          <a:cs typeface="Arial" panose="020B0604020202020204" pitchFamily="34" charset="0"/>
                        </a:rPr>
                        <a:t>148 000 000</a:t>
                      </a:r>
                    </a:p>
                  </a:txBody>
                  <a:tcPr marL="0" marR="27432"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gn="r">
                        <a:lnSpc>
                          <a:spcPct val="100000"/>
                        </a:lnSpc>
                      </a:pPr>
                      <a:endParaRPr sz="70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marR="38735" algn="r">
                        <a:lnSpc>
                          <a:spcPct val="100000"/>
                        </a:lnSpc>
                      </a:pPr>
                      <a:r>
                        <a:rPr sz="700" spc="10" dirty="0">
                          <a:solidFill>
                            <a:schemeClr val="tx1"/>
                          </a:solidFill>
                          <a:latin typeface="+mn-lt"/>
                          <a:cs typeface="Gill Sans MT"/>
                        </a:rPr>
                        <a:t>1</a:t>
                      </a:r>
                      <a:r>
                        <a:rPr sz="700" spc="-40" dirty="0">
                          <a:solidFill>
                            <a:schemeClr val="tx1"/>
                          </a:solidFill>
                          <a:latin typeface="+mn-lt"/>
                          <a:cs typeface="Gill Sans MT"/>
                        </a:rPr>
                        <a:t> </a:t>
                      </a:r>
                      <a:r>
                        <a:rPr sz="700" spc="10" dirty="0">
                          <a:solidFill>
                            <a:schemeClr val="tx1"/>
                          </a:solidFill>
                          <a:latin typeface="+mn-lt"/>
                          <a:cs typeface="Gill Sans MT"/>
                        </a:rPr>
                        <a:t>000</a:t>
                      </a:r>
                      <a:r>
                        <a:rPr sz="700" spc="-35" dirty="0">
                          <a:solidFill>
                            <a:schemeClr val="tx1"/>
                          </a:solidFill>
                          <a:latin typeface="+mn-lt"/>
                          <a:cs typeface="Gill Sans MT"/>
                        </a:rPr>
                        <a:t> </a:t>
                      </a:r>
                      <a:r>
                        <a:rPr sz="700" spc="10" dirty="0">
                          <a:solidFill>
                            <a:schemeClr val="tx1"/>
                          </a:solidFill>
                          <a:latin typeface="+mn-lt"/>
                          <a:cs typeface="Gill Sans MT"/>
                        </a:rPr>
                        <a:t>000</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7ABD9"/>
                    </a:solidFill>
                  </a:tcPr>
                </a:tc>
                <a:tc>
                  <a:txBody>
                    <a:bodyPr/>
                    <a:lstStyle/>
                    <a:p>
                      <a:pPr marR="38735" algn="r">
                        <a:lnSpc>
                          <a:spcPct val="100000"/>
                        </a:lnSpc>
                      </a:pPr>
                      <a:r>
                        <a:rPr sz="700" spc="30" dirty="0">
                          <a:solidFill>
                            <a:schemeClr val="tx1"/>
                          </a:solidFill>
                          <a:latin typeface="+mn-lt"/>
                          <a:cs typeface="Gill Sans MT"/>
                        </a:rPr>
                        <a:t>0.68%</a:t>
                      </a:r>
                      <a:endParaRPr sz="700" dirty="0">
                        <a:solidFill>
                          <a:schemeClr val="tx1"/>
                        </a:solidFill>
                        <a:latin typeface="+mn-lt"/>
                        <a:cs typeface="Gill Sans MT"/>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DDDADA"/>
                    </a:solidFill>
                  </a:tcPr>
                </a:tc>
                <a:tc>
                  <a:txBody>
                    <a:bodyPr/>
                    <a:lstStyle/>
                    <a:p>
                      <a:pPr algn="r">
                        <a:lnSpc>
                          <a:spcPct val="100000"/>
                        </a:lnSpc>
                      </a:pPr>
                      <a:endParaRPr sz="700" dirty="0">
                        <a:solidFill>
                          <a:schemeClr val="tx1"/>
                        </a:solidFill>
                        <a:latin typeface="+mn-lt"/>
                        <a:cs typeface="Times New Roman"/>
                      </a:endParaRPr>
                    </a:p>
                  </a:txBody>
                  <a:tcPr marL="0" marR="0" marT="0"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3740960"/>
                  </a:ext>
                </a:extLst>
              </a:tr>
              <a:tr h="365760">
                <a:tc gridSpan="2">
                  <a:txBody>
                    <a:bodyPr/>
                    <a:lstStyle/>
                    <a:p>
                      <a:pPr marL="46355">
                        <a:lnSpc>
                          <a:spcPct val="100000"/>
                        </a:lnSpc>
                        <a:spcBef>
                          <a:spcPts val="165"/>
                        </a:spcBef>
                      </a:pPr>
                      <a:r>
                        <a:rPr lang="en-US" sz="900" b="1" spc="-20" baseline="0" dirty="0">
                          <a:solidFill>
                            <a:srgbClr val="58595B"/>
                          </a:solidFill>
                          <a:latin typeface="Arial" panose="020B0604020202020204" pitchFamily="34" charset="0"/>
                          <a:cs typeface="Arial" panose="020B0604020202020204" pitchFamily="34" charset="0"/>
                        </a:rPr>
                        <a:t>Estimated regional median proportion as per cent of adult population (aged 15–49 years)</a:t>
                      </a:r>
                      <a:r>
                        <a:rPr lang="en-US" sz="900" b="1" spc="-20" baseline="30000" dirty="0">
                          <a:solidFill>
                            <a:srgbClr val="58595B"/>
                          </a:solidFill>
                          <a:latin typeface="Arial" panose="020B0604020202020204" pitchFamily="34" charset="0"/>
                          <a:cs typeface="Arial" panose="020B0604020202020204" pitchFamily="34" charset="0"/>
                        </a:rPr>
                        <a:t>a, b</a:t>
                      </a:r>
                      <a:r>
                        <a:rPr lang="en-US" sz="900" b="1" spc="-20" baseline="0" dirty="0">
                          <a:solidFill>
                            <a:srgbClr val="58595B"/>
                          </a:solidFill>
                          <a:latin typeface="Arial" panose="020B0604020202020204" pitchFamily="34" charset="0"/>
                          <a:cs typeface="Arial" panose="020B0604020202020204" pitchFamily="34" charset="0"/>
                        </a:rPr>
                        <a:t>:</a:t>
                      </a:r>
                      <a:endParaRPr sz="900" b="1" spc="-20" baseline="0" dirty="0">
                        <a:latin typeface="Arial" panose="020B0604020202020204" pitchFamily="34" charset="0"/>
                        <a:cs typeface="Arial" panose="020B0604020202020204" pitchFamily="34" charset="0"/>
                      </a:endParaRPr>
                    </a:p>
                  </a:txBody>
                  <a:tcPr marL="0" marR="0" marT="20955" marB="0" anchor="ct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hMerge="1">
                  <a:txBody>
                    <a:bodyPr/>
                    <a:lstStyle/>
                    <a:p>
                      <a:pPr marR="38735" algn="r">
                        <a:lnSpc>
                          <a:spcPct val="100000"/>
                        </a:lnSpc>
                        <a:spcBef>
                          <a:spcPts val="165"/>
                        </a:spcBef>
                      </a:pPr>
                      <a:endParaRPr sz="800" dirty="0">
                        <a:latin typeface="Arial" panose="020B0604020202020204" pitchFamily="34" charset="0"/>
                        <a:cs typeface="Arial" panose="020B0604020202020204" pitchFamily="34" charset="0"/>
                      </a:endParaRPr>
                    </a:p>
                  </a:txBody>
                  <a:tcPr marL="0" marR="0" marT="20955" marB="0">
                    <a:lnL w="3175">
                      <a:solidFill>
                        <a:srgbClr val="808285"/>
                      </a:solidFill>
                      <a:prstDash val="solid"/>
                    </a:lnL>
                    <a:lnT w="3175">
                      <a:solidFill>
                        <a:srgbClr val="808285"/>
                      </a:solidFill>
                      <a:prstDash val="solid"/>
                    </a:lnT>
                    <a:lnB w="3175">
                      <a:solidFill>
                        <a:srgbClr val="808285"/>
                      </a:solidFill>
                      <a:prstDash val="solid"/>
                    </a:lnB>
                    <a:noFill/>
                  </a:tcPr>
                </a:tc>
                <a:tc>
                  <a:txBody>
                    <a:bodyPr/>
                    <a:lstStyle/>
                    <a:p>
                      <a:pPr algn="r">
                        <a:lnSpc>
                          <a:spcPct val="100000"/>
                        </a:lnSpc>
                      </a:pPr>
                      <a:endParaRPr sz="700" dirty="0">
                        <a:latin typeface="Times New Roman"/>
                        <a:cs typeface="Times New Roman"/>
                      </a:endParaRPr>
                    </a:p>
                  </a:txBody>
                  <a:tcPr marL="0" marR="18288" marT="0" marB="0" anchor="ctr">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189230">
                        <a:lnSpc>
                          <a:spcPct val="100000"/>
                        </a:lnSpc>
                        <a:spcBef>
                          <a:spcPts val="545"/>
                        </a:spcBef>
                      </a:pPr>
                      <a:r>
                        <a:rPr sz="900" spc="35" dirty="0">
                          <a:latin typeface="+mn-lt"/>
                          <a:cs typeface="Gill Sans MT"/>
                        </a:rPr>
                        <a:t>0.34%</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L="189230">
                        <a:lnSpc>
                          <a:spcPct val="100000"/>
                        </a:lnSpc>
                        <a:spcBef>
                          <a:spcPts val="545"/>
                        </a:spcBef>
                      </a:pPr>
                      <a:r>
                        <a:rPr sz="900" spc="35" dirty="0">
                          <a:latin typeface="+mn-lt"/>
                          <a:cs typeface="Gill Sans MT"/>
                        </a:rPr>
                        <a:t>0.82%</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0.06%</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spc="35" dirty="0">
                          <a:latin typeface="+mn-lt"/>
                          <a:cs typeface="Gill Sans MT"/>
                        </a:rPr>
                        <a:t>0.06%</a:t>
                      </a:r>
                      <a:endParaRPr sz="900" dirty="0">
                        <a:latin typeface="+mn-lt"/>
                        <a:cs typeface="Gill Sans MT"/>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a:lnSpc>
                          <a:spcPct val="100000"/>
                        </a:lnSpc>
                      </a:pPr>
                      <a:endParaRPr sz="900" dirty="0">
                        <a:latin typeface="+mn-lt"/>
                        <a:cs typeface="Times New Roman"/>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tc>
                  <a:txBody>
                    <a:bodyPr/>
                    <a:lstStyle/>
                    <a:p>
                      <a:pPr marR="38735" algn="r">
                        <a:lnSpc>
                          <a:spcPct val="100000"/>
                        </a:lnSpc>
                        <a:spcBef>
                          <a:spcPts val="545"/>
                        </a:spcBef>
                      </a:pPr>
                      <a:r>
                        <a:rPr sz="900" dirty="0">
                          <a:latin typeface="+mn-lt"/>
                          <a:cs typeface="Gill Sans MT"/>
                        </a:rPr>
                        <a:t>-</a:t>
                      </a:r>
                    </a:p>
                  </a:txBody>
                  <a:tcPr marL="0" marR="18288"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val="2635460391"/>
                  </a:ext>
                </a:extLst>
              </a:tr>
            </a:tbl>
          </a:graphicData>
        </a:graphic>
      </p:graphicFrame>
      <p:grpSp>
        <p:nvGrpSpPr>
          <p:cNvPr id="2" name="Group 1">
            <a:extLst>
              <a:ext uri="{FF2B5EF4-FFF2-40B4-BE49-F238E27FC236}">
                <a16:creationId xmlns:a16="http://schemas.microsoft.com/office/drawing/2014/main" id="{A56866DD-EE19-4C1D-A0A3-8A47E5FDE614}"/>
              </a:ext>
            </a:extLst>
          </p:cNvPr>
          <p:cNvGrpSpPr/>
          <p:nvPr/>
        </p:nvGrpSpPr>
        <p:grpSpPr>
          <a:xfrm>
            <a:off x="457196" y="2286000"/>
            <a:ext cx="11727661" cy="4268688"/>
            <a:chOff x="457196" y="2286000"/>
            <a:chExt cx="11727661" cy="4268688"/>
          </a:xfrm>
        </p:grpSpPr>
        <p:sp>
          <p:nvSpPr>
            <p:cNvPr id="72" name="TextBox 71">
              <a:extLst>
                <a:ext uri="{FF2B5EF4-FFF2-40B4-BE49-F238E27FC236}">
                  <a16:creationId xmlns:a16="http://schemas.microsoft.com/office/drawing/2014/main" id="{41D6A98C-691C-413A-A85B-690F4435FA53}"/>
                </a:ext>
              </a:extLst>
            </p:cNvPr>
            <p:cNvSpPr txBox="1"/>
            <p:nvPr/>
          </p:nvSpPr>
          <p:spPr>
            <a:xfrm>
              <a:off x="9807417" y="3510932"/>
              <a:ext cx="2377440" cy="1723549"/>
            </a:xfrm>
            <a:prstGeom prst="rect">
              <a:avLst/>
            </a:prstGeom>
            <a:noFill/>
          </p:spPr>
          <p:txBody>
            <a:bodyPr wrap="square">
              <a:spAutoFit/>
            </a:bodyPr>
            <a:lstStyle/>
            <a:p>
              <a:pPr marL="57150" marR="0" lvl="0" indent="-5715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Quick Start Guide for Spectrum, 2020. Geneva: UNAIDS; 2020 (https://www.unaids.org/sites/default/files/media_asset/QuickStartGuide_Spectrum_en.pdf).</a:t>
              </a:r>
            </a:p>
            <a:p>
              <a:pPr marL="57150" marR="0" lvl="0" indent="-57150" algn="l" defTabSz="914400" rtl="0" eaLnBrk="1" fontAlgn="auto" latinLnBrk="0" hangingPunct="1">
                <a:lnSpc>
                  <a:spcPct val="100000"/>
                </a:lnSpc>
                <a:spcBef>
                  <a:spcPts val="0"/>
                </a:spcBef>
                <a:spcAft>
                  <a:spcPts val="600"/>
                </a:spcAft>
                <a:buClrTx/>
                <a:buSzTx/>
                <a:buFontTx/>
                <a:buNone/>
                <a:tabLst/>
                <a:defRPr/>
              </a:pPr>
              <a:r>
                <a:rPr kumimoji="0" lang="en-US" sz="600" b="0" i="0"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 Technical brief: recommended population size estimates of men who have sex with men. Geneva: WHO, UNAIDS; 2020.</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1: Estimates shown are government-provided estimates reported for 2018–2020. Additional and alternative estimates may be available from different sources, including the Key Populations Atlas (https://kpatlas.unaids.org/), academic publications or institutional documents.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prstClr val="black"/>
                  </a:solidFill>
                  <a:effectLst/>
                  <a:uLnTx/>
                  <a:uFillTx/>
                  <a:latin typeface="Arial" panose="020B0604020202020204"/>
                  <a:ea typeface="+mn-ea"/>
                  <a:cs typeface="+mn-cs"/>
                </a:rPr>
                <a:t>Note 2: The reported values for gay men and other men who have sex with men are presented as a per cent of the adult population (aged 15–49 years) for consistency across key populations. The percentage of this population out of the adult male population (aged 15–49 years) will be approximately twice the values shown.</a:t>
              </a:r>
            </a:p>
          </p:txBody>
        </p:sp>
        <p:grpSp>
          <p:nvGrpSpPr>
            <p:cNvPr id="32" name="Group 31">
              <a:extLst>
                <a:ext uri="{FF2B5EF4-FFF2-40B4-BE49-F238E27FC236}">
                  <a16:creationId xmlns:a16="http://schemas.microsoft.com/office/drawing/2014/main" id="{A0DB1E2A-658A-4AFC-8E1D-51C707FFA00D}"/>
                </a:ext>
              </a:extLst>
            </p:cNvPr>
            <p:cNvGrpSpPr/>
            <p:nvPr/>
          </p:nvGrpSpPr>
          <p:grpSpPr>
            <a:xfrm>
              <a:off x="1968008" y="2286000"/>
              <a:ext cx="7790688" cy="1582935"/>
              <a:chOff x="1968008" y="1810512"/>
              <a:chExt cx="7790688" cy="1582935"/>
            </a:xfrm>
          </p:grpSpPr>
          <p:sp>
            <p:nvSpPr>
              <p:cNvPr id="33" name="Rectangle 32">
                <a:extLst>
                  <a:ext uri="{FF2B5EF4-FFF2-40B4-BE49-F238E27FC236}">
                    <a16:creationId xmlns:a16="http://schemas.microsoft.com/office/drawing/2014/main" id="{E062F745-0AC4-4D09-BF86-0C3E6CADCE09}"/>
                  </a:ext>
                </a:extLst>
              </p:cNvPr>
              <p:cNvSpPr/>
              <p:nvPr/>
            </p:nvSpPr>
            <p:spPr>
              <a:xfrm>
                <a:off x="1968008" y="1811045"/>
                <a:ext cx="7790688" cy="1554480"/>
              </a:xfrm>
              <a:prstGeom prst="rect">
                <a:avLst/>
              </a:prstGeom>
              <a:solidFill>
                <a:srgbClr val="80828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0" rtlCol="0" anchor="t"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endParaRPr kumimoji="0" lang="en-US" sz="1300" b="1" i="0" u="none" strike="noStrike" kern="1200" cap="none" spc="0" normalizeH="0" baseline="0" noProof="0">
                  <a:ln>
                    <a:noFill/>
                  </a:ln>
                  <a:solidFill>
                    <a:prstClr val="white"/>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CED26771-953D-48C7-886A-F24C9BB0E707}"/>
                  </a:ext>
                </a:extLst>
              </p:cNvPr>
              <p:cNvCxnSpPr/>
              <p:nvPr/>
            </p:nvCxnSpPr>
            <p:spPr>
              <a:xfrm>
                <a:off x="2679192"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EF3C6D37-E21A-4C44-8D7D-00DEA513B95E}"/>
                  </a:ext>
                </a:extLst>
              </p:cNvPr>
              <p:cNvCxnSpPr/>
              <p:nvPr/>
            </p:nvCxnSpPr>
            <p:spPr>
              <a:xfrm>
                <a:off x="320954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0AA2C609-82AF-48F1-991F-750FD9D2582E}"/>
                  </a:ext>
                </a:extLst>
              </p:cNvPr>
              <p:cNvCxnSpPr/>
              <p:nvPr/>
            </p:nvCxnSpPr>
            <p:spPr>
              <a:xfrm>
                <a:off x="394106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022D753-FE62-49D6-83FC-72F10250D8CC}"/>
                  </a:ext>
                </a:extLst>
              </p:cNvPr>
              <p:cNvCxnSpPr/>
              <p:nvPr/>
            </p:nvCxnSpPr>
            <p:spPr>
              <a:xfrm>
                <a:off x="459028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B72F811-DCF3-4FE7-8506-BDF7E4E28DC1}"/>
                  </a:ext>
                </a:extLst>
              </p:cNvPr>
              <p:cNvCxnSpPr/>
              <p:nvPr/>
            </p:nvCxnSpPr>
            <p:spPr>
              <a:xfrm>
                <a:off x="532180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055030EA-01EC-498E-B659-8A7CCB2E57FB}"/>
                  </a:ext>
                </a:extLst>
              </p:cNvPr>
              <p:cNvCxnSpPr/>
              <p:nvPr/>
            </p:nvCxnSpPr>
            <p:spPr>
              <a:xfrm>
                <a:off x="6044184"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5486C3A-E566-4916-B96F-A9117EBB2C60}"/>
                  </a:ext>
                </a:extLst>
              </p:cNvPr>
              <p:cNvCxnSpPr/>
              <p:nvPr/>
            </p:nvCxnSpPr>
            <p:spPr>
              <a:xfrm>
                <a:off x="675741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F57AE18-77E2-4CA5-9D19-E0A3BD7D104F}"/>
                  </a:ext>
                </a:extLst>
              </p:cNvPr>
              <p:cNvCxnSpPr/>
              <p:nvPr/>
            </p:nvCxnSpPr>
            <p:spPr>
              <a:xfrm>
                <a:off x="758037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4D93B103-E5BD-4FBB-9DAB-17C7EB2D5CA8}"/>
                  </a:ext>
                </a:extLst>
              </p:cNvPr>
              <p:cNvSpPr txBox="1"/>
              <p:nvPr/>
            </p:nvSpPr>
            <p:spPr>
              <a:xfrm>
                <a:off x="2011680" y="1828800"/>
                <a:ext cx="621965" cy="1246495"/>
              </a:xfrm>
              <a:prstGeom prst="rect">
                <a:avLst/>
              </a:prstGeom>
            </p:spPr>
            <p:txBody>
              <a:bodyPr vert="horz" wrap="non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National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in 2020 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relevant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A7619EA6-FB59-4B45-A974-965C5C3F8902}"/>
                  </a:ext>
                </a:extLst>
              </p:cNvPr>
              <p:cNvSpPr txBox="1"/>
              <p:nvPr/>
            </p:nvSpPr>
            <p:spPr>
              <a:xfrm>
                <a:off x="2724912" y="1828800"/>
                <a:ext cx="442429" cy="276999"/>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2433DAB1-68AE-4842-AB1D-D25F889E2E23}"/>
                  </a:ext>
                </a:extLst>
              </p:cNvPr>
              <p:cNvSpPr txBox="1"/>
              <p:nvPr/>
            </p:nvSpPr>
            <p:spPr>
              <a:xfrm>
                <a:off x="3255264" y="1828800"/>
                <a:ext cx="641201" cy="11541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workers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03A11164-1C20-4B89-9150-0CFB0EEF4E5E}"/>
                  </a:ext>
                </a:extLst>
              </p:cNvPr>
              <p:cNvSpPr txBox="1"/>
              <p:nvPr/>
            </p:nvSpPr>
            <p:spPr>
              <a:xfrm>
                <a:off x="3986784" y="1835080"/>
                <a:ext cx="557845" cy="738664"/>
              </a:xfrm>
              <a:prstGeom prst="rect">
                <a:avLst/>
              </a:prstGeom>
              <a:noFill/>
            </p:spPr>
            <p:txBody>
              <a:bodyPr wrap="squar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have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C0B35040-56BB-4F9A-90AF-CB55C98F0E94}"/>
                  </a:ext>
                </a:extLst>
              </p:cNvPr>
              <p:cNvSpPr txBox="1"/>
              <p:nvPr/>
            </p:nvSpPr>
            <p:spPr>
              <a:xfrm>
                <a:off x="4636008" y="1823787"/>
                <a:ext cx="641201" cy="1569660"/>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Gay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and other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men who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h</a:t>
                </a:r>
                <a:r>
                  <a:rPr kumimoji="0" lang="en-US" sz="900" b="1" i="0" u="none" strike="noStrike" kern="1200" cap="none" spc="0" normalizeH="0" baseline="0" noProof="0" dirty="0" err="1">
                    <a:ln>
                      <a:noFill/>
                    </a:ln>
                    <a:solidFill>
                      <a:prstClr val="white"/>
                    </a:solidFill>
                    <a:effectLst/>
                    <a:uLnTx/>
                    <a:uFillTx/>
                    <a:latin typeface="Arial" panose="020B0604020202020204"/>
                    <a:ea typeface="+mn-ea"/>
                    <a:cs typeface="+mn-cs"/>
                  </a:rPr>
                  <a:t>ave</a:t>
                </a: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sex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with men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89D23D16-402D-4145-A02A-04A743872EF8}"/>
                  </a:ext>
                </a:extLst>
              </p:cNvPr>
              <p:cNvSpPr txBox="1"/>
              <p:nvPr/>
            </p:nvSpPr>
            <p:spPr>
              <a:xfrm>
                <a:off x="5370532" y="1835080"/>
                <a:ext cx="628377" cy="4616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who inject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drugs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198F7E67-5B0B-493F-B411-71706630BD62}"/>
                  </a:ext>
                </a:extLst>
              </p:cNvPr>
              <p:cNvSpPr txBox="1"/>
              <p:nvPr/>
            </p:nvSpPr>
            <p:spPr>
              <a:xfrm>
                <a:off x="6089904" y="1826103"/>
                <a:ext cx="621965" cy="1292662"/>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who inject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 drugs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D0A70256-0EB4-4CBF-B312-6215ADE51C2A}"/>
                  </a:ext>
                </a:extLst>
              </p:cNvPr>
              <p:cNvSpPr txBox="1"/>
              <p:nvPr/>
            </p:nvSpPr>
            <p:spPr>
              <a:xfrm>
                <a:off x="6803136" y="1835080"/>
                <a:ext cx="730969" cy="323165"/>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a:t>
                </a:r>
                <a:endParaRPr kumimoji="0" lang="en-GB" sz="8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46824240-034F-4D44-B85E-5DB46DE40C27}"/>
                  </a:ext>
                </a:extLst>
              </p:cNvPr>
              <p:cNvSpPr txBox="1"/>
              <p:nvPr/>
            </p:nvSpPr>
            <p:spPr>
              <a:xfrm>
                <a:off x="7626096" y="1831404"/>
                <a:ext cx="730969"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Transgender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people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D111C79B-8751-4336-8DD6-D02654992BA1}"/>
                  </a:ext>
                </a:extLst>
              </p:cNvPr>
              <p:cNvSpPr txBox="1"/>
              <p:nvPr/>
            </p:nvSpPr>
            <p:spPr>
              <a:xfrm>
                <a:off x="8452837" y="1811996"/>
                <a:ext cx="532197" cy="184666"/>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79" name="TextBox 78">
                <a:extLst>
                  <a:ext uri="{FF2B5EF4-FFF2-40B4-BE49-F238E27FC236}">
                    <a16:creationId xmlns:a16="http://schemas.microsoft.com/office/drawing/2014/main" id="{520C9DE0-6DD3-44E5-9561-19E3BF9D7D26}"/>
                  </a:ext>
                </a:extLst>
              </p:cNvPr>
              <p:cNvSpPr txBox="1"/>
              <p:nvPr/>
            </p:nvSpPr>
            <p:spPr>
              <a:xfrm>
                <a:off x="9070848" y="1831404"/>
                <a:ext cx="641201" cy="1015663"/>
              </a:xfrm>
              <a:prstGeom prst="rect">
                <a:avLst/>
              </a:prstGeom>
              <a:noFill/>
            </p:spPr>
            <p:txBody>
              <a:bodyPr wrap="none" lIns="0" tIns="0" r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Prisoners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as per cent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of adult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population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(aged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15–49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white"/>
                    </a:solidFill>
                    <a:effectLst/>
                    <a:uLnTx/>
                    <a:uFillTx/>
                    <a:latin typeface="Arial" panose="020B0604020202020204"/>
                    <a:ea typeface="+mn-ea"/>
                    <a:cs typeface="+mn-cs"/>
                  </a:rPr>
                  <a:t>years)</a:t>
                </a:r>
                <a:endParaRPr kumimoji="0" lang="en-GB" sz="900" b="1" i="0" u="none" strike="noStrike" kern="1200" cap="none" spc="0" normalizeH="0" baseline="0" noProof="0" dirty="0">
                  <a:ln>
                    <a:noFill/>
                  </a:ln>
                  <a:solidFill>
                    <a:prstClr val="white"/>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844EFB12-F245-42D6-8EDF-B11EE02A1E44}"/>
                  </a:ext>
                </a:extLst>
              </p:cNvPr>
              <p:cNvCxnSpPr/>
              <p:nvPr/>
            </p:nvCxnSpPr>
            <p:spPr>
              <a:xfrm>
                <a:off x="8403336"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F99E9DB-5AEE-488C-9EF5-E329832F8D9C}"/>
                  </a:ext>
                </a:extLst>
              </p:cNvPr>
              <p:cNvCxnSpPr/>
              <p:nvPr/>
            </p:nvCxnSpPr>
            <p:spPr>
              <a:xfrm>
                <a:off x="9025128" y="1810512"/>
                <a:ext cx="0" cy="155448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79FB065A-B94E-4A42-A336-3144C5BBB371}"/>
                </a:ext>
              </a:extLst>
            </p:cNvPr>
            <p:cNvGrpSpPr/>
            <p:nvPr/>
          </p:nvGrpSpPr>
          <p:grpSpPr>
            <a:xfrm>
              <a:off x="2681623" y="5513832"/>
              <a:ext cx="6380081" cy="153888"/>
              <a:chOff x="2681623" y="5961888"/>
              <a:chExt cx="6380081" cy="153888"/>
            </a:xfrm>
          </p:grpSpPr>
          <p:grpSp>
            <p:nvGrpSpPr>
              <p:cNvPr id="83" name="Group 82">
                <a:extLst>
                  <a:ext uri="{FF2B5EF4-FFF2-40B4-BE49-F238E27FC236}">
                    <a16:creationId xmlns:a16="http://schemas.microsoft.com/office/drawing/2014/main" id="{D3F380B8-A101-4803-A202-DF776E3825F1}"/>
                  </a:ext>
                </a:extLst>
              </p:cNvPr>
              <p:cNvGrpSpPr/>
              <p:nvPr/>
            </p:nvGrpSpPr>
            <p:grpSpPr>
              <a:xfrm>
                <a:off x="4995055" y="5961888"/>
                <a:ext cx="1875432" cy="153888"/>
                <a:chOff x="256032" y="6035040"/>
                <a:chExt cx="1875432" cy="153888"/>
              </a:xfrm>
            </p:grpSpPr>
            <p:sp>
              <p:nvSpPr>
                <p:cNvPr id="93" name="Rectangle 92">
                  <a:extLst>
                    <a:ext uri="{FF2B5EF4-FFF2-40B4-BE49-F238E27FC236}">
                      <a16:creationId xmlns:a16="http://schemas.microsoft.com/office/drawing/2014/main" id="{E401EE71-C9B6-4477-8EC9-9213D32ADE45}"/>
                    </a:ext>
                  </a:extLst>
                </p:cNvPr>
                <p:cNvSpPr/>
                <p:nvPr/>
              </p:nvSpPr>
              <p:spPr>
                <a:xfrm>
                  <a:off x="256032" y="6053328"/>
                  <a:ext cx="118872" cy="118872"/>
                </a:xfrm>
                <a:prstGeom prst="rect">
                  <a:avLst/>
                </a:prstGeom>
                <a:solidFill>
                  <a:srgbClr val="ACD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bject 71">
                  <a:extLst>
                    <a:ext uri="{FF2B5EF4-FFF2-40B4-BE49-F238E27FC236}">
                      <a16:creationId xmlns:a16="http://schemas.microsoft.com/office/drawing/2014/main" id="{ED55FD8C-D4DC-44D9-97E4-C33C696A0768}"/>
                    </a:ext>
                  </a:extLst>
                </p:cNvPr>
                <p:cNvSpPr txBox="1"/>
                <p:nvPr/>
              </p:nvSpPr>
              <p:spPr>
                <a:xfrm>
                  <a:off x="424265" y="6035040"/>
                  <a:ext cx="1707199"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Local population size estimate</a:t>
                  </a:r>
                </a:p>
              </p:txBody>
            </p:sp>
          </p:grpSp>
          <p:grpSp>
            <p:nvGrpSpPr>
              <p:cNvPr id="84" name="Group 83">
                <a:extLst>
                  <a:ext uri="{FF2B5EF4-FFF2-40B4-BE49-F238E27FC236}">
                    <a16:creationId xmlns:a16="http://schemas.microsoft.com/office/drawing/2014/main" id="{7FE741DF-B150-42B7-8621-F0E90529633F}"/>
                  </a:ext>
                </a:extLst>
              </p:cNvPr>
              <p:cNvGrpSpPr/>
              <p:nvPr/>
            </p:nvGrpSpPr>
            <p:grpSpPr>
              <a:xfrm>
                <a:off x="2681623" y="5961888"/>
                <a:ext cx="2035297" cy="153888"/>
                <a:chOff x="256032" y="5852160"/>
                <a:chExt cx="2035297" cy="153888"/>
              </a:xfrm>
            </p:grpSpPr>
            <p:sp>
              <p:nvSpPr>
                <p:cNvPr id="91" name="object 71">
                  <a:extLst>
                    <a:ext uri="{FF2B5EF4-FFF2-40B4-BE49-F238E27FC236}">
                      <a16:creationId xmlns:a16="http://schemas.microsoft.com/office/drawing/2014/main" id="{352D8AC9-9C7B-4392-83CC-AAA99C185A88}"/>
                    </a:ext>
                  </a:extLst>
                </p:cNvPr>
                <p:cNvSpPr txBox="1"/>
                <p:nvPr/>
              </p:nvSpPr>
              <p:spPr>
                <a:xfrm>
                  <a:off x="420624" y="5852160"/>
                  <a:ext cx="187070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National population size estimate</a:t>
                  </a:r>
                </a:p>
              </p:txBody>
            </p:sp>
            <p:sp>
              <p:nvSpPr>
                <p:cNvPr id="92" name="Rectangle 91">
                  <a:extLst>
                    <a:ext uri="{FF2B5EF4-FFF2-40B4-BE49-F238E27FC236}">
                      <a16:creationId xmlns:a16="http://schemas.microsoft.com/office/drawing/2014/main" id="{8AEA3362-69AB-42B3-8AE7-10716E0FEE42}"/>
                    </a:ext>
                  </a:extLst>
                </p:cNvPr>
                <p:cNvSpPr/>
                <p:nvPr/>
              </p:nvSpPr>
              <p:spPr>
                <a:xfrm>
                  <a:off x="256032" y="5870448"/>
                  <a:ext cx="118872" cy="118872"/>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5" name="Group 84">
                <a:extLst>
                  <a:ext uri="{FF2B5EF4-FFF2-40B4-BE49-F238E27FC236}">
                    <a16:creationId xmlns:a16="http://schemas.microsoft.com/office/drawing/2014/main" id="{1192E53A-3CB5-4925-8264-00FE6352FFAA}"/>
                  </a:ext>
                </a:extLst>
              </p:cNvPr>
              <p:cNvGrpSpPr/>
              <p:nvPr/>
            </p:nvGrpSpPr>
            <p:grpSpPr>
              <a:xfrm>
                <a:off x="7116463" y="5961888"/>
                <a:ext cx="1059064" cy="153888"/>
                <a:chOff x="256032" y="6035040"/>
                <a:chExt cx="1059064" cy="153888"/>
              </a:xfrm>
            </p:grpSpPr>
            <p:sp>
              <p:nvSpPr>
                <p:cNvPr id="89" name="Rectangle 88">
                  <a:extLst>
                    <a:ext uri="{FF2B5EF4-FFF2-40B4-BE49-F238E27FC236}">
                      <a16:creationId xmlns:a16="http://schemas.microsoft.com/office/drawing/2014/main" id="{0892D290-434A-4585-A562-E67B7B49D51C}"/>
                    </a:ext>
                  </a:extLst>
                </p:cNvPr>
                <p:cNvSpPr/>
                <p:nvPr/>
              </p:nvSpPr>
              <p:spPr>
                <a:xfrm>
                  <a:off x="256032" y="6053328"/>
                  <a:ext cx="118872" cy="11887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object 71">
                  <a:extLst>
                    <a:ext uri="{FF2B5EF4-FFF2-40B4-BE49-F238E27FC236}">
                      <a16:creationId xmlns:a16="http://schemas.microsoft.com/office/drawing/2014/main" id="{0A15BC60-653A-4679-B7A2-E8EDE79D9713}"/>
                    </a:ext>
                  </a:extLst>
                </p:cNvPr>
                <p:cNvSpPr txBox="1"/>
                <p:nvPr/>
              </p:nvSpPr>
              <p:spPr>
                <a:xfrm>
                  <a:off x="423826" y="6035040"/>
                  <a:ext cx="89127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Insufficient data</a:t>
                  </a:r>
                </a:p>
              </p:txBody>
            </p:sp>
          </p:grpSp>
          <p:grpSp>
            <p:nvGrpSpPr>
              <p:cNvPr id="86" name="Group 85">
                <a:extLst>
                  <a:ext uri="{FF2B5EF4-FFF2-40B4-BE49-F238E27FC236}">
                    <a16:creationId xmlns:a16="http://schemas.microsoft.com/office/drawing/2014/main" id="{E87E43F9-EADE-436B-A744-711C1F4C287B}"/>
                  </a:ext>
                </a:extLst>
              </p:cNvPr>
              <p:cNvGrpSpPr/>
              <p:nvPr/>
            </p:nvGrpSpPr>
            <p:grpSpPr>
              <a:xfrm>
                <a:off x="8451487" y="5961888"/>
                <a:ext cx="610217" cy="153888"/>
                <a:chOff x="256032" y="6035040"/>
                <a:chExt cx="610217" cy="153888"/>
              </a:xfrm>
            </p:grpSpPr>
            <p:sp>
              <p:nvSpPr>
                <p:cNvPr id="87" name="Rectangle 86">
                  <a:extLst>
                    <a:ext uri="{FF2B5EF4-FFF2-40B4-BE49-F238E27FC236}">
                      <a16:creationId xmlns:a16="http://schemas.microsoft.com/office/drawing/2014/main" id="{170A05C2-F6D4-492B-8E4E-9ED9C68B240B}"/>
                    </a:ext>
                  </a:extLst>
                </p:cNvPr>
                <p:cNvSpPr/>
                <p:nvPr/>
              </p:nvSpPr>
              <p:spPr>
                <a:xfrm>
                  <a:off x="256032" y="6053328"/>
                  <a:ext cx="118872" cy="118872"/>
                </a:xfrm>
                <a:prstGeom prst="rect">
                  <a:avLst/>
                </a:prstGeom>
                <a:solidFill>
                  <a:srgbClr val="DDDA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object 71">
                  <a:extLst>
                    <a:ext uri="{FF2B5EF4-FFF2-40B4-BE49-F238E27FC236}">
                      <a16:creationId xmlns:a16="http://schemas.microsoft.com/office/drawing/2014/main" id="{61D5C85D-1B02-4941-9838-927C3F378FA6}"/>
                    </a:ext>
                  </a:extLst>
                </p:cNvPr>
                <p:cNvSpPr txBox="1"/>
                <p:nvPr/>
              </p:nvSpPr>
              <p:spPr>
                <a:xfrm>
                  <a:off x="420614" y="6035040"/>
                  <a:ext cx="44563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 data</a:t>
                  </a:r>
                </a:p>
              </p:txBody>
            </p:sp>
          </p:grpSp>
        </p:grpSp>
        <p:sp>
          <p:nvSpPr>
            <p:cNvPr id="95" name="TextBox 94">
              <a:extLst>
                <a:ext uri="{FF2B5EF4-FFF2-40B4-BE49-F238E27FC236}">
                  <a16:creationId xmlns:a16="http://schemas.microsoft.com/office/drawing/2014/main" id="{E2585909-A400-44D8-B8E4-C3D4380804AF}"/>
                </a:ext>
              </a:extLst>
            </p:cNvPr>
            <p:cNvSpPr txBox="1"/>
            <p:nvPr/>
          </p:nvSpPr>
          <p:spPr>
            <a:xfrm>
              <a:off x="457196" y="6400800"/>
              <a:ext cx="633025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UNAIDS Global AIDS Monitoring, 2021 (https://aidsinfo.unaids.org/); Spectrum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Demproj</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module, 2021.</a:t>
              </a:r>
            </a:p>
          </p:txBody>
        </p:sp>
      </p:grpSp>
    </p:spTree>
    <p:extLst>
      <p:ext uri="{BB962C8B-B14F-4D97-AF65-F5344CB8AC3E}">
        <p14:creationId xmlns:p14="http://schemas.microsoft.com/office/powerpoint/2010/main" val="400622995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Change in new HIV infections between 2010 and 2020, western and central European countries</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3" name="Table 5">
            <a:extLst>
              <a:ext uri="{FF2B5EF4-FFF2-40B4-BE49-F238E27FC236}">
                <a16:creationId xmlns:a16="http://schemas.microsoft.com/office/drawing/2014/main" id="{4DAE8BFC-6027-4C4F-B907-7FDF338D7140}"/>
              </a:ext>
            </a:extLst>
          </p:cNvPr>
          <p:cNvGraphicFramePr>
            <a:graphicFrameLocks noGrp="1"/>
          </p:cNvGraphicFramePr>
          <p:nvPr>
            <p:extLst>
              <p:ext uri="{D42A27DB-BD31-4B8C-83A1-F6EECF244321}">
                <p14:modId xmlns:p14="http://schemas.microsoft.com/office/powerpoint/2010/main" val="1222795407"/>
              </p:ext>
            </p:extLst>
          </p:nvPr>
        </p:nvGraphicFramePr>
        <p:xfrm>
          <a:off x="914400" y="2148840"/>
          <a:ext cx="7680960" cy="3566160"/>
        </p:xfrm>
        <a:graphic>
          <a:graphicData uri="http://schemas.openxmlformats.org/drawingml/2006/table">
            <a:tbl>
              <a:tblPr firstRow="1" bandRow="1">
                <a:tableStyleId>{5C22544A-7EE6-4342-B048-85BDC9FD1C3A}</a:tableStyleId>
              </a:tblPr>
              <a:tblGrid>
                <a:gridCol w="3657600">
                  <a:extLst>
                    <a:ext uri="{9D8B030D-6E8A-4147-A177-3AD203B41FA5}">
                      <a16:colId xmlns:a16="http://schemas.microsoft.com/office/drawing/2014/main" val="885923739"/>
                    </a:ext>
                  </a:extLst>
                </a:gridCol>
                <a:gridCol w="2011680">
                  <a:extLst>
                    <a:ext uri="{9D8B030D-6E8A-4147-A177-3AD203B41FA5}">
                      <a16:colId xmlns:a16="http://schemas.microsoft.com/office/drawing/2014/main" val="3657319261"/>
                    </a:ext>
                  </a:extLst>
                </a:gridCol>
                <a:gridCol w="2011680">
                  <a:extLst>
                    <a:ext uri="{9D8B030D-6E8A-4147-A177-3AD203B41FA5}">
                      <a16:colId xmlns:a16="http://schemas.microsoft.com/office/drawing/2014/main" val="1865095623"/>
                    </a:ext>
                  </a:extLst>
                </a:gridCol>
              </a:tblGrid>
              <a:tr h="370840">
                <a:tc>
                  <a:txBody>
                    <a:bodyPr/>
                    <a:lstStyle/>
                    <a:p>
                      <a:pPr marL="0" algn="l">
                        <a:lnSpc>
                          <a:spcPct val="100000"/>
                        </a:lnSpc>
                        <a:spcBef>
                          <a:spcPts val="0"/>
                        </a:spcBef>
                      </a:pPr>
                      <a:endParaRPr lang="en-US" spc="0" baseline="0" dirty="0">
                        <a:solidFill>
                          <a:schemeClr val="tx1"/>
                        </a:solidFill>
                        <a:latin typeface="+mn-lt"/>
                      </a:endParaRPr>
                    </a:p>
                  </a:txBody>
                  <a:tcPr marT="91440" marB="91440">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a:lnSpc>
                          <a:spcPct val="100000"/>
                        </a:lnSpc>
                        <a:spcBef>
                          <a:spcPts val="0"/>
                        </a:spcBef>
                      </a:pPr>
                      <a:r>
                        <a:rPr lang="en-US" sz="1200" b="0" spc="0" baseline="0" dirty="0">
                          <a:solidFill>
                            <a:schemeClr val="bg1"/>
                          </a:solidFill>
                          <a:latin typeface="+mn-lt"/>
                        </a:rPr>
                        <a:t>Estimates approved </a:t>
                      </a:r>
                    </a:p>
                    <a:p>
                      <a:pPr marL="0" algn="ctr">
                        <a:lnSpc>
                          <a:spcPct val="100000"/>
                        </a:lnSpc>
                        <a:spcBef>
                          <a:spcPts val="0"/>
                        </a:spcBef>
                      </a:pPr>
                      <a:r>
                        <a:rPr lang="en-US" sz="1200" b="0" spc="0" baseline="0" dirty="0">
                          <a:solidFill>
                            <a:schemeClr val="bg1"/>
                          </a:solidFill>
                          <a:latin typeface="+mn-lt"/>
                        </a:rPr>
                        <a:t>by country</a:t>
                      </a:r>
                    </a:p>
                  </a:txBody>
                  <a:tcPr marT="91440" marB="91440">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8787"/>
                    </a:solidFill>
                  </a:tcPr>
                </a:tc>
                <a:tc>
                  <a:txBody>
                    <a:bodyPr/>
                    <a:lstStyle/>
                    <a:p>
                      <a:pPr marL="0" algn="ctr">
                        <a:lnSpc>
                          <a:spcPct val="100000"/>
                        </a:lnSpc>
                        <a:spcBef>
                          <a:spcPts val="0"/>
                        </a:spcBef>
                      </a:pPr>
                      <a:r>
                        <a:rPr lang="en-US" sz="1200" b="0" spc="0" baseline="0" dirty="0">
                          <a:solidFill>
                            <a:schemeClr val="bg1"/>
                          </a:solidFill>
                          <a:latin typeface="+mn-lt"/>
                        </a:rPr>
                        <a:t>Estimates not finalized </a:t>
                      </a:r>
                    </a:p>
                    <a:p>
                      <a:pPr marL="0" algn="ctr">
                        <a:lnSpc>
                          <a:spcPct val="100000"/>
                        </a:lnSpc>
                        <a:spcBef>
                          <a:spcPts val="0"/>
                        </a:spcBef>
                      </a:pPr>
                      <a:r>
                        <a:rPr lang="en-US" sz="1200" b="0" spc="0" baseline="0" dirty="0">
                          <a:solidFill>
                            <a:schemeClr val="bg1"/>
                          </a:solidFill>
                          <a:latin typeface="+mn-lt"/>
                        </a:rPr>
                        <a:t>by the time of publication</a:t>
                      </a:r>
                    </a:p>
                  </a:txBody>
                  <a:tcPr marT="91440" marB="91440">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8787"/>
                    </a:solidFill>
                  </a:tcPr>
                </a:tc>
                <a:extLst>
                  <a:ext uri="{0D108BD9-81ED-4DB2-BD59-A6C34878D82A}">
                    <a16:rowId xmlns:a16="http://schemas.microsoft.com/office/drawing/2014/main" val="3552786127"/>
                  </a:ext>
                </a:extLst>
              </a:tr>
              <a:tr h="370840">
                <a:tc>
                  <a:txBody>
                    <a:bodyPr/>
                    <a:lstStyle/>
                    <a:p>
                      <a:pPr marL="0" marR="93345" algn="l">
                        <a:lnSpc>
                          <a:spcPct val="100000"/>
                        </a:lnSpc>
                        <a:spcBef>
                          <a:spcPts val="0"/>
                        </a:spcBef>
                      </a:pPr>
                      <a:r>
                        <a:rPr sz="1200" spc="0" baseline="0" dirty="0">
                          <a:solidFill>
                            <a:schemeClr val="bg1"/>
                          </a:solidFill>
                          <a:latin typeface="+mn-lt"/>
                          <a:cs typeface="Gill Sans MT"/>
                        </a:rPr>
                        <a:t>Countries with declines in new HIV infections </a:t>
                      </a:r>
                      <a:endParaRPr lang="en-US" sz="1200" spc="0" baseline="0" dirty="0">
                        <a:solidFill>
                          <a:schemeClr val="bg1"/>
                        </a:solidFill>
                        <a:latin typeface="+mn-lt"/>
                        <a:cs typeface="Gill Sans MT"/>
                      </a:endParaRPr>
                    </a:p>
                    <a:p>
                      <a:pPr marL="0" marR="93345" algn="l">
                        <a:lnSpc>
                          <a:spcPct val="100000"/>
                        </a:lnSpc>
                        <a:spcBef>
                          <a:spcPts val="0"/>
                        </a:spcBef>
                      </a:pPr>
                      <a:r>
                        <a:rPr sz="1200" spc="0" baseline="0" dirty="0">
                          <a:solidFill>
                            <a:schemeClr val="bg1"/>
                          </a:solidFill>
                          <a:latin typeface="+mn-lt"/>
                          <a:cs typeface="Gill Sans MT"/>
                        </a:rPr>
                        <a:t>of greater than 20%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477835"/>
                    </a:solidFill>
                  </a:tcPr>
                </a:tc>
                <a:tc>
                  <a:txBody>
                    <a:bodyPr/>
                    <a:lstStyle/>
                    <a:p>
                      <a:pPr marL="0" marR="805815" algn="l">
                        <a:lnSpc>
                          <a:spcPct val="100000"/>
                        </a:lnSpc>
                        <a:spcBef>
                          <a:spcPts val="0"/>
                        </a:spcBef>
                      </a:pPr>
                      <a:r>
                        <a:rPr sz="1000" spc="0" baseline="0" dirty="0">
                          <a:solidFill>
                            <a:schemeClr val="tx1"/>
                          </a:solidFill>
                          <a:latin typeface="+mn-lt"/>
                          <a:cs typeface="Gill Sans MT"/>
                        </a:rPr>
                        <a:t>Denmark  </a:t>
                      </a:r>
                      <a:endParaRPr lang="en-US" sz="1000" spc="0" baseline="0" dirty="0">
                        <a:solidFill>
                          <a:schemeClr val="tx1"/>
                        </a:solidFill>
                        <a:latin typeface="+mn-lt"/>
                        <a:cs typeface="Gill Sans MT"/>
                      </a:endParaRPr>
                    </a:p>
                    <a:p>
                      <a:pPr marL="0" marR="805815" algn="l">
                        <a:lnSpc>
                          <a:spcPct val="100000"/>
                        </a:lnSpc>
                        <a:spcBef>
                          <a:spcPts val="0"/>
                        </a:spcBef>
                      </a:pPr>
                      <a:r>
                        <a:rPr sz="1000" spc="0" baseline="0" dirty="0">
                          <a:solidFill>
                            <a:schemeClr val="tx1"/>
                          </a:solidFill>
                          <a:latin typeface="+mn-lt"/>
                          <a:cs typeface="Gill Sans MT"/>
                        </a:rPr>
                        <a:t>Estonia  </a:t>
                      </a:r>
                      <a:endParaRPr lang="en-US" sz="1000" spc="0" baseline="0" dirty="0">
                        <a:solidFill>
                          <a:schemeClr val="tx1"/>
                        </a:solidFill>
                        <a:latin typeface="+mn-lt"/>
                        <a:cs typeface="Gill Sans MT"/>
                      </a:endParaRPr>
                    </a:p>
                    <a:p>
                      <a:pPr marL="0" marR="805815" algn="l">
                        <a:lnSpc>
                          <a:spcPct val="100000"/>
                        </a:lnSpc>
                        <a:spcBef>
                          <a:spcPts val="0"/>
                        </a:spcBef>
                      </a:pPr>
                      <a:r>
                        <a:rPr sz="1000" spc="0" baseline="0" dirty="0">
                          <a:solidFill>
                            <a:schemeClr val="tx1"/>
                          </a:solidFill>
                          <a:latin typeface="+mn-lt"/>
                          <a:cs typeface="Gill Sans MT"/>
                        </a:rPr>
                        <a:t>Italy</a:t>
                      </a:r>
                    </a:p>
                    <a:p>
                      <a:pPr marL="0" marR="661035" algn="l">
                        <a:lnSpc>
                          <a:spcPct val="100000"/>
                        </a:lnSpc>
                        <a:spcBef>
                          <a:spcPts val="0"/>
                        </a:spcBef>
                      </a:pPr>
                      <a:r>
                        <a:rPr sz="1000" spc="0" baseline="0" dirty="0">
                          <a:solidFill>
                            <a:schemeClr val="tx1"/>
                          </a:solidFill>
                          <a:latin typeface="+mn-lt"/>
                          <a:cs typeface="Gill Sans MT"/>
                        </a:rPr>
                        <a:t>Netherlands  </a:t>
                      </a:r>
                      <a:endParaRPr lang="en-US" sz="1000" spc="0" baseline="0" dirty="0">
                        <a:solidFill>
                          <a:schemeClr val="tx1"/>
                        </a:solidFill>
                        <a:latin typeface="+mn-lt"/>
                        <a:cs typeface="Gill Sans MT"/>
                      </a:endParaRPr>
                    </a:p>
                    <a:p>
                      <a:pPr marL="0" marR="661035" algn="l">
                        <a:lnSpc>
                          <a:spcPct val="100000"/>
                        </a:lnSpc>
                        <a:spcBef>
                          <a:spcPts val="0"/>
                        </a:spcBef>
                      </a:pPr>
                      <a:r>
                        <a:rPr sz="1000" spc="0" baseline="0" dirty="0">
                          <a:solidFill>
                            <a:schemeClr val="tx1"/>
                          </a:solidFill>
                          <a:latin typeface="+mn-lt"/>
                          <a:cs typeface="Gill Sans MT"/>
                        </a:rPr>
                        <a:t>Norway  </a:t>
                      </a:r>
                      <a:endParaRPr lang="en-US" sz="1000" spc="0" baseline="0" dirty="0">
                        <a:solidFill>
                          <a:schemeClr val="tx1"/>
                        </a:solidFill>
                        <a:latin typeface="+mn-lt"/>
                        <a:cs typeface="Gill Sans MT"/>
                      </a:endParaRPr>
                    </a:p>
                    <a:p>
                      <a:pPr marL="0" marR="661035" algn="l">
                        <a:lnSpc>
                          <a:spcPct val="100000"/>
                        </a:lnSpc>
                        <a:spcBef>
                          <a:spcPts val="0"/>
                        </a:spcBef>
                      </a:pPr>
                      <a:r>
                        <a:rPr sz="1000" spc="0" baseline="0" dirty="0">
                          <a:solidFill>
                            <a:schemeClr val="tx1"/>
                          </a:solidFill>
                          <a:latin typeface="+mn-lt"/>
                          <a:cs typeface="Gill Sans MT"/>
                        </a:rPr>
                        <a:t>Portugal</a:t>
                      </a:r>
                    </a:p>
                  </a:txBody>
                  <a:tcPr>
                    <a:lnL w="12700" cmpd="sng">
                      <a:noFill/>
                    </a:lnL>
                    <a:lnR w="3175" cap="flat" cmpd="sng" algn="ctr">
                      <a:solidFill>
                        <a:schemeClr val="tx1">
                          <a:lumMod val="65000"/>
                          <a:lumOff val="35000"/>
                        </a:schemeClr>
                      </a:solidFill>
                      <a:prstDash val="solid"/>
                      <a:round/>
                      <a:headEnd type="none" w="med" len="med"/>
                      <a:tailEnd type="none" w="med" len="med"/>
                    </a:lnR>
                    <a:lnT w="38100" cmpd="sng">
                      <a:noFill/>
                    </a:lnT>
                    <a:lnB w="3175" cap="flat" cmpd="sng" algn="ctr">
                      <a:solidFill>
                        <a:schemeClr val="tx1">
                          <a:lumMod val="65000"/>
                          <a:lumOff val="35000"/>
                        </a:schemeClr>
                      </a:solidFill>
                      <a:prstDash val="solid"/>
                      <a:round/>
                      <a:headEnd type="none" w="med" len="med"/>
                      <a:tailEnd type="none" w="med" len="med"/>
                    </a:lnB>
                    <a:solidFill>
                      <a:srgbClr val="F8F8F8"/>
                    </a:solidFill>
                  </a:tcPr>
                </a:tc>
                <a:tc>
                  <a:txBody>
                    <a:bodyPr/>
                    <a:lstStyle/>
                    <a:p>
                      <a:pPr marL="0" marR="700405" algn="l">
                        <a:lnSpc>
                          <a:spcPct val="100000"/>
                        </a:lnSpc>
                        <a:spcBef>
                          <a:spcPts val="0"/>
                        </a:spcBef>
                      </a:pPr>
                      <a:r>
                        <a:rPr sz="1000" spc="0" baseline="0" dirty="0">
                          <a:solidFill>
                            <a:schemeClr val="tx1"/>
                          </a:solidFill>
                          <a:latin typeface="+mn-lt"/>
                          <a:cs typeface="Gill Sans MT"/>
                        </a:rPr>
                        <a:t>Austria  </a:t>
                      </a:r>
                      <a:endParaRPr lang="en-US" sz="1000" spc="0" baseline="0" dirty="0">
                        <a:solidFill>
                          <a:schemeClr val="tx1"/>
                        </a:solidFill>
                        <a:latin typeface="+mn-lt"/>
                        <a:cs typeface="Gill Sans MT"/>
                      </a:endParaRPr>
                    </a:p>
                    <a:p>
                      <a:pPr marL="0" marR="700405" algn="l">
                        <a:lnSpc>
                          <a:spcPct val="100000"/>
                        </a:lnSpc>
                        <a:spcBef>
                          <a:spcPts val="0"/>
                        </a:spcBef>
                      </a:pPr>
                      <a:r>
                        <a:rPr sz="1000" spc="0" baseline="0" dirty="0">
                          <a:solidFill>
                            <a:schemeClr val="tx1"/>
                          </a:solidFill>
                          <a:latin typeface="+mn-lt"/>
                          <a:cs typeface="Gill Sans MT"/>
                        </a:rPr>
                        <a:t>Belgium  </a:t>
                      </a:r>
                      <a:endParaRPr lang="en-US" sz="1000" spc="0" baseline="0" dirty="0">
                        <a:solidFill>
                          <a:schemeClr val="tx1"/>
                        </a:solidFill>
                        <a:latin typeface="+mn-lt"/>
                        <a:cs typeface="Gill Sans MT"/>
                      </a:endParaRPr>
                    </a:p>
                    <a:p>
                      <a:pPr marL="0" marR="700405" algn="l">
                        <a:lnSpc>
                          <a:spcPct val="100000"/>
                        </a:lnSpc>
                        <a:spcBef>
                          <a:spcPts val="0"/>
                        </a:spcBef>
                      </a:pPr>
                      <a:r>
                        <a:rPr sz="1000" spc="0" baseline="0" dirty="0">
                          <a:solidFill>
                            <a:schemeClr val="tx1"/>
                          </a:solidFill>
                          <a:latin typeface="+mn-lt"/>
                          <a:cs typeface="Gill Sans MT"/>
                        </a:rPr>
                        <a:t>Switzerland</a:t>
                      </a:r>
                    </a:p>
                    <a:p>
                      <a:pPr marL="117475" marR="75565" indent="-117475" algn="l">
                        <a:lnSpc>
                          <a:spcPct val="100000"/>
                        </a:lnSpc>
                        <a:spcBef>
                          <a:spcPts val="0"/>
                        </a:spcBef>
                      </a:pPr>
                      <a:r>
                        <a:rPr sz="1000" spc="0" baseline="0" dirty="0">
                          <a:solidFill>
                            <a:schemeClr val="tx1"/>
                          </a:solidFill>
                          <a:latin typeface="+mn-lt"/>
                          <a:cs typeface="Gill Sans MT"/>
                        </a:rPr>
                        <a:t>United Kingdom of Great  Britain and Northern Ireland</a:t>
                      </a:r>
                    </a:p>
                  </a:txBody>
                  <a:tcPr>
                    <a:lnL w="3175" cap="flat" cmpd="sng" algn="ctr">
                      <a:solidFill>
                        <a:schemeClr val="tx1">
                          <a:lumMod val="65000"/>
                          <a:lumOff val="35000"/>
                        </a:schemeClr>
                      </a:solidFill>
                      <a:prstDash val="solid"/>
                      <a:round/>
                      <a:headEnd type="none" w="med" len="med"/>
                      <a:tailEnd type="none" w="med" len="med"/>
                    </a:lnL>
                    <a:lnT w="38100" cmpd="sng">
                      <a:noFill/>
                    </a:lnT>
                    <a:lnB w="3175" cap="flat" cmpd="sng" algn="ctr">
                      <a:solidFill>
                        <a:schemeClr val="tx1">
                          <a:lumMod val="65000"/>
                          <a:lumOff val="35000"/>
                        </a:schemeClr>
                      </a:solidFill>
                      <a:prstDash val="solid"/>
                      <a:round/>
                      <a:headEnd type="none" w="med" len="med"/>
                      <a:tailEnd type="none" w="med" len="med"/>
                    </a:lnB>
                    <a:solidFill>
                      <a:srgbClr val="F8F8F8"/>
                    </a:solidFill>
                  </a:tcPr>
                </a:tc>
                <a:extLst>
                  <a:ext uri="{0D108BD9-81ED-4DB2-BD59-A6C34878D82A}">
                    <a16:rowId xmlns:a16="http://schemas.microsoft.com/office/drawing/2014/main" val="3036182037"/>
                  </a:ext>
                </a:extLst>
              </a:tr>
              <a:tr h="370840">
                <a:tc>
                  <a:txBody>
                    <a:bodyPr/>
                    <a:lstStyle/>
                    <a:p>
                      <a:pPr marL="0" marR="142240" algn="l">
                        <a:lnSpc>
                          <a:spcPct val="100000"/>
                        </a:lnSpc>
                        <a:spcBef>
                          <a:spcPts val="0"/>
                        </a:spcBef>
                      </a:pPr>
                      <a:r>
                        <a:rPr sz="1200" spc="0" baseline="0" dirty="0">
                          <a:solidFill>
                            <a:schemeClr val="bg1"/>
                          </a:solidFill>
                          <a:latin typeface="+mn-lt"/>
                          <a:cs typeface="Gill Sans MT"/>
                        </a:rPr>
                        <a:t>Countries with declines in HIV infections </a:t>
                      </a:r>
                      <a:endParaRPr lang="en-US" sz="1200" spc="0" baseline="0" dirty="0">
                        <a:solidFill>
                          <a:schemeClr val="bg1"/>
                        </a:solidFill>
                        <a:latin typeface="+mn-lt"/>
                        <a:cs typeface="Gill Sans MT"/>
                      </a:endParaRPr>
                    </a:p>
                    <a:p>
                      <a:pPr marL="0" marR="142240" algn="l">
                        <a:lnSpc>
                          <a:spcPct val="100000"/>
                        </a:lnSpc>
                        <a:spcBef>
                          <a:spcPts val="0"/>
                        </a:spcBef>
                      </a:pPr>
                      <a:r>
                        <a:rPr sz="1200" spc="0" baseline="0" dirty="0">
                          <a:solidFill>
                            <a:schemeClr val="bg1"/>
                          </a:solidFill>
                          <a:latin typeface="+mn-lt"/>
                          <a:cs typeface="Gill Sans MT"/>
                        </a:rPr>
                        <a:t>of 0% to less than 20%</a:t>
                      </a: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D28D0E"/>
                    </a:solidFill>
                  </a:tcPr>
                </a:tc>
                <a:tc>
                  <a:txBody>
                    <a:bodyPr/>
                    <a:lstStyle/>
                    <a:p>
                      <a:pPr marL="0" marR="886460" algn="l">
                        <a:lnSpc>
                          <a:spcPct val="100000"/>
                        </a:lnSpc>
                        <a:spcBef>
                          <a:spcPts val="0"/>
                        </a:spcBef>
                      </a:pPr>
                      <a:r>
                        <a:rPr sz="1000" spc="0" baseline="0" dirty="0">
                          <a:solidFill>
                            <a:schemeClr val="tx1"/>
                          </a:solidFill>
                          <a:latin typeface="+mn-lt"/>
                          <a:cs typeface="Gill Sans MT"/>
                        </a:rPr>
                        <a:t>Greece  </a:t>
                      </a:r>
                      <a:endParaRPr lang="en-US" sz="1000" spc="0" baseline="0" dirty="0">
                        <a:solidFill>
                          <a:schemeClr val="tx1"/>
                        </a:solidFill>
                        <a:latin typeface="+mn-lt"/>
                        <a:cs typeface="Gill Sans MT"/>
                      </a:endParaRPr>
                    </a:p>
                    <a:p>
                      <a:pPr marL="0" marR="886460" algn="l">
                        <a:lnSpc>
                          <a:spcPct val="100000"/>
                        </a:lnSpc>
                        <a:spcBef>
                          <a:spcPts val="0"/>
                        </a:spcBef>
                      </a:pPr>
                      <a:r>
                        <a:rPr sz="1000" spc="0" baseline="0" dirty="0">
                          <a:solidFill>
                            <a:schemeClr val="tx1"/>
                          </a:solidFill>
                          <a:latin typeface="+mn-lt"/>
                          <a:cs typeface="Gill Sans MT"/>
                        </a:rPr>
                        <a:t>Spain</a:t>
                      </a:r>
                    </a:p>
                  </a:txBody>
                  <a:tcPr>
                    <a:lnL w="12700" cmpd="sng">
                      <a:noFill/>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8F8F8"/>
                    </a:solidFill>
                  </a:tcPr>
                </a:tc>
                <a:tc>
                  <a:txBody>
                    <a:bodyPr/>
                    <a:lstStyle/>
                    <a:p>
                      <a:pPr marL="0" marR="807720" algn="l">
                        <a:lnSpc>
                          <a:spcPct val="100000"/>
                        </a:lnSpc>
                        <a:spcBef>
                          <a:spcPts val="0"/>
                        </a:spcBef>
                      </a:pPr>
                      <a:r>
                        <a:rPr sz="1000" spc="0" baseline="0" dirty="0">
                          <a:solidFill>
                            <a:schemeClr val="tx1"/>
                          </a:solidFill>
                          <a:latin typeface="+mn-lt"/>
                          <a:cs typeface="Gill Sans MT"/>
                        </a:rPr>
                        <a:t>Finland  </a:t>
                      </a:r>
                      <a:endParaRPr lang="en-US" sz="1000" spc="0" baseline="0" dirty="0">
                        <a:solidFill>
                          <a:schemeClr val="tx1"/>
                        </a:solidFill>
                        <a:latin typeface="+mn-lt"/>
                        <a:cs typeface="Gill Sans MT"/>
                      </a:endParaRPr>
                    </a:p>
                    <a:p>
                      <a:pPr marL="0" marR="807720" algn="l">
                        <a:lnSpc>
                          <a:spcPct val="100000"/>
                        </a:lnSpc>
                        <a:spcBef>
                          <a:spcPts val="0"/>
                        </a:spcBef>
                      </a:pPr>
                      <a:r>
                        <a:rPr sz="1000" spc="0" baseline="0" dirty="0">
                          <a:solidFill>
                            <a:schemeClr val="tx1"/>
                          </a:solidFill>
                          <a:latin typeface="+mn-lt"/>
                          <a:cs typeface="Gill Sans MT"/>
                        </a:rPr>
                        <a:t>Israel  </a:t>
                      </a:r>
                      <a:endParaRPr lang="en-US" sz="1000" spc="0" baseline="0" dirty="0">
                        <a:solidFill>
                          <a:schemeClr val="tx1"/>
                        </a:solidFill>
                        <a:latin typeface="+mn-lt"/>
                        <a:cs typeface="Gill Sans MT"/>
                      </a:endParaRPr>
                    </a:p>
                    <a:p>
                      <a:pPr marL="0" marR="807720" algn="l">
                        <a:lnSpc>
                          <a:spcPct val="100000"/>
                        </a:lnSpc>
                        <a:spcBef>
                          <a:spcPts val="0"/>
                        </a:spcBef>
                      </a:pPr>
                      <a:r>
                        <a:rPr sz="1000" spc="0" baseline="0" dirty="0">
                          <a:solidFill>
                            <a:schemeClr val="tx1"/>
                          </a:solidFill>
                          <a:latin typeface="+mn-lt"/>
                          <a:cs typeface="Gill Sans MT"/>
                        </a:rPr>
                        <a:t>Lithuania</a:t>
                      </a:r>
                    </a:p>
                  </a:txBody>
                  <a:tcPr>
                    <a:lnL w="3175" cap="flat" cmpd="sng" algn="ctr">
                      <a:solidFill>
                        <a:schemeClr val="tx1">
                          <a:lumMod val="65000"/>
                          <a:lumOff val="35000"/>
                        </a:schemeClr>
                      </a:solidFill>
                      <a:prstDash val="solid"/>
                      <a:round/>
                      <a:headEnd type="none" w="med" len="med"/>
                      <a:tailEnd type="none" w="med" len="med"/>
                    </a:lnL>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8F8F8"/>
                    </a:solidFill>
                  </a:tcPr>
                </a:tc>
                <a:extLst>
                  <a:ext uri="{0D108BD9-81ED-4DB2-BD59-A6C34878D82A}">
                    <a16:rowId xmlns:a16="http://schemas.microsoft.com/office/drawing/2014/main" val="1716942634"/>
                  </a:ext>
                </a:extLst>
              </a:tr>
              <a:tr h="370840">
                <a:tc>
                  <a:txBody>
                    <a:bodyPr/>
                    <a:lstStyle/>
                    <a:p>
                      <a:pPr marL="0" algn="l">
                        <a:lnSpc>
                          <a:spcPct val="100000"/>
                        </a:lnSpc>
                        <a:spcBef>
                          <a:spcPts val="0"/>
                        </a:spcBef>
                      </a:pPr>
                      <a:r>
                        <a:rPr sz="1200" spc="0" baseline="0" dirty="0">
                          <a:solidFill>
                            <a:schemeClr val="bg1"/>
                          </a:solidFill>
                          <a:latin typeface="+mn-lt"/>
                          <a:cs typeface="Gill Sans MT"/>
                        </a:rPr>
                        <a:t>Countries with increasing new HIV infections</a:t>
                      </a:r>
                    </a:p>
                  </a:txBody>
                  <a:tcPr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1492E"/>
                    </a:solidFill>
                  </a:tcPr>
                </a:tc>
                <a:tc>
                  <a:txBody>
                    <a:bodyPr/>
                    <a:lstStyle/>
                    <a:p>
                      <a:pPr marL="0" marR="905510" algn="l">
                        <a:lnSpc>
                          <a:spcPct val="100000"/>
                        </a:lnSpc>
                        <a:spcBef>
                          <a:spcPts val="0"/>
                        </a:spcBef>
                      </a:pPr>
                      <a:r>
                        <a:rPr sz="1000" spc="0" baseline="0" dirty="0">
                          <a:solidFill>
                            <a:schemeClr val="tx1"/>
                          </a:solidFill>
                          <a:latin typeface="+mn-lt"/>
                          <a:cs typeface="Gill Sans MT"/>
                        </a:rPr>
                        <a:t>Ireland  </a:t>
                      </a:r>
                      <a:endParaRPr lang="en-US" sz="1000" spc="0" baseline="0" dirty="0">
                        <a:solidFill>
                          <a:schemeClr val="tx1"/>
                        </a:solidFill>
                        <a:latin typeface="+mn-lt"/>
                        <a:cs typeface="Gill Sans MT"/>
                      </a:endParaRPr>
                    </a:p>
                    <a:p>
                      <a:pPr marL="0" marR="905510" algn="l">
                        <a:lnSpc>
                          <a:spcPct val="100000"/>
                        </a:lnSpc>
                        <a:spcBef>
                          <a:spcPts val="0"/>
                        </a:spcBef>
                      </a:pPr>
                      <a:r>
                        <a:rPr sz="1000" spc="0" baseline="0" dirty="0">
                          <a:solidFill>
                            <a:schemeClr val="tx1"/>
                          </a:solidFill>
                          <a:latin typeface="+mn-lt"/>
                          <a:cs typeface="Gill Sans MT"/>
                        </a:rPr>
                        <a:t>Serbia</a:t>
                      </a:r>
                    </a:p>
                  </a:txBody>
                  <a:tcPr>
                    <a:lnL w="12700" cmpd="sng">
                      <a:noFill/>
                    </a:lnL>
                    <a:lnR w="3175" cap="flat" cmpd="sng" algn="ctr">
                      <a:solidFill>
                        <a:schemeClr val="tx1">
                          <a:lumMod val="65000"/>
                          <a:lumOff val="35000"/>
                        </a:scheme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solidFill>
                      <a:srgbClr val="F8F8F8"/>
                    </a:solidFill>
                  </a:tcPr>
                </a:tc>
                <a:tc>
                  <a:txBody>
                    <a:bodyPr/>
                    <a:lstStyle/>
                    <a:p>
                      <a:pPr marL="0" marR="834390" algn="l">
                        <a:lnSpc>
                          <a:spcPct val="100000"/>
                        </a:lnSpc>
                        <a:spcBef>
                          <a:spcPts val="0"/>
                        </a:spcBef>
                      </a:pPr>
                      <a:r>
                        <a:rPr sz="1000" spc="0" baseline="0" dirty="0">
                          <a:solidFill>
                            <a:schemeClr val="tx1"/>
                          </a:solidFill>
                          <a:latin typeface="+mn-lt"/>
                          <a:cs typeface="Gill Sans MT"/>
                        </a:rPr>
                        <a:t>Bulgaria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Cyprus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Czechia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Hungary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Latvia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Poland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Slovakia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Sweden  </a:t>
                      </a:r>
                      <a:endParaRPr lang="en-US" sz="1000" spc="0" baseline="0" dirty="0">
                        <a:solidFill>
                          <a:schemeClr val="tx1"/>
                        </a:solidFill>
                        <a:latin typeface="+mn-lt"/>
                        <a:cs typeface="Gill Sans MT"/>
                      </a:endParaRPr>
                    </a:p>
                    <a:p>
                      <a:pPr marL="0" marR="834390" algn="l">
                        <a:lnSpc>
                          <a:spcPct val="100000"/>
                        </a:lnSpc>
                        <a:spcBef>
                          <a:spcPts val="0"/>
                        </a:spcBef>
                      </a:pPr>
                      <a:r>
                        <a:rPr sz="1000" spc="0" baseline="0" dirty="0">
                          <a:solidFill>
                            <a:schemeClr val="tx1"/>
                          </a:solidFill>
                          <a:latin typeface="+mn-lt"/>
                          <a:cs typeface="Gill Sans MT"/>
                        </a:rPr>
                        <a:t>Turkey</a:t>
                      </a:r>
                    </a:p>
                  </a:txBody>
                  <a:tcPr>
                    <a:lnL w="3175" cap="flat" cmpd="sng" algn="ctr">
                      <a:solidFill>
                        <a:schemeClr val="tx1">
                          <a:lumMod val="65000"/>
                          <a:lumOff val="35000"/>
                        </a:schemeClr>
                      </a:solidFill>
                      <a:prstDash val="solid"/>
                      <a:round/>
                      <a:headEnd type="none" w="med" len="med"/>
                      <a:tailEnd type="none" w="med" len="med"/>
                    </a:lnL>
                    <a:lnT w="3175" cap="flat" cmpd="sng" algn="ctr">
                      <a:solidFill>
                        <a:schemeClr val="tx1">
                          <a:lumMod val="65000"/>
                          <a:lumOff val="35000"/>
                        </a:schemeClr>
                      </a:solidFill>
                      <a:prstDash val="solid"/>
                      <a:round/>
                      <a:headEnd type="none" w="med" len="med"/>
                      <a:tailEnd type="none" w="med" len="med"/>
                    </a:lnT>
                    <a:solidFill>
                      <a:srgbClr val="F8F8F8"/>
                    </a:solidFill>
                  </a:tcPr>
                </a:tc>
                <a:extLst>
                  <a:ext uri="{0D108BD9-81ED-4DB2-BD59-A6C34878D82A}">
                    <a16:rowId xmlns:a16="http://schemas.microsoft.com/office/drawing/2014/main" val="1753377339"/>
                  </a:ext>
                </a:extLst>
              </a:tr>
            </a:tbl>
          </a:graphicData>
        </a:graphic>
      </p:graphicFrame>
      <p:grpSp>
        <p:nvGrpSpPr>
          <p:cNvPr id="2" name="Group 1">
            <a:extLst>
              <a:ext uri="{FF2B5EF4-FFF2-40B4-BE49-F238E27FC236}">
                <a16:creationId xmlns:a16="http://schemas.microsoft.com/office/drawing/2014/main" id="{7C7AF9E2-9461-4F33-88EA-51190DC6A9F3}"/>
              </a:ext>
            </a:extLst>
          </p:cNvPr>
          <p:cNvGrpSpPr/>
          <p:nvPr/>
        </p:nvGrpSpPr>
        <p:grpSpPr>
          <a:xfrm>
            <a:off x="457197" y="4389120"/>
            <a:ext cx="10706457" cy="2164009"/>
            <a:chOff x="457197" y="4389120"/>
            <a:chExt cx="10706457" cy="216400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0706457"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European Centre for Disease Prevention and Control, WHO Regional Office for Europe. HIV/AIDS Surveillance in Europe 2020: 2019 data.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Copenhagen: WHO Regional Office for Europe; 2020. </a:t>
              </a:r>
            </a:p>
          </p:txBody>
        </p:sp>
        <p:sp>
          <p:nvSpPr>
            <p:cNvPr id="13" name="TextBox 12">
              <a:extLst>
                <a:ext uri="{FF2B5EF4-FFF2-40B4-BE49-F238E27FC236}">
                  <a16:creationId xmlns:a16="http://schemas.microsoft.com/office/drawing/2014/main" id="{E5385109-2970-4271-8206-ABFFD02C9CD5}"/>
                </a:ext>
              </a:extLst>
            </p:cNvPr>
            <p:cNvSpPr txBox="1"/>
            <p:nvPr/>
          </p:nvSpPr>
          <p:spPr>
            <a:xfrm>
              <a:off x="9282941" y="4389120"/>
              <a:ext cx="1859280" cy="1338828"/>
            </a:xfrm>
            <a:prstGeom prst="rect">
              <a:avLst/>
            </a:prstGeom>
            <a:noFill/>
          </p:spPr>
          <p:txBody>
            <a:bodyPr wrap="square">
              <a:spAutoFit/>
            </a:bodyPr>
            <a:lstStyle/>
            <a:p>
              <a:pPr marR="5080"/>
              <a:r>
                <a:rPr lang="en-US" sz="900" dirty="0">
                  <a:cs typeface="Gill Sans MT"/>
                </a:rPr>
                <a:t>Notes: Countries were omitted if there was a discrepancy between the estimated number of new infections  for 2010–2020 and new diagnoses for 2010–2019 (Croatia, France, Germany, and Romania). Countries with &lt;50 new HIV infections were omitted.</a:t>
              </a:r>
            </a:p>
          </p:txBody>
        </p:sp>
      </p:grpSp>
    </p:spTree>
    <p:extLst>
      <p:ext uri="{BB962C8B-B14F-4D97-AF65-F5344CB8AC3E}">
        <p14:creationId xmlns:p14="http://schemas.microsoft.com/office/powerpoint/2010/main" val="85238228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western and central Europe and North America,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3617342C-5695-4632-85C6-75ACC8810F26}"/>
              </a:ext>
            </a:extLst>
          </p:cNvPr>
          <p:cNvGrpSpPr/>
          <p:nvPr/>
        </p:nvGrpSpPr>
        <p:grpSpPr>
          <a:xfrm>
            <a:off x="457198" y="2331720"/>
            <a:ext cx="10184371" cy="4222968"/>
            <a:chOff x="457198" y="2331720"/>
            <a:chExt cx="10184371" cy="4222968"/>
          </a:xfrm>
        </p:grpSpPr>
        <p:sp>
          <p:nvSpPr>
            <p:cNvPr id="8" name="TextBox 7">
              <a:extLst>
                <a:ext uri="{FF2B5EF4-FFF2-40B4-BE49-F238E27FC236}">
                  <a16:creationId xmlns:a16="http://schemas.microsoft.com/office/drawing/2014/main" id="{E09DEBB5-8A04-442C-AD0A-E85DF8E528E2}"/>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7" name="object 71">
              <a:extLst>
                <a:ext uri="{FF2B5EF4-FFF2-40B4-BE49-F238E27FC236}">
                  <a16:creationId xmlns:a16="http://schemas.microsoft.com/office/drawing/2014/main" id="{5A8E1C9E-AB60-4B4B-B210-C29BCA6FF8C3}"/>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44B25E42-4FDA-4A0C-AB00-F3C7BB133D65}"/>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490FC222-4DE4-4B76-AEE3-9F447CE6BC30}"/>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0" name="Rectangle 89">
              <a:extLst>
                <a:ext uri="{FF2B5EF4-FFF2-40B4-BE49-F238E27FC236}">
                  <a16:creationId xmlns:a16="http://schemas.microsoft.com/office/drawing/2014/main" id="{03331412-99D2-4499-8B93-085793E1FEC1}"/>
                </a:ext>
              </a:extLst>
            </p:cNvPr>
            <p:cNvSpPr/>
            <p:nvPr/>
          </p:nvSpPr>
          <p:spPr>
            <a:xfrm>
              <a:off x="7315200" y="3959352"/>
              <a:ext cx="109728" cy="109728"/>
            </a:xfrm>
            <a:prstGeom prst="rect">
              <a:avLst/>
            </a:prstGeom>
            <a:solidFill>
              <a:srgbClr val="F18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E0D4273A-F777-4516-95CB-F009C433FBF2}"/>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05B23AD8-00C7-48CC-BDE4-25A13BA68463}"/>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object 71">
              <a:extLst>
                <a:ext uri="{FF2B5EF4-FFF2-40B4-BE49-F238E27FC236}">
                  <a16:creationId xmlns:a16="http://schemas.microsoft.com/office/drawing/2014/main" id="{7DE8C20E-04F4-47C6-BA86-1DDF5BC08AF9}"/>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Rectangle 93">
              <a:extLst>
                <a:ext uri="{FF2B5EF4-FFF2-40B4-BE49-F238E27FC236}">
                  <a16:creationId xmlns:a16="http://schemas.microsoft.com/office/drawing/2014/main" id="{FA15F1D7-9FD6-4DD9-844C-8DDDAF70ED1E}"/>
                </a:ext>
              </a:extLst>
            </p:cNvPr>
            <p:cNvSpPr/>
            <p:nvPr/>
          </p:nvSpPr>
          <p:spPr>
            <a:xfrm>
              <a:off x="7315200" y="4873752"/>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object 71">
              <a:extLst>
                <a:ext uri="{FF2B5EF4-FFF2-40B4-BE49-F238E27FC236}">
                  <a16:creationId xmlns:a16="http://schemas.microsoft.com/office/drawing/2014/main" id="{D2A8C113-BD4C-4BC2-88EB-F62B3FBCE90B}"/>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6" name="Rectangle 95">
              <a:extLst>
                <a:ext uri="{FF2B5EF4-FFF2-40B4-BE49-F238E27FC236}">
                  <a16:creationId xmlns:a16="http://schemas.microsoft.com/office/drawing/2014/main" id="{1FF791E8-D97F-4375-83C4-45474015559C}"/>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TextBox 96">
              <a:extLst>
                <a:ext uri="{FF2B5EF4-FFF2-40B4-BE49-F238E27FC236}">
                  <a16:creationId xmlns:a16="http://schemas.microsoft.com/office/drawing/2014/main" id="{AFD0FF0B-46F6-4992-8583-A9DDDC296D83}"/>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6EFC6C98-92A2-4735-B889-52E9F6530EE2}"/>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EE722B57-1364-4D89-B79A-8683B1390C71}"/>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7EF75906-FBD5-4903-AFD0-D7F3EBDE6805}"/>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47270CB5-F7EE-43C5-B160-D8D162ADCE2E}"/>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102" name="Group 101">
              <a:extLst>
                <a:ext uri="{FF2B5EF4-FFF2-40B4-BE49-F238E27FC236}">
                  <a16:creationId xmlns:a16="http://schemas.microsoft.com/office/drawing/2014/main" id="{3663D75C-ACA4-4FD3-97AF-4E4F2CFD0411}"/>
                </a:ext>
              </a:extLst>
            </p:cNvPr>
            <p:cNvGrpSpPr/>
            <p:nvPr/>
          </p:nvGrpSpPr>
          <p:grpSpPr>
            <a:xfrm>
              <a:off x="1050229" y="4352544"/>
              <a:ext cx="498449" cy="271869"/>
              <a:chOff x="1412647" y="3935518"/>
              <a:chExt cx="498449" cy="271869"/>
            </a:xfrm>
          </p:grpSpPr>
          <p:sp>
            <p:nvSpPr>
              <p:cNvPr id="103" name="TextBox 102">
                <a:extLst>
                  <a:ext uri="{FF2B5EF4-FFF2-40B4-BE49-F238E27FC236}">
                    <a16:creationId xmlns:a16="http://schemas.microsoft.com/office/drawing/2014/main" id="{5ABD8097-3E7D-498B-8F52-FAC951A5543B}"/>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4" name="Straight Connector 103">
                <a:extLst>
                  <a:ext uri="{FF2B5EF4-FFF2-40B4-BE49-F238E27FC236}">
                    <a16:creationId xmlns:a16="http://schemas.microsoft.com/office/drawing/2014/main" id="{DF6232C8-F45F-448C-9FCF-31DA0544B7A2}"/>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B4E3D130-BA25-4A49-9994-48D9C6D96BE8}"/>
                </a:ext>
              </a:extLst>
            </p:cNvPr>
            <p:cNvGrpSpPr/>
            <p:nvPr/>
          </p:nvGrpSpPr>
          <p:grpSpPr>
            <a:xfrm>
              <a:off x="1093510" y="4928616"/>
              <a:ext cx="455168" cy="271869"/>
              <a:chOff x="1455928" y="4378231"/>
              <a:chExt cx="455168" cy="271869"/>
            </a:xfrm>
          </p:grpSpPr>
          <p:sp>
            <p:nvSpPr>
              <p:cNvPr id="106" name="TextBox 105">
                <a:extLst>
                  <a:ext uri="{FF2B5EF4-FFF2-40B4-BE49-F238E27FC236}">
                    <a16:creationId xmlns:a16="http://schemas.microsoft.com/office/drawing/2014/main" id="{1935674C-CAF6-47F1-B748-E3F3028C283D}"/>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7" name="Straight Connector 106">
                <a:extLst>
                  <a:ext uri="{FF2B5EF4-FFF2-40B4-BE49-F238E27FC236}">
                    <a16:creationId xmlns:a16="http://schemas.microsoft.com/office/drawing/2014/main" id="{90366C4A-70D4-458E-97CE-0F45792A3553}"/>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21D761E0-62CF-499F-9E59-41A7D37B126B}"/>
                </a:ext>
              </a:extLst>
            </p:cNvPr>
            <p:cNvGrpSpPr/>
            <p:nvPr/>
          </p:nvGrpSpPr>
          <p:grpSpPr>
            <a:xfrm>
              <a:off x="1093510" y="3200400"/>
              <a:ext cx="455168" cy="271869"/>
              <a:chOff x="1455928" y="3038735"/>
              <a:chExt cx="455168" cy="271869"/>
            </a:xfrm>
          </p:grpSpPr>
          <p:cxnSp>
            <p:nvCxnSpPr>
              <p:cNvPr id="109" name="Straight Connector 108">
                <a:extLst>
                  <a:ext uri="{FF2B5EF4-FFF2-40B4-BE49-F238E27FC236}">
                    <a16:creationId xmlns:a16="http://schemas.microsoft.com/office/drawing/2014/main" id="{A2F6287F-D11D-41CF-9CEB-2CCD64536DC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0C6A9CFF-164F-4752-BAFB-95168617C5B8}"/>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11" name="Group 110">
              <a:extLst>
                <a:ext uri="{FF2B5EF4-FFF2-40B4-BE49-F238E27FC236}">
                  <a16:creationId xmlns:a16="http://schemas.microsoft.com/office/drawing/2014/main" id="{BB045A93-F58E-4D27-AAED-83153C40D261}"/>
                </a:ext>
              </a:extLst>
            </p:cNvPr>
            <p:cNvGrpSpPr/>
            <p:nvPr/>
          </p:nvGrpSpPr>
          <p:grpSpPr>
            <a:xfrm>
              <a:off x="1093510" y="3776472"/>
              <a:ext cx="455168" cy="271869"/>
              <a:chOff x="1455928" y="3493741"/>
              <a:chExt cx="455168" cy="271869"/>
            </a:xfrm>
          </p:grpSpPr>
          <p:sp>
            <p:nvSpPr>
              <p:cNvPr id="112" name="TextBox 111">
                <a:extLst>
                  <a:ext uri="{FF2B5EF4-FFF2-40B4-BE49-F238E27FC236}">
                    <a16:creationId xmlns:a16="http://schemas.microsoft.com/office/drawing/2014/main" id="{2C1AA8EF-4A06-444C-B55A-A608C09B7AFF}"/>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3" name="Straight Connector 112">
                <a:extLst>
                  <a:ext uri="{FF2B5EF4-FFF2-40B4-BE49-F238E27FC236}">
                    <a16:creationId xmlns:a16="http://schemas.microsoft.com/office/drawing/2014/main" id="{92514D30-D1DB-40CC-825D-D95EE59F7849}"/>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EDEB8FA6-67C1-4E94-A494-281BCAA46C29}"/>
                </a:ext>
              </a:extLst>
            </p:cNvPr>
            <p:cNvGrpSpPr/>
            <p:nvPr/>
          </p:nvGrpSpPr>
          <p:grpSpPr>
            <a:xfrm>
              <a:off x="1093510" y="2624328"/>
              <a:ext cx="455168" cy="271869"/>
              <a:chOff x="1455928" y="2606040"/>
              <a:chExt cx="455168" cy="271869"/>
            </a:xfrm>
          </p:grpSpPr>
          <p:sp>
            <p:nvSpPr>
              <p:cNvPr id="115" name="TextBox 114">
                <a:extLst>
                  <a:ext uri="{FF2B5EF4-FFF2-40B4-BE49-F238E27FC236}">
                    <a16:creationId xmlns:a16="http://schemas.microsoft.com/office/drawing/2014/main" id="{97EB9E21-9EB9-407B-8BC9-64AED257E25D}"/>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64065B8C-E653-4A00-878A-7322E4E48D26}"/>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7" name="TextBox 116">
              <a:extLst>
                <a:ext uri="{FF2B5EF4-FFF2-40B4-BE49-F238E27FC236}">
                  <a16:creationId xmlns:a16="http://schemas.microsoft.com/office/drawing/2014/main" id="{1F452542-1912-44CD-8016-CC5D8FD800D2}"/>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8" name="object 10">
              <a:extLst>
                <a:ext uri="{FF2B5EF4-FFF2-40B4-BE49-F238E27FC236}">
                  <a16:creationId xmlns:a16="http://schemas.microsoft.com/office/drawing/2014/main" id="{65DE1C4A-7AB9-4D36-AD97-E74E1A18D8F8}"/>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19" name="Group 118">
              <a:extLst>
                <a:ext uri="{FF2B5EF4-FFF2-40B4-BE49-F238E27FC236}">
                  <a16:creationId xmlns:a16="http://schemas.microsoft.com/office/drawing/2014/main" id="{3E7B0069-F8E9-4D98-A681-463DB9304CB9}"/>
                </a:ext>
              </a:extLst>
            </p:cNvPr>
            <p:cNvGrpSpPr/>
            <p:nvPr/>
          </p:nvGrpSpPr>
          <p:grpSpPr>
            <a:xfrm>
              <a:off x="1050229" y="4059936"/>
              <a:ext cx="498449" cy="271869"/>
              <a:chOff x="1412647" y="3736802"/>
              <a:chExt cx="498449" cy="271869"/>
            </a:xfrm>
          </p:grpSpPr>
          <p:sp>
            <p:nvSpPr>
              <p:cNvPr id="120" name="TextBox 119">
                <a:extLst>
                  <a:ext uri="{FF2B5EF4-FFF2-40B4-BE49-F238E27FC236}">
                    <a16:creationId xmlns:a16="http://schemas.microsoft.com/office/drawing/2014/main" id="{3CA8ACB3-2FA8-4CDB-B905-1CF375AED3F8}"/>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1" name="Straight Connector 120">
                <a:extLst>
                  <a:ext uri="{FF2B5EF4-FFF2-40B4-BE49-F238E27FC236}">
                    <a16:creationId xmlns:a16="http://schemas.microsoft.com/office/drawing/2014/main" id="{9B588EF5-FD7C-4FE4-AA8A-6669BB792A12}"/>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ECD8D93A-3710-4B4D-8BE6-E8C74BEDA868}"/>
                </a:ext>
              </a:extLst>
            </p:cNvPr>
            <p:cNvGrpSpPr/>
            <p:nvPr/>
          </p:nvGrpSpPr>
          <p:grpSpPr>
            <a:xfrm>
              <a:off x="1093510" y="4636008"/>
              <a:ext cx="455168" cy="271869"/>
              <a:chOff x="1093510" y="4892040"/>
              <a:chExt cx="455168" cy="271869"/>
            </a:xfrm>
          </p:grpSpPr>
          <p:sp>
            <p:nvSpPr>
              <p:cNvPr id="123" name="TextBox 122">
                <a:extLst>
                  <a:ext uri="{FF2B5EF4-FFF2-40B4-BE49-F238E27FC236}">
                    <a16:creationId xmlns:a16="http://schemas.microsoft.com/office/drawing/2014/main" id="{DED42A11-CFB0-40D3-AE57-4161EC5323B5}"/>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4" name="Straight Connector 123">
                <a:extLst>
                  <a:ext uri="{FF2B5EF4-FFF2-40B4-BE49-F238E27FC236}">
                    <a16:creationId xmlns:a16="http://schemas.microsoft.com/office/drawing/2014/main" id="{4CFF1082-4B2F-4185-95DD-07BF9A170C9C}"/>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6DB0CD09-0AC5-4C58-BB91-6BABEB00D9A8}"/>
                </a:ext>
              </a:extLst>
            </p:cNvPr>
            <p:cNvGrpSpPr/>
            <p:nvPr/>
          </p:nvGrpSpPr>
          <p:grpSpPr>
            <a:xfrm>
              <a:off x="1093510" y="2907792"/>
              <a:ext cx="455168" cy="271869"/>
              <a:chOff x="1455928" y="2840019"/>
              <a:chExt cx="455168" cy="271869"/>
            </a:xfrm>
          </p:grpSpPr>
          <p:cxnSp>
            <p:nvCxnSpPr>
              <p:cNvPr id="126" name="Straight Connector 125">
                <a:extLst>
                  <a:ext uri="{FF2B5EF4-FFF2-40B4-BE49-F238E27FC236}">
                    <a16:creationId xmlns:a16="http://schemas.microsoft.com/office/drawing/2014/main" id="{F6C7F8B9-78FA-4D69-818C-80D85034484D}"/>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CBFE711A-7768-41A8-9A96-EAE41229208B}"/>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28" name="Group 127">
              <a:extLst>
                <a:ext uri="{FF2B5EF4-FFF2-40B4-BE49-F238E27FC236}">
                  <a16:creationId xmlns:a16="http://schemas.microsoft.com/office/drawing/2014/main" id="{F51C0C7D-C936-4A61-828A-92F638B2B273}"/>
                </a:ext>
              </a:extLst>
            </p:cNvPr>
            <p:cNvGrpSpPr/>
            <p:nvPr/>
          </p:nvGrpSpPr>
          <p:grpSpPr>
            <a:xfrm>
              <a:off x="1093510" y="3483864"/>
              <a:ext cx="455168" cy="271869"/>
              <a:chOff x="1455928" y="3295025"/>
              <a:chExt cx="455168" cy="271869"/>
            </a:xfrm>
          </p:grpSpPr>
          <p:sp>
            <p:nvSpPr>
              <p:cNvPr id="129" name="TextBox 128">
                <a:extLst>
                  <a:ext uri="{FF2B5EF4-FFF2-40B4-BE49-F238E27FC236}">
                    <a16:creationId xmlns:a16="http://schemas.microsoft.com/office/drawing/2014/main" id="{FB2E852E-C958-436B-9BB2-193FAE5B7C90}"/>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0" name="Straight Connector 129">
                <a:extLst>
                  <a:ext uri="{FF2B5EF4-FFF2-40B4-BE49-F238E27FC236}">
                    <a16:creationId xmlns:a16="http://schemas.microsoft.com/office/drawing/2014/main" id="{511ACBF5-18C6-401A-9B65-7CBB6C7B2986}"/>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1138B434-CF70-4F3C-BBE7-4A67C44183A7}"/>
                </a:ext>
              </a:extLst>
            </p:cNvPr>
            <p:cNvGrpSpPr/>
            <p:nvPr/>
          </p:nvGrpSpPr>
          <p:grpSpPr>
            <a:xfrm>
              <a:off x="1009181" y="2331720"/>
              <a:ext cx="539497" cy="271869"/>
              <a:chOff x="1371599" y="2407324"/>
              <a:chExt cx="539497" cy="271869"/>
            </a:xfrm>
          </p:grpSpPr>
          <p:sp>
            <p:nvSpPr>
              <p:cNvPr id="132" name="TextBox 131">
                <a:extLst>
                  <a:ext uri="{FF2B5EF4-FFF2-40B4-BE49-F238E27FC236}">
                    <a16:creationId xmlns:a16="http://schemas.microsoft.com/office/drawing/2014/main" id="{1083BAB1-2387-4A8D-99BC-2935EF534257}"/>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08597EA5-EE68-446F-82B1-D499B6A6474B}"/>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5" name="object 54">
              <a:extLst>
                <a:ext uri="{FF2B5EF4-FFF2-40B4-BE49-F238E27FC236}">
                  <a16:creationId xmlns:a16="http://schemas.microsoft.com/office/drawing/2014/main" id="{74E6CFF5-6D1F-4E04-8E00-D6BC36541CDB}"/>
                </a:ext>
              </a:extLst>
            </p:cNvPr>
            <p:cNvSpPr/>
            <p:nvPr/>
          </p:nvSpPr>
          <p:spPr>
            <a:xfrm>
              <a:off x="1828800" y="2460890"/>
              <a:ext cx="548640" cy="5486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7">
              <a:extLst>
                <a:ext uri="{FF2B5EF4-FFF2-40B4-BE49-F238E27FC236}">
                  <a16:creationId xmlns:a16="http://schemas.microsoft.com/office/drawing/2014/main" id="{B4540D9E-A019-4656-8F6E-6B9705119F23}"/>
                </a:ext>
              </a:extLst>
            </p:cNvPr>
            <p:cNvSpPr/>
            <p:nvPr/>
          </p:nvSpPr>
          <p:spPr>
            <a:xfrm>
              <a:off x="1828800" y="3183924"/>
              <a:ext cx="548640" cy="27432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object 58">
              <a:extLst>
                <a:ext uri="{FF2B5EF4-FFF2-40B4-BE49-F238E27FC236}">
                  <a16:creationId xmlns:a16="http://schemas.microsoft.com/office/drawing/2014/main" id="{01F1B82A-D32D-4B19-90B3-1717411D2FCF}"/>
                </a:ext>
              </a:extLst>
            </p:cNvPr>
            <p:cNvSpPr/>
            <p:nvPr/>
          </p:nvSpPr>
          <p:spPr>
            <a:xfrm>
              <a:off x="1828800" y="3457998"/>
              <a:ext cx="548640" cy="189280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CEF7C714-EB2D-4608-894B-02205A429AAB}"/>
                </a:ext>
              </a:extLst>
            </p:cNvPr>
            <p:cNvSpPr/>
            <p:nvPr/>
          </p:nvSpPr>
          <p:spPr>
            <a:xfrm>
              <a:off x="27432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55">
              <a:extLst>
                <a:ext uri="{FF2B5EF4-FFF2-40B4-BE49-F238E27FC236}">
                  <a16:creationId xmlns:a16="http://schemas.microsoft.com/office/drawing/2014/main" id="{52481ABF-55D8-48A6-A20A-849988572642}"/>
                </a:ext>
              </a:extLst>
            </p:cNvPr>
            <p:cNvSpPr/>
            <p:nvPr/>
          </p:nvSpPr>
          <p:spPr>
            <a:xfrm>
              <a:off x="2743200" y="2516274"/>
              <a:ext cx="548640" cy="34747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4">
              <a:extLst>
                <a:ext uri="{FF2B5EF4-FFF2-40B4-BE49-F238E27FC236}">
                  <a16:creationId xmlns:a16="http://schemas.microsoft.com/office/drawing/2014/main" id="{54629374-0544-4641-AFBD-D22490174CAC}"/>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5">
              <a:extLst>
                <a:ext uri="{FF2B5EF4-FFF2-40B4-BE49-F238E27FC236}">
                  <a16:creationId xmlns:a16="http://schemas.microsoft.com/office/drawing/2014/main" id="{5FDDA73E-71E0-4EC6-9CFB-EF33B418562D}"/>
                </a:ext>
              </a:extLst>
            </p:cNvPr>
            <p:cNvSpPr/>
            <p:nvPr/>
          </p:nvSpPr>
          <p:spPr>
            <a:xfrm>
              <a:off x="3657600" y="2514782"/>
              <a:ext cx="548640" cy="3383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4">
              <a:extLst>
                <a:ext uri="{FF2B5EF4-FFF2-40B4-BE49-F238E27FC236}">
                  <a16:creationId xmlns:a16="http://schemas.microsoft.com/office/drawing/2014/main" id="{71428F20-BB38-4C31-8C49-339DD3BC3E5E}"/>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4">
              <a:extLst>
                <a:ext uri="{FF2B5EF4-FFF2-40B4-BE49-F238E27FC236}">
                  <a16:creationId xmlns:a16="http://schemas.microsoft.com/office/drawing/2014/main" id="{D562F80B-1B03-43AC-88B7-FC2E85084B41}"/>
                </a:ext>
              </a:extLst>
            </p:cNvPr>
            <p:cNvSpPr/>
            <p:nvPr/>
          </p:nvSpPr>
          <p:spPr>
            <a:xfrm>
              <a:off x="5486400" y="2459736"/>
              <a:ext cx="548640" cy="5486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18471D29-CC44-433B-9288-6CE51D0DF74D}"/>
                </a:ext>
              </a:extLst>
            </p:cNvPr>
            <p:cNvSpPr/>
            <p:nvPr/>
          </p:nvSpPr>
          <p:spPr>
            <a:xfrm>
              <a:off x="5486400" y="2514782"/>
              <a:ext cx="548640" cy="26517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7">
              <a:extLst>
                <a:ext uri="{FF2B5EF4-FFF2-40B4-BE49-F238E27FC236}">
                  <a16:creationId xmlns:a16="http://schemas.microsoft.com/office/drawing/2014/main" id="{0D2E9EEA-C16C-468E-86BE-4B1682E7D15B}"/>
                </a:ext>
              </a:extLst>
            </p:cNvPr>
            <p:cNvSpPr/>
            <p:nvPr/>
          </p:nvSpPr>
          <p:spPr>
            <a:xfrm>
              <a:off x="5486400" y="2952665"/>
              <a:ext cx="548640" cy="26517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F52BB474-6386-46EF-A965-828D851299A6}"/>
                </a:ext>
              </a:extLst>
            </p:cNvPr>
            <p:cNvSpPr/>
            <p:nvPr/>
          </p:nvSpPr>
          <p:spPr>
            <a:xfrm>
              <a:off x="1828800" y="2514600"/>
              <a:ext cx="548640" cy="36576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7">
              <a:extLst>
                <a:ext uri="{FF2B5EF4-FFF2-40B4-BE49-F238E27FC236}">
                  <a16:creationId xmlns:a16="http://schemas.microsoft.com/office/drawing/2014/main" id="{A6726253-1954-484E-9496-5D50B80A9CBB}"/>
                </a:ext>
              </a:extLst>
            </p:cNvPr>
            <p:cNvSpPr/>
            <p:nvPr/>
          </p:nvSpPr>
          <p:spPr>
            <a:xfrm>
              <a:off x="4572000" y="3024052"/>
              <a:ext cx="548640" cy="28346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7">
              <a:extLst>
                <a:ext uri="{FF2B5EF4-FFF2-40B4-BE49-F238E27FC236}">
                  <a16:creationId xmlns:a16="http://schemas.microsoft.com/office/drawing/2014/main" id="{B24A8C1B-A4EE-466D-AEE8-80DB14247536}"/>
                </a:ext>
              </a:extLst>
            </p:cNvPr>
            <p:cNvSpPr/>
            <p:nvPr/>
          </p:nvSpPr>
          <p:spPr>
            <a:xfrm>
              <a:off x="3657600" y="3049700"/>
              <a:ext cx="548640" cy="28346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81EBEE1A-F833-408B-A7F4-7BA8C3C852FE}"/>
                </a:ext>
              </a:extLst>
            </p:cNvPr>
            <p:cNvSpPr/>
            <p:nvPr/>
          </p:nvSpPr>
          <p:spPr>
            <a:xfrm>
              <a:off x="4572000" y="2513894"/>
              <a:ext cx="548640" cy="31089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81535114-E15D-49C1-8A86-8C90B109AE2A}"/>
                </a:ext>
              </a:extLst>
            </p:cNvPr>
            <p:cNvSpPr/>
            <p:nvPr/>
          </p:nvSpPr>
          <p:spPr>
            <a:xfrm>
              <a:off x="3657600" y="3334680"/>
              <a:ext cx="548640" cy="202082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8">
              <a:extLst>
                <a:ext uri="{FF2B5EF4-FFF2-40B4-BE49-F238E27FC236}">
                  <a16:creationId xmlns:a16="http://schemas.microsoft.com/office/drawing/2014/main" id="{F07E2D44-C61D-426F-9731-EE1F672C1866}"/>
                </a:ext>
              </a:extLst>
            </p:cNvPr>
            <p:cNvSpPr/>
            <p:nvPr/>
          </p:nvSpPr>
          <p:spPr>
            <a:xfrm>
              <a:off x="5486400" y="3211255"/>
              <a:ext cx="548640" cy="214884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6">
              <a:extLst>
                <a:ext uri="{FF2B5EF4-FFF2-40B4-BE49-F238E27FC236}">
                  <a16:creationId xmlns:a16="http://schemas.microsoft.com/office/drawing/2014/main" id="{D2438978-0998-42C8-82AE-E4F8AF34E134}"/>
                </a:ext>
              </a:extLst>
            </p:cNvPr>
            <p:cNvSpPr/>
            <p:nvPr/>
          </p:nvSpPr>
          <p:spPr>
            <a:xfrm>
              <a:off x="2743200" y="3098809"/>
              <a:ext cx="548640" cy="28346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6">
              <a:extLst>
                <a:ext uri="{FF2B5EF4-FFF2-40B4-BE49-F238E27FC236}">
                  <a16:creationId xmlns:a16="http://schemas.microsoft.com/office/drawing/2014/main" id="{A2C973D7-C8BB-462A-8321-4B8DE840D17B}"/>
                </a:ext>
              </a:extLst>
            </p:cNvPr>
            <p:cNvSpPr/>
            <p:nvPr/>
          </p:nvSpPr>
          <p:spPr>
            <a:xfrm>
              <a:off x="2743200" y="2856764"/>
              <a:ext cx="548640" cy="2468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755A1272-AF71-4E35-89BF-F16349E285E4}"/>
                </a:ext>
              </a:extLst>
            </p:cNvPr>
            <p:cNvSpPr/>
            <p:nvPr/>
          </p:nvSpPr>
          <p:spPr>
            <a:xfrm>
              <a:off x="3657600" y="2853588"/>
              <a:ext cx="548640" cy="20116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F1D527A0-0C8A-40C7-961F-296D4E32E9E6}"/>
                </a:ext>
              </a:extLst>
            </p:cNvPr>
            <p:cNvSpPr/>
            <p:nvPr/>
          </p:nvSpPr>
          <p:spPr>
            <a:xfrm>
              <a:off x="5486400" y="2778504"/>
              <a:ext cx="548640" cy="17373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6">
              <a:extLst>
                <a:ext uri="{FF2B5EF4-FFF2-40B4-BE49-F238E27FC236}">
                  <a16:creationId xmlns:a16="http://schemas.microsoft.com/office/drawing/2014/main" id="{2A13DBA3-1630-4006-A5B7-5E9B8B3FB86B}"/>
                </a:ext>
              </a:extLst>
            </p:cNvPr>
            <p:cNvSpPr/>
            <p:nvPr/>
          </p:nvSpPr>
          <p:spPr>
            <a:xfrm>
              <a:off x="1828800" y="2880576"/>
              <a:ext cx="548640" cy="30175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93717BDE-78DD-4109-AF26-3B0E35504C48}"/>
                </a:ext>
              </a:extLst>
            </p:cNvPr>
            <p:cNvSpPr/>
            <p:nvPr/>
          </p:nvSpPr>
          <p:spPr>
            <a:xfrm>
              <a:off x="4572000" y="2822183"/>
              <a:ext cx="548640" cy="20116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74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8">
              <a:extLst>
                <a:ext uri="{FF2B5EF4-FFF2-40B4-BE49-F238E27FC236}">
                  <a16:creationId xmlns:a16="http://schemas.microsoft.com/office/drawing/2014/main" id="{414BD868-8349-4F86-850B-AD9577657037}"/>
                </a:ext>
              </a:extLst>
            </p:cNvPr>
            <p:cNvSpPr/>
            <p:nvPr/>
          </p:nvSpPr>
          <p:spPr>
            <a:xfrm>
              <a:off x="2743200" y="3377968"/>
              <a:ext cx="548640" cy="198424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8">
              <a:extLst>
                <a:ext uri="{FF2B5EF4-FFF2-40B4-BE49-F238E27FC236}">
                  <a16:creationId xmlns:a16="http://schemas.microsoft.com/office/drawing/2014/main" id="{8A820E79-1DEF-409B-A0C9-782B52072C7E}"/>
                </a:ext>
              </a:extLst>
            </p:cNvPr>
            <p:cNvSpPr/>
            <p:nvPr/>
          </p:nvSpPr>
          <p:spPr>
            <a:xfrm>
              <a:off x="4572000" y="3299504"/>
              <a:ext cx="548640" cy="205740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60" name="Straight Connector 159">
              <a:extLst>
                <a:ext uri="{FF2B5EF4-FFF2-40B4-BE49-F238E27FC236}">
                  <a16:creationId xmlns:a16="http://schemas.microsoft.com/office/drawing/2014/main" id="{21870B4F-FD0D-43F6-BF46-F5A49B6FCE06}"/>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6171302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western and central Europe and North America,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A787F47C-76A9-4C55-91B5-6FD68CBC9A81}"/>
              </a:ext>
            </a:extLst>
          </p:cNvPr>
          <p:cNvGrpSpPr/>
          <p:nvPr/>
        </p:nvGrpSpPr>
        <p:grpSpPr>
          <a:xfrm>
            <a:off x="411480" y="2240280"/>
            <a:ext cx="11567160" cy="4314408"/>
            <a:chOff x="411480" y="2240280"/>
            <a:chExt cx="11567160" cy="4314408"/>
          </a:xfrm>
        </p:grpSpPr>
        <p:sp>
          <p:nvSpPr>
            <p:cNvPr id="115" name="Rectangle 114">
              <a:extLst>
                <a:ext uri="{FF2B5EF4-FFF2-40B4-BE49-F238E27FC236}">
                  <a16:creationId xmlns:a16="http://schemas.microsoft.com/office/drawing/2014/main" id="{7121801A-ED41-4AC4-8D46-20287EFD8BFE}"/>
                </a:ext>
              </a:extLst>
            </p:cNvPr>
            <p:cNvSpPr/>
            <p:nvPr/>
          </p:nvSpPr>
          <p:spPr>
            <a:xfrm>
              <a:off x="630936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Rectangle 115">
              <a:extLst>
                <a:ext uri="{FF2B5EF4-FFF2-40B4-BE49-F238E27FC236}">
                  <a16:creationId xmlns:a16="http://schemas.microsoft.com/office/drawing/2014/main" id="{F259D5D6-52AC-4174-9116-7F255D7F2640}"/>
                </a:ext>
              </a:extLst>
            </p:cNvPr>
            <p:cNvSpPr/>
            <p:nvPr/>
          </p:nvSpPr>
          <p:spPr>
            <a:xfrm>
              <a:off x="457200" y="2514600"/>
              <a:ext cx="5623560" cy="3657600"/>
            </a:xfrm>
            <a:prstGeom prst="rect">
              <a:avLst/>
            </a:prstGeom>
            <a:solidFill>
              <a:srgbClr val="F8F8F8"/>
            </a:solidFill>
            <a:ln w="3175">
              <a:solidFill>
                <a:srgbClr val="B2B2B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D57BFDA5-567E-422D-B768-BCEA90E0C4DF}"/>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113" name="object 71">
              <a:extLst>
                <a:ext uri="{FF2B5EF4-FFF2-40B4-BE49-F238E27FC236}">
                  <a16:creationId xmlns:a16="http://schemas.microsoft.com/office/drawing/2014/main" id="{FD09C1F9-5901-466A-80AD-D145A9D57ED9}"/>
                </a:ext>
              </a:extLst>
            </p:cNvPr>
            <p:cNvSpPr txBox="1"/>
            <p:nvPr/>
          </p:nvSpPr>
          <p:spPr>
            <a:xfrm>
              <a:off x="1670818" y="2240280"/>
              <a:ext cx="3196324" cy="215444"/>
            </a:xfrm>
            <a:prstGeom prst="rect">
              <a:avLst/>
            </a:prstGeom>
          </p:spPr>
          <p:txBody>
            <a:bodyPr vert="horz" wrap="none" lIns="0" tIns="0" rIns="0" bIns="0" rtlCol="0" anchor="ctr">
              <a:spAutoFit/>
            </a:bodyPr>
            <a:lstStyle/>
            <a:p>
              <a:pPr marL="0" marR="0" lvl="0" indent="0" algn="ctr" defTabSz="914400" rtl="0" eaLnBrk="1" fontAlgn="base" latinLnBrk="0" hangingPunct="1">
                <a:spcBef>
                  <a:spcPct val="0"/>
                </a:spcBef>
                <a:spcAft>
                  <a:spcPct val="0"/>
                </a:spcAft>
                <a:buClrTx/>
                <a:buSzTx/>
                <a:buFontTx/>
                <a:buNone/>
                <a:tabLst/>
                <a:defRPr/>
              </a:pPr>
              <a:r>
                <a:rPr lang="en-US" sz="1400" b="0" i="0" u="none" strike="noStrike" baseline="0" dirty="0">
                  <a:latin typeface="Arial" panose="020B0604020202020204" pitchFamily="34" charset="0"/>
                  <a:cs typeface="Arial" panose="020B0604020202020204" pitchFamily="34" charset="0"/>
                </a:rPr>
                <a:t>Women (aged 15+ years) living with HIV</a:t>
              </a:r>
              <a:endParaRPr kumimoji="0" sz="1400" b="0" i="0" u="none" strike="noStrike" kern="1200" cap="none" spc="0" normalizeH="0" baseline="0" noProof="0" dirty="0">
                <a:ln>
                  <a:noFill/>
                </a:ln>
                <a:effectLst/>
                <a:uLnTx/>
                <a:uFillTx/>
                <a:latin typeface="Arial" panose="020B0604020202020204" pitchFamily="34" charset="0"/>
                <a:ea typeface="ＭＳ Ｐゴシック" pitchFamily="34" charset="-128"/>
                <a:cs typeface="Arial" panose="020B0604020202020204" pitchFamily="34" charset="0"/>
              </a:endParaRPr>
            </a:p>
          </p:txBody>
        </p:sp>
        <p:sp>
          <p:nvSpPr>
            <p:cNvPr id="114" name="object 71">
              <a:extLst>
                <a:ext uri="{FF2B5EF4-FFF2-40B4-BE49-F238E27FC236}">
                  <a16:creationId xmlns:a16="http://schemas.microsoft.com/office/drawing/2014/main" id="{BCF87BB3-1FC2-4A07-B4D4-1FC325BC3E9E}"/>
                </a:ext>
              </a:extLst>
            </p:cNvPr>
            <p:cNvSpPr txBox="1"/>
            <p:nvPr/>
          </p:nvSpPr>
          <p:spPr>
            <a:xfrm>
              <a:off x="6309360" y="2240280"/>
              <a:ext cx="5623560" cy="215444"/>
            </a:xfrm>
            <a:prstGeom prst="rect">
              <a:avLst/>
            </a:prstGeom>
          </p:spPr>
          <p:txBody>
            <a:bodyPr vert="horz" wrap="none" lIns="0" tIns="0" rIns="0" bIns="0" rtlCol="0" anchor="ctr">
              <a:spAutoFit/>
            </a:bodyPr>
            <a:lstStyle>
              <a:defPPr>
                <a:defRPr lang="LID4096"/>
              </a:defPPr>
              <a:lvl1pPr marR="0" lvl="0" indent="0" fontAlgn="base">
                <a:spcBef>
                  <a:spcPct val="0"/>
                </a:spcBef>
                <a:spcAft>
                  <a:spcPct val="0"/>
                </a:spcAft>
                <a:buClrTx/>
                <a:buSzTx/>
                <a:buFontTx/>
                <a:buNone/>
                <a:tabLst/>
                <a:defRPr sz="1400" b="0" i="0" u="none" strike="noStrike" baseline="0">
                  <a:latin typeface="Arial" panose="020B0604020202020204" pitchFamily="34" charset="0"/>
                  <a:cs typeface="Arial" panose="020B0604020202020204" pitchFamily="34" charset="0"/>
                </a:defRPr>
              </a:lvl1pPr>
            </a:lstStyle>
            <a:p>
              <a:pPr algn="ctr"/>
              <a:r>
                <a:rPr lang="en-US" dirty="0"/>
                <a:t>Men (aged 15+ years) living with HIV</a:t>
              </a:r>
              <a:endParaRPr dirty="0"/>
            </a:p>
          </p:txBody>
        </p:sp>
        <p:sp>
          <p:nvSpPr>
            <p:cNvPr id="117" name="object 10">
              <a:extLst>
                <a:ext uri="{FF2B5EF4-FFF2-40B4-BE49-F238E27FC236}">
                  <a16:creationId xmlns:a16="http://schemas.microsoft.com/office/drawing/2014/main" id="{E7D35C9D-702A-412F-80CC-D75DBD502418}"/>
                </a:ext>
              </a:extLst>
            </p:cNvPr>
            <p:cNvSpPr txBox="1"/>
            <p:nvPr/>
          </p:nvSpPr>
          <p:spPr>
            <a:xfrm>
              <a:off x="411480" y="3502152"/>
              <a:ext cx="345544" cy="103489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9" name="object 27">
              <a:extLst>
                <a:ext uri="{FF2B5EF4-FFF2-40B4-BE49-F238E27FC236}">
                  <a16:creationId xmlns:a16="http://schemas.microsoft.com/office/drawing/2014/main" id="{07071A75-0BB3-4C97-B545-799506F902B3}"/>
                </a:ext>
              </a:extLst>
            </p:cNvPr>
            <p:cNvSpPr txBox="1"/>
            <p:nvPr/>
          </p:nvSpPr>
          <p:spPr>
            <a:xfrm>
              <a:off x="164592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20" name="object 34">
              <a:extLst>
                <a:ext uri="{FF2B5EF4-FFF2-40B4-BE49-F238E27FC236}">
                  <a16:creationId xmlns:a16="http://schemas.microsoft.com/office/drawing/2014/main" id="{DE4FD669-6200-41F5-8862-77E099296D8F}"/>
                </a:ext>
              </a:extLst>
            </p:cNvPr>
            <p:cNvSpPr txBox="1"/>
            <p:nvPr/>
          </p:nvSpPr>
          <p:spPr>
            <a:xfrm>
              <a:off x="22143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91</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1" name="Rectangle 120">
              <a:extLst>
                <a:ext uri="{FF2B5EF4-FFF2-40B4-BE49-F238E27FC236}">
                  <a16:creationId xmlns:a16="http://schemas.microsoft.com/office/drawing/2014/main" id="{CF89D495-4E0C-4C91-98F3-BD298C14E223}"/>
                </a:ext>
              </a:extLst>
            </p:cNvPr>
            <p:cNvSpPr/>
            <p:nvPr/>
          </p:nvSpPr>
          <p:spPr>
            <a:xfrm>
              <a:off x="1874520" y="2993895"/>
              <a:ext cx="274320" cy="2103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ectangle 122">
              <a:extLst>
                <a:ext uri="{FF2B5EF4-FFF2-40B4-BE49-F238E27FC236}">
                  <a16:creationId xmlns:a16="http://schemas.microsoft.com/office/drawing/2014/main" id="{6169FB97-8553-4B64-B9E4-B4F0065FF186}"/>
                </a:ext>
              </a:extLst>
            </p:cNvPr>
            <p:cNvSpPr/>
            <p:nvPr/>
          </p:nvSpPr>
          <p:spPr>
            <a:xfrm>
              <a:off x="1874520" y="3199127"/>
              <a:ext cx="274320" cy="210312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object 28">
              <a:extLst>
                <a:ext uri="{FF2B5EF4-FFF2-40B4-BE49-F238E27FC236}">
                  <a16:creationId xmlns:a16="http://schemas.microsoft.com/office/drawing/2014/main" id="{EE37EF1D-34C2-4914-9985-5F3F487090F4}"/>
                </a:ext>
              </a:extLst>
            </p:cNvPr>
            <p:cNvSpPr txBox="1"/>
            <p:nvPr/>
          </p:nvSpPr>
          <p:spPr>
            <a:xfrm>
              <a:off x="310896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26" name="object 34">
              <a:extLst>
                <a:ext uri="{FF2B5EF4-FFF2-40B4-BE49-F238E27FC236}">
                  <a16:creationId xmlns:a16="http://schemas.microsoft.com/office/drawing/2014/main" id="{ED5A8CEF-178D-41C7-870B-67B3CCBB2DB9}"/>
                </a:ext>
              </a:extLst>
            </p:cNvPr>
            <p:cNvSpPr txBox="1"/>
            <p:nvPr/>
          </p:nvSpPr>
          <p:spPr>
            <a:xfrm>
              <a:off x="36773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27" name="Rectangle 126">
              <a:extLst>
                <a:ext uri="{FF2B5EF4-FFF2-40B4-BE49-F238E27FC236}">
                  <a16:creationId xmlns:a16="http://schemas.microsoft.com/office/drawing/2014/main" id="{1F796E6E-9A0C-47EC-8B65-5A93C09C8D52}"/>
                </a:ext>
              </a:extLst>
            </p:cNvPr>
            <p:cNvSpPr/>
            <p:nvPr/>
          </p:nvSpPr>
          <p:spPr>
            <a:xfrm>
              <a:off x="3337560" y="2993895"/>
              <a:ext cx="274320" cy="37233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object 29">
              <a:extLst>
                <a:ext uri="{FF2B5EF4-FFF2-40B4-BE49-F238E27FC236}">
                  <a16:creationId xmlns:a16="http://schemas.microsoft.com/office/drawing/2014/main" id="{B19432EC-E069-4D8A-B2EE-F700A2E0B7A2}"/>
                </a:ext>
              </a:extLst>
            </p:cNvPr>
            <p:cNvSpPr txBox="1"/>
            <p:nvPr/>
          </p:nvSpPr>
          <p:spPr>
            <a:xfrm>
              <a:off x="457200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32" name="object 34">
              <a:extLst>
                <a:ext uri="{FF2B5EF4-FFF2-40B4-BE49-F238E27FC236}">
                  <a16:creationId xmlns:a16="http://schemas.microsoft.com/office/drawing/2014/main" id="{F597B9FD-BB13-4299-AFE3-F3E38882B13C}"/>
                </a:ext>
              </a:extLst>
            </p:cNvPr>
            <p:cNvSpPr txBox="1"/>
            <p:nvPr/>
          </p:nvSpPr>
          <p:spPr>
            <a:xfrm>
              <a:off x="514041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75</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63</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33" name="Rectangle 132">
              <a:extLst>
                <a:ext uri="{FF2B5EF4-FFF2-40B4-BE49-F238E27FC236}">
                  <a16:creationId xmlns:a16="http://schemas.microsoft.com/office/drawing/2014/main" id="{F8E3E614-40A4-407E-95EF-208445B43B18}"/>
                </a:ext>
              </a:extLst>
            </p:cNvPr>
            <p:cNvSpPr/>
            <p:nvPr/>
          </p:nvSpPr>
          <p:spPr>
            <a:xfrm>
              <a:off x="4800600" y="2993895"/>
              <a:ext cx="274320" cy="57607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Rectangle 134">
              <a:extLst>
                <a:ext uri="{FF2B5EF4-FFF2-40B4-BE49-F238E27FC236}">
                  <a16:creationId xmlns:a16="http://schemas.microsoft.com/office/drawing/2014/main" id="{5FF2DC6A-69A4-4E52-9052-487CB6F489C1}"/>
                </a:ext>
              </a:extLst>
            </p:cNvPr>
            <p:cNvSpPr/>
            <p:nvPr/>
          </p:nvSpPr>
          <p:spPr>
            <a:xfrm>
              <a:off x="4800600" y="3564731"/>
              <a:ext cx="274320" cy="173921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bject 27">
              <a:extLst>
                <a:ext uri="{FF2B5EF4-FFF2-40B4-BE49-F238E27FC236}">
                  <a16:creationId xmlns:a16="http://schemas.microsoft.com/office/drawing/2014/main" id="{1A9F8230-604B-4426-BA41-611DB205BF7D}"/>
                </a:ext>
              </a:extLst>
            </p:cNvPr>
            <p:cNvSpPr txBox="1"/>
            <p:nvPr/>
          </p:nvSpPr>
          <p:spPr>
            <a:xfrm>
              <a:off x="7498080" y="53983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38" name="object 31">
              <a:extLst>
                <a:ext uri="{FF2B5EF4-FFF2-40B4-BE49-F238E27FC236}">
                  <a16:creationId xmlns:a16="http://schemas.microsoft.com/office/drawing/2014/main" id="{E8C8F9C9-8395-4524-9854-0745E08935FF}"/>
                </a:ext>
              </a:extLst>
            </p:cNvPr>
            <p:cNvSpPr txBox="1"/>
            <p:nvPr/>
          </p:nvSpPr>
          <p:spPr>
            <a:xfrm>
              <a:off x="8066491" y="2991514"/>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39" name="object 34">
              <a:extLst>
                <a:ext uri="{FF2B5EF4-FFF2-40B4-BE49-F238E27FC236}">
                  <a16:creationId xmlns:a16="http://schemas.microsoft.com/office/drawing/2014/main" id="{6259547D-6852-4CC1-8580-1F9EF0D22CAC}"/>
                </a:ext>
              </a:extLst>
            </p:cNvPr>
            <p:cNvSpPr txBox="1"/>
            <p:nvPr/>
          </p:nvSpPr>
          <p:spPr>
            <a:xfrm>
              <a:off x="806649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0" name="Rectangle 139">
              <a:extLst>
                <a:ext uri="{FF2B5EF4-FFF2-40B4-BE49-F238E27FC236}">
                  <a16:creationId xmlns:a16="http://schemas.microsoft.com/office/drawing/2014/main" id="{BFF6F4D6-7ED1-4CA2-8FF7-24D54BF1531F}"/>
                </a:ext>
              </a:extLst>
            </p:cNvPr>
            <p:cNvSpPr/>
            <p:nvPr/>
          </p:nvSpPr>
          <p:spPr>
            <a:xfrm>
              <a:off x="7726680" y="2877599"/>
              <a:ext cx="274320" cy="2560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Rectangle 140">
              <a:extLst>
                <a:ext uri="{FF2B5EF4-FFF2-40B4-BE49-F238E27FC236}">
                  <a16:creationId xmlns:a16="http://schemas.microsoft.com/office/drawing/2014/main" id="{CE93202D-DEEA-4924-A541-1CC05FF1115F}"/>
                </a:ext>
              </a:extLst>
            </p:cNvPr>
            <p:cNvSpPr/>
            <p:nvPr/>
          </p:nvSpPr>
          <p:spPr>
            <a:xfrm>
              <a:off x="7726680" y="3128961"/>
              <a:ext cx="274320" cy="914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Rectangle 141">
              <a:extLst>
                <a:ext uri="{FF2B5EF4-FFF2-40B4-BE49-F238E27FC236}">
                  <a16:creationId xmlns:a16="http://schemas.microsoft.com/office/drawing/2014/main" id="{1A095308-077C-4922-A5FF-B51491E13A22}"/>
                </a:ext>
              </a:extLst>
            </p:cNvPr>
            <p:cNvSpPr/>
            <p:nvPr/>
          </p:nvSpPr>
          <p:spPr>
            <a:xfrm>
              <a:off x="7726680" y="3144960"/>
              <a:ext cx="274320" cy="215798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object 28">
              <a:extLst>
                <a:ext uri="{FF2B5EF4-FFF2-40B4-BE49-F238E27FC236}">
                  <a16:creationId xmlns:a16="http://schemas.microsoft.com/office/drawing/2014/main" id="{B4F7DC88-477F-4384-A6D3-D9EB0FC667C5}"/>
                </a:ext>
              </a:extLst>
            </p:cNvPr>
            <p:cNvSpPr txBox="1"/>
            <p:nvPr/>
          </p:nvSpPr>
          <p:spPr>
            <a:xfrm>
              <a:off x="8961120" y="539496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46" name="object 34">
              <a:extLst>
                <a:ext uri="{FF2B5EF4-FFF2-40B4-BE49-F238E27FC236}">
                  <a16:creationId xmlns:a16="http://schemas.microsoft.com/office/drawing/2014/main" id="{7943B803-2F8D-40C2-877E-D76326F2A6A3}"/>
                </a:ext>
              </a:extLst>
            </p:cNvPr>
            <p:cNvSpPr txBox="1"/>
            <p:nvPr/>
          </p:nvSpPr>
          <p:spPr>
            <a:xfrm>
              <a:off x="952953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83</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47" name="Rectangle 146">
              <a:extLst>
                <a:ext uri="{FF2B5EF4-FFF2-40B4-BE49-F238E27FC236}">
                  <a16:creationId xmlns:a16="http://schemas.microsoft.com/office/drawing/2014/main" id="{CE7305DD-AA61-4723-8F48-18A87F2DE1F0}"/>
                </a:ext>
              </a:extLst>
            </p:cNvPr>
            <p:cNvSpPr/>
            <p:nvPr/>
          </p:nvSpPr>
          <p:spPr>
            <a:xfrm>
              <a:off x="9189720" y="2877599"/>
              <a:ext cx="274320" cy="4297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Rectangle 148">
              <a:extLst>
                <a:ext uri="{FF2B5EF4-FFF2-40B4-BE49-F238E27FC236}">
                  <a16:creationId xmlns:a16="http://schemas.microsoft.com/office/drawing/2014/main" id="{26763A7B-05ED-4D9A-BCFD-C0F415A49AC9}"/>
                </a:ext>
              </a:extLst>
            </p:cNvPr>
            <p:cNvSpPr/>
            <p:nvPr/>
          </p:nvSpPr>
          <p:spPr>
            <a:xfrm>
              <a:off x="9189720" y="3292825"/>
              <a:ext cx="274320" cy="201168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object 29">
              <a:extLst>
                <a:ext uri="{FF2B5EF4-FFF2-40B4-BE49-F238E27FC236}">
                  <a16:creationId xmlns:a16="http://schemas.microsoft.com/office/drawing/2014/main" id="{6EE7F01D-6A79-4B9D-B847-F0D41592F754}"/>
                </a:ext>
              </a:extLst>
            </p:cNvPr>
            <p:cNvSpPr txBox="1"/>
            <p:nvPr/>
          </p:nvSpPr>
          <p:spPr>
            <a:xfrm>
              <a:off x="10424160" y="539332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53" name="object 34">
              <a:extLst>
                <a:ext uri="{FF2B5EF4-FFF2-40B4-BE49-F238E27FC236}">
                  <a16:creationId xmlns:a16="http://schemas.microsoft.com/office/drawing/2014/main" id="{B72B1549-8480-4C88-822E-218FB99C6A29}"/>
                </a:ext>
              </a:extLst>
            </p:cNvPr>
            <p:cNvSpPr txBox="1"/>
            <p:nvPr/>
          </p:nvSpPr>
          <p:spPr>
            <a:xfrm>
              <a:off x="10992571" y="452628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74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61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8</a:t>
              </a:r>
              <a:r>
                <a:rPr lang="en-GB" sz="1100" dirty="0">
                  <a:solidFill>
                    <a:prstClr val="black">
                      <a:lumMod val="75000"/>
                      <a:lumOff val="25000"/>
                    </a:prstClr>
                  </a:solidFill>
                </a:rPr>
                <a:t>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54" name="Rectangle 153">
              <a:extLst>
                <a:ext uri="{FF2B5EF4-FFF2-40B4-BE49-F238E27FC236}">
                  <a16:creationId xmlns:a16="http://schemas.microsoft.com/office/drawing/2014/main" id="{80F728BD-748D-4CCF-8009-D251D4F775D9}"/>
                </a:ext>
              </a:extLst>
            </p:cNvPr>
            <p:cNvSpPr/>
            <p:nvPr/>
          </p:nvSpPr>
          <p:spPr>
            <a:xfrm>
              <a:off x="10652760" y="2877598"/>
              <a:ext cx="274320" cy="630936"/>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ectangle 155">
              <a:extLst>
                <a:ext uri="{FF2B5EF4-FFF2-40B4-BE49-F238E27FC236}">
                  <a16:creationId xmlns:a16="http://schemas.microsoft.com/office/drawing/2014/main" id="{6620AB5E-1288-49C0-A663-6AB7D575D1AF}"/>
                </a:ext>
              </a:extLst>
            </p:cNvPr>
            <p:cNvSpPr/>
            <p:nvPr/>
          </p:nvSpPr>
          <p:spPr>
            <a:xfrm>
              <a:off x="10652760" y="3504153"/>
              <a:ext cx="274320" cy="180094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bject 10">
              <a:extLst>
                <a:ext uri="{FF2B5EF4-FFF2-40B4-BE49-F238E27FC236}">
                  <a16:creationId xmlns:a16="http://schemas.microsoft.com/office/drawing/2014/main" id="{4CE75C3A-7620-4DA1-AAA4-BB0A0F28994D}"/>
                </a:ext>
              </a:extLst>
            </p:cNvPr>
            <p:cNvSpPr txBox="1"/>
            <p:nvPr/>
          </p:nvSpPr>
          <p:spPr>
            <a:xfrm>
              <a:off x="6263640" y="3577833"/>
              <a:ext cx="345544" cy="887422"/>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59" name="Group 158">
              <a:extLst>
                <a:ext uri="{FF2B5EF4-FFF2-40B4-BE49-F238E27FC236}">
                  <a16:creationId xmlns:a16="http://schemas.microsoft.com/office/drawing/2014/main" id="{4392DF89-6F56-41E4-BD8C-247C66DA39FF}"/>
                </a:ext>
              </a:extLst>
            </p:cNvPr>
            <p:cNvGrpSpPr/>
            <p:nvPr/>
          </p:nvGrpSpPr>
          <p:grpSpPr>
            <a:xfrm>
              <a:off x="6490883" y="3739896"/>
              <a:ext cx="841610" cy="259110"/>
              <a:chOff x="6216563" y="3383280"/>
              <a:chExt cx="841610" cy="259110"/>
            </a:xfrm>
          </p:grpSpPr>
          <p:sp>
            <p:nvSpPr>
              <p:cNvPr id="185" name="TextBox 184">
                <a:extLst>
                  <a:ext uri="{FF2B5EF4-FFF2-40B4-BE49-F238E27FC236}">
                    <a16:creationId xmlns:a16="http://schemas.microsoft.com/office/drawing/2014/main" id="{8059BFB9-08A1-4B84-B7D3-923B5AF47057}"/>
                  </a:ext>
                </a:extLst>
              </p:cNvPr>
              <p:cNvSpPr txBox="1"/>
              <p:nvPr/>
            </p:nvSpPr>
            <p:spPr>
              <a:xfrm>
                <a:off x="6216563" y="338328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E1A023E3-B9DC-4E4E-865F-F3DCEBE9884B}"/>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BC09E211-BDB1-497C-8C7F-EA78B7F5C662}"/>
                </a:ext>
              </a:extLst>
            </p:cNvPr>
            <p:cNvGrpSpPr/>
            <p:nvPr/>
          </p:nvGrpSpPr>
          <p:grpSpPr>
            <a:xfrm>
              <a:off x="6604791" y="4032504"/>
              <a:ext cx="727702" cy="259110"/>
              <a:chOff x="6330471" y="3703320"/>
              <a:chExt cx="727702" cy="259110"/>
            </a:xfrm>
          </p:grpSpPr>
          <p:sp>
            <p:nvSpPr>
              <p:cNvPr id="183" name="TextBox 182">
                <a:extLst>
                  <a:ext uri="{FF2B5EF4-FFF2-40B4-BE49-F238E27FC236}">
                    <a16:creationId xmlns:a16="http://schemas.microsoft.com/office/drawing/2014/main" id="{53A4C6A0-0B04-4917-A5AE-BEECA38D0EB2}"/>
                  </a:ext>
                </a:extLst>
              </p:cNvPr>
              <p:cNvSpPr txBox="1"/>
              <p:nvPr/>
            </p:nvSpPr>
            <p:spPr>
              <a:xfrm>
                <a:off x="633047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4" name="Straight Connector 183">
                <a:extLst>
                  <a:ext uri="{FF2B5EF4-FFF2-40B4-BE49-F238E27FC236}">
                    <a16:creationId xmlns:a16="http://schemas.microsoft.com/office/drawing/2014/main" id="{567A962C-F54E-41E6-A30C-9FED0EE5B471}"/>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7739DE92-73D0-42E5-A3A7-95BCE7D2E1A3}"/>
                </a:ext>
              </a:extLst>
            </p:cNvPr>
            <p:cNvGrpSpPr/>
            <p:nvPr/>
          </p:nvGrpSpPr>
          <p:grpSpPr>
            <a:xfrm>
              <a:off x="6604791" y="4599432"/>
              <a:ext cx="727702" cy="259110"/>
              <a:chOff x="6330471" y="4343400"/>
              <a:chExt cx="727702" cy="259110"/>
            </a:xfrm>
          </p:grpSpPr>
          <p:sp>
            <p:nvSpPr>
              <p:cNvPr id="181" name="TextBox 180">
                <a:extLst>
                  <a:ext uri="{FF2B5EF4-FFF2-40B4-BE49-F238E27FC236}">
                    <a16:creationId xmlns:a16="http://schemas.microsoft.com/office/drawing/2014/main" id="{AC2E5E59-3F86-4E86-B623-506A8D59FA9B}"/>
                  </a:ext>
                </a:extLst>
              </p:cNvPr>
              <p:cNvSpPr txBox="1"/>
              <p:nvPr/>
            </p:nvSpPr>
            <p:spPr>
              <a:xfrm>
                <a:off x="633047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38D4B684-3ED7-4B06-A2D9-585866EB9653}"/>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87E9B028-47E1-405B-8BED-41C8BD38E5AD}"/>
                </a:ext>
              </a:extLst>
            </p:cNvPr>
            <p:cNvGrpSpPr/>
            <p:nvPr/>
          </p:nvGrpSpPr>
          <p:grpSpPr>
            <a:xfrm>
              <a:off x="6604791" y="4882896"/>
              <a:ext cx="727702" cy="259110"/>
              <a:chOff x="6330471" y="4663440"/>
              <a:chExt cx="727702" cy="259110"/>
            </a:xfrm>
          </p:grpSpPr>
          <p:sp>
            <p:nvSpPr>
              <p:cNvPr id="179" name="TextBox 178">
                <a:extLst>
                  <a:ext uri="{FF2B5EF4-FFF2-40B4-BE49-F238E27FC236}">
                    <a16:creationId xmlns:a16="http://schemas.microsoft.com/office/drawing/2014/main" id="{E9715314-A771-461C-AFA7-6678128FA7FA}"/>
                  </a:ext>
                </a:extLst>
              </p:cNvPr>
              <p:cNvSpPr txBox="1"/>
              <p:nvPr/>
            </p:nvSpPr>
            <p:spPr>
              <a:xfrm>
                <a:off x="633047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A5E18490-3E63-42ED-AA5D-E0C75B5ACA65}"/>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1262AA6-AD83-4122-8CC0-F42D14B62F6A}"/>
                </a:ext>
              </a:extLst>
            </p:cNvPr>
            <p:cNvGrpSpPr/>
            <p:nvPr/>
          </p:nvGrpSpPr>
          <p:grpSpPr>
            <a:xfrm>
              <a:off x="6487771" y="3172968"/>
              <a:ext cx="844722" cy="259110"/>
              <a:chOff x="6213451" y="2743200"/>
              <a:chExt cx="844722" cy="259110"/>
            </a:xfrm>
          </p:grpSpPr>
          <p:sp>
            <p:nvSpPr>
              <p:cNvPr id="177" name="TextBox 176">
                <a:extLst>
                  <a:ext uri="{FF2B5EF4-FFF2-40B4-BE49-F238E27FC236}">
                    <a16:creationId xmlns:a16="http://schemas.microsoft.com/office/drawing/2014/main" id="{F014D9D6-6649-464E-BE15-A5F344791462}"/>
                  </a:ext>
                </a:extLst>
              </p:cNvPr>
              <p:cNvSpPr txBox="1"/>
              <p:nvPr/>
            </p:nvSpPr>
            <p:spPr>
              <a:xfrm>
                <a:off x="6213451" y="274320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8" name="Straight Connector 177">
                <a:extLst>
                  <a:ext uri="{FF2B5EF4-FFF2-40B4-BE49-F238E27FC236}">
                    <a16:creationId xmlns:a16="http://schemas.microsoft.com/office/drawing/2014/main" id="{EC865F11-A03C-42EF-8FFE-03047B831D4E}"/>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98380371-B9FE-4BDE-8D30-D2F93119EA5D}"/>
                </a:ext>
              </a:extLst>
            </p:cNvPr>
            <p:cNvGrpSpPr/>
            <p:nvPr/>
          </p:nvGrpSpPr>
          <p:grpSpPr>
            <a:xfrm>
              <a:off x="6604791" y="4315968"/>
              <a:ext cx="727702" cy="259110"/>
              <a:chOff x="6330471" y="4023360"/>
              <a:chExt cx="727702" cy="259110"/>
            </a:xfrm>
          </p:grpSpPr>
          <p:sp>
            <p:nvSpPr>
              <p:cNvPr id="175" name="TextBox 174">
                <a:extLst>
                  <a:ext uri="{FF2B5EF4-FFF2-40B4-BE49-F238E27FC236}">
                    <a16:creationId xmlns:a16="http://schemas.microsoft.com/office/drawing/2014/main" id="{142A11B2-1032-4C9C-9D6D-CAC14C2A9DB0}"/>
                  </a:ext>
                </a:extLst>
              </p:cNvPr>
              <p:cNvSpPr txBox="1"/>
              <p:nvPr/>
            </p:nvSpPr>
            <p:spPr>
              <a:xfrm>
                <a:off x="6330471" y="40233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6" name="Straight Connector 175">
                <a:extLst>
                  <a:ext uri="{FF2B5EF4-FFF2-40B4-BE49-F238E27FC236}">
                    <a16:creationId xmlns:a16="http://schemas.microsoft.com/office/drawing/2014/main" id="{59A1CB01-6A1A-464A-B17F-986F8D4D6ECC}"/>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1490C697-EA22-45A5-81F5-97E4C4B63A8A}"/>
                </a:ext>
              </a:extLst>
            </p:cNvPr>
            <p:cNvGrpSpPr/>
            <p:nvPr/>
          </p:nvGrpSpPr>
          <p:grpSpPr>
            <a:xfrm>
              <a:off x="6490883" y="3456432"/>
              <a:ext cx="841610" cy="259110"/>
              <a:chOff x="6216563" y="3063240"/>
              <a:chExt cx="841610" cy="259110"/>
            </a:xfrm>
          </p:grpSpPr>
          <p:sp>
            <p:nvSpPr>
              <p:cNvPr id="173" name="TextBox 172">
                <a:extLst>
                  <a:ext uri="{FF2B5EF4-FFF2-40B4-BE49-F238E27FC236}">
                    <a16:creationId xmlns:a16="http://schemas.microsoft.com/office/drawing/2014/main" id="{93D663DC-A22C-4953-81BB-E4207CA003A5}"/>
                  </a:ext>
                </a:extLst>
              </p:cNvPr>
              <p:cNvSpPr txBox="1"/>
              <p:nvPr/>
            </p:nvSpPr>
            <p:spPr>
              <a:xfrm>
                <a:off x="6216563" y="30632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4" name="Straight Connector 173">
                <a:extLst>
                  <a:ext uri="{FF2B5EF4-FFF2-40B4-BE49-F238E27FC236}">
                    <a16:creationId xmlns:a16="http://schemas.microsoft.com/office/drawing/2014/main" id="{5EED8AF5-86F3-45D4-B99F-4A4442B1C81E}"/>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73FD32A-E0DD-4534-A30C-AF097D906D07}"/>
                </a:ext>
              </a:extLst>
            </p:cNvPr>
            <p:cNvGrpSpPr/>
            <p:nvPr/>
          </p:nvGrpSpPr>
          <p:grpSpPr>
            <a:xfrm>
              <a:off x="6487771" y="2606040"/>
              <a:ext cx="844722" cy="259110"/>
              <a:chOff x="6213451" y="2606040"/>
              <a:chExt cx="844722" cy="259110"/>
            </a:xfrm>
          </p:grpSpPr>
          <p:cxnSp>
            <p:nvCxnSpPr>
              <p:cNvPr id="171" name="Straight Connector 170">
                <a:extLst>
                  <a:ext uri="{FF2B5EF4-FFF2-40B4-BE49-F238E27FC236}">
                    <a16:creationId xmlns:a16="http://schemas.microsoft.com/office/drawing/2014/main" id="{C09A7D98-AD36-47C3-B2F3-76E342586711}"/>
                  </a:ext>
                </a:extLst>
              </p:cNvPr>
              <p:cNvCxnSpPr/>
              <p:nvPr/>
            </p:nvCxnSpPr>
            <p:spPr>
              <a:xfrm>
                <a:off x="7003309" y="27340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506A0BCE-F009-4A5F-99A6-586B95625330}"/>
                  </a:ext>
                </a:extLst>
              </p:cNvPr>
              <p:cNvSpPr txBox="1"/>
              <p:nvPr/>
            </p:nvSpPr>
            <p:spPr>
              <a:xfrm>
                <a:off x="6213451" y="260604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7" name="Group 166">
              <a:extLst>
                <a:ext uri="{FF2B5EF4-FFF2-40B4-BE49-F238E27FC236}">
                  <a16:creationId xmlns:a16="http://schemas.microsoft.com/office/drawing/2014/main" id="{115AC37C-9B66-4111-ABE9-17E3149D15EE}"/>
                </a:ext>
              </a:extLst>
            </p:cNvPr>
            <p:cNvGrpSpPr/>
            <p:nvPr/>
          </p:nvGrpSpPr>
          <p:grpSpPr>
            <a:xfrm>
              <a:off x="6491410" y="2889504"/>
              <a:ext cx="844722" cy="259110"/>
              <a:chOff x="6213451" y="2423160"/>
              <a:chExt cx="844722" cy="259110"/>
            </a:xfrm>
          </p:grpSpPr>
          <p:cxnSp>
            <p:nvCxnSpPr>
              <p:cNvPr id="169" name="Straight Connector 168">
                <a:extLst>
                  <a:ext uri="{FF2B5EF4-FFF2-40B4-BE49-F238E27FC236}">
                    <a16:creationId xmlns:a16="http://schemas.microsoft.com/office/drawing/2014/main" id="{449E1D6E-82BC-4671-A5B7-B47707E139C1}"/>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TextBox 169">
                <a:extLst>
                  <a:ext uri="{FF2B5EF4-FFF2-40B4-BE49-F238E27FC236}">
                    <a16:creationId xmlns:a16="http://schemas.microsoft.com/office/drawing/2014/main" id="{A2E3A93B-2C68-452B-A41B-6483E724ED1F}"/>
                  </a:ext>
                </a:extLst>
              </p:cNvPr>
              <p:cNvSpPr txBox="1"/>
              <p:nvPr/>
            </p:nvSpPr>
            <p:spPr>
              <a:xfrm>
                <a:off x="6213451" y="2423160"/>
                <a:ext cx="81144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1 600 000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68" name="TextBox 167">
              <a:extLst>
                <a:ext uri="{FF2B5EF4-FFF2-40B4-BE49-F238E27FC236}">
                  <a16:creationId xmlns:a16="http://schemas.microsoft.com/office/drawing/2014/main" id="{01EC5491-977D-459F-A643-3C0564926F70}"/>
                </a:ext>
              </a:extLst>
            </p:cNvPr>
            <p:cNvSpPr txBox="1"/>
            <p:nvPr/>
          </p:nvSpPr>
          <p:spPr>
            <a:xfrm>
              <a:off x="7035999"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7" name="Straight Connector 186">
              <a:extLst>
                <a:ext uri="{FF2B5EF4-FFF2-40B4-BE49-F238E27FC236}">
                  <a16:creationId xmlns:a16="http://schemas.microsoft.com/office/drawing/2014/main" id="{37497951-8087-4E2F-9171-55630E8FE000}"/>
                </a:ext>
              </a:extLst>
            </p:cNvPr>
            <p:cNvCxnSpPr/>
            <p:nvPr/>
          </p:nvCxnSpPr>
          <p:spPr>
            <a:xfrm>
              <a:off x="727862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0" name="Group 189">
              <a:extLst>
                <a:ext uri="{FF2B5EF4-FFF2-40B4-BE49-F238E27FC236}">
                  <a16:creationId xmlns:a16="http://schemas.microsoft.com/office/drawing/2014/main" id="{D846A647-F7AE-466B-B2D1-4EEF521AF07B}"/>
                </a:ext>
              </a:extLst>
            </p:cNvPr>
            <p:cNvGrpSpPr/>
            <p:nvPr/>
          </p:nvGrpSpPr>
          <p:grpSpPr>
            <a:xfrm>
              <a:off x="753763" y="3886200"/>
              <a:ext cx="727702" cy="259110"/>
              <a:chOff x="478311" y="3703320"/>
              <a:chExt cx="727702" cy="259110"/>
            </a:xfrm>
          </p:grpSpPr>
          <p:sp>
            <p:nvSpPr>
              <p:cNvPr id="216" name="TextBox 215">
                <a:extLst>
                  <a:ext uri="{FF2B5EF4-FFF2-40B4-BE49-F238E27FC236}">
                    <a16:creationId xmlns:a16="http://schemas.microsoft.com/office/drawing/2014/main" id="{1ADF4AB7-3C42-4C86-AA48-CA57EBD97F42}"/>
                  </a:ext>
                </a:extLst>
              </p:cNvPr>
              <p:cNvSpPr txBox="1"/>
              <p:nvPr/>
            </p:nvSpPr>
            <p:spPr>
              <a:xfrm>
                <a:off x="478311" y="370332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7" name="Straight Connector 216">
                <a:extLst>
                  <a:ext uri="{FF2B5EF4-FFF2-40B4-BE49-F238E27FC236}">
                    <a16:creationId xmlns:a16="http://schemas.microsoft.com/office/drawing/2014/main" id="{04DB2BBD-AF0D-4A0E-B9E4-F2445B993A70}"/>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1" name="Group 190">
              <a:extLst>
                <a:ext uri="{FF2B5EF4-FFF2-40B4-BE49-F238E27FC236}">
                  <a16:creationId xmlns:a16="http://schemas.microsoft.com/office/drawing/2014/main" id="{799EC559-7C81-45F6-88A0-9F2D19EE223B}"/>
                </a:ext>
              </a:extLst>
            </p:cNvPr>
            <p:cNvGrpSpPr/>
            <p:nvPr/>
          </p:nvGrpSpPr>
          <p:grpSpPr>
            <a:xfrm>
              <a:off x="753763" y="4315968"/>
              <a:ext cx="727702" cy="259110"/>
              <a:chOff x="478311" y="4343400"/>
              <a:chExt cx="727702" cy="259110"/>
            </a:xfrm>
          </p:grpSpPr>
          <p:sp>
            <p:nvSpPr>
              <p:cNvPr id="214" name="TextBox 213">
                <a:extLst>
                  <a:ext uri="{FF2B5EF4-FFF2-40B4-BE49-F238E27FC236}">
                    <a16:creationId xmlns:a16="http://schemas.microsoft.com/office/drawing/2014/main" id="{7424AF20-105A-4CD7-91EE-8D98B31CA09A}"/>
                  </a:ext>
                </a:extLst>
              </p:cNvPr>
              <p:cNvSpPr txBox="1"/>
              <p:nvPr/>
            </p:nvSpPr>
            <p:spPr>
              <a:xfrm>
                <a:off x="478311" y="43434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5" name="Straight Connector 214">
                <a:extLst>
                  <a:ext uri="{FF2B5EF4-FFF2-40B4-BE49-F238E27FC236}">
                    <a16:creationId xmlns:a16="http://schemas.microsoft.com/office/drawing/2014/main" id="{92FDA335-91CF-4DF9-AEC9-00E5A802B97A}"/>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94132F3A-716E-4180-AB54-C389BF84CE26}"/>
                </a:ext>
              </a:extLst>
            </p:cNvPr>
            <p:cNvGrpSpPr/>
            <p:nvPr/>
          </p:nvGrpSpPr>
          <p:grpSpPr>
            <a:xfrm>
              <a:off x="753763" y="4736592"/>
              <a:ext cx="727702" cy="259110"/>
              <a:chOff x="478311" y="4663440"/>
              <a:chExt cx="727702" cy="259110"/>
            </a:xfrm>
          </p:grpSpPr>
          <p:sp>
            <p:nvSpPr>
              <p:cNvPr id="212" name="TextBox 211">
                <a:extLst>
                  <a:ext uri="{FF2B5EF4-FFF2-40B4-BE49-F238E27FC236}">
                    <a16:creationId xmlns:a16="http://schemas.microsoft.com/office/drawing/2014/main" id="{A131238C-AF9C-4AB9-9AA5-B62285902FE5}"/>
                  </a:ext>
                </a:extLst>
              </p:cNvPr>
              <p:cNvSpPr txBox="1"/>
              <p:nvPr/>
            </p:nvSpPr>
            <p:spPr>
              <a:xfrm>
                <a:off x="478311" y="46634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6B97D3DE-ACEA-4E20-BA96-026B433A73D9}"/>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 name="Group 192">
              <a:extLst>
                <a:ext uri="{FF2B5EF4-FFF2-40B4-BE49-F238E27FC236}">
                  <a16:creationId xmlns:a16="http://schemas.microsoft.com/office/drawing/2014/main" id="{3203D39A-5CC4-4A09-AEFD-843DB9129DD1}"/>
                </a:ext>
              </a:extLst>
            </p:cNvPr>
            <p:cNvGrpSpPr/>
            <p:nvPr/>
          </p:nvGrpSpPr>
          <p:grpSpPr>
            <a:xfrm>
              <a:off x="753763" y="3035808"/>
              <a:ext cx="727702" cy="259110"/>
              <a:chOff x="478311" y="2743200"/>
              <a:chExt cx="727702" cy="259110"/>
            </a:xfrm>
          </p:grpSpPr>
          <p:sp>
            <p:nvSpPr>
              <p:cNvPr id="210" name="TextBox 209">
                <a:extLst>
                  <a:ext uri="{FF2B5EF4-FFF2-40B4-BE49-F238E27FC236}">
                    <a16:creationId xmlns:a16="http://schemas.microsoft.com/office/drawing/2014/main" id="{B97A0C5D-44CA-4B96-97BC-8DD10C2C01BF}"/>
                  </a:ext>
                </a:extLst>
              </p:cNvPr>
              <p:cNvSpPr txBox="1"/>
              <p:nvPr/>
            </p:nvSpPr>
            <p:spPr>
              <a:xfrm>
                <a:off x="478311" y="274320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65C064A8-8C3C-4D0B-BB44-AE585A76FD67}"/>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D7688074-E5D3-4E2C-8BF1-310013F083F5}"/>
                </a:ext>
              </a:extLst>
            </p:cNvPr>
            <p:cNvGrpSpPr/>
            <p:nvPr/>
          </p:nvGrpSpPr>
          <p:grpSpPr>
            <a:xfrm>
              <a:off x="756875" y="3456432"/>
              <a:ext cx="724590" cy="259110"/>
              <a:chOff x="481423" y="3063240"/>
              <a:chExt cx="724590" cy="259110"/>
            </a:xfrm>
          </p:grpSpPr>
          <p:sp>
            <p:nvSpPr>
              <p:cNvPr id="206" name="TextBox 205">
                <a:extLst>
                  <a:ext uri="{FF2B5EF4-FFF2-40B4-BE49-F238E27FC236}">
                    <a16:creationId xmlns:a16="http://schemas.microsoft.com/office/drawing/2014/main" id="{3327D511-0826-43EB-B0BB-0F2870F9BDE9}"/>
                  </a:ext>
                </a:extLst>
              </p:cNvPr>
              <p:cNvSpPr txBox="1"/>
              <p:nvPr/>
            </p:nvSpPr>
            <p:spPr>
              <a:xfrm>
                <a:off x="481423" y="306324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BF304007-AA02-408A-8EE9-E0372CB4E428}"/>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75AE35F6-67D5-4DCF-BD43-7405A94B1BF3}"/>
                </a:ext>
              </a:extLst>
            </p:cNvPr>
            <p:cNvGrpSpPr/>
            <p:nvPr/>
          </p:nvGrpSpPr>
          <p:grpSpPr>
            <a:xfrm>
              <a:off x="753763" y="2606040"/>
              <a:ext cx="727702" cy="259110"/>
              <a:chOff x="478311" y="2423160"/>
              <a:chExt cx="727702" cy="259110"/>
            </a:xfrm>
          </p:grpSpPr>
          <p:cxnSp>
            <p:nvCxnSpPr>
              <p:cNvPr id="204" name="Straight Connector 203">
                <a:extLst>
                  <a:ext uri="{FF2B5EF4-FFF2-40B4-BE49-F238E27FC236}">
                    <a16:creationId xmlns:a16="http://schemas.microsoft.com/office/drawing/2014/main" id="{0F881451-C460-4491-9207-06DCE91C269F}"/>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FC64BFAD-A3BF-4C52-ABF8-36DB8D86D793}"/>
                  </a:ext>
                </a:extLst>
              </p:cNvPr>
              <p:cNvSpPr txBox="1"/>
              <p:nvPr/>
            </p:nvSpPr>
            <p:spPr>
              <a:xfrm>
                <a:off x="478311" y="2423160"/>
                <a:ext cx="694421"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29" name="Rectangle 128">
              <a:extLst>
                <a:ext uri="{FF2B5EF4-FFF2-40B4-BE49-F238E27FC236}">
                  <a16:creationId xmlns:a16="http://schemas.microsoft.com/office/drawing/2014/main" id="{5051C441-A3BC-43C8-B06B-595671F495DF}"/>
                </a:ext>
              </a:extLst>
            </p:cNvPr>
            <p:cNvSpPr/>
            <p:nvPr/>
          </p:nvSpPr>
          <p:spPr>
            <a:xfrm>
              <a:off x="3337560" y="3364707"/>
              <a:ext cx="274320" cy="1934527"/>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a:extLst>
                <a:ext uri="{FF2B5EF4-FFF2-40B4-BE49-F238E27FC236}">
                  <a16:creationId xmlns:a16="http://schemas.microsoft.com/office/drawing/2014/main" id="{F3CEE978-5647-4ED3-A8DB-19A6A6C139E2}"/>
                </a:ext>
              </a:extLst>
            </p:cNvPr>
            <p:cNvGrpSpPr/>
            <p:nvPr/>
          </p:nvGrpSpPr>
          <p:grpSpPr>
            <a:xfrm>
              <a:off x="1184971" y="5166360"/>
              <a:ext cx="4758629" cy="259110"/>
              <a:chOff x="1184971" y="5166360"/>
              <a:chExt cx="4758629" cy="259110"/>
            </a:xfrm>
          </p:grpSpPr>
          <p:sp>
            <p:nvSpPr>
              <p:cNvPr id="199" name="TextBox 198">
                <a:extLst>
                  <a:ext uri="{FF2B5EF4-FFF2-40B4-BE49-F238E27FC236}">
                    <a16:creationId xmlns:a16="http://schemas.microsoft.com/office/drawing/2014/main" id="{D8260384-DA21-4A98-90A7-2EEC727F91A9}"/>
                  </a:ext>
                </a:extLst>
              </p:cNvPr>
              <p:cNvSpPr txBox="1"/>
              <p:nvPr/>
            </p:nvSpPr>
            <p:spPr>
              <a:xfrm>
                <a:off x="1184971" y="516636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0" name="Straight Connector 219">
                <a:extLst>
                  <a:ext uri="{FF2B5EF4-FFF2-40B4-BE49-F238E27FC236}">
                    <a16:creationId xmlns:a16="http://schemas.microsoft.com/office/drawing/2014/main" id="{83410410-8398-48AB-990D-6C6F839D6A30}"/>
                  </a:ext>
                </a:extLst>
              </p:cNvPr>
              <p:cNvCxnSpPr/>
              <p:nvPr/>
            </p:nvCxnSpPr>
            <p:spPr>
              <a:xfrm>
                <a:off x="1426464" y="5298376"/>
                <a:ext cx="45171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600590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11734800" cy="4389120"/>
          </a:xfrm>
        </p:spPr>
        <p:txBody>
          <a:bodyPr lIns="0" tIns="0" rIns="0" bIns="0" anchor="t" anchorCtr="0"/>
          <a:lstStyle/>
          <a:p>
            <a:pPr>
              <a:lnSpc>
                <a:spcPct val="100000"/>
              </a:lnSpc>
              <a:spcBef>
                <a:spcPts val="0"/>
              </a:spcBef>
            </a:pPr>
            <a:r>
              <a:rPr lang="en-US" dirty="0"/>
              <a:t>Women (15–49 years) who have their demand for family planning satisfied by modern methods, </a:t>
            </a:r>
          </a:p>
          <a:p>
            <a:pPr>
              <a:lnSpc>
                <a:spcPct val="100000"/>
              </a:lnSpc>
              <a:spcBef>
                <a:spcPts val="0"/>
              </a:spcBef>
            </a:pPr>
            <a:r>
              <a:rPr lang="en-US" dirty="0"/>
              <a:t>by wealth quintile, countries with available data, 2015–2020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53561B44-6537-4DC1-AF98-B82E86C210A9}"/>
              </a:ext>
            </a:extLst>
          </p:cNvPr>
          <p:cNvGrpSpPr/>
          <p:nvPr/>
        </p:nvGrpSpPr>
        <p:grpSpPr>
          <a:xfrm>
            <a:off x="457198" y="2103120"/>
            <a:ext cx="10573558" cy="4451568"/>
            <a:chOff x="457198" y="2103120"/>
            <a:chExt cx="10573558" cy="44515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11651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2015–2020.</a:t>
              </a:r>
            </a:p>
          </p:txBody>
        </p:sp>
        <p:grpSp>
          <p:nvGrpSpPr>
            <p:cNvPr id="6" name="Group 5">
              <a:extLst>
                <a:ext uri="{FF2B5EF4-FFF2-40B4-BE49-F238E27FC236}">
                  <a16:creationId xmlns:a16="http://schemas.microsoft.com/office/drawing/2014/main" id="{37E3C4E6-E152-4B2F-8FA8-E85B7A8C51BC}"/>
                </a:ext>
              </a:extLst>
            </p:cNvPr>
            <p:cNvGrpSpPr/>
            <p:nvPr/>
          </p:nvGrpSpPr>
          <p:grpSpPr>
            <a:xfrm>
              <a:off x="1131494" y="5577840"/>
              <a:ext cx="1453656" cy="514839"/>
              <a:chOff x="1131494" y="5394960"/>
              <a:chExt cx="1453656" cy="514839"/>
            </a:xfrm>
          </p:grpSpPr>
          <p:sp>
            <p:nvSpPr>
              <p:cNvPr id="206" name="Oval 205">
                <a:extLst>
                  <a:ext uri="{FF2B5EF4-FFF2-40B4-BE49-F238E27FC236}">
                    <a16:creationId xmlns:a16="http://schemas.microsoft.com/office/drawing/2014/main" id="{0A15B613-E841-4AB7-BA6B-ED86A50160DC}"/>
                  </a:ext>
                </a:extLst>
              </p:cNvPr>
              <p:cNvSpPr/>
              <p:nvPr/>
            </p:nvSpPr>
            <p:spPr>
              <a:xfrm>
                <a:off x="1131494" y="5713220"/>
                <a:ext cx="128016" cy="128016"/>
              </a:xfrm>
              <a:prstGeom prst="ellipse">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E0ABE465-B054-41F6-8C35-387EBCA39FD3}"/>
                  </a:ext>
                </a:extLst>
              </p:cNvPr>
              <p:cNvSpPr txBox="1"/>
              <p:nvPr/>
            </p:nvSpPr>
            <p:spPr>
              <a:xfrm>
                <a:off x="1259146" y="5637930"/>
                <a:ext cx="1326004" cy="271869"/>
              </a:xfrm>
              <a:prstGeom prst="rect">
                <a:avLst/>
              </a:prstGeom>
              <a:noFill/>
            </p:spPr>
            <p:txBody>
              <a:bodyPr wrap="none" rtlCol="0" anchor="ctr" anchorCtr="0">
                <a:spAutoFit/>
              </a:bodyPr>
              <a:lstStyle>
                <a:defPPr>
                  <a:defRPr lang="LID4096"/>
                </a:defPPr>
                <a:lvl1pPr marR="0" lvl="0" indent="0" fontAlgn="auto">
                  <a:lnSpc>
                    <a:spcPts val="1400"/>
                  </a:lnSpc>
                  <a:spcBef>
                    <a:spcPts val="0"/>
                  </a:spcBef>
                  <a:spcAft>
                    <a:spcPts val="0"/>
                  </a:spcAft>
                  <a:buClrTx/>
                  <a:buSzTx/>
                  <a:buFontTx/>
                  <a:buNone/>
                  <a:tabLst/>
                  <a:defRPr sz="1400">
                    <a:solidFill>
                      <a:prstClr val="black"/>
                    </a:solidFill>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Highest quintile</a:t>
                </a:r>
              </a:p>
            </p:txBody>
          </p:sp>
          <p:sp>
            <p:nvSpPr>
              <p:cNvPr id="208" name="TextBox 207">
                <a:extLst>
                  <a:ext uri="{FF2B5EF4-FFF2-40B4-BE49-F238E27FC236}">
                    <a16:creationId xmlns:a16="http://schemas.microsoft.com/office/drawing/2014/main" id="{B4B9C06A-9346-47F5-9C46-487B11B279DE}"/>
                  </a:ext>
                </a:extLst>
              </p:cNvPr>
              <p:cNvSpPr txBox="1"/>
              <p:nvPr/>
            </p:nvSpPr>
            <p:spPr>
              <a:xfrm>
                <a:off x="1259146" y="5394960"/>
                <a:ext cx="1289135" cy="271869"/>
              </a:xfrm>
              <a:prstGeom prst="rect">
                <a:avLst/>
              </a:prstGeom>
              <a:noFill/>
            </p:spPr>
            <p:txBody>
              <a:bodyPr wrap="none"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Lowest quintile</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09" name="Oval 208">
                <a:extLst>
                  <a:ext uri="{FF2B5EF4-FFF2-40B4-BE49-F238E27FC236}">
                    <a16:creationId xmlns:a16="http://schemas.microsoft.com/office/drawing/2014/main" id="{18E99934-DC09-4A57-B906-75D34B897F73}"/>
                  </a:ext>
                </a:extLst>
              </p:cNvPr>
              <p:cNvSpPr/>
              <p:nvPr/>
            </p:nvSpPr>
            <p:spPr>
              <a:xfrm>
                <a:off x="1131494" y="5470250"/>
                <a:ext cx="128016" cy="128016"/>
              </a:xfrm>
              <a:prstGeom prst="ellipse">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3ABCACDA-6624-442C-B452-E3BE81CC03EA}"/>
                </a:ext>
              </a:extLst>
            </p:cNvPr>
            <p:cNvGrpSpPr/>
            <p:nvPr/>
          </p:nvGrpSpPr>
          <p:grpSpPr>
            <a:xfrm>
              <a:off x="841248" y="2377440"/>
              <a:ext cx="10189508" cy="3636540"/>
              <a:chOff x="841248" y="2148840"/>
              <a:chExt cx="10189508" cy="3636540"/>
            </a:xfrm>
          </p:grpSpPr>
          <p:sp>
            <p:nvSpPr>
              <p:cNvPr id="258" name="TextBox 257">
                <a:extLst>
                  <a:ext uri="{FF2B5EF4-FFF2-40B4-BE49-F238E27FC236}">
                    <a16:creationId xmlns:a16="http://schemas.microsoft.com/office/drawing/2014/main" id="{AD296CAD-3D28-4AD7-B84D-F310CB67758B}"/>
                  </a:ext>
                </a:extLst>
              </p:cNvPr>
              <p:cNvSpPr txBox="1"/>
              <p:nvPr/>
            </p:nvSpPr>
            <p:spPr>
              <a:xfrm>
                <a:off x="975050" y="2148840"/>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59" name="Straight Connector 258">
                <a:extLst>
                  <a:ext uri="{FF2B5EF4-FFF2-40B4-BE49-F238E27FC236}">
                    <a16:creationId xmlns:a16="http://schemas.microsoft.com/office/drawing/2014/main" id="{A06B8D09-9BF6-4899-B1C7-193EEA112EB6}"/>
                  </a:ext>
                </a:extLst>
              </p:cNvPr>
              <p:cNvCxnSpPr/>
              <p:nvPr/>
            </p:nvCxnSpPr>
            <p:spPr>
              <a:xfrm>
                <a:off x="1383836" y="282703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E8C717A5-A5A8-4FCC-96DC-09728772F60A}"/>
                  </a:ext>
                </a:extLst>
              </p:cNvPr>
              <p:cNvCxnSpPr/>
              <p:nvPr/>
            </p:nvCxnSpPr>
            <p:spPr>
              <a:xfrm>
                <a:off x="1383836" y="301026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F4568C34-59CD-43DB-88F3-2370FEE4B1DA}"/>
                  </a:ext>
                </a:extLst>
              </p:cNvPr>
              <p:cNvCxnSpPr/>
              <p:nvPr/>
            </p:nvCxnSpPr>
            <p:spPr>
              <a:xfrm>
                <a:off x="1383836" y="336495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B2128003-64E4-4939-96BF-F6CE870BCEAE}"/>
                  </a:ext>
                </a:extLst>
              </p:cNvPr>
              <p:cNvCxnSpPr/>
              <p:nvPr/>
            </p:nvCxnSpPr>
            <p:spPr>
              <a:xfrm>
                <a:off x="1383836" y="39029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4CBC04FF-89CA-476B-B88C-F74D26CF1EC9}"/>
                  </a:ext>
                </a:extLst>
              </p:cNvPr>
              <p:cNvCxnSpPr/>
              <p:nvPr/>
            </p:nvCxnSpPr>
            <p:spPr>
              <a:xfrm>
                <a:off x="1383836" y="4086171"/>
                <a:ext cx="9646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E25D42DD-A03A-48E5-830D-E2EFA4D55ABD}"/>
                  </a:ext>
                </a:extLst>
              </p:cNvPr>
              <p:cNvCxnSpPr/>
              <p:nvPr/>
            </p:nvCxnSpPr>
            <p:spPr>
              <a:xfrm>
                <a:off x="1383836" y="24694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5" name="TextBox 264">
                <a:extLst>
                  <a:ext uri="{FF2B5EF4-FFF2-40B4-BE49-F238E27FC236}">
                    <a16:creationId xmlns:a16="http://schemas.microsoft.com/office/drawing/2014/main" id="{03BE07DB-99CA-4937-9FCB-EFB0B64B856A}"/>
                  </a:ext>
                </a:extLst>
              </p:cNvPr>
              <p:cNvSpPr txBox="1"/>
              <p:nvPr/>
            </p:nvSpPr>
            <p:spPr>
              <a:xfrm>
                <a:off x="1016728" y="287310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66" name="TextBox 265">
                <a:extLst>
                  <a:ext uri="{FF2B5EF4-FFF2-40B4-BE49-F238E27FC236}">
                    <a16:creationId xmlns:a16="http://schemas.microsoft.com/office/drawing/2014/main" id="{46524D50-EDE1-49E1-806A-C92FD2C90F34}"/>
                  </a:ext>
                </a:extLst>
              </p:cNvPr>
              <p:cNvSpPr txBox="1"/>
              <p:nvPr/>
            </p:nvSpPr>
            <p:spPr>
              <a:xfrm>
                <a:off x="1060010" y="322779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E341474A-0481-41F8-BD6E-B9FF3EBBABDB}"/>
                  </a:ext>
                </a:extLst>
              </p:cNvPr>
              <p:cNvSpPr txBox="1"/>
              <p:nvPr/>
            </p:nvSpPr>
            <p:spPr>
              <a:xfrm>
                <a:off x="1144968" y="3949011"/>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68" name="Straight Connector 267">
                <a:extLst>
                  <a:ext uri="{FF2B5EF4-FFF2-40B4-BE49-F238E27FC236}">
                    <a16:creationId xmlns:a16="http://schemas.microsoft.com/office/drawing/2014/main" id="{2A072DF2-F0FF-4569-AD83-DC0EEAC3F9E5}"/>
                  </a:ext>
                </a:extLst>
              </p:cNvPr>
              <p:cNvCxnSpPr/>
              <p:nvPr/>
            </p:nvCxnSpPr>
            <p:spPr>
              <a:xfrm>
                <a:off x="1383836" y="318910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9" name="TextBox 268">
                <a:extLst>
                  <a:ext uri="{FF2B5EF4-FFF2-40B4-BE49-F238E27FC236}">
                    <a16:creationId xmlns:a16="http://schemas.microsoft.com/office/drawing/2014/main" id="{A7F386FD-B8D1-4420-961A-92D22DF6D1E0}"/>
                  </a:ext>
                </a:extLst>
              </p:cNvPr>
              <p:cNvSpPr txBox="1"/>
              <p:nvPr/>
            </p:nvSpPr>
            <p:spPr>
              <a:xfrm>
                <a:off x="1060010" y="25121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0" name="Straight Connector 269">
                <a:extLst>
                  <a:ext uri="{FF2B5EF4-FFF2-40B4-BE49-F238E27FC236}">
                    <a16:creationId xmlns:a16="http://schemas.microsoft.com/office/drawing/2014/main" id="{9B225468-D828-40EF-9DC8-15633AF1765C}"/>
                  </a:ext>
                </a:extLst>
              </p:cNvPr>
              <p:cNvCxnSpPr/>
              <p:nvPr/>
            </p:nvCxnSpPr>
            <p:spPr>
              <a:xfrm>
                <a:off x="1383836" y="26493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46C6AA66-F1ED-46F7-8F8C-B87BAAB06CAD}"/>
                  </a:ext>
                </a:extLst>
              </p:cNvPr>
              <p:cNvCxnSpPr/>
              <p:nvPr/>
            </p:nvCxnSpPr>
            <p:spPr>
              <a:xfrm>
                <a:off x="138383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1A7DA075-0729-43D4-B686-9D38374FDEB1}"/>
                  </a:ext>
                </a:extLst>
              </p:cNvPr>
              <p:cNvCxnSpPr/>
              <p:nvPr/>
            </p:nvCxnSpPr>
            <p:spPr>
              <a:xfrm>
                <a:off x="1383836" y="37238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3" name="TextBox 272">
                <a:extLst>
                  <a:ext uri="{FF2B5EF4-FFF2-40B4-BE49-F238E27FC236}">
                    <a16:creationId xmlns:a16="http://schemas.microsoft.com/office/drawing/2014/main" id="{573665EC-0288-4F63-B01B-F99152F7F51E}"/>
                  </a:ext>
                </a:extLst>
              </p:cNvPr>
              <p:cNvSpPr txBox="1"/>
              <p:nvPr/>
            </p:nvSpPr>
            <p:spPr>
              <a:xfrm>
                <a:off x="1060010" y="358669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274" name="Straight Connector 273">
                <a:extLst>
                  <a:ext uri="{FF2B5EF4-FFF2-40B4-BE49-F238E27FC236}">
                    <a16:creationId xmlns:a16="http://schemas.microsoft.com/office/drawing/2014/main" id="{7B77B067-27A1-4A0B-A813-61494CD90326}"/>
                  </a:ext>
                </a:extLst>
              </p:cNvPr>
              <p:cNvCxnSpPr/>
              <p:nvPr/>
            </p:nvCxnSpPr>
            <p:spPr>
              <a:xfrm>
                <a:off x="1383836" y="354281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6" name="object 10">
                <a:extLst>
                  <a:ext uri="{FF2B5EF4-FFF2-40B4-BE49-F238E27FC236}">
                    <a16:creationId xmlns:a16="http://schemas.microsoft.com/office/drawing/2014/main" id="{2B7C11B2-1B9D-4B8E-BE2D-813451E450D2}"/>
                  </a:ext>
                </a:extLst>
              </p:cNvPr>
              <p:cNvSpPr txBox="1"/>
              <p:nvPr/>
            </p:nvSpPr>
            <p:spPr>
              <a:xfrm>
                <a:off x="841248" y="29830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77" name="TextBox 276">
                <a:extLst>
                  <a:ext uri="{FF2B5EF4-FFF2-40B4-BE49-F238E27FC236}">
                    <a16:creationId xmlns:a16="http://schemas.microsoft.com/office/drawing/2014/main" id="{995B9A00-70D9-4001-9691-0A8B20F24843}"/>
                  </a:ext>
                </a:extLst>
              </p:cNvPr>
              <p:cNvSpPr txBox="1"/>
              <p:nvPr/>
            </p:nvSpPr>
            <p:spPr>
              <a:xfrm>
                <a:off x="1641988" y="4216542"/>
                <a:ext cx="153888" cy="55143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Indonesia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8" name="TextBox 277">
                <a:extLst>
                  <a:ext uri="{FF2B5EF4-FFF2-40B4-BE49-F238E27FC236}">
                    <a16:creationId xmlns:a16="http://schemas.microsoft.com/office/drawing/2014/main" id="{6D6D6B67-5D41-4E80-95AD-7963C13AEB33}"/>
                  </a:ext>
                </a:extLst>
              </p:cNvPr>
              <p:cNvSpPr txBox="1"/>
              <p:nvPr/>
            </p:nvSpPr>
            <p:spPr>
              <a:xfrm>
                <a:off x="6766560" y="4218604"/>
                <a:ext cx="153888" cy="4395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79" name="TextBox 278">
                <a:extLst>
                  <a:ext uri="{FF2B5EF4-FFF2-40B4-BE49-F238E27FC236}">
                    <a16:creationId xmlns:a16="http://schemas.microsoft.com/office/drawing/2014/main" id="{3F957D67-5F48-4CD1-850F-A409FB96CFE9}"/>
                  </a:ext>
                </a:extLst>
              </p:cNvPr>
              <p:cNvSpPr txBox="1"/>
              <p:nvPr/>
            </p:nvSpPr>
            <p:spPr>
              <a:xfrm>
                <a:off x="1965960" y="4216542"/>
                <a:ext cx="153888" cy="3991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0" name="TextBox 279">
                <a:extLst>
                  <a:ext uri="{FF2B5EF4-FFF2-40B4-BE49-F238E27FC236}">
                    <a16:creationId xmlns:a16="http://schemas.microsoft.com/office/drawing/2014/main" id="{4DF23F5F-4DB7-4108-B8BC-12B73E80C396}"/>
                  </a:ext>
                </a:extLst>
              </p:cNvPr>
              <p:cNvSpPr txBox="1"/>
              <p:nvPr/>
            </p:nvSpPr>
            <p:spPr>
              <a:xfrm>
                <a:off x="2286000" y="4218604"/>
                <a:ext cx="153888" cy="52482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Myanmar</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1" name="TextBox 280">
                <a:extLst>
                  <a:ext uri="{FF2B5EF4-FFF2-40B4-BE49-F238E27FC236}">
                    <a16:creationId xmlns:a16="http://schemas.microsoft.com/office/drawing/2014/main" id="{7C41190A-BE3A-4D2B-91BC-A91395B7654B}"/>
                  </a:ext>
                </a:extLst>
              </p:cNvPr>
              <p:cNvSpPr txBox="1"/>
              <p:nvPr/>
            </p:nvSpPr>
            <p:spPr>
              <a:xfrm>
                <a:off x="2606040" y="4218604"/>
                <a:ext cx="153888" cy="2693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India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2" name="TextBox 281">
                <a:extLst>
                  <a:ext uri="{FF2B5EF4-FFF2-40B4-BE49-F238E27FC236}">
                    <a16:creationId xmlns:a16="http://schemas.microsoft.com/office/drawing/2014/main" id="{D730E062-2F0A-4BB7-8897-278DB43D8E89}"/>
                  </a:ext>
                </a:extLst>
              </p:cNvPr>
              <p:cNvSpPr txBox="1"/>
              <p:nvPr/>
            </p:nvSpPr>
            <p:spPr>
              <a:xfrm>
                <a:off x="2926080" y="4218604"/>
                <a:ext cx="153888" cy="41870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Zambia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83" name="Oval 282">
                <a:extLst>
                  <a:ext uri="{FF2B5EF4-FFF2-40B4-BE49-F238E27FC236}">
                    <a16:creationId xmlns:a16="http://schemas.microsoft.com/office/drawing/2014/main" id="{EF9E2201-5794-4EC2-AFD7-EED2867215F6}"/>
                  </a:ext>
                </a:extLst>
              </p:cNvPr>
              <p:cNvSpPr/>
              <p:nvPr/>
            </p:nvSpPr>
            <p:spPr>
              <a:xfrm>
                <a:off x="1655064" y="264746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4" name="Oval 283">
                <a:extLst>
                  <a:ext uri="{FF2B5EF4-FFF2-40B4-BE49-F238E27FC236}">
                    <a16:creationId xmlns:a16="http://schemas.microsoft.com/office/drawing/2014/main" id="{7065008F-8E3F-4851-98EB-C8623B356B00}"/>
                  </a:ext>
                </a:extLst>
              </p:cNvPr>
              <p:cNvSpPr/>
              <p:nvPr/>
            </p:nvSpPr>
            <p:spPr>
              <a:xfrm>
                <a:off x="1655064" y="278939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5" name="Oval 284">
                <a:extLst>
                  <a:ext uri="{FF2B5EF4-FFF2-40B4-BE49-F238E27FC236}">
                    <a16:creationId xmlns:a16="http://schemas.microsoft.com/office/drawing/2014/main" id="{63C14C06-05DA-47EC-AD6E-780538817EEE}"/>
                  </a:ext>
                </a:extLst>
              </p:cNvPr>
              <p:cNvSpPr/>
              <p:nvPr/>
            </p:nvSpPr>
            <p:spPr>
              <a:xfrm>
                <a:off x="1975104" y="279510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6" name="Oval 285">
                <a:extLst>
                  <a:ext uri="{FF2B5EF4-FFF2-40B4-BE49-F238E27FC236}">
                    <a16:creationId xmlns:a16="http://schemas.microsoft.com/office/drawing/2014/main" id="{3D7312B2-5116-4994-890B-9D1DFD471E40}"/>
                  </a:ext>
                </a:extLst>
              </p:cNvPr>
              <p:cNvSpPr/>
              <p:nvPr/>
            </p:nvSpPr>
            <p:spPr>
              <a:xfrm>
                <a:off x="1975104" y="268938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7" name="Oval 286">
                <a:extLst>
                  <a:ext uri="{FF2B5EF4-FFF2-40B4-BE49-F238E27FC236}">
                    <a16:creationId xmlns:a16="http://schemas.microsoft.com/office/drawing/2014/main" id="{41007215-D293-47CC-936C-AF811A0A4F10}"/>
                  </a:ext>
                </a:extLst>
              </p:cNvPr>
              <p:cNvSpPr/>
              <p:nvPr/>
            </p:nvSpPr>
            <p:spPr>
              <a:xfrm>
                <a:off x="2295144" y="281415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8" name="Oval 287">
                <a:extLst>
                  <a:ext uri="{FF2B5EF4-FFF2-40B4-BE49-F238E27FC236}">
                    <a16:creationId xmlns:a16="http://schemas.microsoft.com/office/drawing/2014/main" id="{7B45FFBC-80E0-491A-901D-8496B09AA35B}"/>
                  </a:ext>
                </a:extLst>
              </p:cNvPr>
              <p:cNvSpPr/>
              <p:nvPr/>
            </p:nvSpPr>
            <p:spPr>
              <a:xfrm>
                <a:off x="2295144" y="265604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89" name="Oval 288">
                <a:extLst>
                  <a:ext uri="{FF2B5EF4-FFF2-40B4-BE49-F238E27FC236}">
                    <a16:creationId xmlns:a16="http://schemas.microsoft.com/office/drawing/2014/main" id="{43645E22-3F83-434F-9B04-0475DE4006C2}"/>
                  </a:ext>
                </a:extLst>
              </p:cNvPr>
              <p:cNvSpPr/>
              <p:nvPr/>
            </p:nvSpPr>
            <p:spPr>
              <a:xfrm>
                <a:off x="2615184" y="293083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0" name="Oval 289">
                <a:extLst>
                  <a:ext uri="{FF2B5EF4-FFF2-40B4-BE49-F238E27FC236}">
                    <a16:creationId xmlns:a16="http://schemas.microsoft.com/office/drawing/2014/main" id="{D83477EC-2D3E-443C-98C9-D9C9A51DE0FC}"/>
                  </a:ext>
                </a:extLst>
              </p:cNvPr>
              <p:cNvSpPr/>
              <p:nvPr/>
            </p:nvSpPr>
            <p:spPr>
              <a:xfrm>
                <a:off x="2615184" y="270604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1" name="Oval 290">
                <a:extLst>
                  <a:ext uri="{FF2B5EF4-FFF2-40B4-BE49-F238E27FC236}">
                    <a16:creationId xmlns:a16="http://schemas.microsoft.com/office/drawing/2014/main" id="{25B072AF-52DF-4F2C-AFA5-CFCC27D7473B}"/>
                  </a:ext>
                </a:extLst>
              </p:cNvPr>
              <p:cNvSpPr/>
              <p:nvPr/>
            </p:nvSpPr>
            <p:spPr>
              <a:xfrm>
                <a:off x="2935224" y="298084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2" name="Oval 291">
                <a:extLst>
                  <a:ext uri="{FF2B5EF4-FFF2-40B4-BE49-F238E27FC236}">
                    <a16:creationId xmlns:a16="http://schemas.microsoft.com/office/drawing/2014/main" id="{10F8B897-1079-4B6E-98BB-16D04BD6E0A5}"/>
                  </a:ext>
                </a:extLst>
              </p:cNvPr>
              <p:cNvSpPr/>
              <p:nvPr/>
            </p:nvSpPr>
            <p:spPr>
              <a:xfrm>
                <a:off x="2935224" y="2787014"/>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3" name="TextBox 292">
                <a:extLst>
                  <a:ext uri="{FF2B5EF4-FFF2-40B4-BE49-F238E27FC236}">
                    <a16:creationId xmlns:a16="http://schemas.microsoft.com/office/drawing/2014/main" id="{64651256-656E-422B-B72D-AB90BC729A3A}"/>
                  </a:ext>
                </a:extLst>
              </p:cNvPr>
              <p:cNvSpPr txBox="1"/>
              <p:nvPr/>
            </p:nvSpPr>
            <p:spPr>
              <a:xfrm>
                <a:off x="3246120" y="4218604"/>
                <a:ext cx="153888" cy="60305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Philippines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4" name="TextBox 293">
                <a:extLst>
                  <a:ext uri="{FF2B5EF4-FFF2-40B4-BE49-F238E27FC236}">
                    <a16:creationId xmlns:a16="http://schemas.microsoft.com/office/drawing/2014/main" id="{B5F006EF-3C42-4B3A-AFAC-DD9C9C291566}"/>
                  </a:ext>
                </a:extLst>
              </p:cNvPr>
              <p:cNvSpPr txBox="1"/>
              <p:nvPr/>
            </p:nvSpPr>
            <p:spPr>
              <a:xfrm>
                <a:off x="3566160" y="4218604"/>
                <a:ext cx="153888" cy="32701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Nepal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5" name="TextBox 294">
                <a:extLst>
                  <a:ext uri="{FF2B5EF4-FFF2-40B4-BE49-F238E27FC236}">
                    <a16:creationId xmlns:a16="http://schemas.microsoft.com/office/drawing/2014/main" id="{EB279B27-4DBD-4E74-80B7-BA587667F3DB}"/>
                  </a:ext>
                </a:extLst>
              </p:cNvPr>
              <p:cNvSpPr txBox="1"/>
              <p:nvPr/>
            </p:nvSpPr>
            <p:spPr>
              <a:xfrm>
                <a:off x="3886200" y="4218604"/>
                <a:ext cx="153888" cy="52738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Tajikistan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6" name="TextBox 295">
                <a:extLst>
                  <a:ext uri="{FF2B5EF4-FFF2-40B4-BE49-F238E27FC236}">
                    <a16:creationId xmlns:a16="http://schemas.microsoft.com/office/drawing/2014/main" id="{2BD8C7B6-C7F4-4AAC-8537-52B2F30E8E3E}"/>
                  </a:ext>
                </a:extLst>
              </p:cNvPr>
              <p:cNvSpPr txBox="1"/>
              <p:nvPr/>
            </p:nvSpPr>
            <p:spPr>
              <a:xfrm>
                <a:off x="4206240" y="4218604"/>
                <a:ext cx="153888" cy="71397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Sierra Leone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7" name="TextBox 296">
                <a:extLst>
                  <a:ext uri="{FF2B5EF4-FFF2-40B4-BE49-F238E27FC236}">
                    <a16:creationId xmlns:a16="http://schemas.microsoft.com/office/drawing/2014/main" id="{DCBB26C8-F140-46C1-AA6F-7A6CF6201351}"/>
                  </a:ext>
                </a:extLst>
              </p:cNvPr>
              <p:cNvSpPr txBox="1"/>
              <p:nvPr/>
            </p:nvSpPr>
            <p:spPr>
              <a:xfrm>
                <a:off x="4526280" y="4218604"/>
                <a:ext cx="153888" cy="6687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Timor-Leste</a:t>
                </a:r>
              </a:p>
            </p:txBody>
          </p:sp>
          <p:sp>
            <p:nvSpPr>
              <p:cNvPr id="298" name="TextBox 297">
                <a:extLst>
                  <a:ext uri="{FF2B5EF4-FFF2-40B4-BE49-F238E27FC236}">
                    <a16:creationId xmlns:a16="http://schemas.microsoft.com/office/drawing/2014/main" id="{87B36D0D-01FF-47FF-BF79-B7DCE3FABB2E}"/>
                  </a:ext>
                </a:extLst>
              </p:cNvPr>
              <p:cNvSpPr txBox="1"/>
              <p:nvPr/>
            </p:nvSpPr>
            <p:spPr>
              <a:xfrm>
                <a:off x="4846320" y="4218604"/>
                <a:ext cx="153888" cy="718145"/>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Mozambique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99" name="TextBox 298">
                <a:extLst>
                  <a:ext uri="{FF2B5EF4-FFF2-40B4-BE49-F238E27FC236}">
                    <a16:creationId xmlns:a16="http://schemas.microsoft.com/office/drawing/2014/main" id="{0D777468-A7D4-4842-9403-5D83B6ED8E78}"/>
                  </a:ext>
                </a:extLst>
              </p:cNvPr>
              <p:cNvSpPr txBox="1"/>
              <p:nvPr/>
            </p:nvSpPr>
            <p:spPr>
              <a:xfrm>
                <a:off x="5166360" y="4218604"/>
                <a:ext cx="153888" cy="44980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Ethiopia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0" name="TextBox 299">
                <a:extLst>
                  <a:ext uri="{FF2B5EF4-FFF2-40B4-BE49-F238E27FC236}">
                    <a16:creationId xmlns:a16="http://schemas.microsoft.com/office/drawing/2014/main" id="{B39ED8DE-683B-4AA3-BA43-A166121B541E}"/>
                  </a:ext>
                </a:extLst>
              </p:cNvPr>
              <p:cNvSpPr txBox="1"/>
              <p:nvPr/>
            </p:nvSpPr>
            <p:spPr>
              <a:xfrm>
                <a:off x="5486401" y="4218604"/>
                <a:ext cx="153888" cy="1566776"/>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Tanzania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1" name="TextBox 300">
                <a:extLst>
                  <a:ext uri="{FF2B5EF4-FFF2-40B4-BE49-F238E27FC236}">
                    <a16:creationId xmlns:a16="http://schemas.microsoft.com/office/drawing/2014/main" id="{2C495D9A-7655-44CF-B424-2253EADE30BE}"/>
                  </a:ext>
                </a:extLst>
              </p:cNvPr>
              <p:cNvSpPr txBox="1"/>
              <p:nvPr/>
            </p:nvSpPr>
            <p:spPr>
              <a:xfrm>
                <a:off x="5806440" y="4218604"/>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2" name="TextBox 301">
                <a:extLst>
                  <a:ext uri="{FF2B5EF4-FFF2-40B4-BE49-F238E27FC236}">
                    <a16:creationId xmlns:a16="http://schemas.microsoft.com/office/drawing/2014/main" id="{96782660-98EB-4194-AD59-5D09D848D2F6}"/>
                  </a:ext>
                </a:extLst>
              </p:cNvPr>
              <p:cNvSpPr txBox="1"/>
              <p:nvPr/>
            </p:nvSpPr>
            <p:spPr>
              <a:xfrm>
                <a:off x="6126480" y="4218604"/>
                <a:ext cx="153888" cy="37414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Liberia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3" name="TextBox 302">
                <a:extLst>
                  <a:ext uri="{FF2B5EF4-FFF2-40B4-BE49-F238E27FC236}">
                    <a16:creationId xmlns:a16="http://schemas.microsoft.com/office/drawing/2014/main" id="{295AC884-C3EB-4824-8602-31E000F85506}"/>
                  </a:ext>
                </a:extLst>
              </p:cNvPr>
              <p:cNvSpPr txBox="1"/>
              <p:nvPr/>
            </p:nvSpPr>
            <p:spPr>
              <a:xfrm>
                <a:off x="6446520" y="4218604"/>
                <a:ext cx="153888" cy="4302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Burundi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4" name="TextBox 303">
                <a:extLst>
                  <a:ext uri="{FF2B5EF4-FFF2-40B4-BE49-F238E27FC236}">
                    <a16:creationId xmlns:a16="http://schemas.microsoft.com/office/drawing/2014/main" id="{F330EADB-7537-4F37-BC49-4C6D8B2D1A2D}"/>
                  </a:ext>
                </a:extLst>
              </p:cNvPr>
              <p:cNvSpPr txBox="1"/>
              <p:nvPr/>
            </p:nvSpPr>
            <p:spPr>
              <a:xfrm>
                <a:off x="7086600" y="4218604"/>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5" name="TextBox 304">
                <a:extLst>
                  <a:ext uri="{FF2B5EF4-FFF2-40B4-BE49-F238E27FC236}">
                    <a16:creationId xmlns:a16="http://schemas.microsoft.com/office/drawing/2014/main" id="{8EE5025C-07E9-4B7B-8C2E-5C7D372A0D52}"/>
                  </a:ext>
                </a:extLst>
              </p:cNvPr>
              <p:cNvSpPr txBox="1"/>
              <p:nvPr/>
            </p:nvSpPr>
            <p:spPr>
              <a:xfrm>
                <a:off x="7726680" y="4218604"/>
                <a:ext cx="153888" cy="108395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Papua New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6" name="TextBox 305">
                <a:extLst>
                  <a:ext uri="{FF2B5EF4-FFF2-40B4-BE49-F238E27FC236}">
                    <a16:creationId xmlns:a16="http://schemas.microsoft.com/office/drawing/2014/main" id="{B617C6F9-BADF-4698-8E27-BB834A95D78E}"/>
                  </a:ext>
                </a:extLst>
              </p:cNvPr>
              <p:cNvSpPr txBox="1"/>
              <p:nvPr/>
            </p:nvSpPr>
            <p:spPr>
              <a:xfrm>
                <a:off x="8046720" y="4218604"/>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7" name="TextBox 306">
                <a:extLst>
                  <a:ext uri="{FF2B5EF4-FFF2-40B4-BE49-F238E27FC236}">
                    <a16:creationId xmlns:a16="http://schemas.microsoft.com/office/drawing/2014/main" id="{01BBD9F5-15C2-4C64-B042-94B8876F7C4D}"/>
                  </a:ext>
                </a:extLst>
              </p:cNvPr>
              <p:cNvSpPr txBox="1"/>
              <p:nvPr/>
            </p:nvSpPr>
            <p:spPr>
              <a:xfrm>
                <a:off x="8366760" y="4218604"/>
                <a:ext cx="153888" cy="49468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Maldives</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8" name="TextBox 307">
                <a:extLst>
                  <a:ext uri="{FF2B5EF4-FFF2-40B4-BE49-F238E27FC236}">
                    <a16:creationId xmlns:a16="http://schemas.microsoft.com/office/drawing/2014/main" id="{5B2A59B7-6E5C-4720-BC5E-A2478FBDD7D4}"/>
                  </a:ext>
                </a:extLst>
              </p:cNvPr>
              <p:cNvSpPr txBox="1"/>
              <p:nvPr/>
            </p:nvSpPr>
            <p:spPr>
              <a:xfrm>
                <a:off x="8686800" y="4218604"/>
                <a:ext cx="153888" cy="23051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9" name="TextBox 308">
                <a:extLst>
                  <a:ext uri="{FF2B5EF4-FFF2-40B4-BE49-F238E27FC236}">
                    <a16:creationId xmlns:a16="http://schemas.microsoft.com/office/drawing/2014/main" id="{98F9B4B3-1A39-4423-A27E-EB86E9E80993}"/>
                  </a:ext>
                </a:extLst>
              </p:cNvPr>
              <p:cNvSpPr txBox="1"/>
              <p:nvPr/>
            </p:nvSpPr>
            <p:spPr>
              <a:xfrm>
                <a:off x="9006840" y="4218604"/>
                <a:ext cx="153888" cy="3189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Benin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0" name="TextBox 309">
                <a:extLst>
                  <a:ext uri="{FF2B5EF4-FFF2-40B4-BE49-F238E27FC236}">
                    <a16:creationId xmlns:a16="http://schemas.microsoft.com/office/drawing/2014/main" id="{74EA5035-CC40-49D8-8C2A-D29431936EAA}"/>
                  </a:ext>
                </a:extLst>
              </p:cNvPr>
              <p:cNvSpPr txBox="1"/>
              <p:nvPr/>
            </p:nvSpPr>
            <p:spPr>
              <a:xfrm>
                <a:off x="9326880" y="4218604"/>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1" name="TextBox 310">
                <a:extLst>
                  <a:ext uri="{FF2B5EF4-FFF2-40B4-BE49-F238E27FC236}">
                    <a16:creationId xmlns:a16="http://schemas.microsoft.com/office/drawing/2014/main" id="{E580B403-4BBD-4EA3-AB88-E46157497E19}"/>
                  </a:ext>
                </a:extLst>
              </p:cNvPr>
              <p:cNvSpPr txBox="1"/>
              <p:nvPr/>
            </p:nvSpPr>
            <p:spPr>
              <a:xfrm>
                <a:off x="9646920" y="4218604"/>
                <a:ext cx="153888" cy="39658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Nigeria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2" name="TextBox 311">
                <a:extLst>
                  <a:ext uri="{FF2B5EF4-FFF2-40B4-BE49-F238E27FC236}">
                    <a16:creationId xmlns:a16="http://schemas.microsoft.com/office/drawing/2014/main" id="{F9CCD2E4-626A-4650-A4EE-C2C889CBFA48}"/>
                  </a:ext>
                </a:extLst>
              </p:cNvPr>
              <p:cNvSpPr txBox="1"/>
              <p:nvPr/>
            </p:nvSpPr>
            <p:spPr>
              <a:xfrm>
                <a:off x="9966960" y="4218604"/>
                <a:ext cx="153888" cy="40267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3" name="TextBox 312">
                <a:extLst>
                  <a:ext uri="{FF2B5EF4-FFF2-40B4-BE49-F238E27FC236}">
                    <a16:creationId xmlns:a16="http://schemas.microsoft.com/office/drawing/2014/main" id="{45ACAD7A-218C-4CCC-9DF7-1F2A76C47570}"/>
                  </a:ext>
                </a:extLst>
              </p:cNvPr>
              <p:cNvSpPr txBox="1"/>
              <p:nvPr/>
            </p:nvSpPr>
            <p:spPr>
              <a:xfrm>
                <a:off x="10287000" y="4218604"/>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4" name="TextBox 313">
                <a:extLst>
                  <a:ext uri="{FF2B5EF4-FFF2-40B4-BE49-F238E27FC236}">
                    <a16:creationId xmlns:a16="http://schemas.microsoft.com/office/drawing/2014/main" id="{D1FF603F-6C69-4550-88A6-CCAB598E8AD4}"/>
                  </a:ext>
                </a:extLst>
              </p:cNvPr>
              <p:cNvSpPr txBox="1"/>
              <p:nvPr/>
            </p:nvSpPr>
            <p:spPr>
              <a:xfrm>
                <a:off x="10607040" y="4218604"/>
                <a:ext cx="153888" cy="38824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Angola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5" name="TextBox 314">
                <a:extLst>
                  <a:ext uri="{FF2B5EF4-FFF2-40B4-BE49-F238E27FC236}">
                    <a16:creationId xmlns:a16="http://schemas.microsoft.com/office/drawing/2014/main" id="{67EFEB0E-7875-4A9D-9834-D79482027201}"/>
                  </a:ext>
                </a:extLst>
              </p:cNvPr>
              <p:cNvSpPr txBox="1"/>
              <p:nvPr/>
            </p:nvSpPr>
            <p:spPr>
              <a:xfrm>
                <a:off x="7406640" y="4218604"/>
                <a:ext cx="153888" cy="25006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Haiti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6" name="Oval 315">
                <a:extLst>
                  <a:ext uri="{FF2B5EF4-FFF2-40B4-BE49-F238E27FC236}">
                    <a16:creationId xmlns:a16="http://schemas.microsoft.com/office/drawing/2014/main" id="{8C279AC0-6F4D-4853-89B4-EC9A51595C71}"/>
                  </a:ext>
                </a:extLst>
              </p:cNvPr>
              <p:cNvSpPr/>
              <p:nvPr/>
            </p:nvSpPr>
            <p:spPr>
              <a:xfrm>
                <a:off x="3255264" y="298084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7" name="Oval 316">
                <a:extLst>
                  <a:ext uri="{FF2B5EF4-FFF2-40B4-BE49-F238E27FC236}">
                    <a16:creationId xmlns:a16="http://schemas.microsoft.com/office/drawing/2014/main" id="{0C2152AD-42FC-4A05-83B3-6A0773611025}"/>
                  </a:ext>
                </a:extLst>
              </p:cNvPr>
              <p:cNvSpPr/>
              <p:nvPr/>
            </p:nvSpPr>
            <p:spPr>
              <a:xfrm>
                <a:off x="3255264" y="313706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8" name="Oval 317">
                <a:extLst>
                  <a:ext uri="{FF2B5EF4-FFF2-40B4-BE49-F238E27FC236}">
                    <a16:creationId xmlns:a16="http://schemas.microsoft.com/office/drawing/2014/main" id="{2AC11F9A-4FA0-4106-8F01-507B7742ECA0}"/>
                  </a:ext>
                </a:extLst>
              </p:cNvPr>
              <p:cNvSpPr/>
              <p:nvPr/>
            </p:nvSpPr>
            <p:spPr>
              <a:xfrm>
                <a:off x="3575304" y="306419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19" name="Oval 318">
                <a:extLst>
                  <a:ext uri="{FF2B5EF4-FFF2-40B4-BE49-F238E27FC236}">
                    <a16:creationId xmlns:a16="http://schemas.microsoft.com/office/drawing/2014/main" id="{86E7E63F-BC9B-493E-ACB8-A5A17A2FAD1F}"/>
                  </a:ext>
                </a:extLst>
              </p:cNvPr>
              <p:cNvSpPr/>
              <p:nvPr/>
            </p:nvSpPr>
            <p:spPr>
              <a:xfrm>
                <a:off x="3575304" y="309067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0" name="Oval 319">
                <a:extLst>
                  <a:ext uri="{FF2B5EF4-FFF2-40B4-BE49-F238E27FC236}">
                    <a16:creationId xmlns:a16="http://schemas.microsoft.com/office/drawing/2014/main" id="{9AE217F5-2420-4AB1-921C-134333E9C1A0}"/>
                  </a:ext>
                </a:extLst>
              </p:cNvPr>
              <p:cNvSpPr/>
              <p:nvPr/>
            </p:nvSpPr>
            <p:spPr>
              <a:xfrm>
                <a:off x="3895344" y="3164203"/>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1" name="Oval 320">
                <a:extLst>
                  <a:ext uri="{FF2B5EF4-FFF2-40B4-BE49-F238E27FC236}">
                    <a16:creationId xmlns:a16="http://schemas.microsoft.com/office/drawing/2014/main" id="{C479DA18-0EEA-482C-A0A7-67A05771CDE7}"/>
                  </a:ext>
                </a:extLst>
              </p:cNvPr>
              <p:cNvSpPr/>
              <p:nvPr/>
            </p:nvSpPr>
            <p:spPr>
              <a:xfrm>
                <a:off x="3895344" y="302276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2" name="Oval 321">
                <a:extLst>
                  <a:ext uri="{FF2B5EF4-FFF2-40B4-BE49-F238E27FC236}">
                    <a16:creationId xmlns:a16="http://schemas.microsoft.com/office/drawing/2014/main" id="{178E4971-278D-4258-99FE-81C15A64D096}"/>
                  </a:ext>
                </a:extLst>
              </p:cNvPr>
              <p:cNvSpPr/>
              <p:nvPr/>
            </p:nvSpPr>
            <p:spPr>
              <a:xfrm>
                <a:off x="4215384" y="321421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3" name="Oval 322">
                <a:extLst>
                  <a:ext uri="{FF2B5EF4-FFF2-40B4-BE49-F238E27FC236}">
                    <a16:creationId xmlns:a16="http://schemas.microsoft.com/office/drawing/2014/main" id="{BCA8ABA7-4710-4DDD-836D-7458812FF57C}"/>
                  </a:ext>
                </a:extLst>
              </p:cNvPr>
              <p:cNvSpPr/>
              <p:nvPr/>
            </p:nvSpPr>
            <p:spPr>
              <a:xfrm>
                <a:off x="4215384" y="305372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4" name="Oval 323">
                <a:extLst>
                  <a:ext uri="{FF2B5EF4-FFF2-40B4-BE49-F238E27FC236}">
                    <a16:creationId xmlns:a16="http://schemas.microsoft.com/office/drawing/2014/main" id="{7BB21902-F420-4074-ACF5-EB99090C1BAF}"/>
                  </a:ext>
                </a:extLst>
              </p:cNvPr>
              <p:cNvSpPr/>
              <p:nvPr/>
            </p:nvSpPr>
            <p:spPr>
              <a:xfrm>
                <a:off x="4535424" y="322783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5" name="Oval 324">
                <a:extLst>
                  <a:ext uri="{FF2B5EF4-FFF2-40B4-BE49-F238E27FC236}">
                    <a16:creationId xmlns:a16="http://schemas.microsoft.com/office/drawing/2014/main" id="{8A4CFCD6-24BC-4EDE-9307-46D28AAFD056}"/>
                  </a:ext>
                </a:extLst>
              </p:cNvPr>
              <p:cNvSpPr/>
              <p:nvPr/>
            </p:nvSpPr>
            <p:spPr>
              <a:xfrm>
                <a:off x="4535424" y="320373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6" name="Oval 325">
                <a:extLst>
                  <a:ext uri="{FF2B5EF4-FFF2-40B4-BE49-F238E27FC236}">
                    <a16:creationId xmlns:a16="http://schemas.microsoft.com/office/drawing/2014/main" id="{BCE7EADD-1661-4EBF-BA22-47398B6B7570}"/>
                  </a:ext>
                </a:extLst>
              </p:cNvPr>
              <p:cNvSpPr/>
              <p:nvPr/>
            </p:nvSpPr>
            <p:spPr>
              <a:xfrm>
                <a:off x="4855464" y="326421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7" name="Oval 326">
                <a:extLst>
                  <a:ext uri="{FF2B5EF4-FFF2-40B4-BE49-F238E27FC236}">
                    <a16:creationId xmlns:a16="http://schemas.microsoft.com/office/drawing/2014/main" id="{170F8176-4EC3-440D-8D98-8E6D56996088}"/>
                  </a:ext>
                </a:extLst>
              </p:cNvPr>
              <p:cNvSpPr/>
              <p:nvPr/>
            </p:nvSpPr>
            <p:spPr>
              <a:xfrm>
                <a:off x="4855464" y="278463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8" name="Oval 327">
                <a:extLst>
                  <a:ext uri="{FF2B5EF4-FFF2-40B4-BE49-F238E27FC236}">
                    <a16:creationId xmlns:a16="http://schemas.microsoft.com/office/drawing/2014/main" id="{51091399-A8B9-49A9-83B6-94BC924E37ED}"/>
                  </a:ext>
                </a:extLst>
              </p:cNvPr>
              <p:cNvSpPr/>
              <p:nvPr/>
            </p:nvSpPr>
            <p:spPr>
              <a:xfrm>
                <a:off x="5175504" y="326421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9" name="Oval 328">
                <a:extLst>
                  <a:ext uri="{FF2B5EF4-FFF2-40B4-BE49-F238E27FC236}">
                    <a16:creationId xmlns:a16="http://schemas.microsoft.com/office/drawing/2014/main" id="{B600B05D-B6C7-4930-AA01-094A64C1EA77}"/>
                  </a:ext>
                </a:extLst>
              </p:cNvPr>
              <p:cNvSpPr/>
              <p:nvPr/>
            </p:nvSpPr>
            <p:spPr>
              <a:xfrm>
                <a:off x="5175504" y="271081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0" name="Oval 329">
                <a:extLst>
                  <a:ext uri="{FF2B5EF4-FFF2-40B4-BE49-F238E27FC236}">
                    <a16:creationId xmlns:a16="http://schemas.microsoft.com/office/drawing/2014/main" id="{95142820-F283-430F-96F6-D2EEEBAA393F}"/>
                  </a:ext>
                </a:extLst>
              </p:cNvPr>
              <p:cNvSpPr/>
              <p:nvPr/>
            </p:nvSpPr>
            <p:spPr>
              <a:xfrm>
                <a:off x="5495544" y="329755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1" name="Oval 330">
                <a:extLst>
                  <a:ext uri="{FF2B5EF4-FFF2-40B4-BE49-F238E27FC236}">
                    <a16:creationId xmlns:a16="http://schemas.microsoft.com/office/drawing/2014/main" id="{441B55E7-E1BC-4E09-9FFC-C0302F4B901A}"/>
                  </a:ext>
                </a:extLst>
              </p:cNvPr>
              <p:cNvSpPr/>
              <p:nvPr/>
            </p:nvSpPr>
            <p:spPr>
              <a:xfrm>
                <a:off x="5495544" y="3034666"/>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2" name="Oval 331">
                <a:extLst>
                  <a:ext uri="{FF2B5EF4-FFF2-40B4-BE49-F238E27FC236}">
                    <a16:creationId xmlns:a16="http://schemas.microsoft.com/office/drawing/2014/main" id="{0E6CFCF0-2902-4FC1-B3C3-1C3BE81FB80E}"/>
                  </a:ext>
                </a:extLst>
              </p:cNvPr>
              <p:cNvSpPr/>
              <p:nvPr/>
            </p:nvSpPr>
            <p:spPr>
              <a:xfrm>
                <a:off x="5815584" y="329993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3" name="Oval 332">
                <a:extLst>
                  <a:ext uri="{FF2B5EF4-FFF2-40B4-BE49-F238E27FC236}">
                    <a16:creationId xmlns:a16="http://schemas.microsoft.com/office/drawing/2014/main" id="{A176AB99-4D76-4A7C-A7E3-04E77A8166C4}"/>
                  </a:ext>
                </a:extLst>
              </p:cNvPr>
              <p:cNvSpPr/>
              <p:nvPr/>
            </p:nvSpPr>
            <p:spPr>
              <a:xfrm>
                <a:off x="5815584" y="292275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4" name="Oval 333">
                <a:extLst>
                  <a:ext uri="{FF2B5EF4-FFF2-40B4-BE49-F238E27FC236}">
                    <a16:creationId xmlns:a16="http://schemas.microsoft.com/office/drawing/2014/main" id="{4E1961A6-6E95-4A08-ABB3-5EEA252C9A47}"/>
                  </a:ext>
                </a:extLst>
              </p:cNvPr>
              <p:cNvSpPr/>
              <p:nvPr/>
            </p:nvSpPr>
            <p:spPr>
              <a:xfrm>
                <a:off x="6135624" y="3295169"/>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5" name="Oval 334">
                <a:extLst>
                  <a:ext uri="{FF2B5EF4-FFF2-40B4-BE49-F238E27FC236}">
                    <a16:creationId xmlns:a16="http://schemas.microsoft.com/office/drawing/2014/main" id="{4C7B388F-956E-4717-9AC0-D2A0F64D9921}"/>
                  </a:ext>
                </a:extLst>
              </p:cNvPr>
              <p:cNvSpPr/>
              <p:nvPr/>
            </p:nvSpPr>
            <p:spPr>
              <a:xfrm>
                <a:off x="6135624" y="313706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6" name="Oval 335">
                <a:extLst>
                  <a:ext uri="{FF2B5EF4-FFF2-40B4-BE49-F238E27FC236}">
                    <a16:creationId xmlns:a16="http://schemas.microsoft.com/office/drawing/2014/main" id="{F8F88191-3BAB-4F8D-897A-8D7769EB35E9}"/>
                  </a:ext>
                </a:extLst>
              </p:cNvPr>
              <p:cNvSpPr/>
              <p:nvPr/>
            </p:nvSpPr>
            <p:spPr>
              <a:xfrm>
                <a:off x="6455664" y="3328510"/>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7" name="Oval 336">
                <a:extLst>
                  <a:ext uri="{FF2B5EF4-FFF2-40B4-BE49-F238E27FC236}">
                    <a16:creationId xmlns:a16="http://schemas.microsoft.com/office/drawing/2014/main" id="{B9C3E6BA-8931-402A-A1C0-692B06FCCD23}"/>
                  </a:ext>
                </a:extLst>
              </p:cNvPr>
              <p:cNvSpPr/>
              <p:nvPr/>
            </p:nvSpPr>
            <p:spPr>
              <a:xfrm>
                <a:off x="6455664" y="3206119"/>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8" name="Oval 337">
                <a:extLst>
                  <a:ext uri="{FF2B5EF4-FFF2-40B4-BE49-F238E27FC236}">
                    <a16:creationId xmlns:a16="http://schemas.microsoft.com/office/drawing/2014/main" id="{4C0AF92C-FB5B-4C65-9DDD-982814AC7FD6}"/>
                  </a:ext>
                </a:extLst>
              </p:cNvPr>
              <p:cNvSpPr/>
              <p:nvPr/>
            </p:nvSpPr>
            <p:spPr>
              <a:xfrm>
                <a:off x="6775704" y="3345181"/>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9" name="Oval 338">
                <a:extLst>
                  <a:ext uri="{FF2B5EF4-FFF2-40B4-BE49-F238E27FC236}">
                    <a16:creationId xmlns:a16="http://schemas.microsoft.com/office/drawing/2014/main" id="{E0DD3E7B-B357-4737-875C-A5EFF558CBB5}"/>
                  </a:ext>
                </a:extLst>
              </p:cNvPr>
              <p:cNvSpPr/>
              <p:nvPr/>
            </p:nvSpPr>
            <p:spPr>
              <a:xfrm>
                <a:off x="6775704" y="326803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0" name="Oval 339">
                <a:extLst>
                  <a:ext uri="{FF2B5EF4-FFF2-40B4-BE49-F238E27FC236}">
                    <a16:creationId xmlns:a16="http://schemas.microsoft.com/office/drawing/2014/main" id="{173F506F-0575-4623-B373-C248EBDCABF0}"/>
                  </a:ext>
                </a:extLst>
              </p:cNvPr>
              <p:cNvSpPr/>
              <p:nvPr/>
            </p:nvSpPr>
            <p:spPr>
              <a:xfrm>
                <a:off x="7095744" y="334517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1" name="Oval 340">
                <a:extLst>
                  <a:ext uri="{FF2B5EF4-FFF2-40B4-BE49-F238E27FC236}">
                    <a16:creationId xmlns:a16="http://schemas.microsoft.com/office/drawing/2014/main" id="{63A53F65-268F-48A7-AA99-C35AF445B144}"/>
                  </a:ext>
                </a:extLst>
              </p:cNvPr>
              <p:cNvSpPr/>
              <p:nvPr/>
            </p:nvSpPr>
            <p:spPr>
              <a:xfrm>
                <a:off x="7095744" y="292036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2" name="Oval 341">
                <a:extLst>
                  <a:ext uri="{FF2B5EF4-FFF2-40B4-BE49-F238E27FC236}">
                    <a16:creationId xmlns:a16="http://schemas.microsoft.com/office/drawing/2014/main" id="{C9E4A881-2A43-479E-A1D1-F7929111CC72}"/>
                  </a:ext>
                </a:extLst>
              </p:cNvPr>
              <p:cNvSpPr/>
              <p:nvPr/>
            </p:nvSpPr>
            <p:spPr>
              <a:xfrm>
                <a:off x="7415784" y="3378518"/>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3" name="Oval 342">
                <a:extLst>
                  <a:ext uri="{FF2B5EF4-FFF2-40B4-BE49-F238E27FC236}">
                    <a16:creationId xmlns:a16="http://schemas.microsoft.com/office/drawing/2014/main" id="{3B306251-AFAA-4E69-B3FF-77068DBC5291}"/>
                  </a:ext>
                </a:extLst>
              </p:cNvPr>
              <p:cNvSpPr/>
              <p:nvPr/>
            </p:nvSpPr>
            <p:spPr>
              <a:xfrm>
                <a:off x="7415784" y="3170401"/>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4" name="Oval 343">
                <a:extLst>
                  <a:ext uri="{FF2B5EF4-FFF2-40B4-BE49-F238E27FC236}">
                    <a16:creationId xmlns:a16="http://schemas.microsoft.com/office/drawing/2014/main" id="{C90C50F4-B8DA-4BB2-B563-1C1005F4FC38}"/>
                  </a:ext>
                </a:extLst>
              </p:cNvPr>
              <p:cNvSpPr/>
              <p:nvPr/>
            </p:nvSpPr>
            <p:spPr>
              <a:xfrm>
                <a:off x="7735824" y="342852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5" name="Oval 344">
                <a:extLst>
                  <a:ext uri="{FF2B5EF4-FFF2-40B4-BE49-F238E27FC236}">
                    <a16:creationId xmlns:a16="http://schemas.microsoft.com/office/drawing/2014/main" id="{420A9E2E-C4FC-4878-98EB-2789A903C341}"/>
                  </a:ext>
                </a:extLst>
              </p:cNvPr>
              <p:cNvSpPr/>
              <p:nvPr/>
            </p:nvSpPr>
            <p:spPr>
              <a:xfrm>
                <a:off x="7735824" y="300609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6" name="Oval 345">
                <a:extLst>
                  <a:ext uri="{FF2B5EF4-FFF2-40B4-BE49-F238E27FC236}">
                    <a16:creationId xmlns:a16="http://schemas.microsoft.com/office/drawing/2014/main" id="{FFD2A4E8-8D39-4C75-A968-DE741E03EB5D}"/>
                  </a:ext>
                </a:extLst>
              </p:cNvPr>
              <p:cNvSpPr/>
              <p:nvPr/>
            </p:nvSpPr>
            <p:spPr>
              <a:xfrm>
                <a:off x="8055864" y="351186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0951E39D-EDDC-45E4-91B6-9DDACB578066}"/>
                  </a:ext>
                </a:extLst>
              </p:cNvPr>
              <p:cNvSpPr/>
              <p:nvPr/>
            </p:nvSpPr>
            <p:spPr>
              <a:xfrm>
                <a:off x="8055864" y="313706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D815ADEC-A0E1-41BA-9B6B-7DE3DB6D16BA}"/>
                  </a:ext>
                </a:extLst>
              </p:cNvPr>
              <p:cNvSpPr/>
              <p:nvPr/>
            </p:nvSpPr>
            <p:spPr>
              <a:xfrm>
                <a:off x="8375904" y="354282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C7C93E36-1C2C-4B5D-8413-DDA74C27ECEB}"/>
                  </a:ext>
                </a:extLst>
              </p:cNvPr>
              <p:cNvSpPr/>
              <p:nvPr/>
            </p:nvSpPr>
            <p:spPr>
              <a:xfrm>
                <a:off x="8375904" y="337042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5C291C07-93A4-4E3E-9003-1657482B623D}"/>
                  </a:ext>
                </a:extLst>
              </p:cNvPr>
              <p:cNvSpPr/>
              <p:nvPr/>
            </p:nvSpPr>
            <p:spPr>
              <a:xfrm>
                <a:off x="8695944" y="3559492"/>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C8C0311E-32A9-4E21-9D1D-A85A11845B88}"/>
                  </a:ext>
                </a:extLst>
              </p:cNvPr>
              <p:cNvSpPr/>
              <p:nvPr/>
            </p:nvSpPr>
            <p:spPr>
              <a:xfrm>
                <a:off x="8695944" y="305609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2" name="Oval 351">
                <a:extLst>
                  <a:ext uri="{FF2B5EF4-FFF2-40B4-BE49-F238E27FC236}">
                    <a16:creationId xmlns:a16="http://schemas.microsoft.com/office/drawing/2014/main" id="{8643E754-0641-4E70-9EC2-6294FAC114E6}"/>
                  </a:ext>
                </a:extLst>
              </p:cNvPr>
              <p:cNvSpPr/>
              <p:nvPr/>
            </p:nvSpPr>
            <p:spPr>
              <a:xfrm>
                <a:off x="9015984" y="3595216"/>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056C98DD-0833-417E-9EB0-50B5D9D17BE3}"/>
                  </a:ext>
                </a:extLst>
              </p:cNvPr>
              <p:cNvSpPr/>
              <p:nvPr/>
            </p:nvSpPr>
            <p:spPr>
              <a:xfrm>
                <a:off x="9015984" y="3403762"/>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851B9616-BAB9-4368-8784-0BA1C760F3C2}"/>
                  </a:ext>
                </a:extLst>
              </p:cNvPr>
              <p:cNvSpPr/>
              <p:nvPr/>
            </p:nvSpPr>
            <p:spPr>
              <a:xfrm>
                <a:off x="9336024" y="367617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5" name="Oval 354">
                <a:extLst>
                  <a:ext uri="{FF2B5EF4-FFF2-40B4-BE49-F238E27FC236}">
                    <a16:creationId xmlns:a16="http://schemas.microsoft.com/office/drawing/2014/main" id="{D9F4CB56-6922-4DE4-ABF6-18BAF7344C7B}"/>
                  </a:ext>
                </a:extLst>
              </p:cNvPr>
              <p:cNvSpPr/>
              <p:nvPr/>
            </p:nvSpPr>
            <p:spPr>
              <a:xfrm>
                <a:off x="9336024" y="305609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50114F03-8B51-4422-8E36-D2AF7E1BF3E5}"/>
                  </a:ext>
                </a:extLst>
              </p:cNvPr>
              <p:cNvSpPr/>
              <p:nvPr/>
            </p:nvSpPr>
            <p:spPr>
              <a:xfrm>
                <a:off x="9656064" y="3695225"/>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E8C2AB1B-24DE-4E85-97A7-732071B9C868}"/>
                  </a:ext>
                </a:extLst>
              </p:cNvPr>
              <p:cNvSpPr/>
              <p:nvPr/>
            </p:nvSpPr>
            <p:spPr>
              <a:xfrm>
                <a:off x="9656064" y="3256125"/>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8" name="Oval 357">
                <a:extLst>
                  <a:ext uri="{FF2B5EF4-FFF2-40B4-BE49-F238E27FC236}">
                    <a16:creationId xmlns:a16="http://schemas.microsoft.com/office/drawing/2014/main" id="{709D1EE6-E54E-478B-A9BD-188B8E613448}"/>
                  </a:ext>
                </a:extLst>
              </p:cNvPr>
              <p:cNvSpPr/>
              <p:nvPr/>
            </p:nvSpPr>
            <p:spPr>
              <a:xfrm>
                <a:off x="9976104" y="3709514"/>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9" name="Oval 358">
                <a:extLst>
                  <a:ext uri="{FF2B5EF4-FFF2-40B4-BE49-F238E27FC236}">
                    <a16:creationId xmlns:a16="http://schemas.microsoft.com/office/drawing/2014/main" id="{A2FF7D81-5B6C-4AD6-A92C-72BAE1A1533E}"/>
                  </a:ext>
                </a:extLst>
              </p:cNvPr>
              <p:cNvSpPr/>
              <p:nvPr/>
            </p:nvSpPr>
            <p:spPr>
              <a:xfrm>
                <a:off x="9976104" y="3039430"/>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1" name="Oval 360">
                <a:extLst>
                  <a:ext uri="{FF2B5EF4-FFF2-40B4-BE49-F238E27FC236}">
                    <a16:creationId xmlns:a16="http://schemas.microsoft.com/office/drawing/2014/main" id="{B9B0D920-C10E-41DD-B763-F859DB1F4117}"/>
                  </a:ext>
                </a:extLst>
              </p:cNvPr>
              <p:cNvSpPr/>
              <p:nvPr/>
            </p:nvSpPr>
            <p:spPr>
              <a:xfrm>
                <a:off x="10296144" y="3901458"/>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2" name="Oval 361">
                <a:extLst>
                  <a:ext uri="{FF2B5EF4-FFF2-40B4-BE49-F238E27FC236}">
                    <a16:creationId xmlns:a16="http://schemas.microsoft.com/office/drawing/2014/main" id="{441E450B-F938-418D-9123-982E9E3343E2}"/>
                  </a:ext>
                </a:extLst>
              </p:cNvPr>
              <p:cNvSpPr/>
              <p:nvPr/>
            </p:nvSpPr>
            <p:spPr>
              <a:xfrm>
                <a:off x="10616184" y="3957167"/>
                <a:ext cx="137160" cy="13716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63" name="Oval 362">
                <a:extLst>
                  <a:ext uri="{FF2B5EF4-FFF2-40B4-BE49-F238E27FC236}">
                    <a16:creationId xmlns:a16="http://schemas.microsoft.com/office/drawing/2014/main" id="{96812355-CFAF-4C14-B29D-E9D8B180E54E}"/>
                  </a:ext>
                </a:extLst>
              </p:cNvPr>
              <p:cNvSpPr/>
              <p:nvPr/>
            </p:nvSpPr>
            <p:spPr>
              <a:xfrm>
                <a:off x="10616184" y="3070387"/>
                <a:ext cx="137160" cy="13716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7" name="TextBox 116">
              <a:extLst>
                <a:ext uri="{FF2B5EF4-FFF2-40B4-BE49-F238E27FC236}">
                  <a16:creationId xmlns:a16="http://schemas.microsoft.com/office/drawing/2014/main" id="{B78C6412-9164-4E5D-AE4D-1C51E09BE346}"/>
                </a:ext>
              </a:extLst>
            </p:cNvPr>
            <p:cNvSpPr txBox="1"/>
            <p:nvPr/>
          </p:nvSpPr>
          <p:spPr>
            <a:xfrm>
              <a:off x="841248" y="2103120"/>
              <a:ext cx="1621598" cy="271869"/>
            </a:xfrm>
            <a:prstGeom prst="rect">
              <a:avLst/>
            </a:prstGeom>
            <a:noFill/>
          </p:spPr>
          <p:txBody>
            <a:bodyPr wrap="none" lIns="0" rtlCol="0" anchor="ctr" anchorCtr="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400" b="1" dirty="0">
                  <a:solidFill>
                    <a:prstClr val="black"/>
                  </a:solidFill>
                  <a:latin typeface="Arial" panose="020B0604020202020204"/>
                </a:rPr>
                <a:t>Household wealth</a:t>
              </a:r>
              <a:endParaRPr kumimoji="0" lang="en-GB" sz="14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9902480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eastern and southern Africa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6280AF7D-9577-4680-99A7-AD011100DDDB}"/>
              </a:ext>
            </a:extLst>
          </p:cNvPr>
          <p:cNvGrpSpPr/>
          <p:nvPr/>
        </p:nvGrpSpPr>
        <p:grpSpPr>
          <a:xfrm>
            <a:off x="457198" y="2194560"/>
            <a:ext cx="11217373" cy="4361688"/>
            <a:chOff x="457198" y="2194560"/>
            <a:chExt cx="11217373" cy="4361688"/>
          </a:xfrm>
        </p:grpSpPr>
        <p:sp>
          <p:nvSpPr>
            <p:cNvPr id="17" name="TextBox 16">
              <a:extLst>
                <a:ext uri="{FF2B5EF4-FFF2-40B4-BE49-F238E27FC236}">
                  <a16:creationId xmlns:a16="http://schemas.microsoft.com/office/drawing/2014/main" id="{AB818AC3-225B-442C-B7C1-F68130636E02}"/>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object 9">
              <a:extLst>
                <a:ext uri="{FF2B5EF4-FFF2-40B4-BE49-F238E27FC236}">
                  <a16:creationId xmlns:a16="http://schemas.microsoft.com/office/drawing/2014/main" id="{801230BE-3130-4C59-9A94-5C4FF17FB731}"/>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18" name="Rectangle 17">
              <a:extLst>
                <a:ext uri="{FF2B5EF4-FFF2-40B4-BE49-F238E27FC236}">
                  <a16:creationId xmlns:a16="http://schemas.microsoft.com/office/drawing/2014/main" id="{1ECF751A-A5BC-4977-92C7-8588FB20C1E0}"/>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29" name="object 9">
              <a:extLst>
                <a:ext uri="{FF2B5EF4-FFF2-40B4-BE49-F238E27FC236}">
                  <a16:creationId xmlns:a16="http://schemas.microsoft.com/office/drawing/2014/main" id="{F17FB665-CACC-4D4F-B874-031188E05199}"/>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14)</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7DD21433-19F2-4ED8-80B4-79FC4AC1BF7E}"/>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4)</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CF340B6D-2460-4C34-A895-C1F9F8C0B73E}"/>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3)</a:t>
              </a:r>
              <a:endParaRPr dirty="0">
                <a:solidFill>
                  <a:schemeClr val="tx1">
                    <a:lumMod val="85000"/>
                    <a:lumOff val="15000"/>
                  </a:schemeClr>
                </a:solidFill>
              </a:endParaRPr>
            </a:p>
          </p:txBody>
        </p:sp>
        <p:grpSp>
          <p:nvGrpSpPr>
            <p:cNvPr id="119" name="Group 118">
              <a:extLst>
                <a:ext uri="{FF2B5EF4-FFF2-40B4-BE49-F238E27FC236}">
                  <a16:creationId xmlns:a16="http://schemas.microsoft.com/office/drawing/2014/main" id="{B23A2BDC-8335-44B7-B34C-64ECDFF43D94}"/>
                </a:ext>
              </a:extLst>
            </p:cNvPr>
            <p:cNvGrpSpPr/>
            <p:nvPr/>
          </p:nvGrpSpPr>
          <p:grpSpPr>
            <a:xfrm>
              <a:off x="2505068" y="2404528"/>
              <a:ext cx="1601165" cy="1452527"/>
              <a:chOff x="2505068" y="2404528"/>
              <a:chExt cx="1601165" cy="1452527"/>
            </a:xfrm>
          </p:grpSpPr>
          <p:pic>
            <p:nvPicPr>
              <p:cNvPr id="47" name="object 42">
                <a:extLst>
                  <a:ext uri="{FF2B5EF4-FFF2-40B4-BE49-F238E27FC236}">
                    <a16:creationId xmlns:a16="http://schemas.microsoft.com/office/drawing/2014/main" id="{55DF792F-B13F-495E-9B15-E90E90A6576B}"/>
                  </a:ext>
                </a:extLst>
              </p:cNvPr>
              <p:cNvPicPr/>
              <p:nvPr/>
            </p:nvPicPr>
            <p:blipFill>
              <a:blip r:embed="rId2" cstate="print"/>
              <a:stretch>
                <a:fillRect/>
              </a:stretch>
            </p:blipFill>
            <p:spPr>
              <a:xfrm>
                <a:off x="2505068" y="2462519"/>
                <a:ext cx="1601165" cy="1394536"/>
              </a:xfrm>
              <a:prstGeom prst="rect">
                <a:avLst/>
              </a:prstGeom>
            </p:spPr>
          </p:pic>
          <p:sp>
            <p:nvSpPr>
              <p:cNvPr id="48" name="object 43">
                <a:extLst>
                  <a:ext uri="{FF2B5EF4-FFF2-40B4-BE49-F238E27FC236}">
                    <a16:creationId xmlns:a16="http://schemas.microsoft.com/office/drawing/2014/main" id="{7FB7CACC-B7C9-4B04-8ABD-A14C29D635ED}"/>
                  </a:ext>
                </a:extLst>
              </p:cNvPr>
              <p:cNvSpPr txBox="1"/>
              <p:nvPr/>
            </p:nvSpPr>
            <p:spPr>
              <a:xfrm>
                <a:off x="3007880" y="2404528"/>
                <a:ext cx="238549" cy="139782"/>
              </a:xfrm>
              <a:prstGeom prst="rect">
                <a:avLst/>
              </a:prstGeom>
            </p:spPr>
            <p:txBody>
              <a:bodyPr vert="horz" wrap="square" lIns="0" tIns="16510" rIns="0" bIns="0" rtlCol="0">
                <a:spAutoFit/>
              </a:bodyPr>
              <a:lstStyle/>
              <a:p>
                <a:pPr marL="12700" algn="r">
                  <a:lnSpc>
                    <a:spcPct val="100000"/>
                  </a:lnSpc>
                  <a:spcBef>
                    <a:spcPts val="130"/>
                  </a:spcBef>
                </a:pPr>
                <a:r>
                  <a:rPr sz="800" b="1" spc="-20" dirty="0">
                    <a:solidFill>
                      <a:schemeClr val="tx1">
                        <a:lumMod val="85000"/>
                        <a:lumOff val="15000"/>
                      </a:schemeClr>
                    </a:solidFill>
                    <a:cs typeface="Trebuchet MS"/>
                  </a:rPr>
                  <a:t>1</a:t>
                </a:r>
                <a:r>
                  <a:rPr sz="800" b="1" spc="10" dirty="0">
                    <a:solidFill>
                      <a:schemeClr val="tx1">
                        <a:lumMod val="85000"/>
                        <a:lumOff val="15000"/>
                      </a:schemeClr>
                    </a:solidFill>
                    <a:cs typeface="Trebuchet MS"/>
                  </a:rPr>
                  <a:t>00</a:t>
                </a:r>
                <a:endParaRPr sz="800" dirty="0">
                  <a:solidFill>
                    <a:schemeClr val="tx1">
                      <a:lumMod val="85000"/>
                      <a:lumOff val="15000"/>
                    </a:schemeClr>
                  </a:solidFill>
                  <a:cs typeface="Trebuchet MS"/>
                </a:endParaRPr>
              </a:p>
            </p:txBody>
          </p:sp>
          <p:sp>
            <p:nvSpPr>
              <p:cNvPr id="49" name="object 57">
                <a:extLst>
                  <a:ext uri="{FF2B5EF4-FFF2-40B4-BE49-F238E27FC236}">
                    <a16:creationId xmlns:a16="http://schemas.microsoft.com/office/drawing/2014/main" id="{CFAF76B5-BCBF-40B7-829E-AC83121D6539}"/>
                  </a:ext>
                </a:extLst>
              </p:cNvPr>
              <p:cNvSpPr txBox="1"/>
              <p:nvPr/>
            </p:nvSpPr>
            <p:spPr>
              <a:xfrm>
                <a:off x="3140175" y="3282634"/>
                <a:ext cx="106645" cy="139782"/>
              </a:xfrm>
              <a:prstGeom prst="rect">
                <a:avLst/>
              </a:prstGeom>
            </p:spPr>
            <p:txBody>
              <a:bodyPr vert="horz" wrap="square" lIns="0" tIns="16510" rIns="0" bIns="0" rtlCol="0">
                <a:spAutoFit/>
              </a:bodyPr>
              <a:lstStyle/>
              <a:p>
                <a:pPr marL="12700" algn="r">
                  <a:lnSpc>
                    <a:spcPct val="100000"/>
                  </a:lnSpc>
                  <a:spcBef>
                    <a:spcPts val="130"/>
                  </a:spcBef>
                </a:pPr>
                <a:r>
                  <a:rPr sz="800" b="1" spc="10" dirty="0">
                    <a:solidFill>
                      <a:schemeClr val="tx1">
                        <a:lumMod val="85000"/>
                        <a:lumOff val="15000"/>
                      </a:schemeClr>
                    </a:solidFill>
                    <a:cs typeface="Trebuchet MS"/>
                  </a:rPr>
                  <a:t>0</a:t>
                </a:r>
                <a:endParaRPr sz="800" dirty="0">
                  <a:solidFill>
                    <a:schemeClr val="tx1">
                      <a:lumMod val="85000"/>
                      <a:lumOff val="15000"/>
                    </a:schemeClr>
                  </a:solidFill>
                  <a:cs typeface="Trebuchet MS"/>
                </a:endParaRPr>
              </a:p>
            </p:txBody>
          </p:sp>
        </p:grpSp>
        <p:sp>
          <p:nvSpPr>
            <p:cNvPr id="62" name="Rectangle 61">
              <a:extLst>
                <a:ext uri="{FF2B5EF4-FFF2-40B4-BE49-F238E27FC236}">
                  <a16:creationId xmlns:a16="http://schemas.microsoft.com/office/drawing/2014/main" id="{07BD9321-8AC1-4AE7-AE5B-7EC3FFC85B56}"/>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103" name="object 9">
              <a:extLst>
                <a:ext uri="{FF2B5EF4-FFF2-40B4-BE49-F238E27FC236}">
                  <a16:creationId xmlns:a16="http://schemas.microsoft.com/office/drawing/2014/main" id="{8F926AA8-F6D2-4F54-8957-70C28A3D276F}"/>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5)</a:t>
              </a:r>
            </a:p>
          </p:txBody>
        </p:sp>
        <p:sp>
          <p:nvSpPr>
            <p:cNvPr id="104" name="object 9">
              <a:extLst>
                <a:ext uri="{FF2B5EF4-FFF2-40B4-BE49-F238E27FC236}">
                  <a16:creationId xmlns:a16="http://schemas.microsoft.com/office/drawing/2014/main" id="{125AD982-14C0-4FE0-B3D3-5D9D5C295EE5}"/>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4)</a:t>
              </a:r>
            </a:p>
          </p:txBody>
        </p:sp>
        <p:grpSp>
          <p:nvGrpSpPr>
            <p:cNvPr id="106" name="Group 105">
              <a:extLst>
                <a:ext uri="{FF2B5EF4-FFF2-40B4-BE49-F238E27FC236}">
                  <a16:creationId xmlns:a16="http://schemas.microsoft.com/office/drawing/2014/main" id="{0D36CC80-163B-4762-90D1-C7E2CD44C84D}"/>
                </a:ext>
              </a:extLst>
            </p:cNvPr>
            <p:cNvGrpSpPr/>
            <p:nvPr/>
          </p:nvGrpSpPr>
          <p:grpSpPr>
            <a:xfrm>
              <a:off x="2376243" y="4252039"/>
              <a:ext cx="1847689" cy="1885553"/>
              <a:chOff x="2265145" y="4149487"/>
              <a:chExt cx="1847689" cy="1885553"/>
            </a:xfrm>
          </p:grpSpPr>
          <p:pic>
            <p:nvPicPr>
              <p:cNvPr id="107" name="object 47">
                <a:extLst>
                  <a:ext uri="{FF2B5EF4-FFF2-40B4-BE49-F238E27FC236}">
                    <a16:creationId xmlns:a16="http://schemas.microsoft.com/office/drawing/2014/main" id="{D7BFC91B-DAC1-4504-832F-49B69D1A3FFB}"/>
                  </a:ext>
                </a:extLst>
              </p:cNvPr>
              <p:cNvPicPr/>
              <p:nvPr/>
            </p:nvPicPr>
            <p:blipFill>
              <a:blip r:embed="rId3" cstate="print"/>
              <a:stretch>
                <a:fillRect/>
              </a:stretch>
            </p:blipFill>
            <p:spPr>
              <a:xfrm>
                <a:off x="2265145" y="4198467"/>
                <a:ext cx="1847689" cy="1836573"/>
              </a:xfrm>
              <a:prstGeom prst="rect">
                <a:avLst/>
              </a:prstGeom>
            </p:spPr>
          </p:pic>
          <p:sp>
            <p:nvSpPr>
              <p:cNvPr id="108" name="object 48">
                <a:extLst>
                  <a:ext uri="{FF2B5EF4-FFF2-40B4-BE49-F238E27FC236}">
                    <a16:creationId xmlns:a16="http://schemas.microsoft.com/office/drawing/2014/main" id="{5337DBA5-8137-4134-85E2-ACE105302CE7}"/>
                  </a:ext>
                </a:extLst>
              </p:cNvPr>
              <p:cNvSpPr txBox="1"/>
              <p:nvPr/>
            </p:nvSpPr>
            <p:spPr>
              <a:xfrm>
                <a:off x="2879934" y="4149487"/>
                <a:ext cx="23142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109" name="object 59">
                <a:extLst>
                  <a:ext uri="{FF2B5EF4-FFF2-40B4-BE49-F238E27FC236}">
                    <a16:creationId xmlns:a16="http://schemas.microsoft.com/office/drawing/2014/main" id="{8E741E02-EC61-4107-8C1E-E43FFD215A4C}"/>
                  </a:ext>
                </a:extLst>
              </p:cNvPr>
              <p:cNvSpPr txBox="1"/>
              <p:nvPr/>
            </p:nvSpPr>
            <p:spPr>
              <a:xfrm>
                <a:off x="3039354" y="5001228"/>
                <a:ext cx="7239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10">
                    <a:solidFill>
                      <a:schemeClr val="tx1">
                        <a:lumMod val="85000"/>
                        <a:lumOff val="15000"/>
                      </a:schemeClr>
                    </a:solidFill>
                    <a:cs typeface="Trebuchet MS"/>
                  </a:defRPr>
                </a:lvl1pPr>
              </a:lstStyle>
              <a:p>
                <a:r>
                  <a:rPr dirty="0"/>
                  <a:t>0</a:t>
                </a:r>
              </a:p>
            </p:txBody>
          </p:sp>
        </p:grpSp>
        <p:sp>
          <p:nvSpPr>
            <p:cNvPr id="70" name="Rectangle 69">
              <a:extLst>
                <a:ext uri="{FF2B5EF4-FFF2-40B4-BE49-F238E27FC236}">
                  <a16:creationId xmlns:a16="http://schemas.microsoft.com/office/drawing/2014/main" id="{ED51FE4A-7B58-441A-AD1E-405FA866F929}"/>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71" name="object 9">
              <a:extLst>
                <a:ext uri="{FF2B5EF4-FFF2-40B4-BE49-F238E27FC236}">
                  <a16:creationId xmlns:a16="http://schemas.microsoft.com/office/drawing/2014/main" id="{69022494-AB70-4E0A-B149-89C0ACB65951}"/>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11)</a:t>
              </a:r>
              <a:endParaRPr sz="1000" dirty="0">
                <a:solidFill>
                  <a:schemeClr val="tx1">
                    <a:lumMod val="85000"/>
                    <a:lumOff val="15000"/>
                  </a:schemeClr>
                </a:solidFill>
                <a:cs typeface="Lucida Sans"/>
              </a:endParaRPr>
            </a:p>
          </p:txBody>
        </p:sp>
        <p:sp>
          <p:nvSpPr>
            <p:cNvPr id="72" name="object 9">
              <a:extLst>
                <a:ext uri="{FF2B5EF4-FFF2-40B4-BE49-F238E27FC236}">
                  <a16:creationId xmlns:a16="http://schemas.microsoft.com/office/drawing/2014/main" id="{2513AA52-8A57-48C2-A80B-98DCF056E024}"/>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2)</a:t>
              </a:r>
              <a:endParaRPr dirty="0">
                <a:solidFill>
                  <a:schemeClr val="tx1">
                    <a:lumMod val="85000"/>
                    <a:lumOff val="15000"/>
                  </a:schemeClr>
                </a:solidFill>
              </a:endParaRPr>
            </a:p>
          </p:txBody>
        </p:sp>
        <p:sp>
          <p:nvSpPr>
            <p:cNvPr id="73" name="object 9">
              <a:extLst>
                <a:ext uri="{FF2B5EF4-FFF2-40B4-BE49-F238E27FC236}">
                  <a16:creationId xmlns:a16="http://schemas.microsoft.com/office/drawing/2014/main" id="{2052358C-C597-46BB-BD31-3AE98B4A7834}"/>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2)</a:t>
              </a:r>
              <a:endParaRPr dirty="0">
                <a:solidFill>
                  <a:schemeClr val="tx1">
                    <a:lumMod val="85000"/>
                    <a:lumOff val="15000"/>
                  </a:schemeClr>
                </a:solidFill>
              </a:endParaRPr>
            </a:p>
          </p:txBody>
        </p:sp>
        <p:sp>
          <p:nvSpPr>
            <p:cNvPr id="78" name="Rectangle 77">
              <a:extLst>
                <a:ext uri="{FF2B5EF4-FFF2-40B4-BE49-F238E27FC236}">
                  <a16:creationId xmlns:a16="http://schemas.microsoft.com/office/drawing/2014/main" id="{7335A736-4A72-41E4-8CA0-905A6D22812C}"/>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79" name="object 9">
              <a:extLst>
                <a:ext uri="{FF2B5EF4-FFF2-40B4-BE49-F238E27FC236}">
                  <a16:creationId xmlns:a16="http://schemas.microsoft.com/office/drawing/2014/main" id="{B8FB1594-7646-4DC1-B9D5-4DBF864E2572}"/>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2)</a:t>
              </a:r>
              <a:endParaRPr sz="1000" dirty="0">
                <a:solidFill>
                  <a:schemeClr val="tx1">
                    <a:lumMod val="85000"/>
                    <a:lumOff val="15000"/>
                  </a:schemeClr>
                </a:solidFill>
                <a:cs typeface="Lucida Sans"/>
              </a:endParaRPr>
            </a:p>
          </p:txBody>
        </p:sp>
        <p:sp>
          <p:nvSpPr>
            <p:cNvPr id="80" name="object 9">
              <a:extLst>
                <a:ext uri="{FF2B5EF4-FFF2-40B4-BE49-F238E27FC236}">
                  <a16:creationId xmlns:a16="http://schemas.microsoft.com/office/drawing/2014/main" id="{0A1323CF-6A18-4AC6-9889-C15BB5863242}"/>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81" name="object 9">
              <a:extLst>
                <a:ext uri="{FF2B5EF4-FFF2-40B4-BE49-F238E27FC236}">
                  <a16:creationId xmlns:a16="http://schemas.microsoft.com/office/drawing/2014/main" id="{73625108-5727-4398-8B5C-64A58D44CB35}"/>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64" name="object 9">
              <a:extLst>
                <a:ext uri="{FF2B5EF4-FFF2-40B4-BE49-F238E27FC236}">
                  <a16:creationId xmlns:a16="http://schemas.microsoft.com/office/drawing/2014/main" id="{CBF21C2C-7874-4A67-B7F4-1D1423CE067A}"/>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2)</a:t>
              </a:r>
              <a:endParaRPr dirty="0"/>
            </a:p>
          </p:txBody>
        </p:sp>
        <p:sp>
          <p:nvSpPr>
            <p:cNvPr id="116" name="object 9">
              <a:extLst>
                <a:ext uri="{FF2B5EF4-FFF2-40B4-BE49-F238E27FC236}">
                  <a16:creationId xmlns:a16="http://schemas.microsoft.com/office/drawing/2014/main" id="{031FF9E3-8552-4869-A745-0933F86904AC}"/>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7)</a:t>
              </a:r>
              <a:endParaRPr sz="1000" dirty="0">
                <a:solidFill>
                  <a:schemeClr val="tx1">
                    <a:lumMod val="85000"/>
                    <a:lumOff val="15000"/>
                  </a:schemeClr>
                </a:solidFill>
                <a:cs typeface="Lucida Sans"/>
              </a:endParaRPr>
            </a:p>
          </p:txBody>
        </p:sp>
        <p:grpSp>
          <p:nvGrpSpPr>
            <p:cNvPr id="121" name="Group 120">
              <a:extLst>
                <a:ext uri="{FF2B5EF4-FFF2-40B4-BE49-F238E27FC236}">
                  <a16:creationId xmlns:a16="http://schemas.microsoft.com/office/drawing/2014/main" id="{AEFC4FF1-6695-47E4-A6D4-3596E98829AA}"/>
                </a:ext>
              </a:extLst>
            </p:cNvPr>
            <p:cNvGrpSpPr/>
            <p:nvPr/>
          </p:nvGrpSpPr>
          <p:grpSpPr>
            <a:xfrm>
              <a:off x="7635240" y="2404872"/>
              <a:ext cx="1590890" cy="1449964"/>
              <a:chOff x="8911703" y="666012"/>
              <a:chExt cx="1590890" cy="1449964"/>
            </a:xfrm>
          </p:grpSpPr>
          <p:pic>
            <p:nvPicPr>
              <p:cNvPr id="122" name="object 41">
                <a:extLst>
                  <a:ext uri="{FF2B5EF4-FFF2-40B4-BE49-F238E27FC236}">
                    <a16:creationId xmlns:a16="http://schemas.microsoft.com/office/drawing/2014/main" id="{5D826F61-3F39-411C-9CF1-2F649F90A347}"/>
                  </a:ext>
                </a:extLst>
              </p:cNvPr>
              <p:cNvPicPr/>
              <p:nvPr/>
            </p:nvPicPr>
            <p:blipFill>
              <a:blip r:embed="rId4" cstate="print"/>
              <a:stretch>
                <a:fillRect/>
              </a:stretch>
            </p:blipFill>
            <p:spPr>
              <a:xfrm>
                <a:off x="8911703" y="731740"/>
                <a:ext cx="1590890" cy="1384236"/>
              </a:xfrm>
              <a:prstGeom prst="rect">
                <a:avLst/>
              </a:prstGeom>
            </p:spPr>
          </p:pic>
          <p:sp>
            <p:nvSpPr>
              <p:cNvPr id="123" name="object 44">
                <a:extLst>
                  <a:ext uri="{FF2B5EF4-FFF2-40B4-BE49-F238E27FC236}">
                    <a16:creationId xmlns:a16="http://schemas.microsoft.com/office/drawing/2014/main" id="{45A9BE1F-B7A8-4DDC-8D8E-D82C4B477F86}"/>
                  </a:ext>
                </a:extLst>
              </p:cNvPr>
              <p:cNvSpPr txBox="1"/>
              <p:nvPr/>
            </p:nvSpPr>
            <p:spPr>
              <a:xfrm>
                <a:off x="9473357" y="666012"/>
                <a:ext cx="188445"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124" name="object 50">
                <a:extLst>
                  <a:ext uri="{FF2B5EF4-FFF2-40B4-BE49-F238E27FC236}">
                    <a16:creationId xmlns:a16="http://schemas.microsoft.com/office/drawing/2014/main" id="{E96E2F83-3A8D-455A-8F03-DB934464DAA7}"/>
                  </a:ext>
                </a:extLst>
              </p:cNvPr>
              <p:cNvSpPr txBox="1"/>
              <p:nvPr/>
            </p:nvSpPr>
            <p:spPr>
              <a:xfrm>
                <a:off x="9577879" y="1544121"/>
                <a:ext cx="84246"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126" name="Group 125">
              <a:extLst>
                <a:ext uri="{FF2B5EF4-FFF2-40B4-BE49-F238E27FC236}">
                  <a16:creationId xmlns:a16="http://schemas.microsoft.com/office/drawing/2014/main" id="{4C52BBCF-65D9-4505-AC30-461EFED6FA0E}"/>
                </a:ext>
              </a:extLst>
            </p:cNvPr>
            <p:cNvGrpSpPr/>
            <p:nvPr/>
          </p:nvGrpSpPr>
          <p:grpSpPr>
            <a:xfrm>
              <a:off x="7635240" y="4434169"/>
              <a:ext cx="1601165" cy="1420829"/>
              <a:chOff x="4749900" y="3857607"/>
              <a:chExt cx="1601165" cy="1420829"/>
            </a:xfrm>
          </p:grpSpPr>
          <p:pic>
            <p:nvPicPr>
              <p:cNvPr id="127" name="object 45">
                <a:extLst>
                  <a:ext uri="{FF2B5EF4-FFF2-40B4-BE49-F238E27FC236}">
                    <a16:creationId xmlns:a16="http://schemas.microsoft.com/office/drawing/2014/main" id="{D8AD8F23-6BCD-4798-80F0-26D925EC6F7F}"/>
                  </a:ext>
                </a:extLst>
              </p:cNvPr>
              <p:cNvPicPr/>
              <p:nvPr/>
            </p:nvPicPr>
            <p:blipFill>
              <a:blip r:embed="rId5" cstate="print"/>
              <a:stretch>
                <a:fillRect/>
              </a:stretch>
            </p:blipFill>
            <p:spPr>
              <a:xfrm>
                <a:off x="4749900" y="3893985"/>
                <a:ext cx="1601165" cy="1384451"/>
              </a:xfrm>
              <a:prstGeom prst="rect">
                <a:avLst/>
              </a:prstGeom>
            </p:spPr>
          </p:pic>
          <p:sp>
            <p:nvSpPr>
              <p:cNvPr id="128" name="object 46">
                <a:extLst>
                  <a:ext uri="{FF2B5EF4-FFF2-40B4-BE49-F238E27FC236}">
                    <a16:creationId xmlns:a16="http://schemas.microsoft.com/office/drawing/2014/main" id="{174C199C-8992-4561-9BDA-1F88FEA4BAD0}"/>
                  </a:ext>
                </a:extLst>
              </p:cNvPr>
              <p:cNvSpPr txBox="1"/>
              <p:nvPr/>
            </p:nvSpPr>
            <p:spPr>
              <a:xfrm>
                <a:off x="5321009" y="3857607"/>
                <a:ext cx="178991"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129" name="object 58">
                <a:extLst>
                  <a:ext uri="{FF2B5EF4-FFF2-40B4-BE49-F238E27FC236}">
                    <a16:creationId xmlns:a16="http://schemas.microsoft.com/office/drawing/2014/main" id="{10CB157B-A39D-47A5-84C8-A464A4A4586F}"/>
                  </a:ext>
                </a:extLst>
              </p:cNvPr>
              <p:cNvSpPr txBox="1"/>
              <p:nvPr/>
            </p:nvSpPr>
            <p:spPr>
              <a:xfrm>
                <a:off x="5420338" y="4735688"/>
                <a:ext cx="8002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cxnSp>
          <p:nvCxnSpPr>
            <p:cNvPr id="132" name="Straight Connector 131">
              <a:extLst>
                <a:ext uri="{FF2B5EF4-FFF2-40B4-BE49-F238E27FC236}">
                  <a16:creationId xmlns:a16="http://schemas.microsoft.com/office/drawing/2014/main" id="{0BB8330D-A95E-45DC-952D-25E705A90B78}"/>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0254C1C9-9725-4EB9-8F75-F11C4BEB475A}"/>
                </a:ext>
              </a:extLst>
            </p:cNvPr>
            <p:cNvGrpSpPr/>
            <p:nvPr/>
          </p:nvGrpSpPr>
          <p:grpSpPr>
            <a:xfrm>
              <a:off x="10881360" y="3858768"/>
              <a:ext cx="793211" cy="166777"/>
              <a:chOff x="10804509" y="3840189"/>
              <a:chExt cx="793211" cy="166777"/>
            </a:xfrm>
          </p:grpSpPr>
          <p:sp>
            <p:nvSpPr>
              <p:cNvPr id="134" name="TextBox 133">
                <a:extLst>
                  <a:ext uri="{FF2B5EF4-FFF2-40B4-BE49-F238E27FC236}">
                    <a16:creationId xmlns:a16="http://schemas.microsoft.com/office/drawing/2014/main" id="{59BE1949-B3EC-4246-9A96-0945ED9B716B}"/>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35" name="Straight Connector 134">
                <a:extLst>
                  <a:ext uri="{FF2B5EF4-FFF2-40B4-BE49-F238E27FC236}">
                    <a16:creationId xmlns:a16="http://schemas.microsoft.com/office/drawing/2014/main" id="{F0CDAC45-34D3-4E76-A656-0D94FC4F00DB}"/>
                  </a:ext>
                </a:extLst>
              </p:cNvPr>
              <p:cNvCxnSpPr/>
              <p:nvPr/>
            </p:nvCxnSpPr>
            <p:spPr>
              <a:xfrm>
                <a:off x="10804509" y="3920453"/>
                <a:ext cx="274320" cy="0"/>
              </a:xfrm>
              <a:prstGeom prst="line">
                <a:avLst/>
              </a:prstGeom>
              <a:ln w="25400">
                <a:solidFill>
                  <a:srgbClr val="0077B8"/>
                </a:solidFill>
              </a:ln>
            </p:spPr>
          </p:cxnSp>
        </p:grpSp>
        <p:grpSp>
          <p:nvGrpSpPr>
            <p:cNvPr id="136" name="Group 135">
              <a:extLst>
                <a:ext uri="{FF2B5EF4-FFF2-40B4-BE49-F238E27FC236}">
                  <a16:creationId xmlns:a16="http://schemas.microsoft.com/office/drawing/2014/main" id="{59EA25D8-EB51-437C-9335-824951E56378}"/>
                </a:ext>
              </a:extLst>
            </p:cNvPr>
            <p:cNvGrpSpPr/>
            <p:nvPr/>
          </p:nvGrpSpPr>
          <p:grpSpPr>
            <a:xfrm>
              <a:off x="10881360" y="4114800"/>
              <a:ext cx="755978" cy="166777"/>
              <a:chOff x="2897305" y="5768066"/>
              <a:chExt cx="755978" cy="166777"/>
            </a:xfrm>
          </p:grpSpPr>
          <p:sp>
            <p:nvSpPr>
              <p:cNvPr id="137" name="TextBox 136">
                <a:extLst>
                  <a:ext uri="{FF2B5EF4-FFF2-40B4-BE49-F238E27FC236}">
                    <a16:creationId xmlns:a16="http://schemas.microsoft.com/office/drawing/2014/main" id="{1D0D1B68-DC22-4519-9D46-9C255A0AFAE9}"/>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38" name="Straight Connector 137">
                <a:extLst>
                  <a:ext uri="{FF2B5EF4-FFF2-40B4-BE49-F238E27FC236}">
                    <a16:creationId xmlns:a16="http://schemas.microsoft.com/office/drawing/2014/main" id="{11EF314D-82EE-42D2-8A6A-7A264D1C073A}"/>
                  </a:ext>
                </a:extLst>
              </p:cNvPr>
              <p:cNvCxnSpPr/>
              <p:nvPr/>
            </p:nvCxnSpPr>
            <p:spPr>
              <a:xfrm>
                <a:off x="2897305" y="5848330"/>
                <a:ext cx="274320" cy="0"/>
              </a:xfrm>
              <a:prstGeom prst="line">
                <a:avLst/>
              </a:prstGeom>
              <a:ln w="31750" cap="rnd">
                <a:solidFill>
                  <a:srgbClr val="F59C06"/>
                </a:solidFill>
                <a:prstDash val="sysDot"/>
              </a:ln>
            </p:spPr>
          </p:cxnSp>
        </p:grpSp>
      </p:grpSp>
    </p:spTree>
    <p:extLst>
      <p:ext uri="{BB962C8B-B14F-4D97-AF65-F5344CB8AC3E}">
        <p14:creationId xmlns:p14="http://schemas.microsoft.com/office/powerpoint/2010/main" val="18572709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western and central Africa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7076E6A3-1EE4-4161-836D-AB7F67EB00BE}"/>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04AF3A27-5044-40C1-B5C4-481AC2E2A4AE}"/>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4" name="object 9">
              <a:extLst>
                <a:ext uri="{FF2B5EF4-FFF2-40B4-BE49-F238E27FC236}">
                  <a16:creationId xmlns:a16="http://schemas.microsoft.com/office/drawing/2014/main" id="{EBD3986E-C7D4-48A5-92C0-6FD734D21DC6}"/>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45" name="Rectangle 44">
              <a:extLst>
                <a:ext uri="{FF2B5EF4-FFF2-40B4-BE49-F238E27FC236}">
                  <a16:creationId xmlns:a16="http://schemas.microsoft.com/office/drawing/2014/main" id="{8FA3B12E-293D-467B-A9C5-E16AD7DD1842}"/>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46" name="object 9">
              <a:extLst>
                <a:ext uri="{FF2B5EF4-FFF2-40B4-BE49-F238E27FC236}">
                  <a16:creationId xmlns:a16="http://schemas.microsoft.com/office/drawing/2014/main" id="{5EA16071-6AAF-4897-ACE5-0433EB4A7060}"/>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19)</a:t>
              </a:r>
              <a:endParaRPr sz="1000" dirty="0">
                <a:solidFill>
                  <a:schemeClr val="tx1">
                    <a:lumMod val="85000"/>
                    <a:lumOff val="15000"/>
                  </a:schemeClr>
                </a:solidFill>
                <a:cs typeface="Lucida Sans"/>
              </a:endParaRPr>
            </a:p>
          </p:txBody>
        </p:sp>
        <p:sp>
          <p:nvSpPr>
            <p:cNvPr id="47" name="object 9">
              <a:extLst>
                <a:ext uri="{FF2B5EF4-FFF2-40B4-BE49-F238E27FC236}">
                  <a16:creationId xmlns:a16="http://schemas.microsoft.com/office/drawing/2014/main" id="{A26C8A03-2E08-49F7-92A9-D98D2F58370A}"/>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48" name="object 9">
              <a:extLst>
                <a:ext uri="{FF2B5EF4-FFF2-40B4-BE49-F238E27FC236}">
                  <a16:creationId xmlns:a16="http://schemas.microsoft.com/office/drawing/2014/main" id="{D118F0B9-60C3-4CA0-84EB-1C3F29065A85}"/>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7)</a:t>
              </a:r>
              <a:endParaRPr dirty="0">
                <a:solidFill>
                  <a:schemeClr val="tx1">
                    <a:lumMod val="85000"/>
                    <a:lumOff val="15000"/>
                  </a:schemeClr>
                </a:solidFill>
              </a:endParaRPr>
            </a:p>
          </p:txBody>
        </p:sp>
        <p:sp>
          <p:nvSpPr>
            <p:cNvPr id="53" name="Rectangle 52">
              <a:extLst>
                <a:ext uri="{FF2B5EF4-FFF2-40B4-BE49-F238E27FC236}">
                  <a16:creationId xmlns:a16="http://schemas.microsoft.com/office/drawing/2014/main" id="{D786C810-D9D3-46E9-AD9A-1F776345E986}"/>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54" name="object 9">
              <a:extLst>
                <a:ext uri="{FF2B5EF4-FFF2-40B4-BE49-F238E27FC236}">
                  <a16:creationId xmlns:a16="http://schemas.microsoft.com/office/drawing/2014/main" id="{A85E84CE-6230-4665-8440-DDD007213A93}"/>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1)</a:t>
              </a:r>
            </a:p>
          </p:txBody>
        </p:sp>
        <p:sp>
          <p:nvSpPr>
            <p:cNvPr id="56" name="object 9">
              <a:extLst>
                <a:ext uri="{FF2B5EF4-FFF2-40B4-BE49-F238E27FC236}">
                  <a16:creationId xmlns:a16="http://schemas.microsoft.com/office/drawing/2014/main" id="{D6C1B4AA-0DFF-41DD-9622-28D341774FD1}"/>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2)</a:t>
              </a:r>
            </a:p>
          </p:txBody>
        </p:sp>
        <p:sp>
          <p:nvSpPr>
            <p:cNvPr id="62" name="Rectangle 61">
              <a:extLst>
                <a:ext uri="{FF2B5EF4-FFF2-40B4-BE49-F238E27FC236}">
                  <a16:creationId xmlns:a16="http://schemas.microsoft.com/office/drawing/2014/main" id="{1084828C-2E66-4A9C-BC0D-516AC215EC57}"/>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63" name="object 9">
              <a:extLst>
                <a:ext uri="{FF2B5EF4-FFF2-40B4-BE49-F238E27FC236}">
                  <a16:creationId xmlns:a16="http://schemas.microsoft.com/office/drawing/2014/main" id="{605D0443-AD54-4A05-A1BA-D02AED27E351}"/>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16)</a:t>
              </a:r>
              <a:endParaRPr sz="1000" dirty="0">
                <a:solidFill>
                  <a:schemeClr val="tx1">
                    <a:lumMod val="85000"/>
                    <a:lumOff val="15000"/>
                  </a:schemeClr>
                </a:solidFill>
                <a:cs typeface="Lucida Sans"/>
              </a:endParaRPr>
            </a:p>
          </p:txBody>
        </p:sp>
        <p:sp>
          <p:nvSpPr>
            <p:cNvPr id="64" name="object 9">
              <a:extLst>
                <a:ext uri="{FF2B5EF4-FFF2-40B4-BE49-F238E27FC236}">
                  <a16:creationId xmlns:a16="http://schemas.microsoft.com/office/drawing/2014/main" id="{1B9E8C65-A421-4E64-88D9-7AA70753E794}"/>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65" name="object 9">
              <a:extLst>
                <a:ext uri="{FF2B5EF4-FFF2-40B4-BE49-F238E27FC236}">
                  <a16:creationId xmlns:a16="http://schemas.microsoft.com/office/drawing/2014/main" id="{670E7B63-8472-44C0-ADF1-68AD0327B709}"/>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66" name="Rectangle 65">
              <a:extLst>
                <a:ext uri="{FF2B5EF4-FFF2-40B4-BE49-F238E27FC236}">
                  <a16:creationId xmlns:a16="http://schemas.microsoft.com/office/drawing/2014/main" id="{6859D08F-5656-46D4-99A5-966108C8ED81}"/>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67" name="object 9">
              <a:extLst>
                <a:ext uri="{FF2B5EF4-FFF2-40B4-BE49-F238E27FC236}">
                  <a16:creationId xmlns:a16="http://schemas.microsoft.com/office/drawing/2014/main" id="{758B65F3-8631-4E0B-BF75-E77FEB1D7FAC}"/>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4)</a:t>
              </a:r>
              <a:endParaRPr sz="1000" dirty="0">
                <a:solidFill>
                  <a:schemeClr val="tx1">
                    <a:lumMod val="85000"/>
                    <a:lumOff val="15000"/>
                  </a:schemeClr>
                </a:solidFill>
                <a:cs typeface="Lucida Sans"/>
              </a:endParaRPr>
            </a:p>
          </p:txBody>
        </p:sp>
        <p:sp>
          <p:nvSpPr>
            <p:cNvPr id="68" name="object 9">
              <a:extLst>
                <a:ext uri="{FF2B5EF4-FFF2-40B4-BE49-F238E27FC236}">
                  <a16:creationId xmlns:a16="http://schemas.microsoft.com/office/drawing/2014/main" id="{7B2DCDA2-6708-47F0-9D06-67CD19C7B470}"/>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69" name="object 9">
              <a:extLst>
                <a:ext uri="{FF2B5EF4-FFF2-40B4-BE49-F238E27FC236}">
                  <a16:creationId xmlns:a16="http://schemas.microsoft.com/office/drawing/2014/main" id="{072A73E1-5349-4BCA-B406-14FF26FB9898}"/>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70" name="object 9">
              <a:extLst>
                <a:ext uri="{FF2B5EF4-FFF2-40B4-BE49-F238E27FC236}">
                  <a16:creationId xmlns:a16="http://schemas.microsoft.com/office/drawing/2014/main" id="{95255BBD-03B2-4178-B146-1487010C01C6}"/>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0)</a:t>
              </a:r>
              <a:endParaRPr dirty="0"/>
            </a:p>
          </p:txBody>
        </p:sp>
        <p:sp>
          <p:nvSpPr>
            <p:cNvPr id="71" name="object 9">
              <a:extLst>
                <a:ext uri="{FF2B5EF4-FFF2-40B4-BE49-F238E27FC236}">
                  <a16:creationId xmlns:a16="http://schemas.microsoft.com/office/drawing/2014/main" id="{70E6FCD9-ADB0-4424-AE84-5E332C304C22}"/>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8)</a:t>
              </a:r>
              <a:endParaRPr sz="1000" dirty="0">
                <a:solidFill>
                  <a:schemeClr val="tx1">
                    <a:lumMod val="85000"/>
                    <a:lumOff val="15000"/>
                  </a:schemeClr>
                </a:solidFill>
                <a:cs typeface="Lucida Sans"/>
              </a:endParaRPr>
            </a:p>
          </p:txBody>
        </p:sp>
        <p:grpSp>
          <p:nvGrpSpPr>
            <p:cNvPr id="3" name="Group 2">
              <a:extLst>
                <a:ext uri="{FF2B5EF4-FFF2-40B4-BE49-F238E27FC236}">
                  <a16:creationId xmlns:a16="http://schemas.microsoft.com/office/drawing/2014/main" id="{49A6A966-6361-4775-9B06-C1816BC8073C}"/>
                </a:ext>
              </a:extLst>
            </p:cNvPr>
            <p:cNvGrpSpPr/>
            <p:nvPr/>
          </p:nvGrpSpPr>
          <p:grpSpPr>
            <a:xfrm>
              <a:off x="2505456" y="2405722"/>
              <a:ext cx="1580603" cy="1416448"/>
              <a:chOff x="2486339" y="2405722"/>
              <a:chExt cx="1580603" cy="1416448"/>
            </a:xfrm>
          </p:grpSpPr>
          <p:pic>
            <p:nvPicPr>
              <p:cNvPr id="80" name="object 51">
                <a:extLst>
                  <a:ext uri="{FF2B5EF4-FFF2-40B4-BE49-F238E27FC236}">
                    <a16:creationId xmlns:a16="http://schemas.microsoft.com/office/drawing/2014/main" id="{87EDF480-BFB2-461F-A8E1-4883A3DC3088}"/>
                  </a:ext>
                </a:extLst>
              </p:cNvPr>
              <p:cNvPicPr/>
              <p:nvPr/>
            </p:nvPicPr>
            <p:blipFill>
              <a:blip r:embed="rId2" cstate="print"/>
              <a:stretch>
                <a:fillRect/>
              </a:stretch>
            </p:blipFill>
            <p:spPr>
              <a:xfrm>
                <a:off x="2486339" y="2448221"/>
                <a:ext cx="1580603" cy="1373949"/>
              </a:xfrm>
              <a:prstGeom prst="rect">
                <a:avLst/>
              </a:prstGeom>
            </p:spPr>
          </p:pic>
          <p:sp>
            <p:nvSpPr>
              <p:cNvPr id="81" name="object 52">
                <a:extLst>
                  <a:ext uri="{FF2B5EF4-FFF2-40B4-BE49-F238E27FC236}">
                    <a16:creationId xmlns:a16="http://schemas.microsoft.com/office/drawing/2014/main" id="{76D84D81-FC92-4208-BB90-1D5629E7B4B1}"/>
                  </a:ext>
                </a:extLst>
              </p:cNvPr>
              <p:cNvSpPr txBox="1"/>
              <p:nvPr/>
            </p:nvSpPr>
            <p:spPr>
              <a:xfrm>
                <a:off x="2986243" y="2405722"/>
                <a:ext cx="22406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82" name="object 60">
                <a:extLst>
                  <a:ext uri="{FF2B5EF4-FFF2-40B4-BE49-F238E27FC236}">
                    <a16:creationId xmlns:a16="http://schemas.microsoft.com/office/drawing/2014/main" id="{79303A92-C3A6-4BB1-A66E-3AC690D1A2CA}"/>
                  </a:ext>
                </a:extLst>
              </p:cNvPr>
              <p:cNvSpPr txBox="1"/>
              <p:nvPr/>
            </p:nvSpPr>
            <p:spPr>
              <a:xfrm>
                <a:off x="3110531" y="3283829"/>
                <a:ext cx="100171"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 name="Group 6">
              <a:extLst>
                <a:ext uri="{FF2B5EF4-FFF2-40B4-BE49-F238E27FC236}">
                  <a16:creationId xmlns:a16="http://schemas.microsoft.com/office/drawing/2014/main" id="{1F581690-4016-46B7-BC7E-A1B2E6D3556C}"/>
                </a:ext>
              </a:extLst>
            </p:cNvPr>
            <p:cNvGrpSpPr/>
            <p:nvPr/>
          </p:nvGrpSpPr>
          <p:grpSpPr>
            <a:xfrm>
              <a:off x="7635240" y="2404872"/>
              <a:ext cx="1580603" cy="1428359"/>
              <a:chOff x="7590125" y="2498121"/>
              <a:chExt cx="1580603" cy="1428359"/>
            </a:xfrm>
          </p:grpSpPr>
          <p:pic>
            <p:nvPicPr>
              <p:cNvPr id="83" name="object 4">
                <a:extLst>
                  <a:ext uri="{FF2B5EF4-FFF2-40B4-BE49-F238E27FC236}">
                    <a16:creationId xmlns:a16="http://schemas.microsoft.com/office/drawing/2014/main" id="{0D20C92C-7FD7-4BC5-AFB3-8B64E294821E}"/>
                  </a:ext>
                </a:extLst>
              </p:cNvPr>
              <p:cNvPicPr/>
              <p:nvPr/>
            </p:nvPicPr>
            <p:blipFill>
              <a:blip r:embed="rId3" cstate="print"/>
              <a:stretch>
                <a:fillRect/>
              </a:stretch>
            </p:blipFill>
            <p:spPr>
              <a:xfrm>
                <a:off x="7590125" y="2552316"/>
                <a:ext cx="1580603" cy="1374164"/>
              </a:xfrm>
              <a:prstGeom prst="rect">
                <a:avLst/>
              </a:prstGeom>
            </p:spPr>
          </p:pic>
          <p:sp>
            <p:nvSpPr>
              <p:cNvPr id="84" name="object 53">
                <a:extLst>
                  <a:ext uri="{FF2B5EF4-FFF2-40B4-BE49-F238E27FC236}">
                    <a16:creationId xmlns:a16="http://schemas.microsoft.com/office/drawing/2014/main" id="{86108703-ACA5-4D16-B555-19BF44130848}"/>
                  </a:ext>
                </a:extLst>
              </p:cNvPr>
              <p:cNvSpPr txBox="1"/>
              <p:nvPr/>
            </p:nvSpPr>
            <p:spPr>
              <a:xfrm>
                <a:off x="8117993" y="2498121"/>
                <a:ext cx="21174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85" name="object 56">
                <a:extLst>
                  <a:ext uri="{FF2B5EF4-FFF2-40B4-BE49-F238E27FC236}">
                    <a16:creationId xmlns:a16="http://schemas.microsoft.com/office/drawing/2014/main" id="{9BB41F37-817D-4E17-8ED4-F146A8140EC6}"/>
                  </a:ext>
                </a:extLst>
              </p:cNvPr>
              <p:cNvSpPr txBox="1"/>
              <p:nvPr/>
            </p:nvSpPr>
            <p:spPr>
              <a:xfrm>
                <a:off x="8235474" y="3376231"/>
                <a:ext cx="94661"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87" name="Group 86">
              <a:extLst>
                <a:ext uri="{FF2B5EF4-FFF2-40B4-BE49-F238E27FC236}">
                  <a16:creationId xmlns:a16="http://schemas.microsoft.com/office/drawing/2014/main" id="{9C34A7AB-CD48-40FF-84CD-553D65CA68B7}"/>
                </a:ext>
              </a:extLst>
            </p:cNvPr>
            <p:cNvGrpSpPr/>
            <p:nvPr/>
          </p:nvGrpSpPr>
          <p:grpSpPr>
            <a:xfrm>
              <a:off x="2393342" y="4291715"/>
              <a:ext cx="1826257" cy="1849874"/>
              <a:chOff x="2217574" y="4268208"/>
              <a:chExt cx="1826257" cy="1849874"/>
            </a:xfrm>
          </p:grpSpPr>
          <p:pic>
            <p:nvPicPr>
              <p:cNvPr id="88" name="object 62">
                <a:extLst>
                  <a:ext uri="{FF2B5EF4-FFF2-40B4-BE49-F238E27FC236}">
                    <a16:creationId xmlns:a16="http://schemas.microsoft.com/office/drawing/2014/main" id="{D54D9C75-F40C-4E7F-AC12-E3675A469B93}"/>
                  </a:ext>
                </a:extLst>
              </p:cNvPr>
              <p:cNvPicPr/>
              <p:nvPr/>
            </p:nvPicPr>
            <p:blipFill>
              <a:blip r:embed="rId4" cstate="print"/>
              <a:stretch>
                <a:fillRect/>
              </a:stretch>
            </p:blipFill>
            <p:spPr>
              <a:xfrm>
                <a:off x="2217574" y="4291810"/>
                <a:ext cx="1826257" cy="1826272"/>
              </a:xfrm>
              <a:prstGeom prst="rect">
                <a:avLst/>
              </a:prstGeom>
            </p:spPr>
          </p:pic>
          <p:sp>
            <p:nvSpPr>
              <p:cNvPr id="89" name="object 63">
                <a:extLst>
                  <a:ext uri="{FF2B5EF4-FFF2-40B4-BE49-F238E27FC236}">
                    <a16:creationId xmlns:a16="http://schemas.microsoft.com/office/drawing/2014/main" id="{543CCDE2-517B-4A3A-82AB-A11D9B71313E}"/>
                  </a:ext>
                </a:extLst>
              </p:cNvPr>
              <p:cNvSpPr txBox="1"/>
              <p:nvPr/>
            </p:nvSpPr>
            <p:spPr>
              <a:xfrm>
                <a:off x="2967685" y="5164160"/>
                <a:ext cx="8621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sp>
            <p:nvSpPr>
              <p:cNvPr id="90" name="object 64">
                <a:extLst>
                  <a:ext uri="{FF2B5EF4-FFF2-40B4-BE49-F238E27FC236}">
                    <a16:creationId xmlns:a16="http://schemas.microsoft.com/office/drawing/2014/main" id="{C3E491F0-8EC9-4636-9825-55C3273958BC}"/>
                  </a:ext>
                </a:extLst>
              </p:cNvPr>
              <p:cNvSpPr txBox="1"/>
              <p:nvPr/>
            </p:nvSpPr>
            <p:spPr>
              <a:xfrm>
                <a:off x="2860647" y="4268208"/>
                <a:ext cx="192856"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grpSp>
        <p:grpSp>
          <p:nvGrpSpPr>
            <p:cNvPr id="92" name="Group 91">
              <a:extLst>
                <a:ext uri="{FF2B5EF4-FFF2-40B4-BE49-F238E27FC236}">
                  <a16:creationId xmlns:a16="http://schemas.microsoft.com/office/drawing/2014/main" id="{1A59372C-9B46-40C2-9164-F3F5E6904807}"/>
                </a:ext>
              </a:extLst>
            </p:cNvPr>
            <p:cNvGrpSpPr/>
            <p:nvPr/>
          </p:nvGrpSpPr>
          <p:grpSpPr>
            <a:xfrm>
              <a:off x="7635240" y="4433637"/>
              <a:ext cx="1580591" cy="1406086"/>
              <a:chOff x="7635240" y="4433637"/>
              <a:chExt cx="1580591" cy="1406086"/>
            </a:xfrm>
          </p:grpSpPr>
          <p:pic>
            <p:nvPicPr>
              <p:cNvPr id="99" name="object 54">
                <a:extLst>
                  <a:ext uri="{FF2B5EF4-FFF2-40B4-BE49-F238E27FC236}">
                    <a16:creationId xmlns:a16="http://schemas.microsoft.com/office/drawing/2014/main" id="{3C9076FD-5E9D-45D3-B329-26394D55A009}"/>
                  </a:ext>
                </a:extLst>
              </p:cNvPr>
              <p:cNvPicPr/>
              <p:nvPr/>
            </p:nvPicPr>
            <p:blipFill>
              <a:blip r:embed="rId5" cstate="print"/>
              <a:stretch>
                <a:fillRect/>
              </a:stretch>
            </p:blipFill>
            <p:spPr>
              <a:xfrm>
                <a:off x="7635240" y="4465761"/>
                <a:ext cx="1580591" cy="1373962"/>
              </a:xfrm>
              <a:prstGeom prst="rect">
                <a:avLst/>
              </a:prstGeom>
            </p:spPr>
          </p:pic>
          <p:sp>
            <p:nvSpPr>
              <p:cNvPr id="100" name="object 55">
                <a:extLst>
                  <a:ext uri="{FF2B5EF4-FFF2-40B4-BE49-F238E27FC236}">
                    <a16:creationId xmlns:a16="http://schemas.microsoft.com/office/drawing/2014/main" id="{97012562-86A2-4C12-B3E7-76FB0E8671F8}"/>
                  </a:ext>
                </a:extLst>
              </p:cNvPr>
              <p:cNvSpPr txBox="1"/>
              <p:nvPr/>
            </p:nvSpPr>
            <p:spPr>
              <a:xfrm>
                <a:off x="8163108" y="4433637"/>
                <a:ext cx="22342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101" name="object 61">
                <a:extLst>
                  <a:ext uri="{FF2B5EF4-FFF2-40B4-BE49-F238E27FC236}">
                    <a16:creationId xmlns:a16="http://schemas.microsoft.com/office/drawing/2014/main" id="{1A0D12B2-0CE6-4CCC-855C-4A71F6918E67}"/>
                  </a:ext>
                </a:extLst>
              </p:cNvPr>
              <p:cNvSpPr txBox="1"/>
              <p:nvPr/>
            </p:nvSpPr>
            <p:spPr>
              <a:xfrm>
                <a:off x="8287007" y="5311717"/>
                <a:ext cx="998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cxnSp>
          <p:nvCxnSpPr>
            <p:cNvPr id="108" name="Straight Connector 107">
              <a:extLst>
                <a:ext uri="{FF2B5EF4-FFF2-40B4-BE49-F238E27FC236}">
                  <a16:creationId xmlns:a16="http://schemas.microsoft.com/office/drawing/2014/main" id="{3D379A34-3C13-4668-BD09-600114B2AF66}"/>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110" name="Group 109">
              <a:extLst>
                <a:ext uri="{FF2B5EF4-FFF2-40B4-BE49-F238E27FC236}">
                  <a16:creationId xmlns:a16="http://schemas.microsoft.com/office/drawing/2014/main" id="{ED1A3C71-347C-4DD3-9443-BE8710429B92}"/>
                </a:ext>
              </a:extLst>
            </p:cNvPr>
            <p:cNvGrpSpPr/>
            <p:nvPr/>
          </p:nvGrpSpPr>
          <p:grpSpPr>
            <a:xfrm>
              <a:off x="10881360" y="3858768"/>
              <a:ext cx="793211" cy="166777"/>
              <a:chOff x="10804509" y="3840189"/>
              <a:chExt cx="793211" cy="166777"/>
            </a:xfrm>
          </p:grpSpPr>
          <p:sp>
            <p:nvSpPr>
              <p:cNvPr id="111" name="TextBox 110">
                <a:extLst>
                  <a:ext uri="{FF2B5EF4-FFF2-40B4-BE49-F238E27FC236}">
                    <a16:creationId xmlns:a16="http://schemas.microsoft.com/office/drawing/2014/main" id="{7792B758-2D41-449E-87DC-3D0C23C03D5C}"/>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12" name="Straight Connector 111">
                <a:extLst>
                  <a:ext uri="{FF2B5EF4-FFF2-40B4-BE49-F238E27FC236}">
                    <a16:creationId xmlns:a16="http://schemas.microsoft.com/office/drawing/2014/main" id="{99B1F6E9-2512-46F2-A54B-4DE0CF443A6A}"/>
                  </a:ext>
                </a:extLst>
              </p:cNvPr>
              <p:cNvCxnSpPr/>
              <p:nvPr/>
            </p:nvCxnSpPr>
            <p:spPr>
              <a:xfrm>
                <a:off x="10804509" y="3920453"/>
                <a:ext cx="274320" cy="0"/>
              </a:xfrm>
              <a:prstGeom prst="line">
                <a:avLst/>
              </a:prstGeom>
              <a:ln w="25400">
                <a:solidFill>
                  <a:srgbClr val="0077B8"/>
                </a:solidFill>
              </a:ln>
            </p:spPr>
          </p:cxnSp>
        </p:grpSp>
        <p:grpSp>
          <p:nvGrpSpPr>
            <p:cNvPr id="113" name="Group 112">
              <a:extLst>
                <a:ext uri="{FF2B5EF4-FFF2-40B4-BE49-F238E27FC236}">
                  <a16:creationId xmlns:a16="http://schemas.microsoft.com/office/drawing/2014/main" id="{AE06D9E0-C373-460B-BEF3-654901E10057}"/>
                </a:ext>
              </a:extLst>
            </p:cNvPr>
            <p:cNvGrpSpPr/>
            <p:nvPr/>
          </p:nvGrpSpPr>
          <p:grpSpPr>
            <a:xfrm>
              <a:off x="10881360" y="4114800"/>
              <a:ext cx="755978" cy="166777"/>
              <a:chOff x="2897305" y="5768066"/>
              <a:chExt cx="755978" cy="166777"/>
            </a:xfrm>
          </p:grpSpPr>
          <p:sp>
            <p:nvSpPr>
              <p:cNvPr id="114" name="TextBox 113">
                <a:extLst>
                  <a:ext uri="{FF2B5EF4-FFF2-40B4-BE49-F238E27FC236}">
                    <a16:creationId xmlns:a16="http://schemas.microsoft.com/office/drawing/2014/main" id="{5137039A-1549-4193-8EED-A46CA083C142}"/>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15" name="Straight Connector 114">
                <a:extLst>
                  <a:ext uri="{FF2B5EF4-FFF2-40B4-BE49-F238E27FC236}">
                    <a16:creationId xmlns:a16="http://schemas.microsoft.com/office/drawing/2014/main" id="{8BF994D8-9B7B-4FB6-AFFC-1536F72B75BA}"/>
                  </a:ext>
                </a:extLst>
              </p:cNvPr>
              <p:cNvCxnSpPr/>
              <p:nvPr/>
            </p:nvCxnSpPr>
            <p:spPr>
              <a:xfrm>
                <a:off x="2897305" y="5848330"/>
                <a:ext cx="274320" cy="0"/>
              </a:xfrm>
              <a:prstGeom prst="line">
                <a:avLst/>
              </a:prstGeom>
              <a:ln w="31750" cap="rnd">
                <a:solidFill>
                  <a:srgbClr val="F59C06"/>
                </a:solidFill>
                <a:prstDash val="sysDot"/>
              </a:ln>
            </p:spPr>
          </p:cxnSp>
        </p:grpSp>
      </p:grpSp>
    </p:spTree>
    <p:extLst>
      <p:ext uri="{BB962C8B-B14F-4D97-AF65-F5344CB8AC3E}">
        <p14:creationId xmlns:p14="http://schemas.microsoft.com/office/powerpoint/2010/main" val="7741549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Asia and the Pacific</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A7784681-181C-4F35-94E0-1146D9FF4466}"/>
              </a:ext>
            </a:extLst>
          </p:cNvPr>
          <p:cNvGrpSpPr/>
          <p:nvPr/>
        </p:nvGrpSpPr>
        <p:grpSpPr>
          <a:xfrm>
            <a:off x="457198" y="2194560"/>
            <a:ext cx="11217373" cy="4361688"/>
            <a:chOff x="457198" y="2194560"/>
            <a:chExt cx="11217373" cy="4361688"/>
          </a:xfrm>
        </p:grpSpPr>
        <p:sp>
          <p:nvSpPr>
            <p:cNvPr id="29" name="Rectangle 28">
              <a:extLst>
                <a:ext uri="{FF2B5EF4-FFF2-40B4-BE49-F238E27FC236}">
                  <a16:creationId xmlns:a16="http://schemas.microsoft.com/office/drawing/2014/main" id="{0D9F4FA9-BAE4-4B27-A648-5CD1854BDCEB}"/>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2" name="object 9">
              <a:extLst>
                <a:ext uri="{FF2B5EF4-FFF2-40B4-BE49-F238E27FC236}">
                  <a16:creationId xmlns:a16="http://schemas.microsoft.com/office/drawing/2014/main" id="{94115758-E453-40AF-87EE-F8562E090437}"/>
                </a:ext>
              </a:extLst>
            </p:cNvPr>
            <p:cNvSpPr txBox="1"/>
            <p:nvPr/>
          </p:nvSpPr>
          <p:spPr>
            <a:xfrm>
              <a:off x="4121785" y="3030774"/>
              <a:ext cx="949640"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11)</a:t>
              </a:r>
              <a:endParaRPr dirty="0">
                <a:solidFill>
                  <a:schemeClr val="tx1">
                    <a:lumMod val="85000"/>
                    <a:lumOff val="15000"/>
                  </a:schemeClr>
                </a:solidFill>
              </a:endParaRPr>
            </a:p>
          </p:txBody>
        </p:sp>
        <p:sp>
          <p:nvSpPr>
            <p:cNvPr id="8" name="TextBox 7">
              <a:extLst>
                <a:ext uri="{FF2B5EF4-FFF2-40B4-BE49-F238E27FC236}">
                  <a16:creationId xmlns:a16="http://schemas.microsoft.com/office/drawing/2014/main" id="{2C28167D-DAD6-40AD-99DA-1722B7E13091}"/>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9">
              <a:extLst>
                <a:ext uri="{FF2B5EF4-FFF2-40B4-BE49-F238E27FC236}">
                  <a16:creationId xmlns:a16="http://schemas.microsoft.com/office/drawing/2014/main" id="{B90D22E6-8152-4269-ABA1-DB1AE9182FD5}"/>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30" name="object 9">
              <a:extLst>
                <a:ext uri="{FF2B5EF4-FFF2-40B4-BE49-F238E27FC236}">
                  <a16:creationId xmlns:a16="http://schemas.microsoft.com/office/drawing/2014/main" id="{F9544444-DBD2-422C-B113-CACC7E93AFB4}"/>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17)</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7D1A63F2-8B8D-4A14-9BE0-21677AA26898}"/>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13)</a:t>
              </a:r>
              <a:endParaRPr dirty="0">
                <a:solidFill>
                  <a:schemeClr val="tx1">
                    <a:lumMod val="85000"/>
                    <a:lumOff val="15000"/>
                  </a:schemeClr>
                </a:solidFill>
              </a:endParaRPr>
            </a:p>
          </p:txBody>
        </p:sp>
        <p:sp>
          <p:nvSpPr>
            <p:cNvPr id="33" name="Rectangle 32">
              <a:extLst>
                <a:ext uri="{FF2B5EF4-FFF2-40B4-BE49-F238E27FC236}">
                  <a16:creationId xmlns:a16="http://schemas.microsoft.com/office/drawing/2014/main" id="{C058192E-2CB2-428B-B491-60D07473F9D8}"/>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34" name="object 9">
              <a:extLst>
                <a:ext uri="{FF2B5EF4-FFF2-40B4-BE49-F238E27FC236}">
                  <a16:creationId xmlns:a16="http://schemas.microsoft.com/office/drawing/2014/main" id="{520AEBC1-5BC4-4838-9DEC-743FC74D6992}"/>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11)</a:t>
              </a:r>
            </a:p>
          </p:txBody>
        </p:sp>
        <p:sp>
          <p:nvSpPr>
            <p:cNvPr id="35" name="object 9">
              <a:extLst>
                <a:ext uri="{FF2B5EF4-FFF2-40B4-BE49-F238E27FC236}">
                  <a16:creationId xmlns:a16="http://schemas.microsoft.com/office/drawing/2014/main" id="{BFC18042-6698-40EA-8426-A9CD3316AB16}"/>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10)</a:t>
              </a:r>
            </a:p>
          </p:txBody>
        </p:sp>
        <p:sp>
          <p:nvSpPr>
            <p:cNvPr id="36" name="Rectangle 35">
              <a:extLst>
                <a:ext uri="{FF2B5EF4-FFF2-40B4-BE49-F238E27FC236}">
                  <a16:creationId xmlns:a16="http://schemas.microsoft.com/office/drawing/2014/main" id="{B6F3583D-2387-4403-BDB1-87EE0FFEC501}"/>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CAF6912E-E12D-4043-9715-3EDD947553FE}"/>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14)</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94D08B0D-C81A-448C-ABD6-F83872AC8F03}"/>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13)</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1EB61970-0F94-42EB-9800-71EFC7D4853F}"/>
                </a:ext>
              </a:extLst>
            </p:cNvPr>
            <p:cNvSpPr txBox="1"/>
            <p:nvPr/>
          </p:nvSpPr>
          <p:spPr>
            <a:xfrm>
              <a:off x="9301240" y="2960242"/>
              <a:ext cx="847091" cy="987450"/>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14)</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A94CDA19-AA84-4C16-A321-C985BA7611F7}"/>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A9AF0BC7-6597-4BD6-A87C-CCA9274A1AD8}"/>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11)</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AD35E935-C30D-48A4-966C-B0879235014E}"/>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9)</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8FC40908-DA62-4967-8F74-D453B1A03B80}"/>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8)</a:t>
              </a:r>
              <a:endParaRPr dirty="0">
                <a:solidFill>
                  <a:schemeClr val="tx1">
                    <a:lumMod val="85000"/>
                    <a:lumOff val="15000"/>
                  </a:schemeClr>
                </a:solidFill>
              </a:endParaRPr>
            </a:p>
          </p:txBody>
        </p:sp>
        <p:sp>
          <p:nvSpPr>
            <p:cNvPr id="44" name="object 9">
              <a:extLst>
                <a:ext uri="{FF2B5EF4-FFF2-40B4-BE49-F238E27FC236}">
                  <a16:creationId xmlns:a16="http://schemas.microsoft.com/office/drawing/2014/main" id="{664555BA-0048-4545-9936-4BBCA48E7DDD}"/>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9)</a:t>
              </a:r>
              <a:endParaRPr dirty="0"/>
            </a:p>
          </p:txBody>
        </p:sp>
        <p:sp>
          <p:nvSpPr>
            <p:cNvPr id="45" name="object 9">
              <a:extLst>
                <a:ext uri="{FF2B5EF4-FFF2-40B4-BE49-F238E27FC236}">
                  <a16:creationId xmlns:a16="http://schemas.microsoft.com/office/drawing/2014/main" id="{845742BD-8CD3-4CA8-B3F3-8A9E91C1AEB8}"/>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10)</a:t>
              </a:r>
              <a:endParaRPr sz="1000" dirty="0">
                <a:solidFill>
                  <a:schemeClr val="tx1">
                    <a:lumMod val="85000"/>
                    <a:lumOff val="15000"/>
                  </a:schemeClr>
                </a:solidFill>
                <a:cs typeface="Lucida Sans"/>
              </a:endParaRPr>
            </a:p>
          </p:txBody>
        </p:sp>
        <p:cxnSp>
          <p:nvCxnSpPr>
            <p:cNvPr id="46" name="Straight Connector 45">
              <a:extLst>
                <a:ext uri="{FF2B5EF4-FFF2-40B4-BE49-F238E27FC236}">
                  <a16:creationId xmlns:a16="http://schemas.microsoft.com/office/drawing/2014/main" id="{374F975B-7965-4054-8A4F-E6D671B54E82}"/>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5CF1DF7B-41C7-437B-AD28-BEDF37F05293}"/>
                </a:ext>
              </a:extLst>
            </p:cNvPr>
            <p:cNvGrpSpPr/>
            <p:nvPr/>
          </p:nvGrpSpPr>
          <p:grpSpPr>
            <a:xfrm>
              <a:off x="2505456" y="2404872"/>
              <a:ext cx="1590878" cy="1416864"/>
              <a:chOff x="2428358" y="2460296"/>
              <a:chExt cx="1590878" cy="1416864"/>
            </a:xfrm>
          </p:grpSpPr>
          <p:pic>
            <p:nvPicPr>
              <p:cNvPr id="49" name="object 52">
                <a:extLst>
                  <a:ext uri="{FF2B5EF4-FFF2-40B4-BE49-F238E27FC236}">
                    <a16:creationId xmlns:a16="http://schemas.microsoft.com/office/drawing/2014/main" id="{76B4C1B5-9EE1-44BB-AC35-1C4C06AA69B2}"/>
                  </a:ext>
                </a:extLst>
              </p:cNvPr>
              <p:cNvPicPr/>
              <p:nvPr/>
            </p:nvPicPr>
            <p:blipFill>
              <a:blip r:embed="rId2" cstate="print"/>
              <a:stretch>
                <a:fillRect/>
              </a:stretch>
            </p:blipFill>
            <p:spPr>
              <a:xfrm>
                <a:off x="2428358" y="2503211"/>
                <a:ext cx="1590878" cy="1373949"/>
              </a:xfrm>
              <a:prstGeom prst="rect">
                <a:avLst/>
              </a:prstGeom>
            </p:spPr>
          </p:pic>
          <p:sp>
            <p:nvSpPr>
              <p:cNvPr id="50" name="object 53">
                <a:extLst>
                  <a:ext uri="{FF2B5EF4-FFF2-40B4-BE49-F238E27FC236}">
                    <a16:creationId xmlns:a16="http://schemas.microsoft.com/office/drawing/2014/main" id="{1D37D358-0F65-4EF9-BED3-9D091F3C8E67}"/>
                  </a:ext>
                </a:extLst>
              </p:cNvPr>
              <p:cNvSpPr txBox="1"/>
              <p:nvPr/>
            </p:nvSpPr>
            <p:spPr>
              <a:xfrm>
                <a:off x="2910177" y="2460296"/>
                <a:ext cx="247865"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1" name="object 63">
                <a:extLst>
                  <a:ext uri="{FF2B5EF4-FFF2-40B4-BE49-F238E27FC236}">
                    <a16:creationId xmlns:a16="http://schemas.microsoft.com/office/drawing/2014/main" id="{A7F57D04-E132-4272-9F3D-7A8ED3045B69}"/>
                  </a:ext>
                </a:extLst>
              </p:cNvPr>
              <p:cNvSpPr txBox="1"/>
              <p:nvPr/>
            </p:nvSpPr>
            <p:spPr>
              <a:xfrm>
                <a:off x="3047624" y="3338404"/>
                <a:ext cx="11081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 name="Group 6">
              <a:extLst>
                <a:ext uri="{FF2B5EF4-FFF2-40B4-BE49-F238E27FC236}">
                  <a16:creationId xmlns:a16="http://schemas.microsoft.com/office/drawing/2014/main" id="{032CF009-5C85-425F-BA17-DF96C9338AD1}"/>
                </a:ext>
              </a:extLst>
            </p:cNvPr>
            <p:cNvGrpSpPr/>
            <p:nvPr/>
          </p:nvGrpSpPr>
          <p:grpSpPr>
            <a:xfrm>
              <a:off x="7635240" y="2404872"/>
              <a:ext cx="1590878" cy="1406149"/>
              <a:chOff x="7607813" y="2440752"/>
              <a:chExt cx="1590878" cy="1406149"/>
            </a:xfrm>
          </p:grpSpPr>
          <p:pic>
            <p:nvPicPr>
              <p:cNvPr id="54" name="object 54">
                <a:extLst>
                  <a:ext uri="{FF2B5EF4-FFF2-40B4-BE49-F238E27FC236}">
                    <a16:creationId xmlns:a16="http://schemas.microsoft.com/office/drawing/2014/main" id="{6DC1C3F6-B9A0-4CA7-8FCE-D58CA7D41B19}"/>
                  </a:ext>
                </a:extLst>
              </p:cNvPr>
              <p:cNvPicPr/>
              <p:nvPr/>
            </p:nvPicPr>
            <p:blipFill>
              <a:blip r:embed="rId3" cstate="print"/>
              <a:stretch>
                <a:fillRect/>
              </a:stretch>
            </p:blipFill>
            <p:spPr>
              <a:xfrm>
                <a:off x="7607813" y="2472952"/>
                <a:ext cx="1590878" cy="1373949"/>
              </a:xfrm>
              <a:prstGeom prst="rect">
                <a:avLst/>
              </a:prstGeom>
            </p:spPr>
          </p:pic>
          <p:sp>
            <p:nvSpPr>
              <p:cNvPr id="56" name="object 55">
                <a:extLst>
                  <a:ext uri="{FF2B5EF4-FFF2-40B4-BE49-F238E27FC236}">
                    <a16:creationId xmlns:a16="http://schemas.microsoft.com/office/drawing/2014/main" id="{298D04AD-9799-458B-9AD3-414BD2E4C0A7}"/>
                  </a:ext>
                </a:extLst>
              </p:cNvPr>
              <p:cNvSpPr txBox="1"/>
              <p:nvPr/>
            </p:nvSpPr>
            <p:spPr>
              <a:xfrm>
                <a:off x="8117992" y="2440752"/>
                <a:ext cx="2141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8" name="object 60">
                <a:extLst>
                  <a:ext uri="{FF2B5EF4-FFF2-40B4-BE49-F238E27FC236}">
                    <a16:creationId xmlns:a16="http://schemas.microsoft.com/office/drawing/2014/main" id="{C2E351DE-22D5-4C09-BFA5-2F28DD7CD6B1}"/>
                  </a:ext>
                </a:extLst>
              </p:cNvPr>
              <p:cNvSpPr txBox="1"/>
              <p:nvPr/>
            </p:nvSpPr>
            <p:spPr>
              <a:xfrm>
                <a:off x="8272657" y="3300660"/>
                <a:ext cx="9575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53" name="Group 52">
              <a:extLst>
                <a:ext uri="{FF2B5EF4-FFF2-40B4-BE49-F238E27FC236}">
                  <a16:creationId xmlns:a16="http://schemas.microsoft.com/office/drawing/2014/main" id="{476FCF36-12D7-4256-BD8B-595EBA78DF61}"/>
                </a:ext>
              </a:extLst>
            </p:cNvPr>
            <p:cNvGrpSpPr/>
            <p:nvPr/>
          </p:nvGrpSpPr>
          <p:grpSpPr>
            <a:xfrm>
              <a:off x="2388613" y="4264288"/>
              <a:ext cx="1836534" cy="1879015"/>
              <a:chOff x="2229589" y="4121166"/>
              <a:chExt cx="1836534" cy="1879015"/>
            </a:xfrm>
          </p:grpSpPr>
          <p:pic>
            <p:nvPicPr>
              <p:cNvPr id="59" name="object 58">
                <a:extLst>
                  <a:ext uri="{FF2B5EF4-FFF2-40B4-BE49-F238E27FC236}">
                    <a16:creationId xmlns:a16="http://schemas.microsoft.com/office/drawing/2014/main" id="{B2309359-D2EE-4BAD-A11C-45D99EA286D9}"/>
                  </a:ext>
                </a:extLst>
              </p:cNvPr>
              <p:cNvPicPr/>
              <p:nvPr/>
            </p:nvPicPr>
            <p:blipFill>
              <a:blip r:embed="rId4" cstate="print"/>
              <a:stretch>
                <a:fillRect/>
              </a:stretch>
            </p:blipFill>
            <p:spPr>
              <a:xfrm>
                <a:off x="2229589" y="4153373"/>
                <a:ext cx="1836534" cy="1846808"/>
              </a:xfrm>
              <a:prstGeom prst="rect">
                <a:avLst/>
              </a:prstGeom>
            </p:spPr>
          </p:pic>
          <p:sp>
            <p:nvSpPr>
              <p:cNvPr id="60" name="object 59">
                <a:extLst>
                  <a:ext uri="{FF2B5EF4-FFF2-40B4-BE49-F238E27FC236}">
                    <a16:creationId xmlns:a16="http://schemas.microsoft.com/office/drawing/2014/main" id="{3FF24A0F-3B1D-4F1D-8DF0-9C696AB25D24}"/>
                  </a:ext>
                </a:extLst>
              </p:cNvPr>
              <p:cNvSpPr txBox="1"/>
              <p:nvPr/>
            </p:nvSpPr>
            <p:spPr>
              <a:xfrm>
                <a:off x="2851990" y="4121166"/>
                <a:ext cx="187565"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1" name="object 64">
                <a:extLst>
                  <a:ext uri="{FF2B5EF4-FFF2-40B4-BE49-F238E27FC236}">
                    <a16:creationId xmlns:a16="http://schemas.microsoft.com/office/drawing/2014/main" id="{A229B0AE-A93D-4BEF-A4E6-096CF57C75A0}"/>
                  </a:ext>
                </a:extLst>
              </p:cNvPr>
              <p:cNvSpPr txBox="1"/>
              <p:nvPr/>
            </p:nvSpPr>
            <p:spPr>
              <a:xfrm>
                <a:off x="3010040" y="4956859"/>
                <a:ext cx="8385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3" name="Group 62">
              <a:extLst>
                <a:ext uri="{FF2B5EF4-FFF2-40B4-BE49-F238E27FC236}">
                  <a16:creationId xmlns:a16="http://schemas.microsoft.com/office/drawing/2014/main" id="{C13B3D23-9B20-4E86-8257-1CD4DDEFC09F}"/>
                </a:ext>
              </a:extLst>
            </p:cNvPr>
            <p:cNvGrpSpPr/>
            <p:nvPr/>
          </p:nvGrpSpPr>
          <p:grpSpPr>
            <a:xfrm>
              <a:off x="7635240" y="4434840"/>
              <a:ext cx="1590878" cy="1419427"/>
              <a:chOff x="7607898" y="4484011"/>
              <a:chExt cx="1590878" cy="1419427"/>
            </a:xfrm>
          </p:grpSpPr>
          <p:pic>
            <p:nvPicPr>
              <p:cNvPr id="64" name="object 56">
                <a:extLst>
                  <a:ext uri="{FF2B5EF4-FFF2-40B4-BE49-F238E27FC236}">
                    <a16:creationId xmlns:a16="http://schemas.microsoft.com/office/drawing/2014/main" id="{176F3F58-628A-4A36-9362-EA52873A86FE}"/>
                  </a:ext>
                </a:extLst>
              </p:cNvPr>
              <p:cNvPicPr/>
              <p:nvPr/>
            </p:nvPicPr>
            <p:blipFill>
              <a:blip r:embed="rId5" cstate="print"/>
              <a:stretch>
                <a:fillRect/>
              </a:stretch>
            </p:blipFill>
            <p:spPr>
              <a:xfrm>
                <a:off x="7607898" y="4529476"/>
                <a:ext cx="1590878" cy="1373962"/>
              </a:xfrm>
              <a:prstGeom prst="rect">
                <a:avLst/>
              </a:prstGeom>
            </p:spPr>
          </p:pic>
          <p:sp>
            <p:nvSpPr>
              <p:cNvPr id="65" name="object 57">
                <a:extLst>
                  <a:ext uri="{FF2B5EF4-FFF2-40B4-BE49-F238E27FC236}">
                    <a16:creationId xmlns:a16="http://schemas.microsoft.com/office/drawing/2014/main" id="{A140CEF4-0AEF-4B85-98C0-41ABE75BD958}"/>
                  </a:ext>
                </a:extLst>
              </p:cNvPr>
              <p:cNvSpPr txBox="1"/>
              <p:nvPr/>
            </p:nvSpPr>
            <p:spPr>
              <a:xfrm>
                <a:off x="8145420" y="4484011"/>
                <a:ext cx="19045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6" name="object 61">
                <a:extLst>
                  <a:ext uri="{FF2B5EF4-FFF2-40B4-BE49-F238E27FC236}">
                    <a16:creationId xmlns:a16="http://schemas.microsoft.com/office/drawing/2014/main" id="{D680AA1D-1243-42F0-8218-45A6D6A1CA4C}"/>
                  </a:ext>
                </a:extLst>
              </p:cNvPr>
              <p:cNvSpPr txBox="1"/>
              <p:nvPr/>
            </p:nvSpPr>
            <p:spPr>
              <a:xfrm>
                <a:off x="8283354" y="5366001"/>
                <a:ext cx="8514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9" name="Group 68">
              <a:extLst>
                <a:ext uri="{FF2B5EF4-FFF2-40B4-BE49-F238E27FC236}">
                  <a16:creationId xmlns:a16="http://schemas.microsoft.com/office/drawing/2014/main" id="{1FB341B2-1F4F-41E2-9AFB-1F9A925A6EDA}"/>
                </a:ext>
              </a:extLst>
            </p:cNvPr>
            <p:cNvGrpSpPr/>
            <p:nvPr/>
          </p:nvGrpSpPr>
          <p:grpSpPr>
            <a:xfrm>
              <a:off x="10881360" y="3858768"/>
              <a:ext cx="793211" cy="166777"/>
              <a:chOff x="10804509" y="3840189"/>
              <a:chExt cx="793211" cy="166777"/>
            </a:xfrm>
          </p:grpSpPr>
          <p:sp>
            <p:nvSpPr>
              <p:cNvPr id="70" name="TextBox 69">
                <a:extLst>
                  <a:ext uri="{FF2B5EF4-FFF2-40B4-BE49-F238E27FC236}">
                    <a16:creationId xmlns:a16="http://schemas.microsoft.com/office/drawing/2014/main" id="{30BC7EA4-40F3-403D-A3FD-CBC439B486A3}"/>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1" name="Straight Connector 70">
                <a:extLst>
                  <a:ext uri="{FF2B5EF4-FFF2-40B4-BE49-F238E27FC236}">
                    <a16:creationId xmlns:a16="http://schemas.microsoft.com/office/drawing/2014/main" id="{ECD0935C-1734-47CE-B8D6-0B18790A4C56}"/>
                  </a:ext>
                </a:extLst>
              </p:cNvPr>
              <p:cNvCxnSpPr/>
              <p:nvPr/>
            </p:nvCxnSpPr>
            <p:spPr>
              <a:xfrm>
                <a:off x="10804509" y="3920453"/>
                <a:ext cx="274320" cy="0"/>
              </a:xfrm>
              <a:prstGeom prst="line">
                <a:avLst/>
              </a:prstGeom>
              <a:ln w="25400">
                <a:solidFill>
                  <a:srgbClr val="0077B8"/>
                </a:solidFill>
              </a:ln>
            </p:spPr>
          </p:cxnSp>
        </p:grpSp>
        <p:grpSp>
          <p:nvGrpSpPr>
            <p:cNvPr id="72" name="Group 71">
              <a:extLst>
                <a:ext uri="{FF2B5EF4-FFF2-40B4-BE49-F238E27FC236}">
                  <a16:creationId xmlns:a16="http://schemas.microsoft.com/office/drawing/2014/main" id="{0C37679A-8E56-4EAB-9413-9918FE4A6D9F}"/>
                </a:ext>
              </a:extLst>
            </p:cNvPr>
            <p:cNvGrpSpPr/>
            <p:nvPr/>
          </p:nvGrpSpPr>
          <p:grpSpPr>
            <a:xfrm>
              <a:off x="10881360" y="4114800"/>
              <a:ext cx="755978" cy="166777"/>
              <a:chOff x="2897305" y="5768066"/>
              <a:chExt cx="755978" cy="166777"/>
            </a:xfrm>
          </p:grpSpPr>
          <p:sp>
            <p:nvSpPr>
              <p:cNvPr id="73" name="TextBox 72">
                <a:extLst>
                  <a:ext uri="{FF2B5EF4-FFF2-40B4-BE49-F238E27FC236}">
                    <a16:creationId xmlns:a16="http://schemas.microsoft.com/office/drawing/2014/main" id="{2B4F7462-8821-4E97-AC02-0D694390F746}"/>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86518C82-7C33-48E5-9295-52E3CA23783D}"/>
                  </a:ext>
                </a:extLst>
              </p:cNvPr>
              <p:cNvCxnSpPr/>
              <p:nvPr/>
            </p:nvCxnSpPr>
            <p:spPr>
              <a:xfrm>
                <a:off x="2897305" y="5848330"/>
                <a:ext cx="274320" cy="0"/>
              </a:xfrm>
              <a:prstGeom prst="line">
                <a:avLst/>
              </a:prstGeom>
              <a:ln w="31750" cap="rnd">
                <a:solidFill>
                  <a:srgbClr val="F59C06"/>
                </a:solidFill>
                <a:prstDash val="sysDot"/>
              </a:ln>
            </p:spPr>
          </p:cxnSp>
        </p:grpSp>
      </p:grpSp>
    </p:spTree>
    <p:extLst>
      <p:ext uri="{BB962C8B-B14F-4D97-AF65-F5344CB8AC3E}">
        <p14:creationId xmlns:p14="http://schemas.microsoft.com/office/powerpoint/2010/main" val="87241723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Latin America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B261AD6-B919-4457-A353-CF44CF9BA6D7}"/>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1129B78C-7E53-47AC-A492-4CB6FA2AD4C4}"/>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9">
              <a:extLst>
                <a:ext uri="{FF2B5EF4-FFF2-40B4-BE49-F238E27FC236}">
                  <a16:creationId xmlns:a16="http://schemas.microsoft.com/office/drawing/2014/main" id="{666E11B2-3842-4A49-A1BD-ED9CE86BC2F9}"/>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29" name="Rectangle 28">
              <a:extLst>
                <a:ext uri="{FF2B5EF4-FFF2-40B4-BE49-F238E27FC236}">
                  <a16:creationId xmlns:a16="http://schemas.microsoft.com/office/drawing/2014/main" id="{F882C775-03AE-43B5-9F0D-4A10C0A1452B}"/>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0" name="object 9">
              <a:extLst>
                <a:ext uri="{FF2B5EF4-FFF2-40B4-BE49-F238E27FC236}">
                  <a16:creationId xmlns:a16="http://schemas.microsoft.com/office/drawing/2014/main" id="{9B6C2908-FC2E-404D-A1FD-3236DA48A14C}"/>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12)</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4D348104-5696-41C0-B0F8-4DCE06983CDF}"/>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32" name="object 9">
              <a:extLst>
                <a:ext uri="{FF2B5EF4-FFF2-40B4-BE49-F238E27FC236}">
                  <a16:creationId xmlns:a16="http://schemas.microsoft.com/office/drawing/2014/main" id="{618B4088-E0E3-40BF-8BB5-00FD8ED99B72}"/>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7)</a:t>
              </a:r>
              <a:endParaRPr dirty="0">
                <a:solidFill>
                  <a:schemeClr val="tx1">
                    <a:lumMod val="85000"/>
                    <a:lumOff val="15000"/>
                  </a:schemeClr>
                </a:solidFill>
              </a:endParaRPr>
            </a:p>
          </p:txBody>
        </p:sp>
        <p:sp>
          <p:nvSpPr>
            <p:cNvPr id="33" name="Rectangle 32">
              <a:extLst>
                <a:ext uri="{FF2B5EF4-FFF2-40B4-BE49-F238E27FC236}">
                  <a16:creationId xmlns:a16="http://schemas.microsoft.com/office/drawing/2014/main" id="{5CF5B76A-EBD2-436E-8964-077E8485AB57}"/>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34" name="object 9">
              <a:extLst>
                <a:ext uri="{FF2B5EF4-FFF2-40B4-BE49-F238E27FC236}">
                  <a16:creationId xmlns:a16="http://schemas.microsoft.com/office/drawing/2014/main" id="{73203973-921F-42DC-BB89-7A0B64B22F13}"/>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1)</a:t>
              </a:r>
            </a:p>
          </p:txBody>
        </p:sp>
        <p:sp>
          <p:nvSpPr>
            <p:cNvPr id="35" name="object 9">
              <a:extLst>
                <a:ext uri="{FF2B5EF4-FFF2-40B4-BE49-F238E27FC236}">
                  <a16:creationId xmlns:a16="http://schemas.microsoft.com/office/drawing/2014/main" id="{F3A68419-00F5-4294-A240-A8344BBC28D6}"/>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0)</a:t>
              </a:r>
            </a:p>
          </p:txBody>
        </p:sp>
        <p:sp>
          <p:nvSpPr>
            <p:cNvPr id="36" name="Rectangle 35">
              <a:extLst>
                <a:ext uri="{FF2B5EF4-FFF2-40B4-BE49-F238E27FC236}">
                  <a16:creationId xmlns:a16="http://schemas.microsoft.com/office/drawing/2014/main" id="{FE649AFD-E171-4E4D-8020-614494151A3A}"/>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562A77FC-643D-4501-85F2-E387487321B2}"/>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13)</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0F56D9A8-08C2-471D-A038-C57D4677C811}"/>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7)</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046513C9-6818-4395-9C4F-A5DB644BF916}"/>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8)</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665462F2-4516-451C-8CCD-8C3C794D651D}"/>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217909E3-D320-4185-A849-999E9A700DB7}"/>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14)</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63D6A6A1-DA4D-46B8-A69D-93FFD74DEA6E}"/>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9C8CAD5F-B8A7-48C9-8D05-B18DAB2A62F0}"/>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44" name="object 9">
              <a:extLst>
                <a:ext uri="{FF2B5EF4-FFF2-40B4-BE49-F238E27FC236}">
                  <a16:creationId xmlns:a16="http://schemas.microsoft.com/office/drawing/2014/main" id="{0BE48CD9-BA4D-44C9-BF37-2A48ED06A066}"/>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0)</a:t>
              </a:r>
              <a:endParaRPr dirty="0"/>
            </a:p>
          </p:txBody>
        </p:sp>
        <p:sp>
          <p:nvSpPr>
            <p:cNvPr id="45" name="object 9">
              <a:extLst>
                <a:ext uri="{FF2B5EF4-FFF2-40B4-BE49-F238E27FC236}">
                  <a16:creationId xmlns:a16="http://schemas.microsoft.com/office/drawing/2014/main" id="{44408BE7-C89A-4DFA-9471-898014F39BBC}"/>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0)</a:t>
              </a:r>
              <a:endParaRPr sz="1000" dirty="0">
                <a:solidFill>
                  <a:schemeClr val="tx1">
                    <a:lumMod val="85000"/>
                    <a:lumOff val="15000"/>
                  </a:schemeClr>
                </a:solidFill>
                <a:cs typeface="Lucida Sans"/>
              </a:endParaRPr>
            </a:p>
          </p:txBody>
        </p:sp>
        <p:cxnSp>
          <p:nvCxnSpPr>
            <p:cNvPr id="46" name="Straight Connector 45">
              <a:extLst>
                <a:ext uri="{FF2B5EF4-FFF2-40B4-BE49-F238E27FC236}">
                  <a16:creationId xmlns:a16="http://schemas.microsoft.com/office/drawing/2014/main" id="{880B67C3-15FF-4358-824C-3941DBF653AB}"/>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5AF5C6FB-0AC8-403E-A355-1625B7542428}"/>
                </a:ext>
              </a:extLst>
            </p:cNvPr>
            <p:cNvGrpSpPr/>
            <p:nvPr/>
          </p:nvGrpSpPr>
          <p:grpSpPr>
            <a:xfrm>
              <a:off x="2505456" y="2404872"/>
              <a:ext cx="1590890" cy="1426907"/>
              <a:chOff x="2456895" y="2394224"/>
              <a:chExt cx="1590890" cy="1426907"/>
            </a:xfrm>
          </p:grpSpPr>
          <p:pic>
            <p:nvPicPr>
              <p:cNvPr id="48" name="object 43">
                <a:extLst>
                  <a:ext uri="{FF2B5EF4-FFF2-40B4-BE49-F238E27FC236}">
                    <a16:creationId xmlns:a16="http://schemas.microsoft.com/office/drawing/2014/main" id="{13AB2FDE-6C64-4FA4-814C-2D71D11A8CAD}"/>
                  </a:ext>
                </a:extLst>
              </p:cNvPr>
              <p:cNvPicPr/>
              <p:nvPr/>
            </p:nvPicPr>
            <p:blipFill>
              <a:blip r:embed="rId2" cstate="print"/>
              <a:stretch>
                <a:fillRect/>
              </a:stretch>
            </p:blipFill>
            <p:spPr>
              <a:xfrm>
                <a:off x="2456895" y="2436882"/>
                <a:ext cx="1590890" cy="1384249"/>
              </a:xfrm>
              <a:prstGeom prst="rect">
                <a:avLst/>
              </a:prstGeom>
            </p:spPr>
          </p:pic>
          <p:sp>
            <p:nvSpPr>
              <p:cNvPr id="49" name="object 44">
                <a:extLst>
                  <a:ext uri="{FF2B5EF4-FFF2-40B4-BE49-F238E27FC236}">
                    <a16:creationId xmlns:a16="http://schemas.microsoft.com/office/drawing/2014/main" id="{B59C99E4-2EAB-44FF-939C-45231DC2749E}"/>
                  </a:ext>
                </a:extLst>
              </p:cNvPr>
              <p:cNvSpPr txBox="1"/>
              <p:nvPr/>
            </p:nvSpPr>
            <p:spPr>
              <a:xfrm>
                <a:off x="2993225" y="2394224"/>
                <a:ext cx="20140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0" name="object 65">
                <a:extLst>
                  <a:ext uri="{FF2B5EF4-FFF2-40B4-BE49-F238E27FC236}">
                    <a16:creationId xmlns:a16="http://schemas.microsoft.com/office/drawing/2014/main" id="{A50EE516-5252-40DB-B1A6-2B037CBD73DB}"/>
                  </a:ext>
                </a:extLst>
              </p:cNvPr>
              <p:cNvSpPr txBox="1"/>
              <p:nvPr/>
            </p:nvSpPr>
            <p:spPr>
              <a:xfrm>
                <a:off x="3104979" y="3247191"/>
                <a:ext cx="9003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3" name="Group 62">
              <a:extLst>
                <a:ext uri="{FF2B5EF4-FFF2-40B4-BE49-F238E27FC236}">
                  <a16:creationId xmlns:a16="http://schemas.microsoft.com/office/drawing/2014/main" id="{F5C09D0B-2450-4BBD-BB06-84C64751C5A6}"/>
                </a:ext>
              </a:extLst>
            </p:cNvPr>
            <p:cNvGrpSpPr/>
            <p:nvPr/>
          </p:nvGrpSpPr>
          <p:grpSpPr>
            <a:xfrm>
              <a:off x="7634413" y="2404872"/>
              <a:ext cx="1590890" cy="1426739"/>
              <a:chOff x="7634413" y="2457937"/>
              <a:chExt cx="1590890" cy="1426739"/>
            </a:xfrm>
          </p:grpSpPr>
          <p:pic>
            <p:nvPicPr>
              <p:cNvPr id="52" name="object 4">
                <a:extLst>
                  <a:ext uri="{FF2B5EF4-FFF2-40B4-BE49-F238E27FC236}">
                    <a16:creationId xmlns:a16="http://schemas.microsoft.com/office/drawing/2014/main" id="{7DD3CA60-F63E-46A0-9E5E-6A6F4091486F}"/>
                  </a:ext>
                </a:extLst>
              </p:cNvPr>
              <p:cNvPicPr/>
              <p:nvPr/>
            </p:nvPicPr>
            <p:blipFill>
              <a:blip r:embed="rId3" cstate="print"/>
              <a:stretch>
                <a:fillRect/>
              </a:stretch>
            </p:blipFill>
            <p:spPr>
              <a:xfrm>
                <a:off x="7634413" y="2500427"/>
                <a:ext cx="1590890" cy="1384249"/>
              </a:xfrm>
              <a:prstGeom prst="rect">
                <a:avLst/>
              </a:prstGeom>
            </p:spPr>
          </p:pic>
          <p:sp>
            <p:nvSpPr>
              <p:cNvPr id="53" name="object 45">
                <a:extLst>
                  <a:ext uri="{FF2B5EF4-FFF2-40B4-BE49-F238E27FC236}">
                    <a16:creationId xmlns:a16="http://schemas.microsoft.com/office/drawing/2014/main" id="{CA5DDB8F-CC8E-4489-A963-5DACDCFDFEC4}"/>
                  </a:ext>
                </a:extLst>
              </p:cNvPr>
              <p:cNvSpPr txBox="1"/>
              <p:nvPr/>
            </p:nvSpPr>
            <p:spPr>
              <a:xfrm>
                <a:off x="8193204" y="2457937"/>
                <a:ext cx="20140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4" name="object 50">
                <a:extLst>
                  <a:ext uri="{FF2B5EF4-FFF2-40B4-BE49-F238E27FC236}">
                    <a16:creationId xmlns:a16="http://schemas.microsoft.com/office/drawing/2014/main" id="{91A94BC1-01BF-4C8E-A6CE-3028C88FD21D}"/>
                  </a:ext>
                </a:extLst>
              </p:cNvPr>
              <p:cNvSpPr txBox="1"/>
              <p:nvPr/>
            </p:nvSpPr>
            <p:spPr>
              <a:xfrm>
                <a:off x="8304889" y="3310880"/>
                <a:ext cx="9003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193" name="Group 192">
              <a:extLst>
                <a:ext uri="{FF2B5EF4-FFF2-40B4-BE49-F238E27FC236}">
                  <a16:creationId xmlns:a16="http://schemas.microsoft.com/office/drawing/2014/main" id="{9B3D7851-6E2F-44FE-93FD-9C4542923B9B}"/>
                </a:ext>
              </a:extLst>
            </p:cNvPr>
            <p:cNvGrpSpPr/>
            <p:nvPr/>
          </p:nvGrpSpPr>
          <p:grpSpPr>
            <a:xfrm>
              <a:off x="2380610" y="4271978"/>
              <a:ext cx="1836521" cy="1868678"/>
              <a:chOff x="2229608" y="4280367"/>
              <a:chExt cx="1836521" cy="1868678"/>
            </a:xfrm>
          </p:grpSpPr>
          <p:pic>
            <p:nvPicPr>
              <p:cNvPr id="56" name="object 48">
                <a:extLst>
                  <a:ext uri="{FF2B5EF4-FFF2-40B4-BE49-F238E27FC236}">
                    <a16:creationId xmlns:a16="http://schemas.microsoft.com/office/drawing/2014/main" id="{64E1F547-667D-4C50-A7E8-3282D4D3B7A2}"/>
                  </a:ext>
                </a:extLst>
              </p:cNvPr>
              <p:cNvPicPr/>
              <p:nvPr/>
            </p:nvPicPr>
            <p:blipFill>
              <a:blip r:embed="rId4" cstate="print"/>
              <a:stretch>
                <a:fillRect/>
              </a:stretch>
            </p:blipFill>
            <p:spPr>
              <a:xfrm>
                <a:off x="2229608" y="4312498"/>
                <a:ext cx="1836521" cy="1836547"/>
              </a:xfrm>
              <a:prstGeom prst="rect">
                <a:avLst/>
              </a:prstGeom>
            </p:spPr>
          </p:pic>
          <p:sp>
            <p:nvSpPr>
              <p:cNvPr id="58" name="object 49">
                <a:extLst>
                  <a:ext uri="{FF2B5EF4-FFF2-40B4-BE49-F238E27FC236}">
                    <a16:creationId xmlns:a16="http://schemas.microsoft.com/office/drawing/2014/main" id="{36CBAF6C-F10E-4C5F-8D42-57BE40A1C2EF}"/>
                  </a:ext>
                </a:extLst>
              </p:cNvPr>
              <p:cNvSpPr txBox="1"/>
              <p:nvPr/>
            </p:nvSpPr>
            <p:spPr>
              <a:xfrm>
                <a:off x="2866123" y="4280367"/>
                <a:ext cx="20140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9" name="object 51">
                <a:extLst>
                  <a:ext uri="{FF2B5EF4-FFF2-40B4-BE49-F238E27FC236}">
                    <a16:creationId xmlns:a16="http://schemas.microsoft.com/office/drawing/2014/main" id="{A9349DA2-3619-461A-9999-252066566514}"/>
                  </a:ext>
                </a:extLst>
              </p:cNvPr>
              <p:cNvSpPr txBox="1"/>
              <p:nvPr/>
            </p:nvSpPr>
            <p:spPr>
              <a:xfrm>
                <a:off x="2977807" y="5133310"/>
                <a:ext cx="9003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192" name="Group 191">
              <a:extLst>
                <a:ext uri="{FF2B5EF4-FFF2-40B4-BE49-F238E27FC236}">
                  <a16:creationId xmlns:a16="http://schemas.microsoft.com/office/drawing/2014/main" id="{D8EF6F14-8995-4F5C-9273-7C5719A72393}"/>
                </a:ext>
              </a:extLst>
            </p:cNvPr>
            <p:cNvGrpSpPr/>
            <p:nvPr/>
          </p:nvGrpSpPr>
          <p:grpSpPr>
            <a:xfrm>
              <a:off x="7635240" y="4434840"/>
              <a:ext cx="1590878" cy="1418608"/>
              <a:chOff x="7607898" y="4553532"/>
              <a:chExt cx="1590878" cy="1418608"/>
            </a:xfrm>
          </p:grpSpPr>
          <p:pic>
            <p:nvPicPr>
              <p:cNvPr id="60" name="object 46">
                <a:extLst>
                  <a:ext uri="{FF2B5EF4-FFF2-40B4-BE49-F238E27FC236}">
                    <a16:creationId xmlns:a16="http://schemas.microsoft.com/office/drawing/2014/main" id="{636514A4-4A75-4B7D-B6F6-C21CA22E35C0}"/>
                  </a:ext>
                </a:extLst>
              </p:cNvPr>
              <p:cNvPicPr/>
              <p:nvPr/>
            </p:nvPicPr>
            <p:blipFill>
              <a:blip r:embed="rId5" cstate="print"/>
              <a:stretch>
                <a:fillRect/>
              </a:stretch>
            </p:blipFill>
            <p:spPr>
              <a:xfrm>
                <a:off x="7607898" y="4587891"/>
                <a:ext cx="1590878" cy="1384249"/>
              </a:xfrm>
              <a:prstGeom prst="rect">
                <a:avLst/>
              </a:prstGeom>
            </p:spPr>
          </p:pic>
          <p:sp>
            <p:nvSpPr>
              <p:cNvPr id="61" name="object 47">
                <a:extLst>
                  <a:ext uri="{FF2B5EF4-FFF2-40B4-BE49-F238E27FC236}">
                    <a16:creationId xmlns:a16="http://schemas.microsoft.com/office/drawing/2014/main" id="{BEA5AD84-6138-47C0-A305-AE3F702B17F7}"/>
                  </a:ext>
                </a:extLst>
              </p:cNvPr>
              <p:cNvSpPr txBox="1"/>
              <p:nvPr/>
            </p:nvSpPr>
            <p:spPr>
              <a:xfrm>
                <a:off x="8156587" y="4553532"/>
                <a:ext cx="201402"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2" name="object 66">
                <a:extLst>
                  <a:ext uri="{FF2B5EF4-FFF2-40B4-BE49-F238E27FC236}">
                    <a16:creationId xmlns:a16="http://schemas.microsoft.com/office/drawing/2014/main" id="{0C55A832-7052-496B-880A-3E51C5ED9F07}"/>
                  </a:ext>
                </a:extLst>
              </p:cNvPr>
              <p:cNvSpPr txBox="1"/>
              <p:nvPr/>
            </p:nvSpPr>
            <p:spPr>
              <a:xfrm>
                <a:off x="8268341" y="5406499"/>
                <a:ext cx="9003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8" name="Group 67">
              <a:extLst>
                <a:ext uri="{FF2B5EF4-FFF2-40B4-BE49-F238E27FC236}">
                  <a16:creationId xmlns:a16="http://schemas.microsoft.com/office/drawing/2014/main" id="{50E0CAE7-C915-47C4-BE17-7F83055E8FFB}"/>
                </a:ext>
              </a:extLst>
            </p:cNvPr>
            <p:cNvGrpSpPr/>
            <p:nvPr/>
          </p:nvGrpSpPr>
          <p:grpSpPr>
            <a:xfrm>
              <a:off x="10881360" y="3858768"/>
              <a:ext cx="793211" cy="166777"/>
              <a:chOff x="10804509" y="3840189"/>
              <a:chExt cx="793211" cy="166777"/>
            </a:xfrm>
          </p:grpSpPr>
          <p:sp>
            <p:nvSpPr>
              <p:cNvPr id="69" name="TextBox 68">
                <a:extLst>
                  <a:ext uri="{FF2B5EF4-FFF2-40B4-BE49-F238E27FC236}">
                    <a16:creationId xmlns:a16="http://schemas.microsoft.com/office/drawing/2014/main" id="{763E4D29-0930-42F8-BEB4-66E53C0F8D32}"/>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7EEE6BAC-BD41-42B4-A1D3-055ACD74A319}"/>
                  </a:ext>
                </a:extLst>
              </p:cNvPr>
              <p:cNvCxnSpPr/>
              <p:nvPr/>
            </p:nvCxnSpPr>
            <p:spPr>
              <a:xfrm>
                <a:off x="10804509" y="3920453"/>
                <a:ext cx="274320" cy="0"/>
              </a:xfrm>
              <a:prstGeom prst="line">
                <a:avLst/>
              </a:prstGeom>
              <a:ln w="25400">
                <a:solidFill>
                  <a:srgbClr val="0077B8"/>
                </a:solidFill>
              </a:ln>
            </p:spPr>
          </p:cxnSp>
        </p:grpSp>
        <p:grpSp>
          <p:nvGrpSpPr>
            <p:cNvPr id="71" name="Group 70">
              <a:extLst>
                <a:ext uri="{FF2B5EF4-FFF2-40B4-BE49-F238E27FC236}">
                  <a16:creationId xmlns:a16="http://schemas.microsoft.com/office/drawing/2014/main" id="{22A69A7D-F4FA-4C11-A247-18E49CFE86AC}"/>
                </a:ext>
              </a:extLst>
            </p:cNvPr>
            <p:cNvGrpSpPr/>
            <p:nvPr/>
          </p:nvGrpSpPr>
          <p:grpSpPr>
            <a:xfrm>
              <a:off x="10881360" y="4114800"/>
              <a:ext cx="755978" cy="166777"/>
              <a:chOff x="2897305" y="5768066"/>
              <a:chExt cx="755978" cy="166777"/>
            </a:xfrm>
          </p:grpSpPr>
          <p:sp>
            <p:nvSpPr>
              <p:cNvPr id="72" name="TextBox 71">
                <a:extLst>
                  <a:ext uri="{FF2B5EF4-FFF2-40B4-BE49-F238E27FC236}">
                    <a16:creationId xmlns:a16="http://schemas.microsoft.com/office/drawing/2014/main" id="{558D1DCA-5213-4161-9151-A95AFB921875}"/>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C440DEE9-CDF6-47D1-B79E-9DF70068E90E}"/>
                  </a:ext>
                </a:extLst>
              </p:cNvPr>
              <p:cNvCxnSpPr/>
              <p:nvPr/>
            </p:nvCxnSpPr>
            <p:spPr>
              <a:xfrm>
                <a:off x="2897305" y="5848330"/>
                <a:ext cx="274320" cy="0"/>
              </a:xfrm>
              <a:prstGeom prst="line">
                <a:avLst/>
              </a:prstGeom>
              <a:ln w="31750" cap="rnd">
                <a:solidFill>
                  <a:srgbClr val="F59C06"/>
                </a:solidFill>
                <a:prstDash val="sysDot"/>
              </a:ln>
            </p:spPr>
          </p:cxnSp>
        </p:grpSp>
      </p:grpSp>
    </p:spTree>
    <p:extLst>
      <p:ext uri="{BB962C8B-B14F-4D97-AF65-F5344CB8AC3E}">
        <p14:creationId xmlns:p14="http://schemas.microsoft.com/office/powerpoint/2010/main" val="22730592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Caribbean</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27C8279E-DDE2-44D0-8609-59EE701D6957}"/>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A82466F3-78E5-42A9-B85E-26E41D970DA5}"/>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5A167B45-4D82-4C2D-8421-F02B25A62F02}"/>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0" name="object 9">
              <a:extLst>
                <a:ext uri="{FF2B5EF4-FFF2-40B4-BE49-F238E27FC236}">
                  <a16:creationId xmlns:a16="http://schemas.microsoft.com/office/drawing/2014/main" id="{F2695207-F6B2-4D1D-A8E1-C6FC3ED84817}"/>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7)</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065CC0BA-80C7-4A77-9D36-7A1556EC7EA7}"/>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3)</a:t>
              </a:r>
              <a:endParaRPr dirty="0">
                <a:solidFill>
                  <a:schemeClr val="tx1">
                    <a:lumMod val="85000"/>
                    <a:lumOff val="15000"/>
                  </a:schemeClr>
                </a:solidFill>
              </a:endParaRPr>
            </a:p>
          </p:txBody>
        </p:sp>
        <p:sp>
          <p:nvSpPr>
            <p:cNvPr id="32" name="object 9">
              <a:extLst>
                <a:ext uri="{FF2B5EF4-FFF2-40B4-BE49-F238E27FC236}">
                  <a16:creationId xmlns:a16="http://schemas.microsoft.com/office/drawing/2014/main" id="{32B758EB-DE68-4B07-B3D5-4B4F46D07843}"/>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2)</a:t>
              </a:r>
              <a:endParaRPr dirty="0">
                <a:solidFill>
                  <a:schemeClr val="tx1">
                    <a:lumMod val="85000"/>
                    <a:lumOff val="15000"/>
                  </a:schemeClr>
                </a:solidFill>
              </a:endParaRPr>
            </a:p>
          </p:txBody>
        </p:sp>
        <p:sp>
          <p:nvSpPr>
            <p:cNvPr id="36" name="Rectangle 35">
              <a:extLst>
                <a:ext uri="{FF2B5EF4-FFF2-40B4-BE49-F238E27FC236}">
                  <a16:creationId xmlns:a16="http://schemas.microsoft.com/office/drawing/2014/main" id="{AAC53A13-AAF2-4C57-8885-49BFC2DDF272}"/>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CD1A60AC-084E-4111-A30A-5C8E5AAE921B}"/>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7)</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E64C3926-F861-4622-AA1B-24AB9B20449D}"/>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4)</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9551CD25-E97F-450E-A302-E363A7D31EAE}"/>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4)</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6110704B-4811-456B-BC32-9A68AD13DA8B}"/>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83293EBB-0C50-4ACF-9EA6-D4E39089DB47}"/>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2)</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7ADC7410-26F4-4321-BA6E-69EBAC3E4262}"/>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AFB87A6E-8E8A-475A-AD24-8FB08AC5DE25}"/>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grpSp>
          <p:nvGrpSpPr>
            <p:cNvPr id="48" name="Group 47">
              <a:extLst>
                <a:ext uri="{FF2B5EF4-FFF2-40B4-BE49-F238E27FC236}">
                  <a16:creationId xmlns:a16="http://schemas.microsoft.com/office/drawing/2014/main" id="{1FE318AC-76F5-402E-BFC9-358BED727C6E}"/>
                </a:ext>
              </a:extLst>
            </p:cNvPr>
            <p:cNvGrpSpPr/>
            <p:nvPr/>
          </p:nvGrpSpPr>
          <p:grpSpPr>
            <a:xfrm>
              <a:off x="10881360" y="3858768"/>
              <a:ext cx="793211" cy="166777"/>
              <a:chOff x="10804509" y="3840189"/>
              <a:chExt cx="793211" cy="166777"/>
            </a:xfrm>
          </p:grpSpPr>
          <p:sp>
            <p:nvSpPr>
              <p:cNvPr id="49" name="TextBox 48">
                <a:extLst>
                  <a:ext uri="{FF2B5EF4-FFF2-40B4-BE49-F238E27FC236}">
                    <a16:creationId xmlns:a16="http://schemas.microsoft.com/office/drawing/2014/main" id="{51268E5D-3932-4A37-8205-78B7260F4517}"/>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23C256E8-10C7-4768-BC54-89E00EB152F1}"/>
                  </a:ext>
                </a:extLst>
              </p:cNvPr>
              <p:cNvCxnSpPr/>
              <p:nvPr/>
            </p:nvCxnSpPr>
            <p:spPr>
              <a:xfrm>
                <a:off x="10804509" y="3920453"/>
                <a:ext cx="274320" cy="0"/>
              </a:xfrm>
              <a:prstGeom prst="line">
                <a:avLst/>
              </a:prstGeom>
              <a:ln w="25400">
                <a:solidFill>
                  <a:srgbClr val="0077B8"/>
                </a:solidFill>
              </a:ln>
            </p:spPr>
          </p:cxnSp>
        </p:grpSp>
        <p:grpSp>
          <p:nvGrpSpPr>
            <p:cNvPr id="51" name="Group 50">
              <a:extLst>
                <a:ext uri="{FF2B5EF4-FFF2-40B4-BE49-F238E27FC236}">
                  <a16:creationId xmlns:a16="http://schemas.microsoft.com/office/drawing/2014/main" id="{7B8CA667-A79C-4F3A-9BA7-F49861ECCB0A}"/>
                </a:ext>
              </a:extLst>
            </p:cNvPr>
            <p:cNvGrpSpPr/>
            <p:nvPr/>
          </p:nvGrpSpPr>
          <p:grpSpPr>
            <a:xfrm>
              <a:off x="10881360" y="4114800"/>
              <a:ext cx="755978" cy="166777"/>
              <a:chOff x="2897305" y="5768066"/>
              <a:chExt cx="755978" cy="166777"/>
            </a:xfrm>
          </p:grpSpPr>
          <p:sp>
            <p:nvSpPr>
              <p:cNvPr id="52" name="TextBox 51">
                <a:extLst>
                  <a:ext uri="{FF2B5EF4-FFF2-40B4-BE49-F238E27FC236}">
                    <a16:creationId xmlns:a16="http://schemas.microsoft.com/office/drawing/2014/main" id="{541F8A80-24BF-4B64-A2C8-087D5F35B454}"/>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7FC970CC-FC1A-41CA-9022-7AC59A000A38}"/>
                  </a:ext>
                </a:extLst>
              </p:cNvPr>
              <p:cNvCxnSpPr/>
              <p:nvPr/>
            </p:nvCxnSpPr>
            <p:spPr>
              <a:xfrm>
                <a:off x="2897305" y="5848330"/>
                <a:ext cx="274320" cy="0"/>
              </a:xfrm>
              <a:prstGeom prst="line">
                <a:avLst/>
              </a:prstGeom>
              <a:ln w="31750" cap="rnd">
                <a:solidFill>
                  <a:srgbClr val="F59C06"/>
                </a:solidFill>
                <a:prstDash val="sysDot"/>
              </a:ln>
            </p:spPr>
          </p:cxnSp>
        </p:grpSp>
        <p:grpSp>
          <p:nvGrpSpPr>
            <p:cNvPr id="7" name="Group 6">
              <a:extLst>
                <a:ext uri="{FF2B5EF4-FFF2-40B4-BE49-F238E27FC236}">
                  <a16:creationId xmlns:a16="http://schemas.microsoft.com/office/drawing/2014/main" id="{FFEE693D-60BC-4673-BB9B-9E6DE4CA17BD}"/>
                </a:ext>
              </a:extLst>
            </p:cNvPr>
            <p:cNvGrpSpPr/>
            <p:nvPr/>
          </p:nvGrpSpPr>
          <p:grpSpPr>
            <a:xfrm>
              <a:off x="2505456" y="2404872"/>
              <a:ext cx="1590878" cy="1428222"/>
              <a:chOff x="2440299" y="2487204"/>
              <a:chExt cx="1590878" cy="1428222"/>
            </a:xfrm>
          </p:grpSpPr>
          <p:pic>
            <p:nvPicPr>
              <p:cNvPr id="54" name="object 38">
                <a:extLst>
                  <a:ext uri="{FF2B5EF4-FFF2-40B4-BE49-F238E27FC236}">
                    <a16:creationId xmlns:a16="http://schemas.microsoft.com/office/drawing/2014/main" id="{3B9B2983-CA6F-47C0-A28B-49D59549A025}"/>
                  </a:ext>
                </a:extLst>
              </p:cNvPr>
              <p:cNvPicPr/>
              <p:nvPr/>
            </p:nvPicPr>
            <p:blipFill>
              <a:blip r:embed="rId2" cstate="print"/>
              <a:stretch>
                <a:fillRect/>
              </a:stretch>
            </p:blipFill>
            <p:spPr>
              <a:xfrm>
                <a:off x="2440299" y="2541464"/>
                <a:ext cx="1590878" cy="1373962"/>
              </a:xfrm>
              <a:prstGeom prst="rect">
                <a:avLst/>
              </a:prstGeom>
            </p:spPr>
          </p:pic>
          <p:sp>
            <p:nvSpPr>
              <p:cNvPr id="56" name="object 39">
                <a:extLst>
                  <a:ext uri="{FF2B5EF4-FFF2-40B4-BE49-F238E27FC236}">
                    <a16:creationId xmlns:a16="http://schemas.microsoft.com/office/drawing/2014/main" id="{82C6EFC2-92B6-448A-823F-6A158ADEC541}"/>
                  </a:ext>
                </a:extLst>
              </p:cNvPr>
              <p:cNvSpPr txBox="1"/>
              <p:nvPr/>
            </p:nvSpPr>
            <p:spPr>
              <a:xfrm>
                <a:off x="2920508" y="2487204"/>
                <a:ext cx="25915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8" name="object 53">
                <a:extLst>
                  <a:ext uri="{FF2B5EF4-FFF2-40B4-BE49-F238E27FC236}">
                    <a16:creationId xmlns:a16="http://schemas.microsoft.com/office/drawing/2014/main" id="{77516219-149D-4286-A4F5-04C34C289145}"/>
                  </a:ext>
                </a:extLst>
              </p:cNvPr>
              <p:cNvSpPr txBox="1"/>
              <p:nvPr/>
            </p:nvSpPr>
            <p:spPr>
              <a:xfrm>
                <a:off x="3064199" y="3339675"/>
                <a:ext cx="11585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5" name="Group 64">
              <a:extLst>
                <a:ext uri="{FF2B5EF4-FFF2-40B4-BE49-F238E27FC236}">
                  <a16:creationId xmlns:a16="http://schemas.microsoft.com/office/drawing/2014/main" id="{9FCED6EF-8572-4E36-86BC-36AAD9FEE556}"/>
                </a:ext>
              </a:extLst>
            </p:cNvPr>
            <p:cNvGrpSpPr/>
            <p:nvPr/>
          </p:nvGrpSpPr>
          <p:grpSpPr>
            <a:xfrm>
              <a:off x="7635240" y="2404872"/>
              <a:ext cx="1590878" cy="1428215"/>
              <a:chOff x="7612627" y="2430553"/>
              <a:chExt cx="1590878" cy="1428215"/>
            </a:xfrm>
          </p:grpSpPr>
          <p:pic>
            <p:nvPicPr>
              <p:cNvPr id="59" name="object 2">
                <a:extLst>
                  <a:ext uri="{FF2B5EF4-FFF2-40B4-BE49-F238E27FC236}">
                    <a16:creationId xmlns:a16="http://schemas.microsoft.com/office/drawing/2014/main" id="{FFF4630A-0B46-4854-A58B-42B032D2DD23}"/>
                  </a:ext>
                </a:extLst>
              </p:cNvPr>
              <p:cNvPicPr/>
              <p:nvPr/>
            </p:nvPicPr>
            <p:blipFill>
              <a:blip r:embed="rId3" cstate="print"/>
              <a:stretch>
                <a:fillRect/>
              </a:stretch>
            </p:blipFill>
            <p:spPr>
              <a:xfrm>
                <a:off x="7612627" y="2484806"/>
                <a:ext cx="1590878" cy="1373962"/>
              </a:xfrm>
              <a:prstGeom prst="rect">
                <a:avLst/>
              </a:prstGeom>
            </p:spPr>
          </p:pic>
          <p:sp>
            <p:nvSpPr>
              <p:cNvPr id="60" name="object 40">
                <a:extLst>
                  <a:ext uri="{FF2B5EF4-FFF2-40B4-BE49-F238E27FC236}">
                    <a16:creationId xmlns:a16="http://schemas.microsoft.com/office/drawing/2014/main" id="{DDCD40F5-7880-43A4-80C6-D8276F312944}"/>
                  </a:ext>
                </a:extLst>
              </p:cNvPr>
              <p:cNvSpPr txBox="1"/>
              <p:nvPr/>
            </p:nvSpPr>
            <p:spPr>
              <a:xfrm>
                <a:off x="8103559" y="2430553"/>
                <a:ext cx="25915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1" name="object 43">
                <a:extLst>
                  <a:ext uri="{FF2B5EF4-FFF2-40B4-BE49-F238E27FC236}">
                    <a16:creationId xmlns:a16="http://schemas.microsoft.com/office/drawing/2014/main" id="{4D8CFABC-9CC0-4AE7-82F4-C6799350563E}"/>
                  </a:ext>
                </a:extLst>
              </p:cNvPr>
              <p:cNvSpPr txBox="1"/>
              <p:nvPr/>
            </p:nvSpPr>
            <p:spPr>
              <a:xfrm>
                <a:off x="8247259" y="3283025"/>
                <a:ext cx="11585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6" name="Group 65">
              <a:extLst>
                <a:ext uri="{FF2B5EF4-FFF2-40B4-BE49-F238E27FC236}">
                  <a16:creationId xmlns:a16="http://schemas.microsoft.com/office/drawing/2014/main" id="{437B3411-49F1-48D9-8B63-7081814BAD6F}"/>
                </a:ext>
              </a:extLst>
            </p:cNvPr>
            <p:cNvGrpSpPr/>
            <p:nvPr/>
          </p:nvGrpSpPr>
          <p:grpSpPr>
            <a:xfrm>
              <a:off x="7635240" y="4434840"/>
              <a:ext cx="1590865" cy="1406147"/>
              <a:chOff x="7669902" y="4510670"/>
              <a:chExt cx="1590865" cy="1406147"/>
            </a:xfrm>
          </p:grpSpPr>
          <p:pic>
            <p:nvPicPr>
              <p:cNvPr id="62" name="object 41">
                <a:extLst>
                  <a:ext uri="{FF2B5EF4-FFF2-40B4-BE49-F238E27FC236}">
                    <a16:creationId xmlns:a16="http://schemas.microsoft.com/office/drawing/2014/main" id="{5889201A-A358-418E-B909-758763295B59}"/>
                  </a:ext>
                </a:extLst>
              </p:cNvPr>
              <p:cNvPicPr/>
              <p:nvPr/>
            </p:nvPicPr>
            <p:blipFill>
              <a:blip r:embed="rId4" cstate="print"/>
              <a:stretch>
                <a:fillRect/>
              </a:stretch>
            </p:blipFill>
            <p:spPr>
              <a:xfrm>
                <a:off x="7669902" y="4542868"/>
                <a:ext cx="1590865" cy="1373949"/>
              </a:xfrm>
              <a:prstGeom prst="rect">
                <a:avLst/>
              </a:prstGeom>
            </p:spPr>
          </p:pic>
          <p:sp>
            <p:nvSpPr>
              <p:cNvPr id="63" name="object 42">
                <a:extLst>
                  <a:ext uri="{FF2B5EF4-FFF2-40B4-BE49-F238E27FC236}">
                    <a16:creationId xmlns:a16="http://schemas.microsoft.com/office/drawing/2014/main" id="{73389170-634A-45A2-88AD-5F138008A1EE}"/>
                  </a:ext>
                </a:extLst>
              </p:cNvPr>
              <p:cNvSpPr txBox="1"/>
              <p:nvPr/>
            </p:nvSpPr>
            <p:spPr>
              <a:xfrm>
                <a:off x="8160825" y="4510670"/>
                <a:ext cx="25915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4" name="object 50">
                <a:extLst>
                  <a:ext uri="{FF2B5EF4-FFF2-40B4-BE49-F238E27FC236}">
                    <a16:creationId xmlns:a16="http://schemas.microsoft.com/office/drawing/2014/main" id="{2A381EFE-A87E-43F7-9027-E16DAA96DCB7}"/>
                  </a:ext>
                </a:extLst>
              </p:cNvPr>
              <p:cNvSpPr txBox="1"/>
              <p:nvPr/>
            </p:nvSpPr>
            <p:spPr>
              <a:xfrm>
                <a:off x="8304525" y="5363167"/>
                <a:ext cx="11585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spTree>
    <p:extLst>
      <p:ext uri="{BB962C8B-B14F-4D97-AF65-F5344CB8AC3E}">
        <p14:creationId xmlns:p14="http://schemas.microsoft.com/office/powerpoint/2010/main" val="34605574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Middle East and North Africa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D68F4CD-8322-4C2E-9D47-EB4850343DC1}"/>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FA2311B3-7220-440F-B021-8DE1C88825AF}"/>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9">
              <a:extLst>
                <a:ext uri="{FF2B5EF4-FFF2-40B4-BE49-F238E27FC236}">
                  <a16:creationId xmlns:a16="http://schemas.microsoft.com/office/drawing/2014/main" id="{4BAB5B83-67A5-4DC7-A019-4B033137243B}"/>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29" name="Rectangle 28">
              <a:extLst>
                <a:ext uri="{FF2B5EF4-FFF2-40B4-BE49-F238E27FC236}">
                  <a16:creationId xmlns:a16="http://schemas.microsoft.com/office/drawing/2014/main" id="{7E5153DD-D3C5-42B7-B14B-465742E0F4CC}"/>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0" name="object 9">
              <a:extLst>
                <a:ext uri="{FF2B5EF4-FFF2-40B4-BE49-F238E27FC236}">
                  <a16:creationId xmlns:a16="http://schemas.microsoft.com/office/drawing/2014/main" id="{CB7D9FC3-A7F2-44C6-BBC4-796FFDE2A3FD}"/>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6)</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9657D456-C9DA-4376-9C31-B49ECC0577B6}"/>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4)</a:t>
              </a:r>
              <a:endParaRPr dirty="0">
                <a:solidFill>
                  <a:schemeClr val="tx1">
                    <a:lumMod val="85000"/>
                    <a:lumOff val="15000"/>
                  </a:schemeClr>
                </a:solidFill>
              </a:endParaRPr>
            </a:p>
          </p:txBody>
        </p:sp>
        <p:sp>
          <p:nvSpPr>
            <p:cNvPr id="32" name="object 9">
              <a:extLst>
                <a:ext uri="{FF2B5EF4-FFF2-40B4-BE49-F238E27FC236}">
                  <a16:creationId xmlns:a16="http://schemas.microsoft.com/office/drawing/2014/main" id="{32485544-55B9-41D2-AD69-D7F725B41AD7}"/>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4)</a:t>
              </a:r>
              <a:endParaRPr dirty="0">
                <a:solidFill>
                  <a:schemeClr val="tx1">
                    <a:lumMod val="85000"/>
                    <a:lumOff val="15000"/>
                  </a:schemeClr>
                </a:solidFill>
              </a:endParaRPr>
            </a:p>
          </p:txBody>
        </p:sp>
        <p:sp>
          <p:nvSpPr>
            <p:cNvPr id="33" name="Rectangle 32">
              <a:extLst>
                <a:ext uri="{FF2B5EF4-FFF2-40B4-BE49-F238E27FC236}">
                  <a16:creationId xmlns:a16="http://schemas.microsoft.com/office/drawing/2014/main" id="{007DFD8E-B874-4E1D-AC37-E42E04F2CCD9}"/>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34" name="object 9">
              <a:extLst>
                <a:ext uri="{FF2B5EF4-FFF2-40B4-BE49-F238E27FC236}">
                  <a16:creationId xmlns:a16="http://schemas.microsoft.com/office/drawing/2014/main" id="{B9BC903D-039B-42ED-AC55-43826F4E5302}"/>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2)</a:t>
              </a:r>
            </a:p>
          </p:txBody>
        </p:sp>
        <p:sp>
          <p:nvSpPr>
            <p:cNvPr id="35" name="object 9">
              <a:extLst>
                <a:ext uri="{FF2B5EF4-FFF2-40B4-BE49-F238E27FC236}">
                  <a16:creationId xmlns:a16="http://schemas.microsoft.com/office/drawing/2014/main" id="{43598949-5AD8-47C1-A37D-0D11E6A6C23B}"/>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3)</a:t>
              </a:r>
            </a:p>
          </p:txBody>
        </p:sp>
        <p:sp>
          <p:nvSpPr>
            <p:cNvPr id="36" name="Rectangle 35">
              <a:extLst>
                <a:ext uri="{FF2B5EF4-FFF2-40B4-BE49-F238E27FC236}">
                  <a16:creationId xmlns:a16="http://schemas.microsoft.com/office/drawing/2014/main" id="{3EDAE25B-B7B8-40F5-B2B4-224620A5E738}"/>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51891C5B-A893-48DD-AA4B-678B2728A48A}"/>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4)</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1E5E409A-3279-4A48-9CE4-70499253C27A}"/>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2)</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F3197D80-CDD7-448B-B334-7BBE33E5BF38}"/>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3)</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9A4F18F2-A48A-48D2-92EC-1800523E081D}"/>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DBDBC00A-FBCF-46F6-B38A-84C9820B6F2C}"/>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2)</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DDDD5665-F941-481D-A5F0-B9E62A37C1C6}"/>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0)</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E09FB6A3-3AE7-4B60-81E2-792DB588ACDC}"/>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0)</a:t>
              </a:r>
              <a:endParaRPr dirty="0">
                <a:solidFill>
                  <a:schemeClr val="tx1">
                    <a:lumMod val="85000"/>
                    <a:lumOff val="15000"/>
                  </a:schemeClr>
                </a:solidFill>
              </a:endParaRPr>
            </a:p>
          </p:txBody>
        </p:sp>
        <p:sp>
          <p:nvSpPr>
            <p:cNvPr id="44" name="object 9">
              <a:extLst>
                <a:ext uri="{FF2B5EF4-FFF2-40B4-BE49-F238E27FC236}">
                  <a16:creationId xmlns:a16="http://schemas.microsoft.com/office/drawing/2014/main" id="{06D2D4C0-E71D-4249-A8D3-A85A36C4CBCF}"/>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2)</a:t>
              </a:r>
              <a:endParaRPr dirty="0"/>
            </a:p>
          </p:txBody>
        </p:sp>
        <p:sp>
          <p:nvSpPr>
            <p:cNvPr id="45" name="object 9">
              <a:extLst>
                <a:ext uri="{FF2B5EF4-FFF2-40B4-BE49-F238E27FC236}">
                  <a16:creationId xmlns:a16="http://schemas.microsoft.com/office/drawing/2014/main" id="{9A3F20C5-90F4-4BC1-AA9F-8BB550B05AE4}"/>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3)</a:t>
              </a:r>
              <a:endParaRPr sz="1000" dirty="0">
                <a:solidFill>
                  <a:schemeClr val="tx1">
                    <a:lumMod val="85000"/>
                    <a:lumOff val="15000"/>
                  </a:schemeClr>
                </a:solidFill>
                <a:cs typeface="Lucida Sans"/>
              </a:endParaRPr>
            </a:p>
          </p:txBody>
        </p:sp>
        <p:cxnSp>
          <p:nvCxnSpPr>
            <p:cNvPr id="46" name="Straight Connector 45">
              <a:extLst>
                <a:ext uri="{FF2B5EF4-FFF2-40B4-BE49-F238E27FC236}">
                  <a16:creationId xmlns:a16="http://schemas.microsoft.com/office/drawing/2014/main" id="{01D98765-990E-46D8-84DD-C0E9E3092E75}"/>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284F7346-8361-448D-A72E-202AA567FAD7}"/>
                </a:ext>
              </a:extLst>
            </p:cNvPr>
            <p:cNvGrpSpPr/>
            <p:nvPr/>
          </p:nvGrpSpPr>
          <p:grpSpPr>
            <a:xfrm>
              <a:off x="10881360" y="3858768"/>
              <a:ext cx="793211" cy="166777"/>
              <a:chOff x="10804509" y="3840189"/>
              <a:chExt cx="793211" cy="166777"/>
            </a:xfrm>
          </p:grpSpPr>
          <p:sp>
            <p:nvSpPr>
              <p:cNvPr id="49" name="TextBox 48">
                <a:extLst>
                  <a:ext uri="{FF2B5EF4-FFF2-40B4-BE49-F238E27FC236}">
                    <a16:creationId xmlns:a16="http://schemas.microsoft.com/office/drawing/2014/main" id="{FECBB491-5ECE-44B3-B9D3-DA59F7900AF5}"/>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966C8C9D-5C0D-4FD5-A9A6-BCE599506A45}"/>
                  </a:ext>
                </a:extLst>
              </p:cNvPr>
              <p:cNvCxnSpPr/>
              <p:nvPr/>
            </p:nvCxnSpPr>
            <p:spPr>
              <a:xfrm>
                <a:off x="10804509" y="3920453"/>
                <a:ext cx="274320" cy="0"/>
              </a:xfrm>
              <a:prstGeom prst="line">
                <a:avLst/>
              </a:prstGeom>
              <a:ln w="25400">
                <a:solidFill>
                  <a:srgbClr val="0077B8"/>
                </a:solidFill>
              </a:ln>
            </p:spPr>
          </p:cxnSp>
        </p:grpSp>
        <p:grpSp>
          <p:nvGrpSpPr>
            <p:cNvPr id="51" name="Group 50">
              <a:extLst>
                <a:ext uri="{FF2B5EF4-FFF2-40B4-BE49-F238E27FC236}">
                  <a16:creationId xmlns:a16="http://schemas.microsoft.com/office/drawing/2014/main" id="{0F02673A-D5A9-4EEE-9C70-F52365852EF0}"/>
                </a:ext>
              </a:extLst>
            </p:cNvPr>
            <p:cNvGrpSpPr/>
            <p:nvPr/>
          </p:nvGrpSpPr>
          <p:grpSpPr>
            <a:xfrm>
              <a:off x="10881360" y="4114800"/>
              <a:ext cx="755978" cy="166777"/>
              <a:chOff x="2897305" y="5768066"/>
              <a:chExt cx="755978" cy="166777"/>
            </a:xfrm>
          </p:grpSpPr>
          <p:sp>
            <p:nvSpPr>
              <p:cNvPr id="52" name="TextBox 51">
                <a:extLst>
                  <a:ext uri="{FF2B5EF4-FFF2-40B4-BE49-F238E27FC236}">
                    <a16:creationId xmlns:a16="http://schemas.microsoft.com/office/drawing/2014/main" id="{3CBF2ACE-8557-45F1-BF9F-A8794B230CB9}"/>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2EF70E2D-E1DD-4077-98BB-DFF84775DDEA}"/>
                  </a:ext>
                </a:extLst>
              </p:cNvPr>
              <p:cNvCxnSpPr/>
              <p:nvPr/>
            </p:nvCxnSpPr>
            <p:spPr>
              <a:xfrm>
                <a:off x="2897305" y="5848330"/>
                <a:ext cx="274320" cy="0"/>
              </a:xfrm>
              <a:prstGeom prst="line">
                <a:avLst/>
              </a:prstGeom>
              <a:ln w="31750" cap="rnd">
                <a:solidFill>
                  <a:srgbClr val="F59C06"/>
                </a:solidFill>
                <a:prstDash val="sysDot"/>
              </a:ln>
            </p:spPr>
          </p:cxnSp>
        </p:grpSp>
        <p:grpSp>
          <p:nvGrpSpPr>
            <p:cNvPr id="65" name="Group 64">
              <a:extLst>
                <a:ext uri="{FF2B5EF4-FFF2-40B4-BE49-F238E27FC236}">
                  <a16:creationId xmlns:a16="http://schemas.microsoft.com/office/drawing/2014/main" id="{96675077-BFAA-4570-BE15-68EED96FE15B}"/>
                </a:ext>
              </a:extLst>
            </p:cNvPr>
            <p:cNvGrpSpPr/>
            <p:nvPr/>
          </p:nvGrpSpPr>
          <p:grpSpPr>
            <a:xfrm>
              <a:off x="2505456" y="2404872"/>
              <a:ext cx="1590890" cy="1438424"/>
              <a:chOff x="2480872" y="2372674"/>
              <a:chExt cx="1590890" cy="1438424"/>
            </a:xfrm>
          </p:grpSpPr>
          <p:pic>
            <p:nvPicPr>
              <p:cNvPr id="54" name="object 44">
                <a:extLst>
                  <a:ext uri="{FF2B5EF4-FFF2-40B4-BE49-F238E27FC236}">
                    <a16:creationId xmlns:a16="http://schemas.microsoft.com/office/drawing/2014/main" id="{0E546513-14EE-4575-A2C4-DBCCD3934598}"/>
                  </a:ext>
                </a:extLst>
              </p:cNvPr>
              <p:cNvPicPr/>
              <p:nvPr/>
            </p:nvPicPr>
            <p:blipFill>
              <a:blip r:embed="rId2" cstate="print"/>
              <a:stretch>
                <a:fillRect/>
              </a:stretch>
            </p:blipFill>
            <p:spPr>
              <a:xfrm>
                <a:off x="2480872" y="2426862"/>
                <a:ext cx="1590890" cy="1384236"/>
              </a:xfrm>
              <a:prstGeom prst="rect">
                <a:avLst/>
              </a:prstGeom>
            </p:spPr>
          </p:pic>
          <p:sp>
            <p:nvSpPr>
              <p:cNvPr id="56" name="object 45">
                <a:extLst>
                  <a:ext uri="{FF2B5EF4-FFF2-40B4-BE49-F238E27FC236}">
                    <a16:creationId xmlns:a16="http://schemas.microsoft.com/office/drawing/2014/main" id="{37F44705-0306-4F37-9DA4-D8ABB8DD05F2}"/>
                  </a:ext>
                </a:extLst>
              </p:cNvPr>
              <p:cNvSpPr txBox="1"/>
              <p:nvPr/>
            </p:nvSpPr>
            <p:spPr>
              <a:xfrm>
                <a:off x="2970614" y="2372674"/>
                <a:ext cx="2378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8" name="object 54">
                <a:extLst>
                  <a:ext uri="{FF2B5EF4-FFF2-40B4-BE49-F238E27FC236}">
                    <a16:creationId xmlns:a16="http://schemas.microsoft.com/office/drawing/2014/main" id="{18647217-0FBE-4D00-9A80-3B53BD35A483}"/>
                  </a:ext>
                </a:extLst>
              </p:cNvPr>
              <p:cNvSpPr txBox="1"/>
              <p:nvPr/>
            </p:nvSpPr>
            <p:spPr>
              <a:xfrm>
                <a:off x="3102541" y="3225142"/>
                <a:ext cx="10634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69" name="Group 68">
              <a:extLst>
                <a:ext uri="{FF2B5EF4-FFF2-40B4-BE49-F238E27FC236}">
                  <a16:creationId xmlns:a16="http://schemas.microsoft.com/office/drawing/2014/main" id="{422BA5F1-2610-439D-A493-E41DD334A430}"/>
                </a:ext>
              </a:extLst>
            </p:cNvPr>
            <p:cNvGrpSpPr/>
            <p:nvPr/>
          </p:nvGrpSpPr>
          <p:grpSpPr>
            <a:xfrm>
              <a:off x="7635240" y="2404872"/>
              <a:ext cx="1590878" cy="1452449"/>
              <a:chOff x="7653910" y="2383674"/>
              <a:chExt cx="1590878" cy="1452449"/>
            </a:xfrm>
          </p:grpSpPr>
          <p:pic>
            <p:nvPicPr>
              <p:cNvPr id="59" name="object 46">
                <a:extLst>
                  <a:ext uri="{FF2B5EF4-FFF2-40B4-BE49-F238E27FC236}">
                    <a16:creationId xmlns:a16="http://schemas.microsoft.com/office/drawing/2014/main" id="{0DF8C467-CD90-4D01-B80F-6732511182E4}"/>
                  </a:ext>
                </a:extLst>
              </p:cNvPr>
              <p:cNvPicPr/>
              <p:nvPr/>
            </p:nvPicPr>
            <p:blipFill>
              <a:blip r:embed="rId3" cstate="print"/>
              <a:stretch>
                <a:fillRect/>
              </a:stretch>
            </p:blipFill>
            <p:spPr>
              <a:xfrm>
                <a:off x="7653910" y="2451900"/>
                <a:ext cx="1590878" cy="1384223"/>
              </a:xfrm>
              <a:prstGeom prst="rect">
                <a:avLst/>
              </a:prstGeom>
            </p:spPr>
          </p:pic>
          <p:sp>
            <p:nvSpPr>
              <p:cNvPr id="60" name="object 47">
                <a:extLst>
                  <a:ext uri="{FF2B5EF4-FFF2-40B4-BE49-F238E27FC236}">
                    <a16:creationId xmlns:a16="http://schemas.microsoft.com/office/drawing/2014/main" id="{EE468AB5-DC54-4F2D-9269-43661F8ABD4D}"/>
                  </a:ext>
                </a:extLst>
              </p:cNvPr>
              <p:cNvSpPr txBox="1"/>
              <p:nvPr/>
            </p:nvSpPr>
            <p:spPr>
              <a:xfrm>
                <a:off x="8166113" y="2383674"/>
                <a:ext cx="2378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1" name="object 55">
                <a:extLst>
                  <a:ext uri="{FF2B5EF4-FFF2-40B4-BE49-F238E27FC236}">
                    <a16:creationId xmlns:a16="http://schemas.microsoft.com/office/drawing/2014/main" id="{CA8D6368-8798-4809-8C00-FD81FE87A3ED}"/>
                  </a:ext>
                </a:extLst>
              </p:cNvPr>
              <p:cNvSpPr txBox="1"/>
              <p:nvPr/>
            </p:nvSpPr>
            <p:spPr>
              <a:xfrm>
                <a:off x="8298007" y="3236142"/>
                <a:ext cx="10634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1" name="Group 70">
              <a:extLst>
                <a:ext uri="{FF2B5EF4-FFF2-40B4-BE49-F238E27FC236}">
                  <a16:creationId xmlns:a16="http://schemas.microsoft.com/office/drawing/2014/main" id="{FD20501B-AD54-4FC4-9DB9-F5F7475C397C}"/>
                </a:ext>
              </a:extLst>
            </p:cNvPr>
            <p:cNvGrpSpPr/>
            <p:nvPr/>
          </p:nvGrpSpPr>
          <p:grpSpPr>
            <a:xfrm>
              <a:off x="2377440" y="4269628"/>
              <a:ext cx="1836521" cy="1868678"/>
              <a:chOff x="2371405" y="4158530"/>
              <a:chExt cx="1836521" cy="1868678"/>
            </a:xfrm>
          </p:grpSpPr>
          <p:pic>
            <p:nvPicPr>
              <p:cNvPr id="62" name="object 51">
                <a:extLst>
                  <a:ext uri="{FF2B5EF4-FFF2-40B4-BE49-F238E27FC236}">
                    <a16:creationId xmlns:a16="http://schemas.microsoft.com/office/drawing/2014/main" id="{E279D3C0-32FB-434B-9F11-4B85C9406744}"/>
                  </a:ext>
                </a:extLst>
              </p:cNvPr>
              <p:cNvPicPr/>
              <p:nvPr/>
            </p:nvPicPr>
            <p:blipFill>
              <a:blip r:embed="rId4" cstate="print"/>
              <a:stretch>
                <a:fillRect/>
              </a:stretch>
            </p:blipFill>
            <p:spPr>
              <a:xfrm>
                <a:off x="2371405" y="4188214"/>
                <a:ext cx="1836521" cy="1838994"/>
              </a:xfrm>
              <a:prstGeom prst="rect">
                <a:avLst/>
              </a:prstGeom>
            </p:spPr>
          </p:pic>
          <p:sp>
            <p:nvSpPr>
              <p:cNvPr id="63" name="object 52">
                <a:extLst>
                  <a:ext uri="{FF2B5EF4-FFF2-40B4-BE49-F238E27FC236}">
                    <a16:creationId xmlns:a16="http://schemas.microsoft.com/office/drawing/2014/main" id="{5806B772-FBBF-45FE-BDE4-2B24D8D22735}"/>
                  </a:ext>
                </a:extLst>
              </p:cNvPr>
              <p:cNvSpPr txBox="1"/>
              <p:nvPr/>
            </p:nvSpPr>
            <p:spPr>
              <a:xfrm>
                <a:off x="2977821" y="4158530"/>
                <a:ext cx="2378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4" name="object 57">
                <a:extLst>
                  <a:ext uri="{FF2B5EF4-FFF2-40B4-BE49-F238E27FC236}">
                    <a16:creationId xmlns:a16="http://schemas.microsoft.com/office/drawing/2014/main" id="{5B57E662-E001-4A4A-9013-F10B18EC4E4C}"/>
                  </a:ext>
                </a:extLst>
              </p:cNvPr>
              <p:cNvSpPr txBox="1"/>
              <p:nvPr/>
            </p:nvSpPr>
            <p:spPr>
              <a:xfrm>
                <a:off x="3109670" y="4954084"/>
                <a:ext cx="10634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0" name="Group 69">
              <a:extLst>
                <a:ext uri="{FF2B5EF4-FFF2-40B4-BE49-F238E27FC236}">
                  <a16:creationId xmlns:a16="http://schemas.microsoft.com/office/drawing/2014/main" id="{71692EC1-6A9F-4FF9-AB0B-18BCD27824E2}"/>
                </a:ext>
              </a:extLst>
            </p:cNvPr>
            <p:cNvGrpSpPr/>
            <p:nvPr/>
          </p:nvGrpSpPr>
          <p:grpSpPr>
            <a:xfrm>
              <a:off x="7635240" y="4434840"/>
              <a:ext cx="1590890" cy="1426287"/>
              <a:chOff x="7605780" y="4467677"/>
              <a:chExt cx="1590890" cy="1426287"/>
            </a:xfrm>
          </p:grpSpPr>
          <p:pic>
            <p:nvPicPr>
              <p:cNvPr id="66" name="object 48">
                <a:extLst>
                  <a:ext uri="{FF2B5EF4-FFF2-40B4-BE49-F238E27FC236}">
                    <a16:creationId xmlns:a16="http://schemas.microsoft.com/office/drawing/2014/main" id="{DEC1D48D-3E28-4CFF-B650-7F359C882F8B}"/>
                  </a:ext>
                </a:extLst>
              </p:cNvPr>
              <p:cNvPicPr/>
              <p:nvPr/>
            </p:nvPicPr>
            <p:blipFill>
              <a:blip r:embed="rId5" cstate="print"/>
              <a:stretch>
                <a:fillRect/>
              </a:stretch>
            </p:blipFill>
            <p:spPr>
              <a:xfrm>
                <a:off x="7605780" y="4509741"/>
                <a:ext cx="1590890" cy="1384223"/>
              </a:xfrm>
              <a:prstGeom prst="rect">
                <a:avLst/>
              </a:prstGeom>
            </p:spPr>
          </p:pic>
          <p:sp>
            <p:nvSpPr>
              <p:cNvPr id="67" name="object 49">
                <a:extLst>
                  <a:ext uri="{FF2B5EF4-FFF2-40B4-BE49-F238E27FC236}">
                    <a16:creationId xmlns:a16="http://schemas.microsoft.com/office/drawing/2014/main" id="{202023A1-499E-408F-9F8E-83E594043A01}"/>
                  </a:ext>
                </a:extLst>
              </p:cNvPr>
              <p:cNvSpPr txBox="1"/>
              <p:nvPr/>
            </p:nvSpPr>
            <p:spPr>
              <a:xfrm>
                <a:off x="8117992" y="4467677"/>
                <a:ext cx="237883"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8" name="object 56">
                <a:extLst>
                  <a:ext uri="{FF2B5EF4-FFF2-40B4-BE49-F238E27FC236}">
                    <a16:creationId xmlns:a16="http://schemas.microsoft.com/office/drawing/2014/main" id="{C979243A-194A-4B66-B1F6-F719405E0742}"/>
                  </a:ext>
                </a:extLst>
              </p:cNvPr>
              <p:cNvSpPr txBox="1"/>
              <p:nvPr/>
            </p:nvSpPr>
            <p:spPr>
              <a:xfrm>
                <a:off x="8249886" y="5320118"/>
                <a:ext cx="106348"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spTree>
    <p:extLst>
      <p:ext uri="{BB962C8B-B14F-4D97-AF65-F5344CB8AC3E}">
        <p14:creationId xmlns:p14="http://schemas.microsoft.com/office/powerpoint/2010/main" val="25782719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adults (aged 15–49 years), global, 2020</a:t>
            </a:r>
          </a:p>
        </p:txBody>
      </p:sp>
      <p:sp>
        <p:nvSpPr>
          <p:cNvPr id="3" name="Text Placeholder 2">
            <a:extLst>
              <a:ext uri="{FF2B5EF4-FFF2-40B4-BE49-F238E27FC236}">
                <a16:creationId xmlns:a16="http://schemas.microsoft.com/office/drawing/2014/main" id="{15D88F3D-D5C2-4128-9460-A1A5526EA57E}"/>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585DEC3B-A91C-4883-8BD8-13E6E88DC5F0}"/>
              </a:ext>
            </a:extLst>
          </p:cNvPr>
          <p:cNvGrpSpPr/>
          <p:nvPr/>
        </p:nvGrpSpPr>
        <p:grpSpPr>
          <a:xfrm>
            <a:off x="457198" y="2286000"/>
            <a:ext cx="8181394" cy="4268688"/>
            <a:chOff x="457198" y="2286000"/>
            <a:chExt cx="8181394" cy="42686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grpSp>
          <p:nvGrpSpPr>
            <p:cNvPr id="2" name="Group 1">
              <a:extLst>
                <a:ext uri="{FF2B5EF4-FFF2-40B4-BE49-F238E27FC236}">
                  <a16:creationId xmlns:a16="http://schemas.microsoft.com/office/drawing/2014/main" id="{73B0C9E3-F20C-4404-9671-C762917ADCBA}"/>
                </a:ext>
              </a:extLst>
            </p:cNvPr>
            <p:cNvGrpSpPr>
              <a:grpSpLocks noChangeAspect="1"/>
            </p:cNvGrpSpPr>
            <p:nvPr/>
          </p:nvGrpSpPr>
          <p:grpSpPr>
            <a:xfrm>
              <a:off x="676656" y="2286000"/>
              <a:ext cx="6858000" cy="3258382"/>
              <a:chOff x="7997866" y="1725755"/>
              <a:chExt cx="6278879" cy="2983230"/>
            </a:xfrm>
          </p:grpSpPr>
          <p:grpSp>
            <p:nvGrpSpPr>
              <p:cNvPr id="139" name="object 26">
                <a:extLst>
                  <a:ext uri="{FF2B5EF4-FFF2-40B4-BE49-F238E27FC236}">
                    <a16:creationId xmlns:a16="http://schemas.microsoft.com/office/drawing/2014/main" id="{080BEB51-EDFF-4648-B415-2EA59610853D}"/>
                  </a:ext>
                </a:extLst>
              </p:cNvPr>
              <p:cNvGrpSpPr/>
              <p:nvPr/>
            </p:nvGrpSpPr>
            <p:grpSpPr>
              <a:xfrm>
                <a:off x="7997866" y="1725755"/>
                <a:ext cx="6115685" cy="2983230"/>
                <a:chOff x="1065603" y="1552935"/>
                <a:chExt cx="6115685" cy="2983230"/>
              </a:xfrm>
            </p:grpSpPr>
            <p:sp>
              <p:nvSpPr>
                <p:cNvPr id="140" name="object 27">
                  <a:extLst>
                    <a:ext uri="{FF2B5EF4-FFF2-40B4-BE49-F238E27FC236}">
                      <a16:creationId xmlns:a16="http://schemas.microsoft.com/office/drawing/2014/main" id="{FAF8E6B5-ADA6-429A-972B-AD4B39418578}"/>
                    </a:ext>
                  </a:extLst>
                </p:cNvPr>
                <p:cNvSpPr/>
                <p:nvPr/>
              </p:nvSpPr>
              <p:spPr>
                <a:xfrm>
                  <a:off x="4982296" y="4384595"/>
                  <a:ext cx="36830" cy="24765"/>
                </a:xfrm>
                <a:custGeom>
                  <a:avLst/>
                  <a:gdLst/>
                  <a:ahLst/>
                  <a:cxnLst/>
                  <a:rect l="l" t="t" r="r" b="b"/>
                  <a:pathLst>
                    <a:path w="36829" h="24764">
                      <a:moveTo>
                        <a:pt x="12611" y="0"/>
                      </a:moveTo>
                      <a:lnTo>
                        <a:pt x="3708" y="13360"/>
                      </a:lnTo>
                      <a:lnTo>
                        <a:pt x="0" y="24485"/>
                      </a:lnTo>
                      <a:lnTo>
                        <a:pt x="26720" y="23736"/>
                      </a:lnTo>
                      <a:lnTo>
                        <a:pt x="35623" y="13360"/>
                      </a:lnTo>
                      <a:lnTo>
                        <a:pt x="36360" y="9652"/>
                      </a:lnTo>
                      <a:lnTo>
                        <a:pt x="20764" y="6680"/>
                      </a:lnTo>
                      <a:lnTo>
                        <a:pt x="12611" y="0"/>
                      </a:lnTo>
                      <a:close/>
                    </a:path>
                  </a:pathLst>
                </a:custGeom>
                <a:solidFill>
                  <a:srgbClr val="F3BA36"/>
                </a:solidFill>
              </p:spPr>
              <p:txBody>
                <a:bodyPr wrap="square" lIns="0" tIns="0" rIns="0" bIns="0" rtlCol="0"/>
                <a:lstStyle/>
                <a:p>
                  <a:endParaRPr/>
                </a:p>
              </p:txBody>
            </p:sp>
            <p:sp>
              <p:nvSpPr>
                <p:cNvPr id="141" name="object 28">
                  <a:extLst>
                    <a:ext uri="{FF2B5EF4-FFF2-40B4-BE49-F238E27FC236}">
                      <a16:creationId xmlns:a16="http://schemas.microsoft.com/office/drawing/2014/main" id="{0018A57E-E53C-40A4-8012-66A5095AD5E0}"/>
                    </a:ext>
                  </a:extLst>
                </p:cNvPr>
                <p:cNvSpPr/>
                <p:nvPr/>
              </p:nvSpPr>
              <p:spPr>
                <a:xfrm>
                  <a:off x="4982296" y="4384595"/>
                  <a:ext cx="36830" cy="24765"/>
                </a:xfrm>
                <a:custGeom>
                  <a:avLst/>
                  <a:gdLst/>
                  <a:ahLst/>
                  <a:cxnLst/>
                  <a:rect l="l" t="t" r="r" b="b"/>
                  <a:pathLst>
                    <a:path w="36829" h="24764">
                      <a:moveTo>
                        <a:pt x="12611" y="0"/>
                      </a:moveTo>
                      <a:lnTo>
                        <a:pt x="20764" y="6680"/>
                      </a:lnTo>
                      <a:lnTo>
                        <a:pt x="36360" y="9652"/>
                      </a:lnTo>
                      <a:lnTo>
                        <a:pt x="35623" y="13360"/>
                      </a:lnTo>
                      <a:lnTo>
                        <a:pt x="26720" y="23736"/>
                      </a:lnTo>
                      <a:lnTo>
                        <a:pt x="0" y="24485"/>
                      </a:lnTo>
                      <a:lnTo>
                        <a:pt x="3708" y="13360"/>
                      </a:lnTo>
                      <a:lnTo>
                        <a:pt x="9639" y="4445"/>
                      </a:lnTo>
                      <a:lnTo>
                        <a:pt x="12611" y="0"/>
                      </a:lnTo>
                      <a:close/>
                    </a:path>
                  </a:pathLst>
                </a:custGeom>
                <a:ln w="3175">
                  <a:solidFill>
                    <a:srgbClr val="BAB7B6"/>
                  </a:solidFill>
                </a:ln>
              </p:spPr>
              <p:txBody>
                <a:bodyPr wrap="square" lIns="0" tIns="0" rIns="0" bIns="0" rtlCol="0"/>
                <a:lstStyle/>
                <a:p>
                  <a:endParaRPr/>
                </a:p>
              </p:txBody>
            </p:sp>
            <p:sp>
              <p:nvSpPr>
                <p:cNvPr id="142" name="object 29">
                  <a:extLst>
                    <a:ext uri="{FF2B5EF4-FFF2-40B4-BE49-F238E27FC236}">
                      <a16:creationId xmlns:a16="http://schemas.microsoft.com/office/drawing/2014/main" id="{627C7764-EDFF-413B-B13A-BFB0EA98A1D5}"/>
                    </a:ext>
                  </a:extLst>
                </p:cNvPr>
                <p:cNvSpPr/>
                <p:nvPr/>
              </p:nvSpPr>
              <p:spPr>
                <a:xfrm>
                  <a:off x="7016534" y="3180087"/>
                  <a:ext cx="1905" cy="1905"/>
                </a:xfrm>
                <a:custGeom>
                  <a:avLst/>
                  <a:gdLst/>
                  <a:ahLst/>
                  <a:cxnLst/>
                  <a:rect l="l" t="t" r="r" b="b"/>
                  <a:pathLst>
                    <a:path w="1904" h="1905">
                      <a:moveTo>
                        <a:pt x="723" y="0"/>
                      </a:moveTo>
                      <a:lnTo>
                        <a:pt x="0" y="736"/>
                      </a:lnTo>
                      <a:lnTo>
                        <a:pt x="1473" y="1485"/>
                      </a:lnTo>
                      <a:lnTo>
                        <a:pt x="1473" y="736"/>
                      </a:lnTo>
                      <a:lnTo>
                        <a:pt x="723" y="0"/>
                      </a:lnTo>
                      <a:close/>
                    </a:path>
                  </a:pathLst>
                </a:custGeom>
                <a:solidFill>
                  <a:srgbClr val="F3BA36"/>
                </a:solidFill>
              </p:spPr>
              <p:txBody>
                <a:bodyPr wrap="square" lIns="0" tIns="0" rIns="0" bIns="0" rtlCol="0"/>
                <a:lstStyle/>
                <a:p>
                  <a:endParaRPr/>
                </a:p>
              </p:txBody>
            </p:sp>
            <p:sp>
              <p:nvSpPr>
                <p:cNvPr id="143" name="object 30">
                  <a:extLst>
                    <a:ext uri="{FF2B5EF4-FFF2-40B4-BE49-F238E27FC236}">
                      <a16:creationId xmlns:a16="http://schemas.microsoft.com/office/drawing/2014/main" id="{4C604709-0E4F-43B0-B847-27F9C63E69BC}"/>
                    </a:ext>
                  </a:extLst>
                </p:cNvPr>
                <p:cNvSpPr/>
                <p:nvPr/>
              </p:nvSpPr>
              <p:spPr>
                <a:xfrm>
                  <a:off x="7016532" y="3180080"/>
                  <a:ext cx="1905" cy="1905"/>
                </a:xfrm>
                <a:custGeom>
                  <a:avLst/>
                  <a:gdLst/>
                  <a:ahLst/>
                  <a:cxnLst/>
                  <a:rect l="l" t="t" r="r" b="b"/>
                  <a:pathLst>
                    <a:path w="1904" h="1905">
                      <a:moveTo>
                        <a:pt x="1473" y="749"/>
                      </a:moveTo>
                      <a:lnTo>
                        <a:pt x="1473" y="1498"/>
                      </a:lnTo>
                      <a:lnTo>
                        <a:pt x="0" y="749"/>
                      </a:lnTo>
                      <a:lnTo>
                        <a:pt x="723" y="0"/>
                      </a:lnTo>
                      <a:lnTo>
                        <a:pt x="1473" y="749"/>
                      </a:lnTo>
                      <a:close/>
                    </a:path>
                  </a:pathLst>
                </a:custGeom>
                <a:ln w="3175">
                  <a:solidFill>
                    <a:srgbClr val="BAB7B6"/>
                  </a:solidFill>
                </a:ln>
              </p:spPr>
              <p:txBody>
                <a:bodyPr wrap="square" lIns="0" tIns="0" rIns="0" bIns="0" rtlCol="0"/>
                <a:lstStyle/>
                <a:p>
                  <a:endParaRPr/>
                </a:p>
              </p:txBody>
            </p:sp>
            <p:sp>
              <p:nvSpPr>
                <p:cNvPr id="144" name="object 31">
                  <a:extLst>
                    <a:ext uri="{FF2B5EF4-FFF2-40B4-BE49-F238E27FC236}">
                      <a16:creationId xmlns:a16="http://schemas.microsoft.com/office/drawing/2014/main" id="{BA1C070F-5A66-4254-BFB5-1D43B1E18620}"/>
                    </a:ext>
                  </a:extLst>
                </p:cNvPr>
                <p:cNvSpPr/>
                <p:nvPr/>
              </p:nvSpPr>
              <p:spPr>
                <a:xfrm>
                  <a:off x="6919297" y="3143722"/>
                  <a:ext cx="5080" cy="4445"/>
                </a:xfrm>
                <a:custGeom>
                  <a:avLst/>
                  <a:gdLst/>
                  <a:ahLst/>
                  <a:cxnLst/>
                  <a:rect l="l" t="t" r="r" b="b"/>
                  <a:pathLst>
                    <a:path w="5079" h="4444">
                      <a:moveTo>
                        <a:pt x="2971" y="0"/>
                      </a:moveTo>
                      <a:lnTo>
                        <a:pt x="1498" y="0"/>
                      </a:lnTo>
                      <a:lnTo>
                        <a:pt x="0" y="736"/>
                      </a:lnTo>
                      <a:lnTo>
                        <a:pt x="0" y="1485"/>
                      </a:lnTo>
                      <a:lnTo>
                        <a:pt x="749" y="2222"/>
                      </a:lnTo>
                      <a:lnTo>
                        <a:pt x="1498" y="3708"/>
                      </a:lnTo>
                      <a:lnTo>
                        <a:pt x="2971" y="4445"/>
                      </a:lnTo>
                      <a:lnTo>
                        <a:pt x="3721" y="3708"/>
                      </a:lnTo>
                      <a:lnTo>
                        <a:pt x="3721" y="2971"/>
                      </a:lnTo>
                      <a:lnTo>
                        <a:pt x="4470" y="2222"/>
                      </a:lnTo>
                      <a:lnTo>
                        <a:pt x="2971" y="0"/>
                      </a:lnTo>
                      <a:close/>
                    </a:path>
                  </a:pathLst>
                </a:custGeom>
                <a:solidFill>
                  <a:srgbClr val="F3BA36"/>
                </a:solidFill>
              </p:spPr>
              <p:txBody>
                <a:bodyPr wrap="square" lIns="0" tIns="0" rIns="0" bIns="0" rtlCol="0"/>
                <a:lstStyle/>
                <a:p>
                  <a:endParaRPr/>
                </a:p>
              </p:txBody>
            </p:sp>
            <p:sp>
              <p:nvSpPr>
                <p:cNvPr id="145" name="object 32">
                  <a:extLst>
                    <a:ext uri="{FF2B5EF4-FFF2-40B4-BE49-F238E27FC236}">
                      <a16:creationId xmlns:a16="http://schemas.microsoft.com/office/drawing/2014/main" id="{4FA19EB5-E5C0-4970-9147-20DF06E39596}"/>
                    </a:ext>
                  </a:extLst>
                </p:cNvPr>
                <p:cNvSpPr/>
                <p:nvPr/>
              </p:nvSpPr>
              <p:spPr>
                <a:xfrm>
                  <a:off x="6919301" y="3143714"/>
                  <a:ext cx="5080" cy="5080"/>
                </a:xfrm>
                <a:custGeom>
                  <a:avLst/>
                  <a:gdLst/>
                  <a:ahLst/>
                  <a:cxnLst/>
                  <a:rect l="l" t="t" r="r" b="b"/>
                  <a:pathLst>
                    <a:path w="5079" h="5080">
                      <a:moveTo>
                        <a:pt x="3721" y="3721"/>
                      </a:moveTo>
                      <a:lnTo>
                        <a:pt x="2971" y="4457"/>
                      </a:lnTo>
                      <a:lnTo>
                        <a:pt x="1498" y="3721"/>
                      </a:lnTo>
                      <a:lnTo>
                        <a:pt x="736" y="2235"/>
                      </a:lnTo>
                      <a:lnTo>
                        <a:pt x="0" y="1498"/>
                      </a:lnTo>
                      <a:lnTo>
                        <a:pt x="0" y="749"/>
                      </a:lnTo>
                      <a:lnTo>
                        <a:pt x="1498" y="0"/>
                      </a:lnTo>
                      <a:lnTo>
                        <a:pt x="2971" y="0"/>
                      </a:lnTo>
                      <a:lnTo>
                        <a:pt x="4470" y="2235"/>
                      </a:lnTo>
                      <a:lnTo>
                        <a:pt x="3721" y="2971"/>
                      </a:lnTo>
                      <a:lnTo>
                        <a:pt x="3721" y="3721"/>
                      </a:lnTo>
                      <a:close/>
                    </a:path>
                  </a:pathLst>
                </a:custGeom>
                <a:ln w="3175">
                  <a:solidFill>
                    <a:srgbClr val="BAB7B6"/>
                  </a:solidFill>
                </a:ln>
              </p:spPr>
              <p:txBody>
                <a:bodyPr wrap="square" lIns="0" tIns="0" rIns="0" bIns="0" rtlCol="0"/>
                <a:lstStyle/>
                <a:p>
                  <a:endParaRPr/>
                </a:p>
              </p:txBody>
            </p:sp>
            <p:sp>
              <p:nvSpPr>
                <p:cNvPr id="146" name="object 33">
                  <a:extLst>
                    <a:ext uri="{FF2B5EF4-FFF2-40B4-BE49-F238E27FC236}">
                      <a16:creationId xmlns:a16="http://schemas.microsoft.com/office/drawing/2014/main" id="{337DE1C5-944C-4CF2-A230-82F238791F94}"/>
                    </a:ext>
                  </a:extLst>
                </p:cNvPr>
                <p:cNvSpPr/>
                <p:nvPr/>
              </p:nvSpPr>
              <p:spPr>
                <a:xfrm>
                  <a:off x="6789420" y="3134075"/>
                  <a:ext cx="1270" cy="1905"/>
                </a:xfrm>
                <a:custGeom>
                  <a:avLst/>
                  <a:gdLst/>
                  <a:ahLst/>
                  <a:cxnLst/>
                  <a:rect l="l" t="t" r="r" b="b"/>
                  <a:pathLst>
                    <a:path w="1270" h="1905">
                      <a:moveTo>
                        <a:pt x="749" y="0"/>
                      </a:moveTo>
                      <a:lnTo>
                        <a:pt x="0" y="0"/>
                      </a:lnTo>
                      <a:lnTo>
                        <a:pt x="0" y="736"/>
                      </a:lnTo>
                      <a:lnTo>
                        <a:pt x="749" y="1485"/>
                      </a:lnTo>
                      <a:lnTo>
                        <a:pt x="749" y="0"/>
                      </a:lnTo>
                      <a:close/>
                    </a:path>
                  </a:pathLst>
                </a:custGeom>
                <a:solidFill>
                  <a:srgbClr val="F3BA36"/>
                </a:solidFill>
              </p:spPr>
              <p:txBody>
                <a:bodyPr wrap="square" lIns="0" tIns="0" rIns="0" bIns="0" rtlCol="0"/>
                <a:lstStyle/>
                <a:p>
                  <a:endParaRPr/>
                </a:p>
              </p:txBody>
            </p:sp>
            <p:sp>
              <p:nvSpPr>
                <p:cNvPr id="147" name="object 34">
                  <a:extLst>
                    <a:ext uri="{FF2B5EF4-FFF2-40B4-BE49-F238E27FC236}">
                      <a16:creationId xmlns:a16="http://schemas.microsoft.com/office/drawing/2014/main" id="{52064825-0342-49F6-AAA9-190DEFA7DDB1}"/>
                    </a:ext>
                  </a:extLst>
                </p:cNvPr>
                <p:cNvSpPr/>
                <p:nvPr/>
              </p:nvSpPr>
              <p:spPr>
                <a:xfrm>
                  <a:off x="6789417" y="3134071"/>
                  <a:ext cx="1270" cy="1905"/>
                </a:xfrm>
                <a:custGeom>
                  <a:avLst/>
                  <a:gdLst/>
                  <a:ahLst/>
                  <a:cxnLst/>
                  <a:rect l="l" t="t" r="r" b="b"/>
                  <a:pathLst>
                    <a:path w="1270" h="1905">
                      <a:moveTo>
                        <a:pt x="749" y="1485"/>
                      </a:moveTo>
                      <a:lnTo>
                        <a:pt x="0" y="736"/>
                      </a:lnTo>
                      <a:lnTo>
                        <a:pt x="0" y="0"/>
                      </a:lnTo>
                      <a:lnTo>
                        <a:pt x="749" y="0"/>
                      </a:lnTo>
                      <a:lnTo>
                        <a:pt x="749" y="1485"/>
                      </a:lnTo>
                      <a:close/>
                    </a:path>
                  </a:pathLst>
                </a:custGeom>
                <a:ln w="3175">
                  <a:solidFill>
                    <a:srgbClr val="BAB7B6"/>
                  </a:solidFill>
                </a:ln>
              </p:spPr>
              <p:txBody>
                <a:bodyPr wrap="square" lIns="0" tIns="0" rIns="0" bIns="0" rtlCol="0"/>
                <a:lstStyle/>
                <a:p>
                  <a:endParaRPr/>
                </a:p>
              </p:txBody>
            </p:sp>
            <p:sp>
              <p:nvSpPr>
                <p:cNvPr id="148" name="object 35">
                  <a:extLst>
                    <a:ext uri="{FF2B5EF4-FFF2-40B4-BE49-F238E27FC236}">
                      <a16:creationId xmlns:a16="http://schemas.microsoft.com/office/drawing/2014/main" id="{DEEF10B5-100F-4941-9196-A8AEE679097E}"/>
                    </a:ext>
                  </a:extLst>
                </p:cNvPr>
                <p:cNvSpPr/>
                <p:nvPr/>
              </p:nvSpPr>
              <p:spPr>
                <a:xfrm>
                  <a:off x="6794626" y="3132594"/>
                  <a:ext cx="1270" cy="1270"/>
                </a:xfrm>
                <a:custGeom>
                  <a:avLst/>
                  <a:gdLst/>
                  <a:ahLst/>
                  <a:cxnLst/>
                  <a:rect l="l" t="t" r="r" b="b"/>
                  <a:pathLst>
                    <a:path w="1270" h="1269">
                      <a:moveTo>
                        <a:pt x="749" y="0"/>
                      </a:moveTo>
                      <a:lnTo>
                        <a:pt x="0" y="0"/>
                      </a:lnTo>
                      <a:lnTo>
                        <a:pt x="0" y="736"/>
                      </a:lnTo>
                      <a:lnTo>
                        <a:pt x="749" y="736"/>
                      </a:lnTo>
                      <a:lnTo>
                        <a:pt x="749" y="0"/>
                      </a:lnTo>
                      <a:close/>
                    </a:path>
                  </a:pathLst>
                </a:custGeom>
                <a:solidFill>
                  <a:srgbClr val="F3BA36"/>
                </a:solidFill>
              </p:spPr>
              <p:txBody>
                <a:bodyPr wrap="square" lIns="0" tIns="0" rIns="0" bIns="0" rtlCol="0"/>
                <a:lstStyle/>
                <a:p>
                  <a:endParaRPr/>
                </a:p>
              </p:txBody>
            </p:sp>
            <p:sp>
              <p:nvSpPr>
                <p:cNvPr id="149" name="object 36">
                  <a:extLst>
                    <a:ext uri="{FF2B5EF4-FFF2-40B4-BE49-F238E27FC236}">
                      <a16:creationId xmlns:a16="http://schemas.microsoft.com/office/drawing/2014/main" id="{E6C5BF87-2FD3-4F56-A3C7-AD677A25A36E}"/>
                    </a:ext>
                  </a:extLst>
                </p:cNvPr>
                <p:cNvSpPr/>
                <p:nvPr/>
              </p:nvSpPr>
              <p:spPr>
                <a:xfrm>
                  <a:off x="6794626" y="3132582"/>
                  <a:ext cx="1270" cy="1270"/>
                </a:xfrm>
                <a:custGeom>
                  <a:avLst/>
                  <a:gdLst/>
                  <a:ahLst/>
                  <a:cxnLst/>
                  <a:rect l="l" t="t" r="r" b="b"/>
                  <a:pathLst>
                    <a:path w="1270" h="1269">
                      <a:moveTo>
                        <a:pt x="749" y="749"/>
                      </a:moveTo>
                      <a:lnTo>
                        <a:pt x="0" y="749"/>
                      </a:lnTo>
                      <a:lnTo>
                        <a:pt x="0" y="0"/>
                      </a:lnTo>
                      <a:lnTo>
                        <a:pt x="749" y="0"/>
                      </a:lnTo>
                      <a:lnTo>
                        <a:pt x="749" y="749"/>
                      </a:lnTo>
                      <a:close/>
                    </a:path>
                  </a:pathLst>
                </a:custGeom>
                <a:ln w="3175">
                  <a:solidFill>
                    <a:srgbClr val="BAB7B6"/>
                  </a:solidFill>
                </a:ln>
              </p:spPr>
              <p:txBody>
                <a:bodyPr wrap="square" lIns="0" tIns="0" rIns="0" bIns="0" rtlCol="0"/>
                <a:lstStyle/>
                <a:p>
                  <a:endParaRPr/>
                </a:p>
              </p:txBody>
            </p:sp>
            <p:sp>
              <p:nvSpPr>
                <p:cNvPr id="150" name="object 37">
                  <a:extLst>
                    <a:ext uri="{FF2B5EF4-FFF2-40B4-BE49-F238E27FC236}">
                      <a16:creationId xmlns:a16="http://schemas.microsoft.com/office/drawing/2014/main" id="{872B2188-1EFC-43F1-8A0C-4A5A45C859D0}"/>
                    </a:ext>
                  </a:extLst>
                </p:cNvPr>
                <p:cNvSpPr/>
                <p:nvPr/>
              </p:nvSpPr>
              <p:spPr>
                <a:xfrm>
                  <a:off x="7147876" y="3166731"/>
                  <a:ext cx="1270" cy="2540"/>
                </a:xfrm>
                <a:custGeom>
                  <a:avLst/>
                  <a:gdLst/>
                  <a:ahLst/>
                  <a:cxnLst/>
                  <a:rect l="l" t="t" r="r" b="b"/>
                  <a:pathLst>
                    <a:path w="1270" h="2539">
                      <a:moveTo>
                        <a:pt x="736" y="0"/>
                      </a:moveTo>
                      <a:lnTo>
                        <a:pt x="0" y="0"/>
                      </a:lnTo>
                      <a:lnTo>
                        <a:pt x="0" y="1473"/>
                      </a:lnTo>
                      <a:lnTo>
                        <a:pt x="736" y="2222"/>
                      </a:lnTo>
                      <a:lnTo>
                        <a:pt x="736" y="0"/>
                      </a:lnTo>
                      <a:close/>
                    </a:path>
                  </a:pathLst>
                </a:custGeom>
                <a:solidFill>
                  <a:srgbClr val="F3BA36"/>
                </a:solidFill>
              </p:spPr>
              <p:txBody>
                <a:bodyPr wrap="square" lIns="0" tIns="0" rIns="0" bIns="0" rtlCol="0"/>
                <a:lstStyle/>
                <a:p>
                  <a:endParaRPr/>
                </a:p>
              </p:txBody>
            </p:sp>
            <p:sp>
              <p:nvSpPr>
                <p:cNvPr id="151" name="object 38">
                  <a:extLst>
                    <a:ext uri="{FF2B5EF4-FFF2-40B4-BE49-F238E27FC236}">
                      <a16:creationId xmlns:a16="http://schemas.microsoft.com/office/drawing/2014/main" id="{1D1EAC90-52DF-46FD-A7B0-61BEEB0EBEAA}"/>
                    </a:ext>
                  </a:extLst>
                </p:cNvPr>
                <p:cNvSpPr/>
                <p:nvPr/>
              </p:nvSpPr>
              <p:spPr>
                <a:xfrm>
                  <a:off x="7147873" y="3166731"/>
                  <a:ext cx="1270" cy="2540"/>
                </a:xfrm>
                <a:custGeom>
                  <a:avLst/>
                  <a:gdLst/>
                  <a:ahLst/>
                  <a:cxnLst/>
                  <a:rect l="l" t="t" r="r" b="b"/>
                  <a:pathLst>
                    <a:path w="1270" h="2539">
                      <a:moveTo>
                        <a:pt x="749" y="2222"/>
                      </a:moveTo>
                      <a:lnTo>
                        <a:pt x="0" y="1473"/>
                      </a:lnTo>
                      <a:lnTo>
                        <a:pt x="0" y="0"/>
                      </a:lnTo>
                      <a:lnTo>
                        <a:pt x="749" y="0"/>
                      </a:lnTo>
                      <a:lnTo>
                        <a:pt x="749" y="2222"/>
                      </a:lnTo>
                      <a:close/>
                    </a:path>
                  </a:pathLst>
                </a:custGeom>
                <a:ln w="3175">
                  <a:solidFill>
                    <a:srgbClr val="BAB7B6"/>
                  </a:solidFill>
                </a:ln>
              </p:spPr>
              <p:txBody>
                <a:bodyPr wrap="square" lIns="0" tIns="0" rIns="0" bIns="0" rtlCol="0"/>
                <a:lstStyle/>
                <a:p>
                  <a:endParaRPr/>
                </a:p>
              </p:txBody>
            </p:sp>
            <p:sp>
              <p:nvSpPr>
                <p:cNvPr id="152" name="object 39">
                  <a:extLst>
                    <a:ext uri="{FF2B5EF4-FFF2-40B4-BE49-F238E27FC236}">
                      <a16:creationId xmlns:a16="http://schemas.microsoft.com/office/drawing/2014/main" id="{B8934678-350F-4D40-98F2-BDB9AC99404C}"/>
                    </a:ext>
                  </a:extLst>
                </p:cNvPr>
                <p:cNvSpPr/>
                <p:nvPr/>
              </p:nvSpPr>
              <p:spPr>
                <a:xfrm>
                  <a:off x="7174599" y="3140012"/>
                  <a:ext cx="5715" cy="1905"/>
                </a:xfrm>
                <a:custGeom>
                  <a:avLst/>
                  <a:gdLst/>
                  <a:ahLst/>
                  <a:cxnLst/>
                  <a:rect l="l" t="t" r="r" b="b"/>
                  <a:pathLst>
                    <a:path w="5715" h="1905">
                      <a:moveTo>
                        <a:pt x="0" y="0"/>
                      </a:moveTo>
                      <a:lnTo>
                        <a:pt x="0" y="749"/>
                      </a:lnTo>
                      <a:lnTo>
                        <a:pt x="2971" y="1485"/>
                      </a:lnTo>
                      <a:lnTo>
                        <a:pt x="0" y="0"/>
                      </a:lnTo>
                      <a:close/>
                    </a:path>
                    <a:path w="5715" h="1905">
                      <a:moveTo>
                        <a:pt x="5194" y="749"/>
                      </a:moveTo>
                      <a:lnTo>
                        <a:pt x="2971" y="1485"/>
                      </a:lnTo>
                      <a:lnTo>
                        <a:pt x="3721" y="1485"/>
                      </a:lnTo>
                      <a:lnTo>
                        <a:pt x="5194" y="749"/>
                      </a:lnTo>
                      <a:close/>
                    </a:path>
                  </a:pathLst>
                </a:custGeom>
                <a:solidFill>
                  <a:srgbClr val="F3BA36"/>
                </a:solidFill>
              </p:spPr>
              <p:txBody>
                <a:bodyPr wrap="square" lIns="0" tIns="0" rIns="0" bIns="0" rtlCol="0"/>
                <a:lstStyle/>
                <a:p>
                  <a:endParaRPr/>
                </a:p>
              </p:txBody>
            </p:sp>
            <p:sp>
              <p:nvSpPr>
                <p:cNvPr id="153" name="object 40">
                  <a:extLst>
                    <a:ext uri="{FF2B5EF4-FFF2-40B4-BE49-F238E27FC236}">
                      <a16:creationId xmlns:a16="http://schemas.microsoft.com/office/drawing/2014/main" id="{34B922BA-48BF-4FD9-930E-0ADD4CCED116}"/>
                    </a:ext>
                  </a:extLst>
                </p:cNvPr>
                <p:cNvSpPr/>
                <p:nvPr/>
              </p:nvSpPr>
              <p:spPr>
                <a:xfrm>
                  <a:off x="7174604" y="3140011"/>
                  <a:ext cx="5715" cy="1905"/>
                </a:xfrm>
                <a:custGeom>
                  <a:avLst/>
                  <a:gdLst/>
                  <a:ahLst/>
                  <a:cxnLst/>
                  <a:rect l="l" t="t" r="r" b="b"/>
                  <a:pathLst>
                    <a:path w="5715" h="1905">
                      <a:moveTo>
                        <a:pt x="0" y="0"/>
                      </a:moveTo>
                      <a:lnTo>
                        <a:pt x="2971" y="1485"/>
                      </a:lnTo>
                      <a:lnTo>
                        <a:pt x="5181" y="749"/>
                      </a:lnTo>
                      <a:lnTo>
                        <a:pt x="3721" y="1485"/>
                      </a:lnTo>
                      <a:lnTo>
                        <a:pt x="2971" y="1485"/>
                      </a:lnTo>
                      <a:lnTo>
                        <a:pt x="0" y="749"/>
                      </a:lnTo>
                      <a:lnTo>
                        <a:pt x="0" y="0"/>
                      </a:lnTo>
                      <a:close/>
                    </a:path>
                  </a:pathLst>
                </a:custGeom>
                <a:ln w="3175">
                  <a:solidFill>
                    <a:srgbClr val="BAB7B6"/>
                  </a:solidFill>
                </a:ln>
              </p:spPr>
              <p:txBody>
                <a:bodyPr wrap="square" lIns="0" tIns="0" rIns="0" bIns="0" rtlCol="0"/>
                <a:lstStyle/>
                <a:p>
                  <a:endParaRPr/>
                </a:p>
              </p:txBody>
            </p:sp>
            <p:pic>
              <p:nvPicPr>
                <p:cNvPr id="154" name="object 41">
                  <a:extLst>
                    <a:ext uri="{FF2B5EF4-FFF2-40B4-BE49-F238E27FC236}">
                      <a16:creationId xmlns:a16="http://schemas.microsoft.com/office/drawing/2014/main" id="{C61A097E-2077-4FA0-B487-23D0623886B7}"/>
                    </a:ext>
                  </a:extLst>
                </p:cNvPr>
                <p:cNvPicPr/>
                <p:nvPr/>
              </p:nvPicPr>
              <p:blipFill>
                <a:blip r:embed="rId2" cstate="print"/>
                <a:stretch>
                  <a:fillRect/>
                </a:stretch>
              </p:blipFill>
              <p:spPr>
                <a:xfrm>
                  <a:off x="6409825" y="4209097"/>
                  <a:ext cx="81610" cy="66751"/>
                </a:xfrm>
                <a:prstGeom prst="rect">
                  <a:avLst/>
                </a:prstGeom>
              </p:spPr>
            </p:pic>
            <p:pic>
              <p:nvPicPr>
                <p:cNvPr id="155" name="object 42">
                  <a:extLst>
                    <a:ext uri="{FF2B5EF4-FFF2-40B4-BE49-F238E27FC236}">
                      <a16:creationId xmlns:a16="http://schemas.microsoft.com/office/drawing/2014/main" id="{C3BF424C-94D6-4C70-8087-AF3B076E6CC5}"/>
                    </a:ext>
                  </a:extLst>
                </p:cNvPr>
                <p:cNvPicPr/>
                <p:nvPr/>
              </p:nvPicPr>
              <p:blipFill>
                <a:blip r:embed="rId3" cstate="print"/>
                <a:stretch>
                  <a:fillRect/>
                </a:stretch>
              </p:blipFill>
              <p:spPr>
                <a:xfrm>
                  <a:off x="1065603" y="1552935"/>
                  <a:ext cx="6037367" cy="2982671"/>
                </a:xfrm>
                <a:prstGeom prst="rect">
                  <a:avLst/>
                </a:prstGeom>
              </p:spPr>
            </p:pic>
          </p:grpSp>
          <p:grpSp>
            <p:nvGrpSpPr>
              <p:cNvPr id="156" name="object 43">
                <a:extLst>
                  <a:ext uri="{FF2B5EF4-FFF2-40B4-BE49-F238E27FC236}">
                    <a16:creationId xmlns:a16="http://schemas.microsoft.com/office/drawing/2014/main" id="{CEC1CA12-F566-4191-92D4-815EDA0B9252}"/>
                  </a:ext>
                </a:extLst>
              </p:cNvPr>
              <p:cNvGrpSpPr/>
              <p:nvPr/>
            </p:nvGrpSpPr>
            <p:grpSpPr>
              <a:xfrm>
                <a:off x="14187458" y="3831329"/>
                <a:ext cx="64769" cy="52069"/>
                <a:chOff x="7255195" y="3658509"/>
                <a:chExt cx="64769" cy="52069"/>
              </a:xfrm>
            </p:grpSpPr>
            <p:sp>
              <p:nvSpPr>
                <p:cNvPr id="157" name="object 44">
                  <a:extLst>
                    <a:ext uri="{FF2B5EF4-FFF2-40B4-BE49-F238E27FC236}">
                      <a16:creationId xmlns:a16="http://schemas.microsoft.com/office/drawing/2014/main" id="{4B3B215E-3F62-4691-B286-5262A9F1DA0C}"/>
                    </a:ext>
                  </a:extLst>
                </p:cNvPr>
                <p:cNvSpPr/>
                <p:nvPr/>
              </p:nvSpPr>
              <p:spPr>
                <a:xfrm>
                  <a:off x="7256293" y="3687794"/>
                  <a:ext cx="29209" cy="21590"/>
                </a:xfrm>
                <a:custGeom>
                  <a:avLst/>
                  <a:gdLst/>
                  <a:ahLst/>
                  <a:cxnLst/>
                  <a:rect l="l" t="t" r="r" b="b"/>
                  <a:pathLst>
                    <a:path w="29209" h="21589">
                      <a:moveTo>
                        <a:pt x="23647" y="0"/>
                      </a:moveTo>
                      <a:lnTo>
                        <a:pt x="18478" y="3682"/>
                      </a:lnTo>
                      <a:lnTo>
                        <a:pt x="9613" y="736"/>
                      </a:lnTo>
                      <a:lnTo>
                        <a:pt x="749" y="8851"/>
                      </a:lnTo>
                      <a:lnTo>
                        <a:pt x="0" y="18440"/>
                      </a:lnTo>
                      <a:lnTo>
                        <a:pt x="10350" y="21374"/>
                      </a:lnTo>
                      <a:lnTo>
                        <a:pt x="22910" y="17691"/>
                      </a:lnTo>
                      <a:lnTo>
                        <a:pt x="28816" y="6629"/>
                      </a:lnTo>
                      <a:lnTo>
                        <a:pt x="23647" y="0"/>
                      </a:lnTo>
                      <a:close/>
                    </a:path>
                  </a:pathLst>
                </a:custGeom>
                <a:solidFill>
                  <a:srgbClr val="F3BA36"/>
                </a:solidFill>
              </p:spPr>
              <p:txBody>
                <a:bodyPr wrap="square" lIns="0" tIns="0" rIns="0" bIns="0" rtlCol="0"/>
                <a:lstStyle/>
                <a:p>
                  <a:endParaRPr/>
                </a:p>
              </p:txBody>
            </p:sp>
            <p:sp>
              <p:nvSpPr>
                <p:cNvPr id="158" name="object 45">
                  <a:extLst>
                    <a:ext uri="{FF2B5EF4-FFF2-40B4-BE49-F238E27FC236}">
                      <a16:creationId xmlns:a16="http://schemas.microsoft.com/office/drawing/2014/main" id="{421FCDE9-3D80-44DF-8886-21B05B5D4DE3}"/>
                    </a:ext>
                  </a:extLst>
                </p:cNvPr>
                <p:cNvSpPr/>
                <p:nvPr/>
              </p:nvSpPr>
              <p:spPr>
                <a:xfrm>
                  <a:off x="7256293" y="3687794"/>
                  <a:ext cx="29209" cy="21590"/>
                </a:xfrm>
                <a:custGeom>
                  <a:avLst/>
                  <a:gdLst/>
                  <a:ahLst/>
                  <a:cxnLst/>
                  <a:rect l="l" t="t" r="r" b="b"/>
                  <a:pathLst>
                    <a:path w="29209" h="21589">
                      <a:moveTo>
                        <a:pt x="23647" y="0"/>
                      </a:moveTo>
                      <a:lnTo>
                        <a:pt x="28816" y="6629"/>
                      </a:lnTo>
                      <a:lnTo>
                        <a:pt x="22910" y="17691"/>
                      </a:lnTo>
                      <a:lnTo>
                        <a:pt x="10350" y="21374"/>
                      </a:lnTo>
                      <a:lnTo>
                        <a:pt x="0" y="18440"/>
                      </a:lnTo>
                      <a:lnTo>
                        <a:pt x="749" y="8851"/>
                      </a:lnTo>
                      <a:lnTo>
                        <a:pt x="9613" y="736"/>
                      </a:lnTo>
                      <a:lnTo>
                        <a:pt x="18478" y="3682"/>
                      </a:lnTo>
                      <a:lnTo>
                        <a:pt x="23647" y="0"/>
                      </a:lnTo>
                      <a:close/>
                    </a:path>
                  </a:pathLst>
                </a:custGeom>
                <a:ln w="3175">
                  <a:solidFill>
                    <a:srgbClr val="BAB7B6"/>
                  </a:solidFill>
                </a:ln>
              </p:spPr>
              <p:txBody>
                <a:bodyPr wrap="square" lIns="0" tIns="0" rIns="0" bIns="0" rtlCol="0"/>
                <a:lstStyle/>
                <a:p>
                  <a:endParaRPr/>
                </a:p>
              </p:txBody>
            </p:sp>
            <p:sp>
              <p:nvSpPr>
                <p:cNvPr id="159" name="object 46">
                  <a:extLst>
                    <a:ext uri="{FF2B5EF4-FFF2-40B4-BE49-F238E27FC236}">
                      <a16:creationId xmlns:a16="http://schemas.microsoft.com/office/drawing/2014/main" id="{C8D11B5B-9C57-473F-81C8-13B16BA267F9}"/>
                    </a:ext>
                  </a:extLst>
                </p:cNvPr>
                <p:cNvSpPr/>
                <p:nvPr/>
              </p:nvSpPr>
              <p:spPr>
                <a:xfrm>
                  <a:off x="7288212" y="3659608"/>
                  <a:ext cx="30480" cy="20955"/>
                </a:xfrm>
                <a:custGeom>
                  <a:avLst/>
                  <a:gdLst/>
                  <a:ahLst/>
                  <a:cxnLst/>
                  <a:rect l="l" t="t" r="r" b="b"/>
                  <a:pathLst>
                    <a:path w="30479" h="20954">
                      <a:moveTo>
                        <a:pt x="30289" y="0"/>
                      </a:moveTo>
                      <a:lnTo>
                        <a:pt x="16992" y="6629"/>
                      </a:lnTo>
                      <a:lnTo>
                        <a:pt x="11074" y="8102"/>
                      </a:lnTo>
                      <a:lnTo>
                        <a:pt x="0" y="12522"/>
                      </a:lnTo>
                      <a:lnTo>
                        <a:pt x="736" y="20599"/>
                      </a:lnTo>
                      <a:lnTo>
                        <a:pt x="14033" y="16192"/>
                      </a:lnTo>
                      <a:lnTo>
                        <a:pt x="28067" y="10312"/>
                      </a:lnTo>
                      <a:lnTo>
                        <a:pt x="30289" y="0"/>
                      </a:lnTo>
                      <a:close/>
                    </a:path>
                  </a:pathLst>
                </a:custGeom>
                <a:solidFill>
                  <a:srgbClr val="F3BA36"/>
                </a:solidFill>
              </p:spPr>
              <p:txBody>
                <a:bodyPr wrap="square" lIns="0" tIns="0" rIns="0" bIns="0" rtlCol="0"/>
                <a:lstStyle/>
                <a:p>
                  <a:endParaRPr/>
                </a:p>
              </p:txBody>
            </p:sp>
            <p:sp>
              <p:nvSpPr>
                <p:cNvPr id="160" name="object 47">
                  <a:extLst>
                    <a:ext uri="{FF2B5EF4-FFF2-40B4-BE49-F238E27FC236}">
                      <a16:creationId xmlns:a16="http://schemas.microsoft.com/office/drawing/2014/main" id="{63F903A4-1126-4F46-B3F6-53CB2926F2CC}"/>
                    </a:ext>
                  </a:extLst>
                </p:cNvPr>
                <p:cNvSpPr/>
                <p:nvPr/>
              </p:nvSpPr>
              <p:spPr>
                <a:xfrm>
                  <a:off x="7288212" y="3659608"/>
                  <a:ext cx="30480" cy="20955"/>
                </a:xfrm>
                <a:custGeom>
                  <a:avLst/>
                  <a:gdLst/>
                  <a:ahLst/>
                  <a:cxnLst/>
                  <a:rect l="l" t="t" r="r" b="b"/>
                  <a:pathLst>
                    <a:path w="30479" h="20954">
                      <a:moveTo>
                        <a:pt x="14033" y="16192"/>
                      </a:moveTo>
                      <a:lnTo>
                        <a:pt x="736" y="20599"/>
                      </a:lnTo>
                      <a:lnTo>
                        <a:pt x="0" y="12522"/>
                      </a:lnTo>
                      <a:lnTo>
                        <a:pt x="11074" y="8102"/>
                      </a:lnTo>
                      <a:lnTo>
                        <a:pt x="16992" y="6629"/>
                      </a:lnTo>
                      <a:lnTo>
                        <a:pt x="30289" y="0"/>
                      </a:lnTo>
                      <a:lnTo>
                        <a:pt x="28067" y="10312"/>
                      </a:lnTo>
                      <a:lnTo>
                        <a:pt x="14033" y="16192"/>
                      </a:lnTo>
                      <a:close/>
                    </a:path>
                  </a:pathLst>
                </a:custGeom>
                <a:ln w="3175">
                  <a:solidFill>
                    <a:srgbClr val="BAB7B6"/>
                  </a:solidFill>
                </a:ln>
              </p:spPr>
              <p:txBody>
                <a:bodyPr wrap="square" lIns="0" tIns="0" rIns="0" bIns="0" rtlCol="0"/>
                <a:lstStyle/>
                <a:p>
                  <a:endParaRPr/>
                </a:p>
              </p:txBody>
            </p:sp>
          </p:grpSp>
          <p:grpSp>
            <p:nvGrpSpPr>
              <p:cNvPr id="161" name="object 48">
                <a:extLst>
                  <a:ext uri="{FF2B5EF4-FFF2-40B4-BE49-F238E27FC236}">
                    <a16:creationId xmlns:a16="http://schemas.microsoft.com/office/drawing/2014/main" id="{F2D68756-375C-4892-A436-6C039846DE2D}"/>
                  </a:ext>
                </a:extLst>
              </p:cNvPr>
              <p:cNvGrpSpPr/>
              <p:nvPr/>
            </p:nvGrpSpPr>
            <p:grpSpPr>
              <a:xfrm>
                <a:off x="14205625" y="3597518"/>
                <a:ext cx="71120" cy="88265"/>
                <a:chOff x="7273362" y="3424698"/>
                <a:chExt cx="71120" cy="88265"/>
              </a:xfrm>
            </p:grpSpPr>
            <p:sp>
              <p:nvSpPr>
                <p:cNvPr id="162" name="object 49">
                  <a:extLst>
                    <a:ext uri="{FF2B5EF4-FFF2-40B4-BE49-F238E27FC236}">
                      <a16:creationId xmlns:a16="http://schemas.microsoft.com/office/drawing/2014/main" id="{5DE64375-FAEE-4166-97BC-F30290ED3A35}"/>
                    </a:ext>
                  </a:extLst>
                </p:cNvPr>
                <p:cNvSpPr/>
                <p:nvPr/>
              </p:nvSpPr>
              <p:spPr>
                <a:xfrm>
                  <a:off x="7341648" y="3508922"/>
                  <a:ext cx="635" cy="2540"/>
                </a:xfrm>
                <a:custGeom>
                  <a:avLst/>
                  <a:gdLst/>
                  <a:ahLst/>
                  <a:cxnLst/>
                  <a:rect l="l" t="t" r="r" b="b"/>
                  <a:pathLst>
                    <a:path w="634" h="2539">
                      <a:moveTo>
                        <a:pt x="622" y="0"/>
                      </a:moveTo>
                      <a:lnTo>
                        <a:pt x="0" y="0"/>
                      </a:lnTo>
                      <a:lnTo>
                        <a:pt x="0" y="2222"/>
                      </a:lnTo>
                      <a:lnTo>
                        <a:pt x="622" y="736"/>
                      </a:lnTo>
                      <a:lnTo>
                        <a:pt x="622" y="0"/>
                      </a:lnTo>
                      <a:close/>
                    </a:path>
                  </a:pathLst>
                </a:custGeom>
                <a:solidFill>
                  <a:srgbClr val="F3BA36"/>
                </a:solidFill>
              </p:spPr>
              <p:txBody>
                <a:bodyPr wrap="square" lIns="0" tIns="0" rIns="0" bIns="0" rtlCol="0"/>
                <a:lstStyle/>
                <a:p>
                  <a:endParaRPr/>
                </a:p>
              </p:txBody>
            </p:sp>
            <p:sp>
              <p:nvSpPr>
                <p:cNvPr id="163" name="object 50">
                  <a:extLst>
                    <a:ext uri="{FF2B5EF4-FFF2-40B4-BE49-F238E27FC236}">
                      <a16:creationId xmlns:a16="http://schemas.microsoft.com/office/drawing/2014/main" id="{DB499C86-CC7A-4F59-9D3F-94855E6B221C}"/>
                    </a:ext>
                  </a:extLst>
                </p:cNvPr>
                <p:cNvSpPr/>
                <p:nvPr/>
              </p:nvSpPr>
              <p:spPr>
                <a:xfrm>
                  <a:off x="7341647" y="3508922"/>
                  <a:ext cx="635" cy="2540"/>
                </a:xfrm>
                <a:custGeom>
                  <a:avLst/>
                  <a:gdLst/>
                  <a:ahLst/>
                  <a:cxnLst/>
                  <a:rect l="l" t="t" r="r" b="b"/>
                  <a:pathLst>
                    <a:path w="634" h="2539">
                      <a:moveTo>
                        <a:pt x="0" y="0"/>
                      </a:moveTo>
                      <a:lnTo>
                        <a:pt x="0" y="736"/>
                      </a:lnTo>
                      <a:lnTo>
                        <a:pt x="0" y="1485"/>
                      </a:lnTo>
                      <a:lnTo>
                        <a:pt x="0" y="2222"/>
                      </a:lnTo>
                      <a:lnTo>
                        <a:pt x="622" y="736"/>
                      </a:lnTo>
                      <a:lnTo>
                        <a:pt x="622" y="0"/>
                      </a:lnTo>
                      <a:lnTo>
                        <a:pt x="0" y="0"/>
                      </a:lnTo>
                      <a:close/>
                    </a:path>
                  </a:pathLst>
                </a:custGeom>
                <a:ln w="3175">
                  <a:solidFill>
                    <a:srgbClr val="BAB7B6"/>
                  </a:solidFill>
                </a:ln>
              </p:spPr>
              <p:txBody>
                <a:bodyPr wrap="square" lIns="0" tIns="0" rIns="0" bIns="0" rtlCol="0"/>
                <a:lstStyle/>
                <a:p>
                  <a:endParaRPr/>
                </a:p>
              </p:txBody>
            </p:sp>
            <p:sp>
              <p:nvSpPr>
                <p:cNvPr id="164" name="object 51">
                  <a:extLst>
                    <a:ext uri="{FF2B5EF4-FFF2-40B4-BE49-F238E27FC236}">
                      <a16:creationId xmlns:a16="http://schemas.microsoft.com/office/drawing/2014/main" id="{A312BAC8-CDD8-4A3F-ABD5-5964EE302846}"/>
                    </a:ext>
                  </a:extLst>
                </p:cNvPr>
                <p:cNvSpPr/>
                <p:nvPr/>
              </p:nvSpPr>
              <p:spPr>
                <a:xfrm>
                  <a:off x="7328292" y="3488131"/>
                  <a:ext cx="3175" cy="5080"/>
                </a:xfrm>
                <a:custGeom>
                  <a:avLst/>
                  <a:gdLst/>
                  <a:ahLst/>
                  <a:cxnLst/>
                  <a:rect l="l" t="t" r="r" b="b"/>
                  <a:pathLst>
                    <a:path w="3175" h="5079">
                      <a:moveTo>
                        <a:pt x="2844" y="0"/>
                      </a:moveTo>
                      <a:lnTo>
                        <a:pt x="2120" y="0"/>
                      </a:lnTo>
                      <a:lnTo>
                        <a:pt x="1422" y="0"/>
                      </a:lnTo>
                      <a:lnTo>
                        <a:pt x="0" y="2146"/>
                      </a:lnTo>
                      <a:lnTo>
                        <a:pt x="0" y="5003"/>
                      </a:lnTo>
                      <a:lnTo>
                        <a:pt x="711" y="4292"/>
                      </a:lnTo>
                      <a:lnTo>
                        <a:pt x="711" y="3568"/>
                      </a:lnTo>
                      <a:lnTo>
                        <a:pt x="2844" y="2146"/>
                      </a:lnTo>
                      <a:lnTo>
                        <a:pt x="2844" y="0"/>
                      </a:lnTo>
                      <a:close/>
                    </a:path>
                  </a:pathLst>
                </a:custGeom>
                <a:solidFill>
                  <a:srgbClr val="F3BA36"/>
                </a:solidFill>
              </p:spPr>
              <p:txBody>
                <a:bodyPr wrap="square" lIns="0" tIns="0" rIns="0" bIns="0" rtlCol="0"/>
                <a:lstStyle/>
                <a:p>
                  <a:endParaRPr/>
                </a:p>
              </p:txBody>
            </p:sp>
            <p:sp>
              <p:nvSpPr>
                <p:cNvPr id="165" name="object 52">
                  <a:extLst>
                    <a:ext uri="{FF2B5EF4-FFF2-40B4-BE49-F238E27FC236}">
                      <a16:creationId xmlns:a16="http://schemas.microsoft.com/office/drawing/2014/main" id="{59DC2566-AE87-4F21-A9C1-A5A44F7AD4BF}"/>
                    </a:ext>
                  </a:extLst>
                </p:cNvPr>
                <p:cNvSpPr/>
                <p:nvPr/>
              </p:nvSpPr>
              <p:spPr>
                <a:xfrm>
                  <a:off x="7328294" y="3488127"/>
                  <a:ext cx="3175" cy="5080"/>
                </a:xfrm>
                <a:custGeom>
                  <a:avLst/>
                  <a:gdLst/>
                  <a:ahLst/>
                  <a:cxnLst/>
                  <a:rect l="l" t="t" r="r" b="b"/>
                  <a:pathLst>
                    <a:path w="3175" h="5079">
                      <a:moveTo>
                        <a:pt x="2120" y="0"/>
                      </a:moveTo>
                      <a:lnTo>
                        <a:pt x="1422" y="0"/>
                      </a:lnTo>
                      <a:lnTo>
                        <a:pt x="0" y="2146"/>
                      </a:lnTo>
                      <a:lnTo>
                        <a:pt x="0" y="3568"/>
                      </a:lnTo>
                      <a:lnTo>
                        <a:pt x="0" y="5003"/>
                      </a:lnTo>
                      <a:lnTo>
                        <a:pt x="711" y="4292"/>
                      </a:lnTo>
                      <a:lnTo>
                        <a:pt x="711" y="3568"/>
                      </a:lnTo>
                      <a:lnTo>
                        <a:pt x="2832" y="2146"/>
                      </a:lnTo>
                      <a:lnTo>
                        <a:pt x="2832" y="0"/>
                      </a:lnTo>
                      <a:lnTo>
                        <a:pt x="2120" y="0"/>
                      </a:lnTo>
                      <a:close/>
                    </a:path>
                  </a:pathLst>
                </a:custGeom>
                <a:ln w="3175">
                  <a:solidFill>
                    <a:srgbClr val="BAB7B6"/>
                  </a:solidFill>
                </a:ln>
              </p:spPr>
              <p:txBody>
                <a:bodyPr wrap="square" lIns="0" tIns="0" rIns="0" bIns="0" rtlCol="0"/>
                <a:lstStyle/>
                <a:p>
                  <a:endParaRPr/>
                </a:p>
              </p:txBody>
            </p:sp>
            <p:sp>
              <p:nvSpPr>
                <p:cNvPr id="166" name="object 53">
                  <a:extLst>
                    <a:ext uri="{FF2B5EF4-FFF2-40B4-BE49-F238E27FC236}">
                      <a16:creationId xmlns:a16="http://schemas.microsoft.com/office/drawing/2014/main" id="{5DB43EF3-4FE9-4F37-A592-E94AF7328393}"/>
                    </a:ext>
                  </a:extLst>
                </p:cNvPr>
                <p:cNvSpPr/>
                <p:nvPr/>
              </p:nvSpPr>
              <p:spPr>
                <a:xfrm>
                  <a:off x="7314685" y="3476813"/>
                  <a:ext cx="3175" cy="4445"/>
                </a:xfrm>
                <a:custGeom>
                  <a:avLst/>
                  <a:gdLst/>
                  <a:ahLst/>
                  <a:cxnLst/>
                  <a:rect l="l" t="t" r="r" b="b"/>
                  <a:pathLst>
                    <a:path w="3175" h="4445">
                      <a:moveTo>
                        <a:pt x="1524" y="0"/>
                      </a:moveTo>
                      <a:lnTo>
                        <a:pt x="0" y="2311"/>
                      </a:lnTo>
                      <a:lnTo>
                        <a:pt x="1524" y="3860"/>
                      </a:lnTo>
                      <a:lnTo>
                        <a:pt x="3086" y="774"/>
                      </a:lnTo>
                      <a:lnTo>
                        <a:pt x="1524" y="0"/>
                      </a:lnTo>
                      <a:close/>
                    </a:path>
                  </a:pathLst>
                </a:custGeom>
                <a:solidFill>
                  <a:srgbClr val="F3BA36"/>
                </a:solidFill>
              </p:spPr>
              <p:txBody>
                <a:bodyPr wrap="square" lIns="0" tIns="0" rIns="0" bIns="0" rtlCol="0"/>
                <a:lstStyle/>
                <a:p>
                  <a:endParaRPr/>
                </a:p>
              </p:txBody>
            </p:sp>
            <p:sp>
              <p:nvSpPr>
                <p:cNvPr id="167" name="object 54">
                  <a:extLst>
                    <a:ext uri="{FF2B5EF4-FFF2-40B4-BE49-F238E27FC236}">
                      <a16:creationId xmlns:a16="http://schemas.microsoft.com/office/drawing/2014/main" id="{CD78CB49-C812-404C-B714-6F05B7FBFC6A}"/>
                    </a:ext>
                  </a:extLst>
                </p:cNvPr>
                <p:cNvSpPr/>
                <p:nvPr/>
              </p:nvSpPr>
              <p:spPr>
                <a:xfrm>
                  <a:off x="7314681" y="3476822"/>
                  <a:ext cx="3175" cy="4445"/>
                </a:xfrm>
                <a:custGeom>
                  <a:avLst/>
                  <a:gdLst/>
                  <a:ahLst/>
                  <a:cxnLst/>
                  <a:rect l="l" t="t" r="r" b="b"/>
                  <a:pathLst>
                    <a:path w="3175" h="4445">
                      <a:moveTo>
                        <a:pt x="0" y="2298"/>
                      </a:moveTo>
                      <a:lnTo>
                        <a:pt x="1524" y="3848"/>
                      </a:lnTo>
                      <a:lnTo>
                        <a:pt x="3086" y="774"/>
                      </a:lnTo>
                      <a:lnTo>
                        <a:pt x="1524" y="0"/>
                      </a:lnTo>
                      <a:lnTo>
                        <a:pt x="0" y="2298"/>
                      </a:lnTo>
                      <a:close/>
                    </a:path>
                  </a:pathLst>
                </a:custGeom>
                <a:ln w="3175">
                  <a:solidFill>
                    <a:srgbClr val="BAB7B6"/>
                  </a:solidFill>
                </a:ln>
              </p:spPr>
              <p:txBody>
                <a:bodyPr wrap="square" lIns="0" tIns="0" rIns="0" bIns="0" rtlCol="0"/>
                <a:lstStyle/>
                <a:p>
                  <a:endParaRPr/>
                </a:p>
              </p:txBody>
            </p:sp>
            <p:sp>
              <p:nvSpPr>
                <p:cNvPr id="168" name="object 55">
                  <a:extLst>
                    <a:ext uri="{FF2B5EF4-FFF2-40B4-BE49-F238E27FC236}">
                      <a16:creationId xmlns:a16="http://schemas.microsoft.com/office/drawing/2014/main" id="{0103374E-60C4-41A8-ADC0-2988D3258484}"/>
                    </a:ext>
                  </a:extLst>
                </p:cNvPr>
                <p:cNvSpPr/>
                <p:nvPr/>
              </p:nvSpPr>
              <p:spPr>
                <a:xfrm>
                  <a:off x="7323086" y="3466703"/>
                  <a:ext cx="635" cy="635"/>
                </a:xfrm>
                <a:custGeom>
                  <a:avLst/>
                  <a:gdLst/>
                  <a:ahLst/>
                  <a:cxnLst/>
                  <a:rect l="l" t="t" r="r" b="b"/>
                  <a:pathLst>
                    <a:path w="634" h="635">
                      <a:moveTo>
                        <a:pt x="0" y="0"/>
                      </a:moveTo>
                      <a:lnTo>
                        <a:pt x="0" y="533"/>
                      </a:lnTo>
                      <a:lnTo>
                        <a:pt x="546" y="533"/>
                      </a:lnTo>
                      <a:lnTo>
                        <a:pt x="0" y="0"/>
                      </a:lnTo>
                      <a:close/>
                    </a:path>
                  </a:pathLst>
                </a:custGeom>
                <a:solidFill>
                  <a:srgbClr val="F3BA36"/>
                </a:solidFill>
              </p:spPr>
              <p:txBody>
                <a:bodyPr wrap="square" lIns="0" tIns="0" rIns="0" bIns="0" rtlCol="0"/>
                <a:lstStyle/>
                <a:p>
                  <a:endParaRPr/>
                </a:p>
              </p:txBody>
            </p:sp>
            <p:sp>
              <p:nvSpPr>
                <p:cNvPr id="169" name="object 56">
                  <a:extLst>
                    <a:ext uri="{FF2B5EF4-FFF2-40B4-BE49-F238E27FC236}">
                      <a16:creationId xmlns:a16="http://schemas.microsoft.com/office/drawing/2014/main" id="{DD4C855A-0EE6-4F94-8BE9-9009E7F6D915}"/>
                    </a:ext>
                  </a:extLst>
                </p:cNvPr>
                <p:cNvSpPr/>
                <p:nvPr/>
              </p:nvSpPr>
              <p:spPr>
                <a:xfrm>
                  <a:off x="7323090" y="3466706"/>
                  <a:ext cx="635" cy="635"/>
                </a:xfrm>
                <a:custGeom>
                  <a:avLst/>
                  <a:gdLst/>
                  <a:ahLst/>
                  <a:cxnLst/>
                  <a:rect l="l" t="t" r="r" b="b"/>
                  <a:pathLst>
                    <a:path w="634" h="635">
                      <a:moveTo>
                        <a:pt x="0" y="533"/>
                      </a:moveTo>
                      <a:lnTo>
                        <a:pt x="546" y="533"/>
                      </a:lnTo>
                      <a:lnTo>
                        <a:pt x="0" y="0"/>
                      </a:lnTo>
                      <a:lnTo>
                        <a:pt x="0" y="533"/>
                      </a:lnTo>
                      <a:close/>
                    </a:path>
                  </a:pathLst>
                </a:custGeom>
                <a:ln w="3175">
                  <a:solidFill>
                    <a:srgbClr val="BAB7B6"/>
                  </a:solidFill>
                </a:ln>
              </p:spPr>
              <p:txBody>
                <a:bodyPr wrap="square" lIns="0" tIns="0" rIns="0" bIns="0" rtlCol="0"/>
                <a:lstStyle/>
                <a:p>
                  <a:endParaRPr/>
                </a:p>
              </p:txBody>
            </p:sp>
            <p:sp>
              <p:nvSpPr>
                <p:cNvPr id="170" name="object 57">
                  <a:extLst>
                    <a:ext uri="{FF2B5EF4-FFF2-40B4-BE49-F238E27FC236}">
                      <a16:creationId xmlns:a16="http://schemas.microsoft.com/office/drawing/2014/main" id="{E7B91EEC-692C-4E1D-9BD7-9BF8E7BC4B9D}"/>
                    </a:ext>
                  </a:extLst>
                </p:cNvPr>
                <p:cNvSpPr/>
                <p:nvPr/>
              </p:nvSpPr>
              <p:spPr>
                <a:xfrm>
                  <a:off x="7293265" y="3460585"/>
                  <a:ext cx="1270" cy="1905"/>
                </a:xfrm>
                <a:custGeom>
                  <a:avLst/>
                  <a:gdLst/>
                  <a:ahLst/>
                  <a:cxnLst/>
                  <a:rect l="l" t="t" r="r" b="b"/>
                  <a:pathLst>
                    <a:path w="1270" h="1904">
                      <a:moveTo>
                        <a:pt x="762" y="0"/>
                      </a:moveTo>
                      <a:lnTo>
                        <a:pt x="0" y="0"/>
                      </a:lnTo>
                      <a:lnTo>
                        <a:pt x="762" y="1536"/>
                      </a:lnTo>
                      <a:lnTo>
                        <a:pt x="762" y="0"/>
                      </a:lnTo>
                      <a:close/>
                    </a:path>
                  </a:pathLst>
                </a:custGeom>
                <a:solidFill>
                  <a:srgbClr val="F3BA36"/>
                </a:solidFill>
              </p:spPr>
              <p:txBody>
                <a:bodyPr wrap="square" lIns="0" tIns="0" rIns="0" bIns="0" rtlCol="0"/>
                <a:lstStyle/>
                <a:p>
                  <a:endParaRPr/>
                </a:p>
              </p:txBody>
            </p:sp>
            <p:sp>
              <p:nvSpPr>
                <p:cNvPr id="171" name="object 58">
                  <a:extLst>
                    <a:ext uri="{FF2B5EF4-FFF2-40B4-BE49-F238E27FC236}">
                      <a16:creationId xmlns:a16="http://schemas.microsoft.com/office/drawing/2014/main" id="{1522E615-FEFC-4960-B39E-A4653108E88D}"/>
                    </a:ext>
                  </a:extLst>
                </p:cNvPr>
                <p:cNvSpPr/>
                <p:nvPr/>
              </p:nvSpPr>
              <p:spPr>
                <a:xfrm>
                  <a:off x="7293270" y="3460588"/>
                  <a:ext cx="1270" cy="1905"/>
                </a:xfrm>
                <a:custGeom>
                  <a:avLst/>
                  <a:gdLst/>
                  <a:ahLst/>
                  <a:cxnLst/>
                  <a:rect l="l" t="t" r="r" b="b"/>
                  <a:pathLst>
                    <a:path w="1270" h="1904">
                      <a:moveTo>
                        <a:pt x="0" y="0"/>
                      </a:moveTo>
                      <a:lnTo>
                        <a:pt x="762" y="1536"/>
                      </a:lnTo>
                      <a:lnTo>
                        <a:pt x="762" y="0"/>
                      </a:lnTo>
                      <a:lnTo>
                        <a:pt x="0" y="0"/>
                      </a:lnTo>
                      <a:close/>
                    </a:path>
                  </a:pathLst>
                </a:custGeom>
                <a:ln w="3175">
                  <a:solidFill>
                    <a:srgbClr val="BAB7B6"/>
                  </a:solidFill>
                </a:ln>
              </p:spPr>
              <p:txBody>
                <a:bodyPr wrap="square" lIns="0" tIns="0" rIns="0" bIns="0" rtlCol="0"/>
                <a:lstStyle/>
                <a:p>
                  <a:endParaRPr/>
                </a:p>
              </p:txBody>
            </p:sp>
            <p:sp>
              <p:nvSpPr>
                <p:cNvPr id="172" name="object 59">
                  <a:extLst>
                    <a:ext uri="{FF2B5EF4-FFF2-40B4-BE49-F238E27FC236}">
                      <a16:creationId xmlns:a16="http://schemas.microsoft.com/office/drawing/2014/main" id="{C02C60FD-F573-448F-8F61-01DC43371DF3}"/>
                    </a:ext>
                  </a:extLst>
                </p:cNvPr>
                <p:cNvSpPr/>
                <p:nvPr/>
              </p:nvSpPr>
              <p:spPr>
                <a:xfrm>
                  <a:off x="7276214" y="3426458"/>
                  <a:ext cx="1270" cy="1270"/>
                </a:xfrm>
                <a:custGeom>
                  <a:avLst/>
                  <a:gdLst/>
                  <a:ahLst/>
                  <a:cxnLst/>
                  <a:rect l="l" t="t" r="r" b="b"/>
                  <a:pathLst>
                    <a:path w="1270" h="1270">
                      <a:moveTo>
                        <a:pt x="0" y="0"/>
                      </a:moveTo>
                      <a:lnTo>
                        <a:pt x="774" y="761"/>
                      </a:lnTo>
                    </a:path>
                  </a:pathLst>
                </a:custGeom>
                <a:solidFill>
                  <a:srgbClr val="F3BA36"/>
                </a:solidFill>
              </p:spPr>
              <p:txBody>
                <a:bodyPr wrap="square" lIns="0" tIns="0" rIns="0" bIns="0" rtlCol="0"/>
                <a:lstStyle/>
                <a:p>
                  <a:endParaRPr/>
                </a:p>
              </p:txBody>
            </p:sp>
            <p:sp>
              <p:nvSpPr>
                <p:cNvPr id="173" name="object 60">
                  <a:extLst>
                    <a:ext uri="{FF2B5EF4-FFF2-40B4-BE49-F238E27FC236}">
                      <a16:creationId xmlns:a16="http://schemas.microsoft.com/office/drawing/2014/main" id="{67704410-9F35-4F19-A715-94A72AC71682}"/>
                    </a:ext>
                  </a:extLst>
                </p:cNvPr>
                <p:cNvSpPr/>
                <p:nvPr/>
              </p:nvSpPr>
              <p:spPr>
                <a:xfrm>
                  <a:off x="7276212" y="3426451"/>
                  <a:ext cx="1270" cy="1270"/>
                </a:xfrm>
                <a:custGeom>
                  <a:avLst/>
                  <a:gdLst/>
                  <a:ahLst/>
                  <a:cxnLst/>
                  <a:rect l="l" t="t" r="r" b="b"/>
                  <a:pathLst>
                    <a:path w="1270" h="1270">
                      <a:moveTo>
                        <a:pt x="0" y="0"/>
                      </a:moveTo>
                      <a:lnTo>
                        <a:pt x="774" y="774"/>
                      </a:lnTo>
                      <a:lnTo>
                        <a:pt x="0" y="0"/>
                      </a:lnTo>
                      <a:close/>
                    </a:path>
                  </a:pathLst>
                </a:custGeom>
                <a:ln w="3175">
                  <a:solidFill>
                    <a:srgbClr val="BAB7B6"/>
                  </a:solidFill>
                </a:ln>
              </p:spPr>
              <p:txBody>
                <a:bodyPr wrap="square" lIns="0" tIns="0" rIns="0" bIns="0" rtlCol="0"/>
                <a:lstStyle/>
                <a:p>
                  <a:endParaRPr/>
                </a:p>
              </p:txBody>
            </p:sp>
            <p:sp>
              <p:nvSpPr>
                <p:cNvPr id="174" name="object 61">
                  <a:extLst>
                    <a:ext uri="{FF2B5EF4-FFF2-40B4-BE49-F238E27FC236}">
                      <a16:creationId xmlns:a16="http://schemas.microsoft.com/office/drawing/2014/main" id="{A28A646A-B21D-471A-90F3-6672B3385949}"/>
                    </a:ext>
                  </a:extLst>
                </p:cNvPr>
                <p:cNvSpPr/>
                <p:nvPr/>
              </p:nvSpPr>
              <p:spPr>
                <a:xfrm>
                  <a:off x="7274463" y="3425803"/>
                  <a:ext cx="2540" cy="635"/>
                </a:xfrm>
                <a:custGeom>
                  <a:avLst/>
                  <a:gdLst/>
                  <a:ahLst/>
                  <a:cxnLst/>
                  <a:rect l="l" t="t" r="r" b="b"/>
                  <a:pathLst>
                    <a:path w="2540" h="635">
                      <a:moveTo>
                        <a:pt x="1117" y="0"/>
                      </a:moveTo>
                      <a:lnTo>
                        <a:pt x="0" y="0"/>
                      </a:lnTo>
                      <a:lnTo>
                        <a:pt x="2247" y="495"/>
                      </a:lnTo>
                      <a:lnTo>
                        <a:pt x="1117" y="0"/>
                      </a:lnTo>
                      <a:close/>
                    </a:path>
                  </a:pathLst>
                </a:custGeom>
                <a:solidFill>
                  <a:srgbClr val="F3BA36"/>
                </a:solidFill>
              </p:spPr>
              <p:txBody>
                <a:bodyPr wrap="square" lIns="0" tIns="0" rIns="0" bIns="0" rtlCol="0"/>
                <a:lstStyle/>
                <a:p>
                  <a:endParaRPr/>
                </a:p>
              </p:txBody>
            </p:sp>
            <p:sp>
              <p:nvSpPr>
                <p:cNvPr id="175" name="object 62">
                  <a:extLst>
                    <a:ext uri="{FF2B5EF4-FFF2-40B4-BE49-F238E27FC236}">
                      <a16:creationId xmlns:a16="http://schemas.microsoft.com/office/drawing/2014/main" id="{0024F661-E00E-4CDF-9236-5BDB01BA26FC}"/>
                    </a:ext>
                  </a:extLst>
                </p:cNvPr>
                <p:cNvSpPr/>
                <p:nvPr/>
              </p:nvSpPr>
              <p:spPr>
                <a:xfrm>
                  <a:off x="7274460" y="3425803"/>
                  <a:ext cx="2540" cy="635"/>
                </a:xfrm>
                <a:custGeom>
                  <a:avLst/>
                  <a:gdLst/>
                  <a:ahLst/>
                  <a:cxnLst/>
                  <a:rect l="l" t="t" r="r" b="b"/>
                  <a:pathLst>
                    <a:path w="2540" h="635">
                      <a:moveTo>
                        <a:pt x="0" y="0"/>
                      </a:moveTo>
                      <a:lnTo>
                        <a:pt x="2260" y="495"/>
                      </a:lnTo>
                      <a:lnTo>
                        <a:pt x="1117" y="0"/>
                      </a:lnTo>
                      <a:lnTo>
                        <a:pt x="0" y="0"/>
                      </a:lnTo>
                      <a:close/>
                    </a:path>
                  </a:pathLst>
                </a:custGeom>
                <a:ln w="3175">
                  <a:solidFill>
                    <a:srgbClr val="BAB7B6"/>
                  </a:solidFill>
                </a:ln>
              </p:spPr>
              <p:txBody>
                <a:bodyPr wrap="square" lIns="0" tIns="0" rIns="0" bIns="0" rtlCol="0"/>
                <a:lstStyle/>
                <a:p>
                  <a:endParaRPr/>
                </a:p>
              </p:txBody>
            </p:sp>
            <p:sp>
              <p:nvSpPr>
                <p:cNvPr id="176" name="object 63">
                  <a:extLst>
                    <a:ext uri="{FF2B5EF4-FFF2-40B4-BE49-F238E27FC236}">
                      <a16:creationId xmlns:a16="http://schemas.microsoft.com/office/drawing/2014/main" id="{59C03E1B-0C5B-4274-97D2-C7E2555F9CE1}"/>
                    </a:ext>
                  </a:extLst>
                </p:cNvPr>
                <p:cNvSpPr/>
                <p:nvPr/>
              </p:nvSpPr>
              <p:spPr>
                <a:xfrm>
                  <a:off x="7275024" y="3425797"/>
                  <a:ext cx="67310" cy="85725"/>
                </a:xfrm>
                <a:custGeom>
                  <a:avLst/>
                  <a:gdLst/>
                  <a:ahLst/>
                  <a:cxnLst/>
                  <a:rect l="l" t="t" r="r" b="b"/>
                  <a:pathLst>
                    <a:path w="67309" h="85725">
                      <a:moveTo>
                        <a:pt x="39903" y="53390"/>
                      </a:moveTo>
                      <a:lnTo>
                        <a:pt x="41376" y="51168"/>
                      </a:lnTo>
                      <a:lnTo>
                        <a:pt x="42862" y="51904"/>
                      </a:lnTo>
                      <a:lnTo>
                        <a:pt x="41376" y="54863"/>
                      </a:lnTo>
                      <a:lnTo>
                        <a:pt x="39903" y="53390"/>
                      </a:lnTo>
                      <a:close/>
                    </a:path>
                    <a:path w="67309" h="85725">
                      <a:moveTo>
                        <a:pt x="48031" y="40792"/>
                      </a:moveTo>
                      <a:lnTo>
                        <a:pt x="48768" y="41516"/>
                      </a:lnTo>
                      <a:lnTo>
                        <a:pt x="48031" y="41516"/>
                      </a:lnTo>
                      <a:lnTo>
                        <a:pt x="48031" y="40792"/>
                      </a:lnTo>
                      <a:close/>
                    </a:path>
                    <a:path w="67309" h="85725">
                      <a:moveTo>
                        <a:pt x="55422" y="62293"/>
                      </a:moveTo>
                      <a:lnTo>
                        <a:pt x="56159" y="62293"/>
                      </a:lnTo>
                      <a:lnTo>
                        <a:pt x="56159" y="64515"/>
                      </a:lnTo>
                      <a:lnTo>
                        <a:pt x="53949" y="65989"/>
                      </a:lnTo>
                      <a:lnTo>
                        <a:pt x="53949" y="66738"/>
                      </a:lnTo>
                      <a:lnTo>
                        <a:pt x="53200" y="67487"/>
                      </a:lnTo>
                      <a:lnTo>
                        <a:pt x="53200" y="65989"/>
                      </a:lnTo>
                      <a:lnTo>
                        <a:pt x="53200" y="64515"/>
                      </a:lnTo>
                      <a:lnTo>
                        <a:pt x="54673" y="62293"/>
                      </a:lnTo>
                      <a:lnTo>
                        <a:pt x="55422" y="62293"/>
                      </a:lnTo>
                      <a:close/>
                    </a:path>
                    <a:path w="67309" h="85725">
                      <a:moveTo>
                        <a:pt x="67246" y="83057"/>
                      </a:moveTo>
                      <a:lnTo>
                        <a:pt x="67246" y="83781"/>
                      </a:lnTo>
                      <a:lnTo>
                        <a:pt x="66509" y="85280"/>
                      </a:lnTo>
                      <a:lnTo>
                        <a:pt x="66509" y="84531"/>
                      </a:lnTo>
                      <a:lnTo>
                        <a:pt x="66509" y="83781"/>
                      </a:lnTo>
                      <a:lnTo>
                        <a:pt x="66509" y="83057"/>
                      </a:lnTo>
                      <a:lnTo>
                        <a:pt x="67246" y="83057"/>
                      </a:lnTo>
                      <a:close/>
                    </a:path>
                    <a:path w="67309" h="85725">
                      <a:moveTo>
                        <a:pt x="19202" y="36334"/>
                      </a:moveTo>
                      <a:lnTo>
                        <a:pt x="18478" y="34848"/>
                      </a:lnTo>
                      <a:lnTo>
                        <a:pt x="19202" y="34848"/>
                      </a:lnTo>
                      <a:lnTo>
                        <a:pt x="19202" y="36334"/>
                      </a:lnTo>
                      <a:close/>
                    </a:path>
                    <a:path w="67309" h="85725">
                      <a:moveTo>
                        <a:pt x="736" y="0"/>
                      </a:moveTo>
                      <a:lnTo>
                        <a:pt x="1473" y="736"/>
                      </a:lnTo>
                      <a:lnTo>
                        <a:pt x="2222" y="1485"/>
                      </a:lnTo>
                      <a:lnTo>
                        <a:pt x="1473" y="736"/>
                      </a:lnTo>
                      <a:lnTo>
                        <a:pt x="0" y="0"/>
                      </a:lnTo>
                      <a:lnTo>
                        <a:pt x="736" y="0"/>
                      </a:lnTo>
                      <a:close/>
                    </a:path>
                  </a:pathLst>
                </a:custGeom>
                <a:ln w="3175">
                  <a:solidFill>
                    <a:srgbClr val="BAB7B6"/>
                  </a:solidFill>
                </a:ln>
              </p:spPr>
              <p:txBody>
                <a:bodyPr wrap="square" lIns="0" tIns="0" rIns="0" bIns="0" rtlCol="0"/>
                <a:lstStyle/>
                <a:p>
                  <a:endParaRPr/>
                </a:p>
              </p:txBody>
            </p:sp>
          </p:grpSp>
        </p:grpSp>
        <p:grpSp>
          <p:nvGrpSpPr>
            <p:cNvPr id="177" name="object 64">
              <a:extLst>
                <a:ext uri="{FF2B5EF4-FFF2-40B4-BE49-F238E27FC236}">
                  <a16:creationId xmlns:a16="http://schemas.microsoft.com/office/drawing/2014/main" id="{349AB151-92EF-4F83-B18B-EBD182B1F8FC}"/>
                </a:ext>
              </a:extLst>
            </p:cNvPr>
            <p:cNvGrpSpPr/>
            <p:nvPr/>
          </p:nvGrpSpPr>
          <p:grpSpPr>
            <a:xfrm>
              <a:off x="705519" y="5934456"/>
              <a:ext cx="5851525" cy="116839"/>
              <a:chOff x="1241997" y="4881534"/>
              <a:chExt cx="5851525" cy="116839"/>
            </a:xfrm>
          </p:grpSpPr>
          <p:sp>
            <p:nvSpPr>
              <p:cNvPr id="178" name="object 65">
                <a:extLst>
                  <a:ext uri="{FF2B5EF4-FFF2-40B4-BE49-F238E27FC236}">
                    <a16:creationId xmlns:a16="http://schemas.microsoft.com/office/drawing/2014/main" id="{32962176-C975-4DD2-BDBC-1F04601A3C29}"/>
                  </a:ext>
                </a:extLst>
              </p:cNvPr>
              <p:cNvSpPr/>
              <p:nvPr/>
            </p:nvSpPr>
            <p:spPr>
              <a:xfrm>
                <a:off x="1243101" y="4908994"/>
                <a:ext cx="732155" cy="88265"/>
              </a:xfrm>
              <a:custGeom>
                <a:avLst/>
                <a:gdLst/>
                <a:ahLst/>
                <a:cxnLst/>
                <a:rect l="l" t="t" r="r" b="b"/>
                <a:pathLst>
                  <a:path w="732155" h="88264">
                    <a:moveTo>
                      <a:pt x="731659" y="0"/>
                    </a:moveTo>
                    <a:lnTo>
                      <a:pt x="0" y="0"/>
                    </a:lnTo>
                    <a:lnTo>
                      <a:pt x="0" y="87871"/>
                    </a:lnTo>
                    <a:lnTo>
                      <a:pt x="731659" y="87871"/>
                    </a:lnTo>
                    <a:lnTo>
                      <a:pt x="731659" y="0"/>
                    </a:lnTo>
                    <a:close/>
                  </a:path>
                </a:pathLst>
              </a:custGeom>
              <a:solidFill>
                <a:srgbClr val="F3BA36"/>
              </a:solidFill>
            </p:spPr>
            <p:txBody>
              <a:bodyPr wrap="square" lIns="0" tIns="0" rIns="0" bIns="0" rtlCol="0"/>
              <a:lstStyle/>
              <a:p>
                <a:endParaRPr/>
              </a:p>
            </p:txBody>
          </p:sp>
          <p:sp>
            <p:nvSpPr>
              <p:cNvPr id="179" name="object 66">
                <a:extLst>
                  <a:ext uri="{FF2B5EF4-FFF2-40B4-BE49-F238E27FC236}">
                    <a16:creationId xmlns:a16="http://schemas.microsoft.com/office/drawing/2014/main" id="{6569A671-41EB-4D86-B257-2D99BBF2BDDB}"/>
                  </a:ext>
                </a:extLst>
              </p:cNvPr>
              <p:cNvSpPr/>
              <p:nvPr/>
            </p:nvSpPr>
            <p:spPr>
              <a:xfrm>
                <a:off x="1243101" y="4908994"/>
                <a:ext cx="732155" cy="88265"/>
              </a:xfrm>
              <a:custGeom>
                <a:avLst/>
                <a:gdLst/>
                <a:ahLst/>
                <a:cxnLst/>
                <a:rect l="l" t="t" r="r" b="b"/>
                <a:pathLst>
                  <a:path w="732155"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80" name="object 67">
                <a:extLst>
                  <a:ext uri="{FF2B5EF4-FFF2-40B4-BE49-F238E27FC236}">
                    <a16:creationId xmlns:a16="http://schemas.microsoft.com/office/drawing/2014/main" id="{B043C712-5429-4C25-80B9-562958FB1498}"/>
                  </a:ext>
                </a:extLst>
              </p:cNvPr>
              <p:cNvSpPr/>
              <p:nvPr/>
            </p:nvSpPr>
            <p:spPr>
              <a:xfrm>
                <a:off x="1974176" y="4908994"/>
                <a:ext cx="732155" cy="88265"/>
              </a:xfrm>
              <a:custGeom>
                <a:avLst/>
                <a:gdLst/>
                <a:ahLst/>
                <a:cxnLst/>
                <a:rect l="l" t="t" r="r" b="b"/>
                <a:pathLst>
                  <a:path w="732155" h="88264">
                    <a:moveTo>
                      <a:pt x="731659" y="0"/>
                    </a:moveTo>
                    <a:lnTo>
                      <a:pt x="0" y="0"/>
                    </a:lnTo>
                    <a:lnTo>
                      <a:pt x="0" y="87871"/>
                    </a:lnTo>
                    <a:lnTo>
                      <a:pt x="731659" y="87871"/>
                    </a:lnTo>
                    <a:lnTo>
                      <a:pt x="731659" y="0"/>
                    </a:lnTo>
                    <a:close/>
                  </a:path>
                </a:pathLst>
              </a:custGeom>
              <a:solidFill>
                <a:srgbClr val="F4BB90"/>
              </a:solidFill>
            </p:spPr>
            <p:txBody>
              <a:bodyPr wrap="square" lIns="0" tIns="0" rIns="0" bIns="0" rtlCol="0"/>
              <a:lstStyle/>
              <a:p>
                <a:endParaRPr/>
              </a:p>
            </p:txBody>
          </p:sp>
          <p:sp>
            <p:nvSpPr>
              <p:cNvPr id="181" name="object 68">
                <a:extLst>
                  <a:ext uri="{FF2B5EF4-FFF2-40B4-BE49-F238E27FC236}">
                    <a16:creationId xmlns:a16="http://schemas.microsoft.com/office/drawing/2014/main" id="{874A8CED-C489-46ED-9C3A-4E4536F6C2AC}"/>
                  </a:ext>
                </a:extLst>
              </p:cNvPr>
              <p:cNvSpPr/>
              <p:nvPr/>
            </p:nvSpPr>
            <p:spPr>
              <a:xfrm>
                <a:off x="1974176" y="4908994"/>
                <a:ext cx="732155" cy="88265"/>
              </a:xfrm>
              <a:custGeom>
                <a:avLst/>
                <a:gdLst/>
                <a:ahLst/>
                <a:cxnLst/>
                <a:rect l="l" t="t" r="r" b="b"/>
                <a:pathLst>
                  <a:path w="732155"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82" name="object 69">
                <a:extLst>
                  <a:ext uri="{FF2B5EF4-FFF2-40B4-BE49-F238E27FC236}">
                    <a16:creationId xmlns:a16="http://schemas.microsoft.com/office/drawing/2014/main" id="{CC4151A2-75C2-4397-B18B-D9DD0F8639CC}"/>
                  </a:ext>
                </a:extLst>
              </p:cNvPr>
              <p:cNvSpPr/>
              <p:nvPr/>
            </p:nvSpPr>
            <p:spPr>
              <a:xfrm>
                <a:off x="2705265"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F39037"/>
              </a:solidFill>
            </p:spPr>
            <p:txBody>
              <a:bodyPr wrap="square" lIns="0" tIns="0" rIns="0" bIns="0" rtlCol="0"/>
              <a:lstStyle/>
              <a:p>
                <a:endParaRPr/>
              </a:p>
            </p:txBody>
          </p:sp>
          <p:sp>
            <p:nvSpPr>
              <p:cNvPr id="183" name="object 70">
                <a:extLst>
                  <a:ext uri="{FF2B5EF4-FFF2-40B4-BE49-F238E27FC236}">
                    <a16:creationId xmlns:a16="http://schemas.microsoft.com/office/drawing/2014/main" id="{E2F1AD42-BD5B-4F69-BB36-A557E0E5D334}"/>
                  </a:ext>
                </a:extLst>
              </p:cNvPr>
              <p:cNvSpPr/>
              <p:nvPr/>
            </p:nvSpPr>
            <p:spPr>
              <a:xfrm>
                <a:off x="2705265"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84" name="object 71">
                <a:extLst>
                  <a:ext uri="{FF2B5EF4-FFF2-40B4-BE49-F238E27FC236}">
                    <a16:creationId xmlns:a16="http://schemas.microsoft.com/office/drawing/2014/main" id="{222E9CD8-EE9D-4C68-90F3-C260D4D604F9}"/>
                  </a:ext>
                </a:extLst>
              </p:cNvPr>
              <p:cNvSpPr/>
              <p:nvPr/>
            </p:nvSpPr>
            <p:spPr>
              <a:xfrm>
                <a:off x="3436353"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E77939"/>
              </a:solidFill>
            </p:spPr>
            <p:txBody>
              <a:bodyPr wrap="square" lIns="0" tIns="0" rIns="0" bIns="0" rtlCol="0"/>
              <a:lstStyle/>
              <a:p>
                <a:endParaRPr/>
              </a:p>
            </p:txBody>
          </p:sp>
          <p:sp>
            <p:nvSpPr>
              <p:cNvPr id="185" name="object 72">
                <a:extLst>
                  <a:ext uri="{FF2B5EF4-FFF2-40B4-BE49-F238E27FC236}">
                    <a16:creationId xmlns:a16="http://schemas.microsoft.com/office/drawing/2014/main" id="{6FC919DD-F242-4175-A490-998B35360255}"/>
                  </a:ext>
                </a:extLst>
              </p:cNvPr>
              <p:cNvSpPr/>
              <p:nvPr/>
            </p:nvSpPr>
            <p:spPr>
              <a:xfrm>
                <a:off x="3436353"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86" name="object 73">
                <a:extLst>
                  <a:ext uri="{FF2B5EF4-FFF2-40B4-BE49-F238E27FC236}">
                    <a16:creationId xmlns:a16="http://schemas.microsoft.com/office/drawing/2014/main" id="{57044D97-95B5-4C59-A28B-8ACCF6AA779F}"/>
                  </a:ext>
                </a:extLst>
              </p:cNvPr>
              <p:cNvSpPr/>
              <p:nvPr/>
            </p:nvSpPr>
            <p:spPr>
              <a:xfrm>
                <a:off x="4167428"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EC643E"/>
              </a:solidFill>
            </p:spPr>
            <p:txBody>
              <a:bodyPr wrap="square" lIns="0" tIns="0" rIns="0" bIns="0" rtlCol="0"/>
              <a:lstStyle/>
              <a:p>
                <a:endParaRPr/>
              </a:p>
            </p:txBody>
          </p:sp>
          <p:sp>
            <p:nvSpPr>
              <p:cNvPr id="187" name="object 74">
                <a:extLst>
                  <a:ext uri="{FF2B5EF4-FFF2-40B4-BE49-F238E27FC236}">
                    <a16:creationId xmlns:a16="http://schemas.microsoft.com/office/drawing/2014/main" id="{6CA382CD-CC28-4FD4-B774-2EE4BC53BC35}"/>
                  </a:ext>
                </a:extLst>
              </p:cNvPr>
              <p:cNvSpPr/>
              <p:nvPr/>
            </p:nvSpPr>
            <p:spPr>
              <a:xfrm>
                <a:off x="4167428"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88" name="object 75">
                <a:extLst>
                  <a:ext uri="{FF2B5EF4-FFF2-40B4-BE49-F238E27FC236}">
                    <a16:creationId xmlns:a16="http://schemas.microsoft.com/office/drawing/2014/main" id="{89D07FB7-E9E4-4846-87A5-0A00C24F4498}"/>
                  </a:ext>
                </a:extLst>
              </p:cNvPr>
              <p:cNvSpPr/>
              <p:nvPr/>
            </p:nvSpPr>
            <p:spPr>
              <a:xfrm>
                <a:off x="4898516"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E1492E"/>
              </a:solidFill>
            </p:spPr>
            <p:txBody>
              <a:bodyPr wrap="square" lIns="0" tIns="0" rIns="0" bIns="0" rtlCol="0"/>
              <a:lstStyle/>
              <a:p>
                <a:endParaRPr/>
              </a:p>
            </p:txBody>
          </p:sp>
          <p:sp>
            <p:nvSpPr>
              <p:cNvPr id="189" name="object 76">
                <a:extLst>
                  <a:ext uri="{FF2B5EF4-FFF2-40B4-BE49-F238E27FC236}">
                    <a16:creationId xmlns:a16="http://schemas.microsoft.com/office/drawing/2014/main" id="{5FE38FAA-9C6E-4E5A-BB97-8FF4DBEAF68A}"/>
                  </a:ext>
                </a:extLst>
              </p:cNvPr>
              <p:cNvSpPr/>
              <p:nvPr/>
            </p:nvSpPr>
            <p:spPr>
              <a:xfrm>
                <a:off x="4898516"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90" name="object 77">
                <a:extLst>
                  <a:ext uri="{FF2B5EF4-FFF2-40B4-BE49-F238E27FC236}">
                    <a16:creationId xmlns:a16="http://schemas.microsoft.com/office/drawing/2014/main" id="{F09085C8-33F8-4B03-969D-07D62117D9DB}"/>
                  </a:ext>
                </a:extLst>
              </p:cNvPr>
              <p:cNvSpPr/>
              <p:nvPr/>
            </p:nvSpPr>
            <p:spPr>
              <a:xfrm>
                <a:off x="5629592"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BB3415"/>
              </a:solidFill>
            </p:spPr>
            <p:txBody>
              <a:bodyPr wrap="square" lIns="0" tIns="0" rIns="0" bIns="0" rtlCol="0"/>
              <a:lstStyle/>
              <a:p>
                <a:endParaRPr/>
              </a:p>
            </p:txBody>
          </p:sp>
          <p:sp>
            <p:nvSpPr>
              <p:cNvPr id="191" name="object 78">
                <a:extLst>
                  <a:ext uri="{FF2B5EF4-FFF2-40B4-BE49-F238E27FC236}">
                    <a16:creationId xmlns:a16="http://schemas.microsoft.com/office/drawing/2014/main" id="{A54DF3EF-4D13-4BD3-A7EE-A6643E920237}"/>
                  </a:ext>
                </a:extLst>
              </p:cNvPr>
              <p:cNvSpPr/>
              <p:nvPr/>
            </p:nvSpPr>
            <p:spPr>
              <a:xfrm>
                <a:off x="5629592"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92" name="object 79">
                <a:extLst>
                  <a:ext uri="{FF2B5EF4-FFF2-40B4-BE49-F238E27FC236}">
                    <a16:creationId xmlns:a16="http://schemas.microsoft.com/office/drawing/2014/main" id="{8FB25209-F570-4C70-8FB1-EB5399EF8C75}"/>
                  </a:ext>
                </a:extLst>
              </p:cNvPr>
              <p:cNvSpPr/>
              <p:nvPr/>
            </p:nvSpPr>
            <p:spPr>
              <a:xfrm>
                <a:off x="6360680" y="4908994"/>
                <a:ext cx="732155" cy="88265"/>
              </a:xfrm>
              <a:custGeom>
                <a:avLst/>
                <a:gdLst/>
                <a:ahLst/>
                <a:cxnLst/>
                <a:rect l="l" t="t" r="r" b="b"/>
                <a:pathLst>
                  <a:path w="732154" h="88264">
                    <a:moveTo>
                      <a:pt x="731659" y="0"/>
                    </a:moveTo>
                    <a:lnTo>
                      <a:pt x="0" y="0"/>
                    </a:lnTo>
                    <a:lnTo>
                      <a:pt x="0" y="87871"/>
                    </a:lnTo>
                    <a:lnTo>
                      <a:pt x="731659" y="87871"/>
                    </a:lnTo>
                    <a:lnTo>
                      <a:pt x="731659" y="0"/>
                    </a:lnTo>
                    <a:close/>
                  </a:path>
                </a:pathLst>
              </a:custGeom>
              <a:solidFill>
                <a:srgbClr val="90221F"/>
              </a:solidFill>
            </p:spPr>
            <p:txBody>
              <a:bodyPr wrap="square" lIns="0" tIns="0" rIns="0" bIns="0" rtlCol="0"/>
              <a:lstStyle/>
              <a:p>
                <a:endParaRPr/>
              </a:p>
            </p:txBody>
          </p:sp>
          <p:sp>
            <p:nvSpPr>
              <p:cNvPr id="193" name="object 80">
                <a:extLst>
                  <a:ext uri="{FF2B5EF4-FFF2-40B4-BE49-F238E27FC236}">
                    <a16:creationId xmlns:a16="http://schemas.microsoft.com/office/drawing/2014/main" id="{00F25AB7-1042-4268-A2E9-5F4DC9E60FE4}"/>
                  </a:ext>
                </a:extLst>
              </p:cNvPr>
              <p:cNvSpPr/>
              <p:nvPr/>
            </p:nvSpPr>
            <p:spPr>
              <a:xfrm>
                <a:off x="6360680" y="4908994"/>
                <a:ext cx="732155" cy="88265"/>
              </a:xfrm>
              <a:custGeom>
                <a:avLst/>
                <a:gdLst/>
                <a:ahLst/>
                <a:cxnLst/>
                <a:rect l="l" t="t" r="r" b="b"/>
                <a:pathLst>
                  <a:path w="732154" h="88264">
                    <a:moveTo>
                      <a:pt x="0" y="0"/>
                    </a:moveTo>
                    <a:lnTo>
                      <a:pt x="731659" y="0"/>
                    </a:lnTo>
                    <a:lnTo>
                      <a:pt x="731659" y="87871"/>
                    </a:lnTo>
                    <a:lnTo>
                      <a:pt x="0" y="87871"/>
                    </a:lnTo>
                    <a:lnTo>
                      <a:pt x="0" y="0"/>
                    </a:lnTo>
                    <a:close/>
                  </a:path>
                </a:pathLst>
              </a:custGeom>
              <a:ln w="3175">
                <a:solidFill>
                  <a:srgbClr val="000000"/>
                </a:solidFill>
              </a:ln>
            </p:spPr>
            <p:txBody>
              <a:bodyPr wrap="square" lIns="0" tIns="0" rIns="0" bIns="0" rtlCol="0"/>
              <a:lstStyle/>
              <a:p>
                <a:endParaRPr/>
              </a:p>
            </p:txBody>
          </p:sp>
          <p:sp>
            <p:nvSpPr>
              <p:cNvPr id="194" name="object 81">
                <a:extLst>
                  <a:ext uri="{FF2B5EF4-FFF2-40B4-BE49-F238E27FC236}">
                    <a16:creationId xmlns:a16="http://schemas.microsoft.com/office/drawing/2014/main" id="{AFCF98A8-33CD-4D7F-B046-DDDE8B61ACC6}"/>
                  </a:ext>
                </a:extLst>
              </p:cNvPr>
              <p:cNvSpPr/>
              <p:nvPr/>
            </p:nvSpPr>
            <p:spPr>
              <a:xfrm>
                <a:off x="2705562"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95" name="object 82">
                <a:extLst>
                  <a:ext uri="{FF2B5EF4-FFF2-40B4-BE49-F238E27FC236}">
                    <a16:creationId xmlns:a16="http://schemas.microsoft.com/office/drawing/2014/main" id="{A0F2B935-DB52-42B1-8259-73F7DE45E2A2}"/>
                  </a:ext>
                </a:extLst>
              </p:cNvPr>
              <p:cNvSpPr/>
              <p:nvPr/>
            </p:nvSpPr>
            <p:spPr>
              <a:xfrm>
                <a:off x="3436512"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96" name="object 83">
                <a:extLst>
                  <a:ext uri="{FF2B5EF4-FFF2-40B4-BE49-F238E27FC236}">
                    <a16:creationId xmlns:a16="http://schemas.microsoft.com/office/drawing/2014/main" id="{1DA71869-F4FB-4B6B-8450-9518DD969D13}"/>
                  </a:ext>
                </a:extLst>
              </p:cNvPr>
              <p:cNvSpPr/>
              <p:nvPr/>
            </p:nvSpPr>
            <p:spPr>
              <a:xfrm>
                <a:off x="4167805"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97" name="object 84">
                <a:extLst>
                  <a:ext uri="{FF2B5EF4-FFF2-40B4-BE49-F238E27FC236}">
                    <a16:creationId xmlns:a16="http://schemas.microsoft.com/office/drawing/2014/main" id="{387A55C0-9829-4D0D-A86B-E71893BD6EB6}"/>
                  </a:ext>
                </a:extLst>
              </p:cNvPr>
              <p:cNvSpPr/>
              <p:nvPr/>
            </p:nvSpPr>
            <p:spPr>
              <a:xfrm>
                <a:off x="4898840"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98" name="object 85">
                <a:extLst>
                  <a:ext uri="{FF2B5EF4-FFF2-40B4-BE49-F238E27FC236}">
                    <a16:creationId xmlns:a16="http://schemas.microsoft.com/office/drawing/2014/main" id="{7B254977-3D2D-4CF0-B6B9-88E021151B8D}"/>
                  </a:ext>
                </a:extLst>
              </p:cNvPr>
              <p:cNvSpPr/>
              <p:nvPr/>
            </p:nvSpPr>
            <p:spPr>
              <a:xfrm>
                <a:off x="5629876"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99" name="object 86">
                <a:extLst>
                  <a:ext uri="{FF2B5EF4-FFF2-40B4-BE49-F238E27FC236}">
                    <a16:creationId xmlns:a16="http://schemas.microsoft.com/office/drawing/2014/main" id="{02FB53E9-0C6E-44D5-ADB6-50E51341DC91}"/>
                  </a:ext>
                </a:extLst>
              </p:cNvPr>
              <p:cNvSpPr/>
              <p:nvPr/>
            </p:nvSpPr>
            <p:spPr>
              <a:xfrm>
                <a:off x="6359700"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200" name="object 87">
                <a:extLst>
                  <a:ext uri="{FF2B5EF4-FFF2-40B4-BE49-F238E27FC236}">
                    <a16:creationId xmlns:a16="http://schemas.microsoft.com/office/drawing/2014/main" id="{8FE2D63C-CD50-4080-8BE5-1DEDA6EBD4B4}"/>
                  </a:ext>
                </a:extLst>
              </p:cNvPr>
              <p:cNvSpPr/>
              <p:nvPr/>
            </p:nvSpPr>
            <p:spPr>
              <a:xfrm>
                <a:off x="1974267"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201" name="object 88">
                <a:extLst>
                  <a:ext uri="{FF2B5EF4-FFF2-40B4-BE49-F238E27FC236}">
                    <a16:creationId xmlns:a16="http://schemas.microsoft.com/office/drawing/2014/main" id="{496FF927-6144-4BD5-9B80-7F720A0842D9}"/>
                  </a:ext>
                </a:extLst>
              </p:cNvPr>
              <p:cNvSpPr/>
              <p:nvPr/>
            </p:nvSpPr>
            <p:spPr>
              <a:xfrm>
                <a:off x="1243318" y="4881534"/>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grpSp>
        <p:sp>
          <p:nvSpPr>
            <p:cNvPr id="98" name="object 59">
              <a:extLst>
                <a:ext uri="{FF2B5EF4-FFF2-40B4-BE49-F238E27FC236}">
                  <a16:creationId xmlns:a16="http://schemas.microsoft.com/office/drawing/2014/main" id="{4925A4D2-7E57-4BC9-B547-97CA97798B0F}"/>
                </a:ext>
              </a:extLst>
            </p:cNvPr>
            <p:cNvSpPr txBox="1"/>
            <p:nvPr/>
          </p:nvSpPr>
          <p:spPr>
            <a:xfrm>
              <a:off x="685800" y="5715000"/>
              <a:ext cx="518447"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6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&lt;</a:t>
              </a:r>
              <a:r>
                <a:rPr kumimoji="0" sz="1200" b="0" i="0" u="none" strike="noStrike" kern="1200" cap="none" spc="-2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 </a:t>
              </a:r>
              <a:r>
                <a:rPr kumimoji="0" sz="1200" b="0" i="0" u="none" strike="noStrike" kern="1200" cap="none" spc="1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0.5</a:t>
              </a:r>
              <a:endParaRPr kumimoji="0"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object 60">
              <a:extLst>
                <a:ext uri="{FF2B5EF4-FFF2-40B4-BE49-F238E27FC236}">
                  <a16:creationId xmlns:a16="http://schemas.microsoft.com/office/drawing/2014/main" id="{D85A0697-6A5F-436C-AACA-86412210BB23}"/>
                </a:ext>
              </a:extLst>
            </p:cNvPr>
            <p:cNvSpPr txBox="1"/>
            <p:nvPr/>
          </p:nvSpPr>
          <p:spPr>
            <a:xfrm>
              <a:off x="3625901" y="5715000"/>
              <a:ext cx="37465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3–5</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0" name="object 61">
              <a:extLst>
                <a:ext uri="{FF2B5EF4-FFF2-40B4-BE49-F238E27FC236}">
                  <a16:creationId xmlns:a16="http://schemas.microsoft.com/office/drawing/2014/main" id="{DB4D3D5F-76F2-440E-B9E4-9C8BEC91252E}"/>
                </a:ext>
              </a:extLst>
            </p:cNvPr>
            <p:cNvSpPr txBox="1"/>
            <p:nvPr/>
          </p:nvSpPr>
          <p:spPr>
            <a:xfrm>
              <a:off x="4333241" y="5715000"/>
              <a:ext cx="484150"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5–10</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object 62">
              <a:extLst>
                <a:ext uri="{FF2B5EF4-FFF2-40B4-BE49-F238E27FC236}">
                  <a16:creationId xmlns:a16="http://schemas.microsoft.com/office/drawing/2014/main" id="{0318DABB-AE75-4299-B1AD-5D5011EA2E39}"/>
                </a:ext>
              </a:extLst>
            </p:cNvPr>
            <p:cNvSpPr txBox="1"/>
            <p:nvPr/>
          </p:nvSpPr>
          <p:spPr>
            <a:xfrm>
              <a:off x="5066082" y="5715000"/>
              <a:ext cx="59232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10–20</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2" name="object 63">
              <a:extLst>
                <a:ext uri="{FF2B5EF4-FFF2-40B4-BE49-F238E27FC236}">
                  <a16:creationId xmlns:a16="http://schemas.microsoft.com/office/drawing/2014/main" id="{3F0EDA57-8E25-4042-9FB8-B802EAD1C679}"/>
                </a:ext>
              </a:extLst>
            </p:cNvPr>
            <p:cNvSpPr txBox="1"/>
            <p:nvPr/>
          </p:nvSpPr>
          <p:spPr>
            <a:xfrm>
              <a:off x="5797805" y="5715000"/>
              <a:ext cx="410274"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2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&gt;20</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3" name="object 64">
              <a:extLst>
                <a:ext uri="{FF2B5EF4-FFF2-40B4-BE49-F238E27FC236}">
                  <a16:creationId xmlns:a16="http://schemas.microsoft.com/office/drawing/2014/main" id="{47A8D3EB-EB3D-41D2-802E-5B39B5B8F648}"/>
                </a:ext>
              </a:extLst>
            </p:cNvPr>
            <p:cNvSpPr txBox="1"/>
            <p:nvPr/>
          </p:nvSpPr>
          <p:spPr>
            <a:xfrm>
              <a:off x="2147925" y="5715000"/>
              <a:ext cx="37465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1–2</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4" name="object 65">
              <a:extLst>
                <a:ext uri="{FF2B5EF4-FFF2-40B4-BE49-F238E27FC236}">
                  <a16:creationId xmlns:a16="http://schemas.microsoft.com/office/drawing/2014/main" id="{A8DB4DF9-E3E2-40A8-81A2-E5FF923DC4F4}"/>
                </a:ext>
              </a:extLst>
            </p:cNvPr>
            <p:cNvSpPr txBox="1"/>
            <p:nvPr/>
          </p:nvSpPr>
          <p:spPr>
            <a:xfrm>
              <a:off x="1403605" y="5715000"/>
              <a:ext cx="53823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10"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0.5–1</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5" name="object 66">
              <a:extLst>
                <a:ext uri="{FF2B5EF4-FFF2-40B4-BE49-F238E27FC236}">
                  <a16:creationId xmlns:a16="http://schemas.microsoft.com/office/drawing/2014/main" id="{18615150-9729-49B9-94E7-A3077424CA3E}"/>
                </a:ext>
              </a:extLst>
            </p:cNvPr>
            <p:cNvSpPr txBox="1"/>
            <p:nvPr/>
          </p:nvSpPr>
          <p:spPr>
            <a:xfrm>
              <a:off x="2883916" y="5715000"/>
              <a:ext cx="37465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1200" cap="none" spc="5" normalizeH="0" baseline="0" noProof="0" dirty="0">
                  <a:ln>
                    <a:noFill/>
                  </a:ln>
                  <a:solidFill>
                    <a:srgbClr val="2D2D2C"/>
                  </a:solidFill>
                  <a:effectLst/>
                  <a:uLnTx/>
                  <a:uFillTx/>
                  <a:latin typeface="Arial" panose="020B0604020202020204" pitchFamily="34" charset="0"/>
                  <a:ea typeface="+mn-ea"/>
                  <a:cs typeface="Arial" panose="020B0604020202020204" pitchFamily="34" charset="0"/>
                </a:rPr>
                <a:t>2–3</a:t>
              </a:r>
              <a:endParaRPr kumimoji="0"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2237792"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Data includes 244 countries and territories.</a:t>
              </a:r>
            </a:p>
          </p:txBody>
        </p:sp>
      </p:grpSp>
    </p:spTree>
    <p:extLst>
      <p:ext uri="{BB962C8B-B14F-4D97-AF65-F5344CB8AC3E}">
        <p14:creationId xmlns:p14="http://schemas.microsoft.com/office/powerpoint/2010/main" val="42749352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eastern Europe and central Asia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2D202A06-DD14-4653-81C8-C1B750CC67C7}"/>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AF08732D-6668-4D91-B2F0-2FDA6AAFF7AC}"/>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9">
              <a:extLst>
                <a:ext uri="{FF2B5EF4-FFF2-40B4-BE49-F238E27FC236}">
                  <a16:creationId xmlns:a16="http://schemas.microsoft.com/office/drawing/2014/main" id="{A2D160CF-8FBD-469A-9DCB-800FBF7A903C}"/>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29" name="Rectangle 28">
              <a:extLst>
                <a:ext uri="{FF2B5EF4-FFF2-40B4-BE49-F238E27FC236}">
                  <a16:creationId xmlns:a16="http://schemas.microsoft.com/office/drawing/2014/main" id="{2F6B89FB-686D-4AC1-B6FE-1F0C5575D1B8}"/>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0" name="object 9">
              <a:extLst>
                <a:ext uri="{FF2B5EF4-FFF2-40B4-BE49-F238E27FC236}">
                  <a16:creationId xmlns:a16="http://schemas.microsoft.com/office/drawing/2014/main" id="{520CEF02-6AE4-4DA3-97C3-EE793CCC7B15}"/>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11)</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77B1C462-1A2E-41B2-8F81-A83A52344BF6}"/>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6)</a:t>
              </a:r>
              <a:endParaRPr dirty="0">
                <a:solidFill>
                  <a:schemeClr val="tx1">
                    <a:lumMod val="85000"/>
                    <a:lumOff val="15000"/>
                  </a:schemeClr>
                </a:solidFill>
              </a:endParaRPr>
            </a:p>
          </p:txBody>
        </p:sp>
        <p:sp>
          <p:nvSpPr>
            <p:cNvPr id="32" name="object 9">
              <a:extLst>
                <a:ext uri="{FF2B5EF4-FFF2-40B4-BE49-F238E27FC236}">
                  <a16:creationId xmlns:a16="http://schemas.microsoft.com/office/drawing/2014/main" id="{23E677FB-0181-4B76-9517-CEDD26DE0E8A}"/>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3)</a:t>
              </a:r>
              <a:endParaRPr dirty="0">
                <a:solidFill>
                  <a:schemeClr val="tx1">
                    <a:lumMod val="85000"/>
                    <a:lumOff val="15000"/>
                  </a:schemeClr>
                </a:solidFill>
              </a:endParaRPr>
            </a:p>
          </p:txBody>
        </p:sp>
        <p:sp>
          <p:nvSpPr>
            <p:cNvPr id="33" name="Rectangle 32">
              <a:extLst>
                <a:ext uri="{FF2B5EF4-FFF2-40B4-BE49-F238E27FC236}">
                  <a16:creationId xmlns:a16="http://schemas.microsoft.com/office/drawing/2014/main" id="{BB57C1DF-1DBF-480C-B770-FC0EA6125324}"/>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34" name="object 9">
              <a:extLst>
                <a:ext uri="{FF2B5EF4-FFF2-40B4-BE49-F238E27FC236}">
                  <a16:creationId xmlns:a16="http://schemas.microsoft.com/office/drawing/2014/main" id="{D013519F-E088-471D-9E6F-5C99C5F84110}"/>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12)</a:t>
              </a:r>
            </a:p>
          </p:txBody>
        </p:sp>
        <p:sp>
          <p:nvSpPr>
            <p:cNvPr id="35" name="object 9">
              <a:extLst>
                <a:ext uri="{FF2B5EF4-FFF2-40B4-BE49-F238E27FC236}">
                  <a16:creationId xmlns:a16="http://schemas.microsoft.com/office/drawing/2014/main" id="{02865909-A7C2-4FBC-8A1E-225F933C1438}"/>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12)</a:t>
              </a:r>
            </a:p>
          </p:txBody>
        </p:sp>
        <p:sp>
          <p:nvSpPr>
            <p:cNvPr id="36" name="Rectangle 35">
              <a:extLst>
                <a:ext uri="{FF2B5EF4-FFF2-40B4-BE49-F238E27FC236}">
                  <a16:creationId xmlns:a16="http://schemas.microsoft.com/office/drawing/2014/main" id="{B88AC1D7-5D74-4656-81F0-C2DE6B35DA9C}"/>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69378383-A975-4C0D-9923-0B8F76A462DB}"/>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10)</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3D50BE3B-369E-4987-A2FF-70DBDF1F83CE}"/>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5)</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BC3477EF-83F6-445A-A525-8752BDF0AAE2}"/>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2)</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C4413224-575A-4095-8257-D53366CFF185}"/>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BCFA435F-CFCC-487C-A3A8-5C690F73C166}"/>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2)</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DFB602E1-74B0-45D6-BBBC-DBBCCCC077C1}"/>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78EBD5D1-94C1-4704-89A7-4573312A036B}"/>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44" name="object 9">
              <a:extLst>
                <a:ext uri="{FF2B5EF4-FFF2-40B4-BE49-F238E27FC236}">
                  <a16:creationId xmlns:a16="http://schemas.microsoft.com/office/drawing/2014/main" id="{0F923A9D-9D45-490E-BA53-046FEACD1638}"/>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8)</a:t>
              </a:r>
              <a:endParaRPr dirty="0"/>
            </a:p>
          </p:txBody>
        </p:sp>
        <p:sp>
          <p:nvSpPr>
            <p:cNvPr id="45" name="object 9">
              <a:extLst>
                <a:ext uri="{FF2B5EF4-FFF2-40B4-BE49-F238E27FC236}">
                  <a16:creationId xmlns:a16="http://schemas.microsoft.com/office/drawing/2014/main" id="{89BE1C09-38F5-45A8-A4EF-0CDF7C8DD298}"/>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12)</a:t>
              </a:r>
              <a:endParaRPr sz="1000" dirty="0">
                <a:solidFill>
                  <a:schemeClr val="tx1">
                    <a:lumMod val="85000"/>
                    <a:lumOff val="15000"/>
                  </a:schemeClr>
                </a:solidFill>
                <a:cs typeface="Lucida Sans"/>
              </a:endParaRPr>
            </a:p>
          </p:txBody>
        </p:sp>
        <p:cxnSp>
          <p:nvCxnSpPr>
            <p:cNvPr id="46" name="Straight Connector 45">
              <a:extLst>
                <a:ext uri="{FF2B5EF4-FFF2-40B4-BE49-F238E27FC236}">
                  <a16:creationId xmlns:a16="http://schemas.microsoft.com/office/drawing/2014/main" id="{B8BF7943-BD9E-4475-94A3-BA3A6B3A8262}"/>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377C7550-713F-4FC3-9285-5A73DCC5EB11}"/>
                </a:ext>
              </a:extLst>
            </p:cNvPr>
            <p:cNvGrpSpPr/>
            <p:nvPr/>
          </p:nvGrpSpPr>
          <p:grpSpPr>
            <a:xfrm>
              <a:off x="10881360" y="3858768"/>
              <a:ext cx="793211" cy="166777"/>
              <a:chOff x="10804509" y="3840189"/>
              <a:chExt cx="793211" cy="166777"/>
            </a:xfrm>
          </p:grpSpPr>
          <p:sp>
            <p:nvSpPr>
              <p:cNvPr id="49" name="TextBox 48">
                <a:extLst>
                  <a:ext uri="{FF2B5EF4-FFF2-40B4-BE49-F238E27FC236}">
                    <a16:creationId xmlns:a16="http://schemas.microsoft.com/office/drawing/2014/main" id="{635F5A3D-4A23-48DB-8601-66C85DCB90E6}"/>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1F43DCB9-680A-49AB-AA6E-F195F2C3514C}"/>
                  </a:ext>
                </a:extLst>
              </p:cNvPr>
              <p:cNvCxnSpPr/>
              <p:nvPr/>
            </p:nvCxnSpPr>
            <p:spPr>
              <a:xfrm>
                <a:off x="10804509" y="3920453"/>
                <a:ext cx="274320" cy="0"/>
              </a:xfrm>
              <a:prstGeom prst="line">
                <a:avLst/>
              </a:prstGeom>
              <a:ln w="25400">
                <a:solidFill>
                  <a:srgbClr val="0077B8"/>
                </a:solidFill>
              </a:ln>
            </p:spPr>
          </p:cxnSp>
        </p:grpSp>
        <p:grpSp>
          <p:nvGrpSpPr>
            <p:cNvPr id="51" name="Group 50">
              <a:extLst>
                <a:ext uri="{FF2B5EF4-FFF2-40B4-BE49-F238E27FC236}">
                  <a16:creationId xmlns:a16="http://schemas.microsoft.com/office/drawing/2014/main" id="{83DD3ADF-B065-432E-9FD7-FE6936E59645}"/>
                </a:ext>
              </a:extLst>
            </p:cNvPr>
            <p:cNvGrpSpPr/>
            <p:nvPr/>
          </p:nvGrpSpPr>
          <p:grpSpPr>
            <a:xfrm>
              <a:off x="10881360" y="4114800"/>
              <a:ext cx="755978" cy="166777"/>
              <a:chOff x="2897305" y="5768066"/>
              <a:chExt cx="755978" cy="166777"/>
            </a:xfrm>
          </p:grpSpPr>
          <p:sp>
            <p:nvSpPr>
              <p:cNvPr id="52" name="TextBox 51">
                <a:extLst>
                  <a:ext uri="{FF2B5EF4-FFF2-40B4-BE49-F238E27FC236}">
                    <a16:creationId xmlns:a16="http://schemas.microsoft.com/office/drawing/2014/main" id="{586FCAC9-F094-4D57-9222-7A0716E92935}"/>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3" name="Straight Connector 52">
                <a:extLst>
                  <a:ext uri="{FF2B5EF4-FFF2-40B4-BE49-F238E27FC236}">
                    <a16:creationId xmlns:a16="http://schemas.microsoft.com/office/drawing/2014/main" id="{4B564BA8-B6EF-456C-97C1-3D719151784B}"/>
                  </a:ext>
                </a:extLst>
              </p:cNvPr>
              <p:cNvCxnSpPr/>
              <p:nvPr/>
            </p:nvCxnSpPr>
            <p:spPr>
              <a:xfrm>
                <a:off x="2897305" y="5848330"/>
                <a:ext cx="274320" cy="0"/>
              </a:xfrm>
              <a:prstGeom prst="line">
                <a:avLst/>
              </a:prstGeom>
              <a:ln w="31750" cap="rnd">
                <a:solidFill>
                  <a:srgbClr val="F59C06"/>
                </a:solidFill>
                <a:prstDash val="sysDot"/>
              </a:ln>
            </p:spPr>
          </p:cxnSp>
        </p:grpSp>
        <p:grpSp>
          <p:nvGrpSpPr>
            <p:cNvPr id="72" name="Group 71">
              <a:extLst>
                <a:ext uri="{FF2B5EF4-FFF2-40B4-BE49-F238E27FC236}">
                  <a16:creationId xmlns:a16="http://schemas.microsoft.com/office/drawing/2014/main" id="{479662CB-E55E-4A69-A470-4409B7EAA8F0}"/>
                </a:ext>
              </a:extLst>
            </p:cNvPr>
            <p:cNvGrpSpPr/>
            <p:nvPr/>
          </p:nvGrpSpPr>
          <p:grpSpPr>
            <a:xfrm>
              <a:off x="2505456" y="2404872"/>
              <a:ext cx="1601165" cy="1402597"/>
              <a:chOff x="2486430" y="2441417"/>
              <a:chExt cx="1601165" cy="1402597"/>
            </a:xfrm>
          </p:grpSpPr>
          <p:pic>
            <p:nvPicPr>
              <p:cNvPr id="54" name="object 51">
                <a:extLst>
                  <a:ext uri="{FF2B5EF4-FFF2-40B4-BE49-F238E27FC236}">
                    <a16:creationId xmlns:a16="http://schemas.microsoft.com/office/drawing/2014/main" id="{0215064E-717F-4B48-AAA0-7BED44AF5D86}"/>
                  </a:ext>
                </a:extLst>
              </p:cNvPr>
              <p:cNvPicPr/>
              <p:nvPr/>
            </p:nvPicPr>
            <p:blipFill>
              <a:blip r:embed="rId2" cstate="print"/>
              <a:stretch>
                <a:fillRect/>
              </a:stretch>
            </p:blipFill>
            <p:spPr>
              <a:xfrm>
                <a:off x="2486430" y="2459753"/>
                <a:ext cx="1601165" cy="1384261"/>
              </a:xfrm>
              <a:prstGeom prst="rect">
                <a:avLst/>
              </a:prstGeom>
            </p:spPr>
          </p:pic>
          <p:sp>
            <p:nvSpPr>
              <p:cNvPr id="56" name="object 52">
                <a:extLst>
                  <a:ext uri="{FF2B5EF4-FFF2-40B4-BE49-F238E27FC236}">
                    <a16:creationId xmlns:a16="http://schemas.microsoft.com/office/drawing/2014/main" id="{866E812F-6961-4577-9CD1-EF359E1A7A5D}"/>
                  </a:ext>
                </a:extLst>
              </p:cNvPr>
              <p:cNvSpPr txBox="1"/>
              <p:nvPr/>
            </p:nvSpPr>
            <p:spPr>
              <a:xfrm>
                <a:off x="2986244" y="2441417"/>
                <a:ext cx="23117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58" name="object 60">
                <a:extLst>
                  <a:ext uri="{FF2B5EF4-FFF2-40B4-BE49-F238E27FC236}">
                    <a16:creationId xmlns:a16="http://schemas.microsoft.com/office/drawing/2014/main" id="{960EE7FD-E539-406E-BB86-F99FD2E0958E}"/>
                  </a:ext>
                </a:extLst>
              </p:cNvPr>
              <p:cNvSpPr txBox="1"/>
              <p:nvPr/>
            </p:nvSpPr>
            <p:spPr>
              <a:xfrm>
                <a:off x="3114458" y="3293886"/>
                <a:ext cx="10334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3" name="Group 72">
              <a:extLst>
                <a:ext uri="{FF2B5EF4-FFF2-40B4-BE49-F238E27FC236}">
                  <a16:creationId xmlns:a16="http://schemas.microsoft.com/office/drawing/2014/main" id="{5E81B77B-8620-4127-8163-81857B1B209C}"/>
                </a:ext>
              </a:extLst>
            </p:cNvPr>
            <p:cNvGrpSpPr/>
            <p:nvPr/>
          </p:nvGrpSpPr>
          <p:grpSpPr>
            <a:xfrm>
              <a:off x="7635240" y="2404872"/>
              <a:ext cx="1590890" cy="1406165"/>
              <a:chOff x="7710350" y="2470995"/>
              <a:chExt cx="1590890" cy="1406165"/>
            </a:xfrm>
          </p:grpSpPr>
          <p:pic>
            <p:nvPicPr>
              <p:cNvPr id="59" name="object 53">
                <a:extLst>
                  <a:ext uri="{FF2B5EF4-FFF2-40B4-BE49-F238E27FC236}">
                    <a16:creationId xmlns:a16="http://schemas.microsoft.com/office/drawing/2014/main" id="{84133010-E7AA-4A47-8991-DE411A03C99E}"/>
                  </a:ext>
                </a:extLst>
              </p:cNvPr>
              <p:cNvPicPr/>
              <p:nvPr/>
            </p:nvPicPr>
            <p:blipFill>
              <a:blip r:embed="rId3" cstate="print"/>
              <a:stretch>
                <a:fillRect/>
              </a:stretch>
            </p:blipFill>
            <p:spPr>
              <a:xfrm>
                <a:off x="7710350" y="2492911"/>
                <a:ext cx="1590890" cy="1384249"/>
              </a:xfrm>
              <a:prstGeom prst="rect">
                <a:avLst/>
              </a:prstGeom>
            </p:spPr>
          </p:pic>
          <p:sp>
            <p:nvSpPr>
              <p:cNvPr id="60" name="object 54">
                <a:extLst>
                  <a:ext uri="{FF2B5EF4-FFF2-40B4-BE49-F238E27FC236}">
                    <a16:creationId xmlns:a16="http://schemas.microsoft.com/office/drawing/2014/main" id="{9DBAD208-62AB-412D-B6CA-FDAAD8949F26}"/>
                  </a:ext>
                </a:extLst>
              </p:cNvPr>
              <p:cNvSpPr txBox="1"/>
              <p:nvPr/>
            </p:nvSpPr>
            <p:spPr>
              <a:xfrm>
                <a:off x="8202118" y="2470995"/>
                <a:ext cx="23117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1" name="object 59">
                <a:extLst>
                  <a:ext uri="{FF2B5EF4-FFF2-40B4-BE49-F238E27FC236}">
                    <a16:creationId xmlns:a16="http://schemas.microsoft.com/office/drawing/2014/main" id="{501FF559-65F9-4348-89BA-111638602E33}"/>
                  </a:ext>
                </a:extLst>
              </p:cNvPr>
              <p:cNvSpPr txBox="1"/>
              <p:nvPr/>
            </p:nvSpPr>
            <p:spPr>
              <a:xfrm>
                <a:off x="8366174" y="3337069"/>
                <a:ext cx="10334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5" name="Group 74">
              <a:extLst>
                <a:ext uri="{FF2B5EF4-FFF2-40B4-BE49-F238E27FC236}">
                  <a16:creationId xmlns:a16="http://schemas.microsoft.com/office/drawing/2014/main" id="{B0E66875-77E4-4F33-A540-D4FF9ADD671C}"/>
                </a:ext>
              </a:extLst>
            </p:cNvPr>
            <p:cNvGrpSpPr/>
            <p:nvPr/>
          </p:nvGrpSpPr>
          <p:grpSpPr>
            <a:xfrm>
              <a:off x="2381416" y="4263888"/>
              <a:ext cx="1846783" cy="1871831"/>
              <a:chOff x="2383643" y="4250597"/>
              <a:chExt cx="1846783" cy="1871831"/>
            </a:xfrm>
          </p:grpSpPr>
          <p:pic>
            <p:nvPicPr>
              <p:cNvPr id="62" name="object 57">
                <a:extLst>
                  <a:ext uri="{FF2B5EF4-FFF2-40B4-BE49-F238E27FC236}">
                    <a16:creationId xmlns:a16="http://schemas.microsoft.com/office/drawing/2014/main" id="{558BEBEB-C5B7-4E67-8D41-1E35F78E3469}"/>
                  </a:ext>
                </a:extLst>
              </p:cNvPr>
              <p:cNvPicPr/>
              <p:nvPr/>
            </p:nvPicPr>
            <p:blipFill>
              <a:blip r:embed="rId4" cstate="print"/>
              <a:stretch>
                <a:fillRect/>
              </a:stretch>
            </p:blipFill>
            <p:spPr>
              <a:xfrm>
                <a:off x="2383643" y="4285856"/>
                <a:ext cx="1846783" cy="1836572"/>
              </a:xfrm>
              <a:prstGeom prst="rect">
                <a:avLst/>
              </a:prstGeom>
            </p:spPr>
          </p:pic>
          <p:sp>
            <p:nvSpPr>
              <p:cNvPr id="63" name="object 58">
                <a:extLst>
                  <a:ext uri="{FF2B5EF4-FFF2-40B4-BE49-F238E27FC236}">
                    <a16:creationId xmlns:a16="http://schemas.microsoft.com/office/drawing/2014/main" id="{ADA63426-74C6-4446-9C89-237F4689D39A}"/>
                  </a:ext>
                </a:extLst>
              </p:cNvPr>
              <p:cNvSpPr txBox="1"/>
              <p:nvPr/>
            </p:nvSpPr>
            <p:spPr>
              <a:xfrm>
                <a:off x="2954787" y="4250597"/>
                <a:ext cx="23117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4" name="object 62">
                <a:extLst>
                  <a:ext uri="{FF2B5EF4-FFF2-40B4-BE49-F238E27FC236}">
                    <a16:creationId xmlns:a16="http://schemas.microsoft.com/office/drawing/2014/main" id="{82FA0946-803C-419A-AFBC-BE39E3DD6D45}"/>
                  </a:ext>
                </a:extLst>
              </p:cNvPr>
              <p:cNvSpPr txBox="1"/>
              <p:nvPr/>
            </p:nvSpPr>
            <p:spPr>
              <a:xfrm>
                <a:off x="3136935" y="5049285"/>
                <a:ext cx="10334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4" name="Group 73">
              <a:extLst>
                <a:ext uri="{FF2B5EF4-FFF2-40B4-BE49-F238E27FC236}">
                  <a16:creationId xmlns:a16="http://schemas.microsoft.com/office/drawing/2014/main" id="{32E79EDE-C3B4-410D-BC4E-0FC20D50009E}"/>
                </a:ext>
              </a:extLst>
            </p:cNvPr>
            <p:cNvGrpSpPr/>
            <p:nvPr/>
          </p:nvGrpSpPr>
          <p:grpSpPr>
            <a:xfrm>
              <a:off x="7635240" y="4434840"/>
              <a:ext cx="1590890" cy="1426389"/>
              <a:chOff x="7605780" y="4439044"/>
              <a:chExt cx="1590890" cy="1426389"/>
            </a:xfrm>
          </p:grpSpPr>
          <p:pic>
            <p:nvPicPr>
              <p:cNvPr id="66" name="object 55">
                <a:extLst>
                  <a:ext uri="{FF2B5EF4-FFF2-40B4-BE49-F238E27FC236}">
                    <a16:creationId xmlns:a16="http://schemas.microsoft.com/office/drawing/2014/main" id="{29856821-4E1A-4E05-AA68-977BC0DCA77F}"/>
                  </a:ext>
                </a:extLst>
              </p:cNvPr>
              <p:cNvPicPr/>
              <p:nvPr/>
            </p:nvPicPr>
            <p:blipFill>
              <a:blip r:embed="rId5" cstate="print"/>
              <a:stretch>
                <a:fillRect/>
              </a:stretch>
            </p:blipFill>
            <p:spPr>
              <a:xfrm>
                <a:off x="7605780" y="4481184"/>
                <a:ext cx="1590890" cy="1384249"/>
              </a:xfrm>
              <a:prstGeom prst="rect">
                <a:avLst/>
              </a:prstGeom>
            </p:spPr>
          </p:pic>
          <p:sp>
            <p:nvSpPr>
              <p:cNvPr id="67" name="object 56">
                <a:extLst>
                  <a:ext uri="{FF2B5EF4-FFF2-40B4-BE49-F238E27FC236}">
                    <a16:creationId xmlns:a16="http://schemas.microsoft.com/office/drawing/2014/main" id="{19EE9FBB-B2D0-4772-89C1-864B7C291EB7}"/>
                  </a:ext>
                </a:extLst>
              </p:cNvPr>
              <p:cNvSpPr txBox="1"/>
              <p:nvPr/>
            </p:nvSpPr>
            <p:spPr>
              <a:xfrm>
                <a:off x="8089618" y="4439044"/>
                <a:ext cx="23117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8" name="object 61">
                <a:extLst>
                  <a:ext uri="{FF2B5EF4-FFF2-40B4-BE49-F238E27FC236}">
                    <a16:creationId xmlns:a16="http://schemas.microsoft.com/office/drawing/2014/main" id="{E4EAAE68-91FA-40DB-A2EE-6EB6A5EC371F}"/>
                  </a:ext>
                </a:extLst>
              </p:cNvPr>
              <p:cNvSpPr txBox="1"/>
              <p:nvPr/>
            </p:nvSpPr>
            <p:spPr>
              <a:xfrm>
                <a:off x="8250025" y="5300146"/>
                <a:ext cx="103347"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spTree>
    <p:extLst>
      <p:ext uri="{BB962C8B-B14F-4D97-AF65-F5344CB8AC3E}">
        <p14:creationId xmlns:p14="http://schemas.microsoft.com/office/powerpoint/2010/main" val="337220526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a:t>
            </a:r>
          </a:p>
          <a:p>
            <a:pPr>
              <a:lnSpc>
                <a:spcPct val="100000"/>
              </a:lnSpc>
              <a:spcBef>
                <a:spcPts val="0"/>
              </a:spcBef>
            </a:pPr>
            <a:r>
              <a:rPr lang="en-US" dirty="0"/>
              <a:t>by intervention, </a:t>
            </a:r>
            <a:r>
              <a:rPr lang="en-US" dirty="0">
                <a:solidFill>
                  <a:srgbClr val="E1492E"/>
                </a:solidFill>
              </a:rPr>
              <a:t>western and central Europe and North America</a:t>
            </a:r>
            <a:r>
              <a:rPr lang="en-US" dirty="0"/>
              <a:t>,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19E030C-0017-4F0C-B8C5-EF34E9727648}"/>
              </a:ext>
            </a:extLst>
          </p:cNvPr>
          <p:cNvGrpSpPr/>
          <p:nvPr/>
        </p:nvGrpSpPr>
        <p:grpSpPr>
          <a:xfrm>
            <a:off x="457198" y="2194560"/>
            <a:ext cx="11217373" cy="4361688"/>
            <a:chOff x="457198" y="2194560"/>
            <a:chExt cx="11217373" cy="4361688"/>
          </a:xfrm>
        </p:grpSpPr>
        <p:sp>
          <p:nvSpPr>
            <p:cNvPr id="8" name="TextBox 7">
              <a:extLst>
                <a:ext uri="{FF2B5EF4-FFF2-40B4-BE49-F238E27FC236}">
                  <a16:creationId xmlns:a16="http://schemas.microsoft.com/office/drawing/2014/main" id="{03520903-F350-4A49-B947-9ADE9039038D}"/>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8" name="object 9">
              <a:extLst>
                <a:ext uri="{FF2B5EF4-FFF2-40B4-BE49-F238E27FC236}">
                  <a16:creationId xmlns:a16="http://schemas.microsoft.com/office/drawing/2014/main" id="{513B6B42-D60B-4925-AF02-14943C187C9F}"/>
                </a:ext>
              </a:extLst>
            </p:cNvPr>
            <p:cNvSpPr txBox="1"/>
            <p:nvPr/>
          </p:nvSpPr>
          <p:spPr>
            <a:xfrm>
              <a:off x="3539528" y="4633569"/>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(n = 7)</a:t>
              </a:r>
              <a:endParaRPr sz="1000" dirty="0">
                <a:solidFill>
                  <a:schemeClr val="tx1">
                    <a:lumMod val="85000"/>
                    <a:lumOff val="15000"/>
                  </a:schemeClr>
                </a:solidFill>
                <a:cs typeface="Lucida Sans"/>
              </a:endParaRPr>
            </a:p>
          </p:txBody>
        </p:sp>
        <p:sp>
          <p:nvSpPr>
            <p:cNvPr id="29" name="Rectangle 28">
              <a:extLst>
                <a:ext uri="{FF2B5EF4-FFF2-40B4-BE49-F238E27FC236}">
                  <a16:creationId xmlns:a16="http://schemas.microsoft.com/office/drawing/2014/main" id="{B46FE4E1-D756-4337-A547-0765DD0E6104}"/>
                </a:ext>
              </a:extLst>
            </p:cNvPr>
            <p:cNvSpPr/>
            <p:nvPr/>
          </p:nvSpPr>
          <p:spPr>
            <a:xfrm>
              <a:off x="457200"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Sex workers</a:t>
              </a:r>
            </a:p>
          </p:txBody>
        </p:sp>
        <p:sp>
          <p:nvSpPr>
            <p:cNvPr id="30" name="object 9">
              <a:extLst>
                <a:ext uri="{FF2B5EF4-FFF2-40B4-BE49-F238E27FC236}">
                  <a16:creationId xmlns:a16="http://schemas.microsoft.com/office/drawing/2014/main" id="{92A6919B-CF2E-4AEF-92C3-95E8EF34F87F}"/>
                </a:ext>
              </a:extLst>
            </p:cNvPr>
            <p:cNvSpPr txBox="1"/>
            <p:nvPr/>
          </p:nvSpPr>
          <p:spPr>
            <a:xfrm>
              <a:off x="3539528"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6)</a:t>
              </a:r>
              <a:endParaRPr sz="1000" dirty="0">
                <a:solidFill>
                  <a:schemeClr val="tx1">
                    <a:lumMod val="85000"/>
                    <a:lumOff val="15000"/>
                  </a:schemeClr>
                </a:solidFill>
                <a:cs typeface="Lucida Sans"/>
              </a:endParaRPr>
            </a:p>
          </p:txBody>
        </p:sp>
        <p:sp>
          <p:nvSpPr>
            <p:cNvPr id="31" name="object 9">
              <a:extLst>
                <a:ext uri="{FF2B5EF4-FFF2-40B4-BE49-F238E27FC236}">
                  <a16:creationId xmlns:a16="http://schemas.microsoft.com/office/drawing/2014/main" id="{577B8E03-5309-4745-A94E-A472207E0016}"/>
                </a:ext>
              </a:extLst>
            </p:cNvPr>
            <p:cNvSpPr txBox="1"/>
            <p:nvPr/>
          </p:nvSpPr>
          <p:spPr>
            <a:xfrm>
              <a:off x="1809797"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0)</a:t>
              </a:r>
              <a:endParaRPr dirty="0">
                <a:solidFill>
                  <a:schemeClr val="tx1">
                    <a:lumMod val="85000"/>
                    <a:lumOff val="15000"/>
                  </a:schemeClr>
                </a:solidFill>
              </a:endParaRPr>
            </a:p>
          </p:txBody>
        </p:sp>
        <p:sp>
          <p:nvSpPr>
            <p:cNvPr id="32" name="object 9">
              <a:extLst>
                <a:ext uri="{FF2B5EF4-FFF2-40B4-BE49-F238E27FC236}">
                  <a16:creationId xmlns:a16="http://schemas.microsoft.com/office/drawing/2014/main" id="{F6D2D3A1-5E5E-4BF9-A75F-69679F9AA944}"/>
                </a:ext>
              </a:extLst>
            </p:cNvPr>
            <p:cNvSpPr txBox="1"/>
            <p:nvPr/>
          </p:nvSpPr>
          <p:spPr>
            <a:xfrm>
              <a:off x="4169491"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33" name="Rectangle 32">
              <a:extLst>
                <a:ext uri="{FF2B5EF4-FFF2-40B4-BE49-F238E27FC236}">
                  <a16:creationId xmlns:a16="http://schemas.microsoft.com/office/drawing/2014/main" id="{D6E002E3-DDC7-4E3F-AE46-CBA01951446D}"/>
                </a:ext>
              </a:extLst>
            </p:cNvPr>
            <p:cNvSpPr/>
            <p:nvPr/>
          </p:nvSpPr>
          <p:spPr>
            <a:xfrm>
              <a:off x="457200"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indent="0" fontAlgn="auto">
                <a:lnSpc>
                  <a:spcPts val="1500"/>
                </a:lnSpc>
                <a:spcBef>
                  <a:spcPts val="0"/>
                </a:spcBef>
                <a:spcAft>
                  <a:spcPts val="0"/>
                </a:spcAft>
                <a:buClrTx/>
                <a:buSzTx/>
                <a:buFontTx/>
                <a:buNone/>
                <a:tabLst/>
                <a:defRPr/>
              </a:pPr>
              <a:r>
                <a:rPr lang="en-GB" sz="1400" dirty="0">
                  <a:solidFill>
                    <a:srgbClr val="F08243"/>
                  </a:solidFill>
                  <a:latin typeface="Arial" panose="020B0604020202020204"/>
                </a:rPr>
                <a:t>People who inject drugs</a:t>
              </a:r>
            </a:p>
          </p:txBody>
        </p:sp>
        <p:sp>
          <p:nvSpPr>
            <p:cNvPr id="34" name="object 9">
              <a:extLst>
                <a:ext uri="{FF2B5EF4-FFF2-40B4-BE49-F238E27FC236}">
                  <a16:creationId xmlns:a16="http://schemas.microsoft.com/office/drawing/2014/main" id="{450A20A1-9ADC-4830-A418-9B8C64594CF0}"/>
                </a:ext>
              </a:extLst>
            </p:cNvPr>
            <p:cNvSpPr txBox="1"/>
            <p:nvPr/>
          </p:nvSpPr>
          <p:spPr>
            <a:xfrm>
              <a:off x="3761166" y="5727097"/>
              <a:ext cx="1138949"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Opioid substitution  therapy coverage  (</a:t>
              </a:r>
              <a:r>
                <a:rPr lang="en-US" i="1" dirty="0">
                  <a:solidFill>
                    <a:schemeClr val="tx1">
                      <a:lumMod val="85000"/>
                      <a:lumOff val="15000"/>
                    </a:schemeClr>
                  </a:solidFill>
                </a:rPr>
                <a:t>n</a:t>
              </a:r>
              <a:r>
                <a:rPr lang="en-US" dirty="0">
                  <a:solidFill>
                    <a:schemeClr val="tx1">
                      <a:lumMod val="85000"/>
                      <a:lumOff val="15000"/>
                    </a:schemeClr>
                  </a:solidFill>
                </a:rPr>
                <a:t> = 21)</a:t>
              </a:r>
            </a:p>
          </p:txBody>
        </p:sp>
        <p:sp>
          <p:nvSpPr>
            <p:cNvPr id="35" name="object 9">
              <a:extLst>
                <a:ext uri="{FF2B5EF4-FFF2-40B4-BE49-F238E27FC236}">
                  <a16:creationId xmlns:a16="http://schemas.microsoft.com/office/drawing/2014/main" id="{60635AF7-2BCB-41F4-8351-3B45AC6BD7C4}"/>
                </a:ext>
              </a:extLst>
            </p:cNvPr>
            <p:cNvSpPr txBox="1"/>
            <p:nvPr/>
          </p:nvSpPr>
          <p:spPr>
            <a:xfrm>
              <a:off x="4261959" y="4994707"/>
              <a:ext cx="1059050" cy="423193"/>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Sterile injecting  equipment at last injection (</a:t>
              </a:r>
              <a:r>
                <a:rPr lang="en-US" i="1" dirty="0">
                  <a:solidFill>
                    <a:schemeClr val="tx1">
                      <a:lumMod val="85000"/>
                      <a:lumOff val="15000"/>
                    </a:schemeClr>
                  </a:solidFill>
                </a:rPr>
                <a:t>n</a:t>
              </a:r>
              <a:r>
                <a:rPr lang="en-US" dirty="0">
                  <a:solidFill>
                    <a:schemeClr val="tx1">
                      <a:lumMod val="85000"/>
                      <a:lumOff val="15000"/>
                    </a:schemeClr>
                  </a:solidFill>
                </a:rPr>
                <a:t> = 7)</a:t>
              </a:r>
            </a:p>
          </p:txBody>
        </p:sp>
        <p:sp>
          <p:nvSpPr>
            <p:cNvPr id="36" name="Rectangle 35">
              <a:extLst>
                <a:ext uri="{FF2B5EF4-FFF2-40B4-BE49-F238E27FC236}">
                  <a16:creationId xmlns:a16="http://schemas.microsoft.com/office/drawing/2014/main" id="{0D512E09-1A5B-4A43-9085-4817F1BF0300}"/>
                </a:ext>
              </a:extLst>
            </p:cNvPr>
            <p:cNvSpPr/>
            <p:nvPr/>
          </p:nvSpPr>
          <p:spPr>
            <a:xfrm>
              <a:off x="5588949" y="2194560"/>
              <a:ext cx="5029200" cy="18288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Gay men and other</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men who have sex</a:t>
              </a:r>
            </a:p>
            <a:p>
              <a:pPr marL="0" marR="0" lvl="0" indent="0"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08243"/>
                  </a:solidFill>
                  <a:effectLst/>
                  <a:uLnTx/>
                  <a:uFillTx/>
                  <a:latin typeface="Arial" panose="020B0604020202020204"/>
                  <a:ea typeface="+mn-ea"/>
                  <a:cs typeface="+mn-cs"/>
                </a:rPr>
                <a:t>with men</a:t>
              </a:r>
              <a:endParaRPr kumimoji="0" lang="en-GB" sz="1400" b="0" i="0" u="none" strike="noStrike" kern="1200" cap="none" spc="0" normalizeH="0" baseline="0" noProof="0" dirty="0">
                <a:ln>
                  <a:noFill/>
                </a:ln>
                <a:solidFill>
                  <a:srgbClr val="F08243"/>
                </a:solidFill>
                <a:effectLst/>
                <a:uLnTx/>
                <a:uFillTx/>
                <a:latin typeface="Arial" panose="020B0604020202020204"/>
                <a:ea typeface="+mn-ea"/>
                <a:cs typeface="+mn-cs"/>
              </a:endParaRPr>
            </a:p>
          </p:txBody>
        </p:sp>
        <p:sp>
          <p:nvSpPr>
            <p:cNvPr id="37" name="object 9">
              <a:extLst>
                <a:ext uri="{FF2B5EF4-FFF2-40B4-BE49-F238E27FC236}">
                  <a16:creationId xmlns:a16="http://schemas.microsoft.com/office/drawing/2014/main" id="{70C2FC57-D96F-4524-9A35-9FFDEBD59FA4}"/>
                </a:ext>
              </a:extLst>
            </p:cNvPr>
            <p:cNvSpPr txBox="1"/>
            <p:nvPr/>
          </p:nvSpPr>
          <p:spPr>
            <a:xfrm>
              <a:off x="8671277" y="2453535"/>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15)</a:t>
              </a:r>
              <a:endParaRPr sz="1000" dirty="0">
                <a:solidFill>
                  <a:schemeClr val="tx1">
                    <a:lumMod val="85000"/>
                    <a:lumOff val="15000"/>
                  </a:schemeClr>
                </a:solidFill>
                <a:cs typeface="Lucida Sans"/>
              </a:endParaRPr>
            </a:p>
          </p:txBody>
        </p:sp>
        <p:sp>
          <p:nvSpPr>
            <p:cNvPr id="38" name="object 9">
              <a:extLst>
                <a:ext uri="{FF2B5EF4-FFF2-40B4-BE49-F238E27FC236}">
                  <a16:creationId xmlns:a16="http://schemas.microsoft.com/office/drawing/2014/main" id="{80FDE119-DC26-48EE-8466-240AD93E6FC9}"/>
                </a:ext>
              </a:extLst>
            </p:cNvPr>
            <p:cNvSpPr txBox="1"/>
            <p:nvPr/>
          </p:nvSpPr>
          <p:spPr>
            <a:xfrm>
              <a:off x="6941546" y="3144012"/>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39" name="object 9">
              <a:extLst>
                <a:ext uri="{FF2B5EF4-FFF2-40B4-BE49-F238E27FC236}">
                  <a16:creationId xmlns:a16="http://schemas.microsoft.com/office/drawing/2014/main" id="{872E2A8B-FA11-4520-B62F-3EA0FF4E1929}"/>
                </a:ext>
              </a:extLst>
            </p:cNvPr>
            <p:cNvSpPr txBox="1"/>
            <p:nvPr/>
          </p:nvSpPr>
          <p:spPr>
            <a:xfrm>
              <a:off x="9301240" y="3030774"/>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1)</a:t>
              </a:r>
              <a:endParaRPr dirty="0">
                <a:solidFill>
                  <a:schemeClr val="tx1">
                    <a:lumMod val="85000"/>
                    <a:lumOff val="15000"/>
                  </a:schemeClr>
                </a:solidFill>
              </a:endParaRPr>
            </a:p>
          </p:txBody>
        </p:sp>
        <p:sp>
          <p:nvSpPr>
            <p:cNvPr id="40" name="Rectangle 39">
              <a:extLst>
                <a:ext uri="{FF2B5EF4-FFF2-40B4-BE49-F238E27FC236}">
                  <a16:creationId xmlns:a16="http://schemas.microsoft.com/office/drawing/2014/main" id="{023E4AA9-553E-4474-AA46-6E050D8CCE7F}"/>
                </a:ext>
              </a:extLst>
            </p:cNvPr>
            <p:cNvSpPr/>
            <p:nvPr/>
          </p:nvSpPr>
          <p:spPr>
            <a:xfrm>
              <a:off x="5588949" y="4114800"/>
              <a:ext cx="5029200" cy="210312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ts val="1500"/>
                </a:lnSpc>
                <a:defRPr/>
              </a:pPr>
              <a:r>
                <a:rPr lang="en-GB" sz="1400" dirty="0">
                  <a:solidFill>
                    <a:srgbClr val="F08243"/>
                  </a:solidFill>
                  <a:latin typeface="Arial" panose="020B0604020202020204"/>
                </a:rPr>
                <a:t>Transgender people</a:t>
              </a:r>
            </a:p>
          </p:txBody>
        </p:sp>
        <p:sp>
          <p:nvSpPr>
            <p:cNvPr id="41" name="object 9">
              <a:extLst>
                <a:ext uri="{FF2B5EF4-FFF2-40B4-BE49-F238E27FC236}">
                  <a16:creationId xmlns:a16="http://schemas.microsoft.com/office/drawing/2014/main" id="{ED752325-9880-48A9-B34C-EA827BBE04FA}"/>
                </a:ext>
              </a:extLst>
            </p:cNvPr>
            <p:cNvSpPr txBox="1"/>
            <p:nvPr/>
          </p:nvSpPr>
          <p:spPr>
            <a:xfrm>
              <a:off x="8671277" y="4482832"/>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2)</a:t>
              </a:r>
              <a:endParaRPr sz="1000" dirty="0">
                <a:solidFill>
                  <a:schemeClr val="tx1">
                    <a:lumMod val="85000"/>
                    <a:lumOff val="15000"/>
                  </a:schemeClr>
                </a:solidFill>
                <a:cs typeface="Lucida Sans"/>
              </a:endParaRPr>
            </a:p>
          </p:txBody>
        </p:sp>
        <p:sp>
          <p:nvSpPr>
            <p:cNvPr id="42" name="object 9">
              <a:extLst>
                <a:ext uri="{FF2B5EF4-FFF2-40B4-BE49-F238E27FC236}">
                  <a16:creationId xmlns:a16="http://schemas.microsoft.com/office/drawing/2014/main" id="{D34DEEA0-7ADA-4F59-8852-B319BA5393CA}"/>
                </a:ext>
              </a:extLst>
            </p:cNvPr>
            <p:cNvSpPr txBox="1"/>
            <p:nvPr/>
          </p:nvSpPr>
          <p:spPr>
            <a:xfrm>
              <a:off x="6941546" y="5173309"/>
              <a:ext cx="728356" cy="705321"/>
            </a:xfrm>
            <a:prstGeom prst="rect">
              <a:avLst/>
            </a:prstGeom>
          </p:spPr>
          <p:txBody>
            <a:bodyPr vert="horz" wrap="square" lIns="0" tIns="0" rIns="0" bIns="0" rtlCol="0" anchor="ctr">
              <a:spAutoFit/>
            </a:bodyPr>
            <a:lstStyle>
              <a:defPPr>
                <a:defRPr lang="LID4096"/>
              </a:defPPr>
              <a:lvl1pPr marL="12700" algn="ctr">
                <a:defRPr sz="1000">
                  <a:cs typeface="Lucida Sans"/>
                </a:defRPr>
              </a:lvl1pPr>
            </a:lstStyle>
            <a:p>
              <a:pPr>
                <a:lnSpc>
                  <a:spcPts val="1100"/>
                </a:lnSpc>
              </a:pPr>
              <a:r>
                <a:rPr lang="en-US" dirty="0">
                  <a:solidFill>
                    <a:schemeClr val="tx1">
                      <a:lumMod val="85000"/>
                      <a:lumOff val="15000"/>
                    </a:schemeClr>
                  </a:solidFill>
                </a:rPr>
                <a:t>HIV</a:t>
              </a:r>
            </a:p>
            <a:p>
              <a:pPr>
                <a:lnSpc>
                  <a:spcPts val="1100"/>
                </a:lnSpc>
              </a:pPr>
              <a:r>
                <a:rPr lang="en-US" dirty="0">
                  <a:solidFill>
                    <a:schemeClr val="tx1">
                      <a:lumMod val="85000"/>
                      <a:lumOff val="15000"/>
                    </a:schemeClr>
                  </a:solidFill>
                </a:rPr>
                <a:t>prevention</a:t>
              </a:r>
            </a:p>
            <a:p>
              <a:pPr>
                <a:lnSpc>
                  <a:spcPts val="1100"/>
                </a:lnSpc>
              </a:pPr>
              <a:r>
                <a:rPr lang="en-US" dirty="0" err="1">
                  <a:solidFill>
                    <a:schemeClr val="tx1">
                      <a:lumMod val="85000"/>
                      <a:lumOff val="15000"/>
                    </a:schemeClr>
                  </a:solidFill>
                </a:rPr>
                <a:t>programmes</a:t>
              </a:r>
              <a:endParaRPr lang="en-US" dirty="0">
                <a:solidFill>
                  <a:schemeClr val="tx1">
                    <a:lumMod val="85000"/>
                    <a:lumOff val="15000"/>
                  </a:schemeClr>
                </a:solidFill>
              </a:endParaRPr>
            </a:p>
            <a:p>
              <a:pPr>
                <a:lnSpc>
                  <a:spcPts val="1100"/>
                </a:lnSpc>
              </a:pPr>
              <a:r>
                <a:rPr lang="en-US" dirty="0">
                  <a:solidFill>
                    <a:schemeClr val="tx1">
                      <a:lumMod val="85000"/>
                      <a:lumOff val="15000"/>
                    </a:schemeClr>
                  </a:solidFill>
                </a:rPr>
                <a:t>coverage</a:t>
              </a:r>
            </a:p>
            <a:p>
              <a:pPr>
                <a:lnSpc>
                  <a:spcPts val="1100"/>
                </a:lnSpc>
              </a:pPr>
              <a:r>
                <a:rPr lang="en-US" dirty="0">
                  <a:solidFill>
                    <a:schemeClr val="tx1">
                      <a:lumMod val="85000"/>
                      <a:lumOff val="15000"/>
                    </a:schemeClr>
                  </a:solidFill>
                </a:rPr>
                <a:t>(</a:t>
              </a:r>
              <a:r>
                <a:rPr lang="en-US" i="1" dirty="0">
                  <a:solidFill>
                    <a:schemeClr val="tx1">
                      <a:lumMod val="85000"/>
                      <a:lumOff val="15000"/>
                    </a:schemeClr>
                  </a:solidFill>
                </a:rPr>
                <a:t>n</a:t>
              </a:r>
              <a:r>
                <a:rPr lang="en-US" dirty="0">
                  <a:solidFill>
                    <a:schemeClr val="tx1">
                      <a:lumMod val="85000"/>
                      <a:lumOff val="15000"/>
                    </a:schemeClr>
                  </a:solidFill>
                </a:rPr>
                <a:t> = 0)</a:t>
              </a:r>
              <a:endParaRPr dirty="0">
                <a:solidFill>
                  <a:schemeClr val="tx1">
                    <a:lumMod val="85000"/>
                    <a:lumOff val="15000"/>
                  </a:schemeClr>
                </a:solidFill>
              </a:endParaRPr>
            </a:p>
          </p:txBody>
        </p:sp>
        <p:sp>
          <p:nvSpPr>
            <p:cNvPr id="43" name="object 9">
              <a:extLst>
                <a:ext uri="{FF2B5EF4-FFF2-40B4-BE49-F238E27FC236}">
                  <a16:creationId xmlns:a16="http://schemas.microsoft.com/office/drawing/2014/main" id="{CBEAEB73-1EDD-4ACB-8BF3-D72AF91EB857}"/>
                </a:ext>
              </a:extLst>
            </p:cNvPr>
            <p:cNvSpPr txBox="1"/>
            <p:nvPr/>
          </p:nvSpPr>
          <p:spPr>
            <a:xfrm>
              <a:off x="9301240" y="5060071"/>
              <a:ext cx="847091" cy="846386"/>
            </a:xfrm>
            <a:prstGeom prst="rect">
              <a:avLst/>
            </a:prstGeom>
          </p:spPr>
          <p:txBody>
            <a:bodyPr vert="horz" wrap="square" lIns="0" tIns="0" rIns="0" bIns="0" rtlCol="0" anchor="ctr">
              <a:spAutoFit/>
            </a:bodyPr>
            <a:lstStyle>
              <a:defPPr>
                <a:defRPr lang="LID4096"/>
              </a:defPPr>
              <a:lvl1pPr marL="12700">
                <a:defRPr sz="1000">
                  <a:cs typeface="Lucida Sans"/>
                </a:defRPr>
              </a:lvl1pPr>
            </a:lstStyle>
            <a:p>
              <a:pPr algn="ctr">
                <a:lnSpc>
                  <a:spcPts val="1100"/>
                </a:lnSpc>
              </a:pPr>
              <a:r>
                <a:rPr lang="en-US" dirty="0">
                  <a:solidFill>
                    <a:schemeClr val="tx1">
                      <a:lumMod val="85000"/>
                      <a:lumOff val="15000"/>
                    </a:schemeClr>
                  </a:solidFill>
                </a:rPr>
                <a:t>Sexually</a:t>
              </a:r>
            </a:p>
            <a:p>
              <a:pPr algn="ctr">
                <a:lnSpc>
                  <a:spcPts val="1100"/>
                </a:lnSpc>
              </a:pPr>
              <a:r>
                <a:rPr lang="en-US" dirty="0">
                  <a:solidFill>
                    <a:schemeClr val="tx1">
                      <a:lumMod val="85000"/>
                      <a:lumOff val="15000"/>
                    </a:schemeClr>
                  </a:solidFill>
                </a:rPr>
                <a:t>transmitted</a:t>
              </a:r>
            </a:p>
            <a:p>
              <a:pPr algn="ctr">
                <a:lnSpc>
                  <a:spcPts val="1100"/>
                </a:lnSpc>
              </a:pPr>
              <a:r>
                <a:rPr lang="en-US" dirty="0">
                  <a:solidFill>
                    <a:schemeClr val="tx1">
                      <a:lumMod val="85000"/>
                      <a:lumOff val="15000"/>
                    </a:schemeClr>
                  </a:solidFill>
                </a:rPr>
                <a:t>infections</a:t>
              </a:r>
            </a:p>
            <a:p>
              <a:pPr algn="ctr">
                <a:lnSpc>
                  <a:spcPts val="1100"/>
                </a:lnSpc>
              </a:pPr>
              <a:r>
                <a:rPr lang="en-US" dirty="0">
                  <a:solidFill>
                    <a:schemeClr val="tx1">
                      <a:lumMod val="85000"/>
                      <a:lumOff val="15000"/>
                    </a:schemeClr>
                  </a:solidFill>
                </a:rPr>
                <a:t>screening in</a:t>
              </a:r>
            </a:p>
            <a:p>
              <a:pPr algn="ctr">
                <a:lnSpc>
                  <a:spcPts val="1100"/>
                </a:lnSpc>
              </a:pPr>
              <a:r>
                <a:rPr lang="en-US" dirty="0">
                  <a:solidFill>
                    <a:schemeClr val="tx1">
                      <a:lumMod val="85000"/>
                      <a:lumOff val="15000"/>
                    </a:schemeClr>
                  </a:solidFill>
                </a:rPr>
                <a:t>the past three</a:t>
              </a:r>
            </a:p>
            <a:p>
              <a:pPr algn="ctr">
                <a:lnSpc>
                  <a:spcPts val="1100"/>
                </a:lnSpc>
              </a:pPr>
              <a:r>
                <a:rPr lang="en-US" dirty="0">
                  <a:solidFill>
                    <a:schemeClr val="tx1">
                      <a:lumMod val="85000"/>
                      <a:lumOff val="15000"/>
                    </a:schemeClr>
                  </a:solidFill>
                </a:rPr>
                <a:t>months (</a:t>
              </a:r>
              <a:r>
                <a:rPr lang="en-US" i="1" dirty="0">
                  <a:solidFill>
                    <a:schemeClr val="tx1">
                      <a:lumMod val="85000"/>
                      <a:lumOff val="15000"/>
                    </a:schemeClr>
                  </a:solidFill>
                </a:rPr>
                <a:t>n</a:t>
              </a:r>
              <a:r>
                <a:rPr lang="en-US" dirty="0">
                  <a:solidFill>
                    <a:schemeClr val="tx1">
                      <a:lumMod val="85000"/>
                      <a:lumOff val="15000"/>
                    </a:schemeClr>
                  </a:solidFill>
                </a:rPr>
                <a:t> = 0)</a:t>
              </a:r>
              <a:endParaRPr dirty="0">
                <a:solidFill>
                  <a:schemeClr val="tx1">
                    <a:lumMod val="85000"/>
                    <a:lumOff val="15000"/>
                  </a:schemeClr>
                </a:solidFill>
              </a:endParaRPr>
            </a:p>
          </p:txBody>
        </p:sp>
        <p:sp>
          <p:nvSpPr>
            <p:cNvPr id="44" name="object 9">
              <a:extLst>
                <a:ext uri="{FF2B5EF4-FFF2-40B4-BE49-F238E27FC236}">
                  <a16:creationId xmlns:a16="http://schemas.microsoft.com/office/drawing/2014/main" id="{F7B692DC-B546-4E21-8E6D-9C8BAF5103E0}"/>
                </a:ext>
              </a:extLst>
            </p:cNvPr>
            <p:cNvSpPr txBox="1"/>
            <p:nvPr/>
          </p:nvSpPr>
          <p:spPr>
            <a:xfrm>
              <a:off x="1550245" y="4862188"/>
              <a:ext cx="728356" cy="705321"/>
            </a:xfrm>
            <a:prstGeom prst="rect">
              <a:avLst/>
            </a:prstGeom>
          </p:spPr>
          <p:txBody>
            <a:bodyPr vert="horz" wrap="square" lIns="0" tIns="0" rIns="0" bIns="0" rtlCol="0" anchor="ctr">
              <a:spAutoFit/>
            </a:bodyPr>
            <a:lstStyle>
              <a:defPPr>
                <a:defRPr lang="LID4096"/>
              </a:defPPr>
              <a:lvl1pPr marL="12700" algn="ctr">
                <a:lnSpc>
                  <a:spcPts val="1100"/>
                </a:lnSpc>
                <a:defRPr sz="1000">
                  <a:solidFill>
                    <a:schemeClr val="tx1">
                      <a:lumMod val="85000"/>
                      <a:lumOff val="15000"/>
                    </a:schemeClr>
                  </a:solidFill>
                  <a:cs typeface="Lucida Sans"/>
                </a:defRPr>
              </a:lvl1pPr>
            </a:lstStyle>
            <a:p>
              <a:r>
                <a:rPr lang="en-US" dirty="0"/>
                <a:t>HIV</a:t>
              </a:r>
            </a:p>
            <a:p>
              <a:r>
                <a:rPr lang="en-US" dirty="0"/>
                <a:t>prevention</a:t>
              </a:r>
            </a:p>
            <a:p>
              <a:r>
                <a:rPr lang="en-US" dirty="0" err="1"/>
                <a:t>programmes</a:t>
              </a:r>
              <a:endParaRPr lang="en-US" dirty="0"/>
            </a:p>
            <a:p>
              <a:r>
                <a:rPr lang="en-US" dirty="0"/>
                <a:t>coverage</a:t>
              </a:r>
            </a:p>
            <a:p>
              <a:r>
                <a:rPr lang="en-US" dirty="0"/>
                <a:t>(</a:t>
              </a:r>
              <a:r>
                <a:rPr lang="en-US" i="1" dirty="0"/>
                <a:t>n</a:t>
              </a:r>
              <a:r>
                <a:rPr lang="en-US" dirty="0"/>
                <a:t> = 1)</a:t>
              </a:r>
              <a:endParaRPr dirty="0"/>
            </a:p>
          </p:txBody>
        </p:sp>
        <p:sp>
          <p:nvSpPr>
            <p:cNvPr id="45" name="object 9">
              <a:extLst>
                <a:ext uri="{FF2B5EF4-FFF2-40B4-BE49-F238E27FC236}">
                  <a16:creationId xmlns:a16="http://schemas.microsoft.com/office/drawing/2014/main" id="{9D8F8482-5CA9-4C57-B795-4E936187CF96}"/>
                </a:ext>
              </a:extLst>
            </p:cNvPr>
            <p:cNvSpPr txBox="1"/>
            <p:nvPr/>
          </p:nvSpPr>
          <p:spPr>
            <a:xfrm>
              <a:off x="3624188" y="4257318"/>
              <a:ext cx="1393587" cy="282129"/>
            </a:xfrm>
            <a:prstGeom prst="rect">
              <a:avLst/>
            </a:prstGeom>
          </p:spPr>
          <p:txBody>
            <a:bodyPr vert="horz" wrap="square" lIns="0" tIns="0" rIns="0" bIns="0" rtlCol="0" anchor="ctr">
              <a:spAutoFit/>
            </a:bodyPr>
            <a:lstStyle/>
            <a:p>
              <a:pPr marL="12700">
                <a:lnSpc>
                  <a:spcPts val="1100"/>
                </a:lnSpc>
              </a:pPr>
              <a:r>
                <a:rPr lang="en-US" sz="1000" dirty="0">
                  <a:solidFill>
                    <a:schemeClr val="tx1">
                      <a:lumMod val="85000"/>
                      <a:lumOff val="15000"/>
                    </a:schemeClr>
                  </a:solidFill>
                  <a:cs typeface="Lucida Sans"/>
                </a:rPr>
                <a:t>Condom use at last</a:t>
              </a:r>
            </a:p>
            <a:p>
              <a:pPr marL="12700">
                <a:lnSpc>
                  <a:spcPts val="1100"/>
                </a:lnSpc>
              </a:pPr>
              <a:r>
                <a:rPr lang="en-US" sz="1000" dirty="0">
                  <a:solidFill>
                    <a:schemeClr val="tx1">
                      <a:lumMod val="85000"/>
                      <a:lumOff val="15000"/>
                    </a:schemeClr>
                  </a:solidFill>
                  <a:cs typeface="Lucida Sans"/>
                </a:rPr>
                <a:t>high-risk sex (</a:t>
              </a:r>
              <a:r>
                <a:rPr lang="en-US" sz="1000" i="1" dirty="0">
                  <a:solidFill>
                    <a:schemeClr val="tx1">
                      <a:lumMod val="85000"/>
                      <a:lumOff val="15000"/>
                    </a:schemeClr>
                  </a:solidFill>
                  <a:cs typeface="Lucida Sans"/>
                </a:rPr>
                <a:t>n</a:t>
              </a:r>
              <a:r>
                <a:rPr lang="en-US" sz="1000" dirty="0">
                  <a:solidFill>
                    <a:schemeClr val="tx1">
                      <a:lumMod val="85000"/>
                      <a:lumOff val="15000"/>
                    </a:schemeClr>
                  </a:solidFill>
                  <a:cs typeface="Lucida Sans"/>
                </a:rPr>
                <a:t> = 10)</a:t>
              </a:r>
              <a:endParaRPr sz="1000" dirty="0">
                <a:solidFill>
                  <a:schemeClr val="tx1">
                    <a:lumMod val="85000"/>
                    <a:lumOff val="15000"/>
                  </a:schemeClr>
                </a:solidFill>
                <a:cs typeface="Lucida Sans"/>
              </a:endParaRPr>
            </a:p>
          </p:txBody>
        </p:sp>
        <p:cxnSp>
          <p:nvCxnSpPr>
            <p:cNvPr id="50" name="Straight Connector 49">
              <a:extLst>
                <a:ext uri="{FF2B5EF4-FFF2-40B4-BE49-F238E27FC236}">
                  <a16:creationId xmlns:a16="http://schemas.microsoft.com/office/drawing/2014/main" id="{87150BFB-42A4-40BA-A102-2A0CF24C4825}"/>
                </a:ext>
              </a:extLst>
            </p:cNvPr>
            <p:cNvCxnSpPr/>
            <p:nvPr/>
          </p:nvCxnSpPr>
          <p:spPr>
            <a:xfrm>
              <a:off x="3299793" y="4121166"/>
              <a:ext cx="0" cy="210312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545AAF40-6B04-446F-8278-C29AE44DBD0A}"/>
                </a:ext>
              </a:extLst>
            </p:cNvPr>
            <p:cNvGrpSpPr/>
            <p:nvPr/>
          </p:nvGrpSpPr>
          <p:grpSpPr>
            <a:xfrm>
              <a:off x="10881360" y="3858768"/>
              <a:ext cx="793211" cy="166777"/>
              <a:chOff x="10804509" y="3840189"/>
              <a:chExt cx="793211" cy="166777"/>
            </a:xfrm>
          </p:grpSpPr>
          <p:sp>
            <p:nvSpPr>
              <p:cNvPr id="53" name="TextBox 52">
                <a:extLst>
                  <a:ext uri="{FF2B5EF4-FFF2-40B4-BE49-F238E27FC236}">
                    <a16:creationId xmlns:a16="http://schemas.microsoft.com/office/drawing/2014/main" id="{C0273335-7370-4905-8C8B-2B6AAF8ED8AD}"/>
                  </a:ext>
                </a:extLst>
              </p:cNvPr>
              <p:cNvSpPr txBox="1"/>
              <p:nvPr/>
            </p:nvSpPr>
            <p:spPr>
              <a:xfrm>
                <a:off x="11148879" y="3840189"/>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1D831ABA-C188-4AD6-A6A8-A0584D29EF02}"/>
                  </a:ext>
                </a:extLst>
              </p:cNvPr>
              <p:cNvCxnSpPr/>
              <p:nvPr/>
            </p:nvCxnSpPr>
            <p:spPr>
              <a:xfrm>
                <a:off x="10804509" y="3920453"/>
                <a:ext cx="274320" cy="0"/>
              </a:xfrm>
              <a:prstGeom prst="line">
                <a:avLst/>
              </a:prstGeom>
              <a:ln w="25400">
                <a:solidFill>
                  <a:srgbClr val="0077B8"/>
                </a:solidFill>
              </a:ln>
            </p:spPr>
          </p:cxnSp>
        </p:grpSp>
        <p:grpSp>
          <p:nvGrpSpPr>
            <p:cNvPr id="56" name="Group 55">
              <a:extLst>
                <a:ext uri="{FF2B5EF4-FFF2-40B4-BE49-F238E27FC236}">
                  <a16:creationId xmlns:a16="http://schemas.microsoft.com/office/drawing/2014/main" id="{DF6EC963-60E9-4F5A-82C8-888F59A0121C}"/>
                </a:ext>
              </a:extLst>
            </p:cNvPr>
            <p:cNvGrpSpPr/>
            <p:nvPr/>
          </p:nvGrpSpPr>
          <p:grpSpPr>
            <a:xfrm>
              <a:off x="10881360" y="4114800"/>
              <a:ext cx="755978" cy="166777"/>
              <a:chOff x="2897305" y="5768066"/>
              <a:chExt cx="755978" cy="166777"/>
            </a:xfrm>
          </p:grpSpPr>
          <p:sp>
            <p:nvSpPr>
              <p:cNvPr id="58" name="TextBox 57">
                <a:extLst>
                  <a:ext uri="{FF2B5EF4-FFF2-40B4-BE49-F238E27FC236}">
                    <a16:creationId xmlns:a16="http://schemas.microsoft.com/office/drawing/2014/main" id="{3DDFE5E3-D206-4236-A0D9-3C78A0491B8E}"/>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ED212B15-D345-41DF-8D91-65804670443C}"/>
                  </a:ext>
                </a:extLst>
              </p:cNvPr>
              <p:cNvCxnSpPr/>
              <p:nvPr/>
            </p:nvCxnSpPr>
            <p:spPr>
              <a:xfrm>
                <a:off x="2897305" y="5848330"/>
                <a:ext cx="274320" cy="0"/>
              </a:xfrm>
              <a:prstGeom prst="line">
                <a:avLst/>
              </a:prstGeom>
              <a:ln w="31750" cap="rnd">
                <a:solidFill>
                  <a:srgbClr val="F59C06"/>
                </a:solidFill>
                <a:prstDash val="sysDot"/>
              </a:ln>
            </p:spPr>
          </p:cxnSp>
        </p:grpSp>
        <p:grpSp>
          <p:nvGrpSpPr>
            <p:cNvPr id="76" name="Group 75">
              <a:extLst>
                <a:ext uri="{FF2B5EF4-FFF2-40B4-BE49-F238E27FC236}">
                  <a16:creationId xmlns:a16="http://schemas.microsoft.com/office/drawing/2014/main" id="{D83407D1-95E3-4378-9C7F-AEA52E3335E4}"/>
                </a:ext>
              </a:extLst>
            </p:cNvPr>
            <p:cNvGrpSpPr/>
            <p:nvPr/>
          </p:nvGrpSpPr>
          <p:grpSpPr>
            <a:xfrm>
              <a:off x="2502664" y="2404872"/>
              <a:ext cx="1590890" cy="1438434"/>
              <a:chOff x="2502664" y="2382697"/>
              <a:chExt cx="1590890" cy="1438434"/>
            </a:xfrm>
          </p:grpSpPr>
          <p:pic>
            <p:nvPicPr>
              <p:cNvPr id="60" name="object 43">
                <a:extLst>
                  <a:ext uri="{FF2B5EF4-FFF2-40B4-BE49-F238E27FC236}">
                    <a16:creationId xmlns:a16="http://schemas.microsoft.com/office/drawing/2014/main" id="{16E3FB3B-6C86-4FA6-A2AA-2FFF0B7B058B}"/>
                  </a:ext>
                </a:extLst>
              </p:cNvPr>
              <p:cNvPicPr/>
              <p:nvPr/>
            </p:nvPicPr>
            <p:blipFill>
              <a:blip r:embed="rId2" cstate="print"/>
              <a:stretch>
                <a:fillRect/>
              </a:stretch>
            </p:blipFill>
            <p:spPr>
              <a:xfrm>
                <a:off x="2502664" y="2436882"/>
                <a:ext cx="1590890" cy="1384249"/>
              </a:xfrm>
              <a:prstGeom prst="rect">
                <a:avLst/>
              </a:prstGeom>
            </p:spPr>
          </p:pic>
          <p:sp>
            <p:nvSpPr>
              <p:cNvPr id="61" name="object 44">
                <a:extLst>
                  <a:ext uri="{FF2B5EF4-FFF2-40B4-BE49-F238E27FC236}">
                    <a16:creationId xmlns:a16="http://schemas.microsoft.com/office/drawing/2014/main" id="{76731F40-7DDD-4729-B0CE-DC8232FAA19A}"/>
                  </a:ext>
                </a:extLst>
              </p:cNvPr>
              <p:cNvSpPr txBox="1"/>
              <p:nvPr/>
            </p:nvSpPr>
            <p:spPr>
              <a:xfrm>
                <a:off x="3054745" y="2382697"/>
                <a:ext cx="18585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2" name="object 63">
                <a:extLst>
                  <a:ext uri="{FF2B5EF4-FFF2-40B4-BE49-F238E27FC236}">
                    <a16:creationId xmlns:a16="http://schemas.microsoft.com/office/drawing/2014/main" id="{E57C40A9-D6CD-48F0-A71B-4CBD2567E791}"/>
                  </a:ext>
                </a:extLst>
              </p:cNvPr>
              <p:cNvSpPr txBox="1"/>
              <p:nvPr/>
            </p:nvSpPr>
            <p:spPr>
              <a:xfrm>
                <a:off x="3157906" y="3227247"/>
                <a:ext cx="8309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grpSp>
          <p:nvGrpSpPr>
            <p:cNvPr id="77" name="Group 76">
              <a:extLst>
                <a:ext uri="{FF2B5EF4-FFF2-40B4-BE49-F238E27FC236}">
                  <a16:creationId xmlns:a16="http://schemas.microsoft.com/office/drawing/2014/main" id="{80706552-47F2-400A-A90E-51ECD7382AA8}"/>
                </a:ext>
              </a:extLst>
            </p:cNvPr>
            <p:cNvGrpSpPr/>
            <p:nvPr/>
          </p:nvGrpSpPr>
          <p:grpSpPr>
            <a:xfrm>
              <a:off x="7635240" y="2404872"/>
              <a:ext cx="1590890" cy="1452452"/>
              <a:chOff x="7612621" y="2396881"/>
              <a:chExt cx="1590890" cy="1452452"/>
            </a:xfrm>
          </p:grpSpPr>
          <p:pic>
            <p:nvPicPr>
              <p:cNvPr id="63" name="object 45">
                <a:extLst>
                  <a:ext uri="{FF2B5EF4-FFF2-40B4-BE49-F238E27FC236}">
                    <a16:creationId xmlns:a16="http://schemas.microsoft.com/office/drawing/2014/main" id="{9E6CC27F-464E-4FFA-A25F-FDD559B46E69}"/>
                  </a:ext>
                </a:extLst>
              </p:cNvPr>
              <p:cNvPicPr/>
              <p:nvPr/>
            </p:nvPicPr>
            <p:blipFill>
              <a:blip r:embed="rId3" cstate="print"/>
              <a:stretch>
                <a:fillRect/>
              </a:stretch>
            </p:blipFill>
            <p:spPr>
              <a:xfrm>
                <a:off x="7612621" y="2465097"/>
                <a:ext cx="1590890" cy="1384236"/>
              </a:xfrm>
              <a:prstGeom prst="rect">
                <a:avLst/>
              </a:prstGeom>
            </p:spPr>
          </p:pic>
          <p:sp>
            <p:nvSpPr>
              <p:cNvPr id="64" name="object 46">
                <a:extLst>
                  <a:ext uri="{FF2B5EF4-FFF2-40B4-BE49-F238E27FC236}">
                    <a16:creationId xmlns:a16="http://schemas.microsoft.com/office/drawing/2014/main" id="{988F431C-4D01-44AA-90DC-985D47328D68}"/>
                  </a:ext>
                </a:extLst>
              </p:cNvPr>
              <p:cNvSpPr txBox="1"/>
              <p:nvPr/>
            </p:nvSpPr>
            <p:spPr>
              <a:xfrm>
                <a:off x="8186966" y="2396881"/>
                <a:ext cx="18585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5" name="object 64">
                <a:extLst>
                  <a:ext uri="{FF2B5EF4-FFF2-40B4-BE49-F238E27FC236}">
                    <a16:creationId xmlns:a16="http://schemas.microsoft.com/office/drawing/2014/main" id="{9E4665A3-42B3-4A06-A53A-7F986AFDD388}"/>
                  </a:ext>
                </a:extLst>
              </p:cNvPr>
              <p:cNvSpPr txBox="1"/>
              <p:nvPr/>
            </p:nvSpPr>
            <p:spPr>
              <a:xfrm>
                <a:off x="8290094" y="3241431"/>
                <a:ext cx="8309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pic>
          <p:nvPicPr>
            <p:cNvPr id="66" name="object 49">
              <a:extLst>
                <a:ext uri="{FF2B5EF4-FFF2-40B4-BE49-F238E27FC236}">
                  <a16:creationId xmlns:a16="http://schemas.microsoft.com/office/drawing/2014/main" id="{1F1A7F87-A3FB-4154-8C76-27F68BAA8F4E}"/>
                </a:ext>
              </a:extLst>
            </p:cNvPr>
            <p:cNvPicPr/>
            <p:nvPr/>
          </p:nvPicPr>
          <p:blipFill>
            <a:blip r:embed="rId4" cstate="print"/>
            <a:stretch>
              <a:fillRect/>
            </a:stretch>
          </p:blipFill>
          <p:spPr>
            <a:xfrm>
              <a:off x="2383021" y="4304503"/>
              <a:ext cx="1836552" cy="1836546"/>
            </a:xfrm>
            <a:prstGeom prst="rect">
              <a:avLst/>
            </a:prstGeom>
          </p:spPr>
        </p:pic>
        <p:sp>
          <p:nvSpPr>
            <p:cNvPr id="67" name="object 50">
              <a:extLst>
                <a:ext uri="{FF2B5EF4-FFF2-40B4-BE49-F238E27FC236}">
                  <a16:creationId xmlns:a16="http://schemas.microsoft.com/office/drawing/2014/main" id="{C58CA168-6E1D-4D35-B11E-DA9023C194AF}"/>
                </a:ext>
              </a:extLst>
            </p:cNvPr>
            <p:cNvSpPr txBox="1"/>
            <p:nvPr/>
          </p:nvSpPr>
          <p:spPr>
            <a:xfrm>
              <a:off x="3036582" y="4266062"/>
              <a:ext cx="18585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68" name="object 66">
              <a:extLst>
                <a:ext uri="{FF2B5EF4-FFF2-40B4-BE49-F238E27FC236}">
                  <a16:creationId xmlns:a16="http://schemas.microsoft.com/office/drawing/2014/main" id="{9B6F35C1-1FF1-4146-828C-1698C8F9DCB9}"/>
                </a:ext>
              </a:extLst>
            </p:cNvPr>
            <p:cNvSpPr txBox="1"/>
            <p:nvPr/>
          </p:nvSpPr>
          <p:spPr>
            <a:xfrm>
              <a:off x="3139743" y="5062648"/>
              <a:ext cx="83090"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0</a:t>
              </a:r>
            </a:p>
          </p:txBody>
        </p:sp>
        <p:grpSp>
          <p:nvGrpSpPr>
            <p:cNvPr id="78" name="Group 77">
              <a:extLst>
                <a:ext uri="{FF2B5EF4-FFF2-40B4-BE49-F238E27FC236}">
                  <a16:creationId xmlns:a16="http://schemas.microsoft.com/office/drawing/2014/main" id="{DCE44667-F5C4-4A16-87A6-0B505EA1F174}"/>
                </a:ext>
              </a:extLst>
            </p:cNvPr>
            <p:cNvGrpSpPr/>
            <p:nvPr/>
          </p:nvGrpSpPr>
          <p:grpSpPr>
            <a:xfrm>
              <a:off x="7635240" y="4434840"/>
              <a:ext cx="1590890" cy="1413690"/>
              <a:chOff x="7612621" y="4347030"/>
              <a:chExt cx="1590890" cy="1413690"/>
            </a:xfrm>
          </p:grpSpPr>
          <p:pic>
            <p:nvPicPr>
              <p:cNvPr id="70" name="object 47">
                <a:extLst>
                  <a:ext uri="{FF2B5EF4-FFF2-40B4-BE49-F238E27FC236}">
                    <a16:creationId xmlns:a16="http://schemas.microsoft.com/office/drawing/2014/main" id="{03E08163-9B26-4486-B7C1-FB65CDF7D077}"/>
                  </a:ext>
                </a:extLst>
              </p:cNvPr>
              <p:cNvPicPr/>
              <p:nvPr/>
            </p:nvPicPr>
            <p:blipFill>
              <a:blip r:embed="rId5" cstate="print"/>
              <a:stretch>
                <a:fillRect/>
              </a:stretch>
            </p:blipFill>
            <p:spPr>
              <a:xfrm>
                <a:off x="7612621" y="4375048"/>
                <a:ext cx="1590890" cy="1385672"/>
              </a:xfrm>
              <a:prstGeom prst="rect">
                <a:avLst/>
              </a:prstGeom>
            </p:spPr>
          </p:pic>
          <p:sp>
            <p:nvSpPr>
              <p:cNvPr id="71" name="object 48">
                <a:extLst>
                  <a:ext uri="{FF2B5EF4-FFF2-40B4-BE49-F238E27FC236}">
                    <a16:creationId xmlns:a16="http://schemas.microsoft.com/office/drawing/2014/main" id="{531BF13D-82F7-4FF3-8B5F-6C40D49C8788}"/>
                  </a:ext>
                </a:extLst>
              </p:cNvPr>
              <p:cNvSpPr txBox="1"/>
              <p:nvPr/>
            </p:nvSpPr>
            <p:spPr>
              <a:xfrm>
                <a:off x="8154736" y="4347030"/>
                <a:ext cx="185859" cy="139782"/>
              </a:xfrm>
              <a:prstGeom prst="rect">
                <a:avLst/>
              </a:prstGeom>
            </p:spPr>
            <p:txBody>
              <a:bodyPr vert="horz" wrap="square" lIns="0" tIns="16510" rIns="0" bIns="0" rtlCol="0">
                <a:spAutoFit/>
              </a:bodyPr>
              <a:lstStyle>
                <a:defPPr>
                  <a:defRPr lang="LID4096"/>
                </a:defPPr>
                <a:lvl1pPr marL="12700" algn="r">
                  <a:lnSpc>
                    <a:spcPct val="100000"/>
                  </a:lnSpc>
                  <a:spcBef>
                    <a:spcPts val="130"/>
                  </a:spcBef>
                  <a:defRPr sz="800" b="1" spc="-20">
                    <a:solidFill>
                      <a:schemeClr val="tx1">
                        <a:lumMod val="85000"/>
                        <a:lumOff val="15000"/>
                      </a:schemeClr>
                    </a:solidFill>
                    <a:cs typeface="Trebuchet MS"/>
                  </a:defRPr>
                </a:lvl1pPr>
              </a:lstStyle>
              <a:p>
                <a:r>
                  <a:rPr dirty="0"/>
                  <a:t>100</a:t>
                </a:r>
              </a:p>
            </p:txBody>
          </p:sp>
          <p:sp>
            <p:nvSpPr>
              <p:cNvPr id="72" name="object 65">
                <a:extLst>
                  <a:ext uri="{FF2B5EF4-FFF2-40B4-BE49-F238E27FC236}">
                    <a16:creationId xmlns:a16="http://schemas.microsoft.com/office/drawing/2014/main" id="{C412513F-1E74-4CCD-88DA-656B0F6E51A9}"/>
                  </a:ext>
                </a:extLst>
              </p:cNvPr>
              <p:cNvSpPr txBox="1"/>
              <p:nvPr/>
            </p:nvSpPr>
            <p:spPr>
              <a:xfrm>
                <a:off x="8290090" y="5169782"/>
                <a:ext cx="83090" cy="139782"/>
              </a:xfrm>
              <a:prstGeom prst="rect">
                <a:avLst/>
              </a:prstGeom>
            </p:spPr>
            <p:txBody>
              <a:bodyPr vert="horz" wrap="square" lIns="0" tIns="16510" rIns="0" bIns="0" rtlCol="0">
                <a:spAutoFit/>
              </a:bodyPr>
              <a:lstStyle/>
              <a:p>
                <a:pPr marL="12700">
                  <a:lnSpc>
                    <a:spcPct val="100000"/>
                  </a:lnSpc>
                  <a:spcBef>
                    <a:spcPts val="130"/>
                  </a:spcBef>
                </a:pPr>
                <a:r>
                  <a:rPr sz="800" b="1" spc="-20" dirty="0">
                    <a:solidFill>
                      <a:schemeClr val="tx1">
                        <a:lumMod val="85000"/>
                        <a:lumOff val="15000"/>
                      </a:schemeClr>
                    </a:solidFill>
                  </a:rPr>
                  <a:t>0</a:t>
                </a:r>
              </a:p>
            </p:txBody>
          </p:sp>
        </p:grpSp>
      </p:grpSp>
    </p:spTree>
    <p:extLst>
      <p:ext uri="{BB962C8B-B14F-4D97-AF65-F5344CB8AC3E}">
        <p14:creationId xmlns:p14="http://schemas.microsoft.com/office/powerpoint/2010/main" val="167708075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Gap to achieve the combination prevention targets among key populations, by intervention, </a:t>
            </a:r>
          </a:p>
          <a:p>
            <a:pPr>
              <a:lnSpc>
                <a:spcPct val="100000"/>
              </a:lnSpc>
              <a:spcBef>
                <a:spcPts val="0"/>
              </a:spcBef>
            </a:pPr>
            <a:r>
              <a:rPr lang="en-US" dirty="0"/>
              <a:t>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DF46CF06-D3CB-460C-9F1F-95DAB72DE7B5}"/>
              </a:ext>
            </a:extLst>
          </p:cNvPr>
          <p:cNvGrpSpPr/>
          <p:nvPr/>
        </p:nvGrpSpPr>
        <p:grpSpPr>
          <a:xfrm>
            <a:off x="457198" y="2286000"/>
            <a:ext cx="10166248" cy="4296508"/>
            <a:chOff x="457198" y="2286000"/>
            <a:chExt cx="10166248" cy="4296508"/>
          </a:xfrm>
        </p:grpSpPr>
        <p:sp>
          <p:nvSpPr>
            <p:cNvPr id="205" name="TextBox 204">
              <a:extLst>
                <a:ext uri="{FF2B5EF4-FFF2-40B4-BE49-F238E27FC236}">
                  <a16:creationId xmlns:a16="http://schemas.microsoft.com/office/drawing/2014/main" id="{E9E382CF-63D1-4BE0-A17B-96B679D3E427}"/>
                </a:ext>
              </a:extLst>
            </p:cNvPr>
            <p:cNvSpPr txBox="1"/>
            <p:nvPr/>
          </p:nvSpPr>
          <p:spPr>
            <a:xfrm>
              <a:off x="7635240" y="3304688"/>
              <a:ext cx="2988206" cy="3277820"/>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Aft>
                  <a:spcPts val="0"/>
                </a:spcAft>
                <a:buClrTx/>
                <a:buSzTx/>
                <a:buFontTx/>
                <a:buNone/>
                <a:tabLst/>
                <a:defRPr/>
              </a:pPr>
              <a:r>
                <a:rPr kumimoji="0" lang="en-US" sz="900" b="0" i="0" u="none" strike="noStrike" kern="1200" cap="none" spc="0" normalizeH="0" baseline="0" noProof="0" dirty="0">
                  <a:ln>
                    <a:noFill/>
                  </a:ln>
                  <a:effectLst/>
                  <a:uLnTx/>
                  <a:uFillTx/>
                  <a:latin typeface="Arial" panose="020B0604020202020204"/>
                  <a:ea typeface="+mn-ea"/>
                  <a:cs typeface="+mn-cs"/>
                </a:rPr>
                <a:t>Note:</a:t>
              </a: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“HIV prevention </a:t>
              </a:r>
              <a:r>
                <a:rPr kumimoji="0" lang="en-US" sz="900" b="0" i="0" u="none" strike="noStrike" kern="1200" cap="none" spc="0" normalizeH="0" baseline="0" noProof="0" dirty="0" err="1">
                  <a:ln>
                    <a:noFill/>
                  </a:ln>
                  <a:solidFill>
                    <a:schemeClr val="tx1">
                      <a:lumMod val="65000"/>
                      <a:lumOff val="35000"/>
                    </a:schemeClr>
                  </a:solidFill>
                  <a:effectLst/>
                  <a:uLnTx/>
                  <a:uFillTx/>
                  <a:latin typeface="Arial" panose="020B0604020202020204"/>
                  <a:ea typeface="+mn-ea"/>
                  <a:cs typeface="+mn-cs"/>
                </a:rPr>
                <a:t>programmes</a:t>
              </a: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coverage” refers to the key populations that reported receiving at least two prevention services in the past three months. Possible prevention services received include: condoms and lubricant and counselling on condom use and safe sex (all key populations); testing for sexually transmitted infections (sex workers, transgender people and gay men and other men who have sex with men); and sterile injecting equipment (people who inject drugs).</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Condom use at last high-risk sex among gay men and other men who have sex with men, people who inject drugs and transgender people does not take into account those taking pre-exposure prophylaxis (</a:t>
              </a:r>
              <a:r>
                <a:rPr kumimoji="0" lang="en-US" sz="900" b="0" i="0" u="none" strike="noStrike" kern="1200" cap="none" spc="0" normalizeH="0" baseline="0" noProof="0" dirty="0" err="1">
                  <a:ln>
                    <a:noFill/>
                  </a:ln>
                  <a:solidFill>
                    <a:schemeClr val="tx1">
                      <a:lumMod val="65000"/>
                      <a:lumOff val="35000"/>
                    </a:schemeClr>
                  </a:solidFill>
                  <a:effectLst/>
                  <a:uLnTx/>
                  <a:uFillTx/>
                  <a:latin typeface="Arial" panose="020B0604020202020204"/>
                  <a:ea typeface="+mn-ea"/>
                  <a:cs typeface="+mn-cs"/>
                </a:rPr>
                <a:t>PrEP</a:t>
              </a: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and therefore the proportion of protected sex acts can be underestimated.</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The use of sterile injecting equipment the last time a person has injected primarily come from surveys, which are typically conducted in areas that have services available, and thus may not be nationally representative.</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Coverage data on </a:t>
              </a:r>
              <a:r>
                <a:rPr kumimoji="0" lang="en-US" sz="900" b="0" i="0" u="none" strike="noStrike" kern="1200" cap="none" spc="0" normalizeH="0" baseline="0" noProof="0" dirty="0" err="1">
                  <a:ln>
                    <a:noFill/>
                  </a:ln>
                  <a:solidFill>
                    <a:schemeClr val="tx1">
                      <a:lumMod val="65000"/>
                      <a:lumOff val="35000"/>
                    </a:schemeClr>
                  </a:solidFill>
                  <a:effectLst/>
                  <a:uLnTx/>
                  <a:uFillTx/>
                  <a:latin typeface="Arial" panose="020B0604020202020204"/>
                  <a:ea typeface="+mn-ea"/>
                  <a:cs typeface="+mn-cs"/>
                </a:rPr>
                <a:t>PrEP</a:t>
              </a:r>
              <a:r>
                <a:rPr kumimoji="0" lang="en-US" sz="9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use by key populations and antiretroviral treatment use by their partners are not available and therefore are not shown in the figure.</a:t>
              </a:r>
            </a:p>
          </p:txBody>
        </p:sp>
        <p:sp>
          <p:nvSpPr>
            <p:cNvPr id="27" name="TextBox 26">
              <a:extLst>
                <a:ext uri="{FF2B5EF4-FFF2-40B4-BE49-F238E27FC236}">
                  <a16:creationId xmlns:a16="http://schemas.microsoft.com/office/drawing/2014/main" id="{1184DF78-7D7A-4C6E-83AE-07FC082E0EFC}"/>
                </a:ext>
              </a:extLst>
            </p:cNvPr>
            <p:cNvSpPr txBox="1"/>
            <p:nvPr/>
          </p:nvSpPr>
          <p:spPr>
            <a:xfrm>
              <a:off x="457198" y="6400800"/>
              <a:ext cx="4297680" cy="15544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476F9CDB-66DD-411E-9C1F-341F5D30CD33}"/>
                </a:ext>
              </a:extLst>
            </p:cNvPr>
            <p:cNvSpPr txBox="1"/>
            <p:nvPr/>
          </p:nvSpPr>
          <p:spPr>
            <a:xfrm>
              <a:off x="457198" y="2286000"/>
              <a:ext cx="3931920" cy="246221"/>
            </a:xfrm>
            <a:prstGeom prst="rect">
              <a:avLst/>
            </a:prstGeom>
            <a:noFill/>
          </p:spPr>
          <p:txBody>
            <a:bodyPr wrap="square" lIns="0" tIns="0" rIns="0" bIns="0">
              <a:spAutoFit/>
            </a:bodyPr>
            <a:lstStyle/>
            <a:p>
              <a:r>
                <a:rPr lang="en-US" sz="1600" dirty="0"/>
                <a:t>How to read the graphics on slides 24–31</a:t>
              </a:r>
            </a:p>
          </p:txBody>
        </p:sp>
        <p:grpSp>
          <p:nvGrpSpPr>
            <p:cNvPr id="7" name="Group 6">
              <a:extLst>
                <a:ext uri="{FF2B5EF4-FFF2-40B4-BE49-F238E27FC236}">
                  <a16:creationId xmlns:a16="http://schemas.microsoft.com/office/drawing/2014/main" id="{1DF959B7-EE05-4DB6-AEEF-982D63EB8D23}"/>
                </a:ext>
              </a:extLst>
            </p:cNvPr>
            <p:cNvGrpSpPr/>
            <p:nvPr/>
          </p:nvGrpSpPr>
          <p:grpSpPr>
            <a:xfrm>
              <a:off x="822960" y="2834640"/>
              <a:ext cx="5929382" cy="2536900"/>
              <a:chOff x="825600" y="2910893"/>
              <a:chExt cx="5929382" cy="2536900"/>
            </a:xfrm>
          </p:grpSpPr>
          <p:sp>
            <p:nvSpPr>
              <p:cNvPr id="15" name="object 9">
                <a:extLst>
                  <a:ext uri="{FF2B5EF4-FFF2-40B4-BE49-F238E27FC236}">
                    <a16:creationId xmlns:a16="http://schemas.microsoft.com/office/drawing/2014/main" id="{49414BF5-914F-48E9-8907-CD792A9A26CE}"/>
                  </a:ext>
                </a:extLst>
              </p:cNvPr>
              <p:cNvSpPr txBox="1"/>
              <p:nvPr/>
            </p:nvSpPr>
            <p:spPr>
              <a:xfrm>
                <a:off x="3455758" y="2910893"/>
                <a:ext cx="728356" cy="197490"/>
              </a:xfrm>
              <a:prstGeom prst="rect">
                <a:avLst/>
              </a:prstGeom>
            </p:spPr>
            <p:txBody>
              <a:bodyPr vert="horz" wrap="square" lIns="0" tIns="12700" rIns="0" bIns="0" rtlCol="0" anchor="ctr">
                <a:spAutoFit/>
              </a:bodyPr>
              <a:lstStyle/>
              <a:p>
                <a:pPr marL="12700" algn="ctr"/>
                <a:r>
                  <a:rPr sz="1200" dirty="0">
                    <a:cs typeface="Lucida Sans"/>
                  </a:rPr>
                  <a:t>Indicator </a:t>
                </a:r>
                <a:r>
                  <a:rPr lang="en-US" sz="1200" dirty="0">
                    <a:cs typeface="Lucida Sans"/>
                  </a:rPr>
                  <a:t>1</a:t>
                </a:r>
                <a:endParaRPr sz="1200" dirty="0">
                  <a:cs typeface="Lucida Sans"/>
                </a:endParaRPr>
              </a:p>
            </p:txBody>
          </p:sp>
          <p:sp>
            <p:nvSpPr>
              <p:cNvPr id="19" name="object 14">
                <a:extLst>
                  <a:ext uri="{FF2B5EF4-FFF2-40B4-BE49-F238E27FC236}">
                    <a16:creationId xmlns:a16="http://schemas.microsoft.com/office/drawing/2014/main" id="{5FA745AE-9DCB-4220-B14A-746CE30E9ABB}"/>
                  </a:ext>
                </a:extLst>
              </p:cNvPr>
              <p:cNvSpPr txBox="1"/>
              <p:nvPr/>
            </p:nvSpPr>
            <p:spPr>
              <a:xfrm>
                <a:off x="825600" y="4754880"/>
                <a:ext cx="1529601" cy="377026"/>
              </a:xfrm>
              <a:prstGeom prst="rect">
                <a:avLst/>
              </a:prstGeom>
            </p:spPr>
            <p:txBody>
              <a:bodyPr vert="horz" wrap="square" lIns="0" tIns="7620" rIns="0" bIns="0" rtlCol="0">
                <a:spAutoFit/>
              </a:bodyPr>
              <a:lstStyle/>
              <a:p>
                <a:pPr marR="5080" algn="r"/>
                <a:r>
                  <a:rPr sz="1200" b="1" dirty="0">
                    <a:solidFill>
                      <a:srgbClr val="027ABA"/>
                    </a:solidFill>
                    <a:cs typeface="Lucida Sans"/>
                  </a:rPr>
                  <a:t>Gap to achieve the  target for Indicator 2</a:t>
                </a:r>
                <a:endParaRPr sz="1200" dirty="0">
                  <a:cs typeface="Lucida Sans"/>
                </a:endParaRPr>
              </a:p>
            </p:txBody>
          </p:sp>
          <p:grpSp>
            <p:nvGrpSpPr>
              <p:cNvPr id="9" name="object 2">
                <a:extLst>
                  <a:ext uri="{FF2B5EF4-FFF2-40B4-BE49-F238E27FC236}">
                    <a16:creationId xmlns:a16="http://schemas.microsoft.com/office/drawing/2014/main" id="{6CC78CB6-C0E9-49B4-BCB6-DFCF2C8879DC}"/>
                  </a:ext>
                </a:extLst>
              </p:cNvPr>
              <p:cNvGrpSpPr/>
              <p:nvPr/>
            </p:nvGrpSpPr>
            <p:grpSpPr>
              <a:xfrm>
                <a:off x="2602678" y="3356074"/>
                <a:ext cx="2358928" cy="2057400"/>
                <a:chOff x="2191589" y="1911365"/>
                <a:chExt cx="1967230" cy="1715770"/>
              </a:xfrm>
            </p:grpSpPr>
            <p:sp>
              <p:nvSpPr>
                <p:cNvPr id="10" name="object 3">
                  <a:extLst>
                    <a:ext uri="{FF2B5EF4-FFF2-40B4-BE49-F238E27FC236}">
                      <a16:creationId xmlns:a16="http://schemas.microsoft.com/office/drawing/2014/main" id="{61CD417B-A12F-495E-AC19-DDD1FAD6DBD1}"/>
                    </a:ext>
                  </a:extLst>
                </p:cNvPr>
                <p:cNvSpPr/>
                <p:nvPr/>
              </p:nvSpPr>
              <p:spPr>
                <a:xfrm>
                  <a:off x="3184903" y="1931407"/>
                  <a:ext cx="0" cy="1121410"/>
                </a:xfrm>
                <a:custGeom>
                  <a:avLst/>
                  <a:gdLst/>
                  <a:ahLst/>
                  <a:cxnLst/>
                  <a:rect l="l" t="t" r="r" b="b"/>
                  <a:pathLst>
                    <a:path h="1121410">
                      <a:moveTo>
                        <a:pt x="0" y="1121397"/>
                      </a:moveTo>
                      <a:lnTo>
                        <a:pt x="0" y="0"/>
                      </a:lnTo>
                    </a:path>
                  </a:pathLst>
                </a:custGeom>
                <a:ln w="3175">
                  <a:solidFill>
                    <a:srgbClr val="000000"/>
                  </a:solidFill>
                </a:ln>
              </p:spPr>
              <p:txBody>
                <a:bodyPr wrap="square" lIns="0" tIns="0" rIns="0" bIns="0" rtlCol="0"/>
                <a:lstStyle/>
                <a:p>
                  <a:endParaRPr/>
                </a:p>
              </p:txBody>
            </p:sp>
            <p:sp>
              <p:nvSpPr>
                <p:cNvPr id="11" name="object 4">
                  <a:extLst>
                    <a:ext uri="{FF2B5EF4-FFF2-40B4-BE49-F238E27FC236}">
                      <a16:creationId xmlns:a16="http://schemas.microsoft.com/office/drawing/2014/main" id="{82C14DD9-2C9C-4E98-B37E-702B5625DEE0}"/>
                    </a:ext>
                  </a:extLst>
                </p:cNvPr>
                <p:cNvSpPr/>
                <p:nvPr/>
              </p:nvSpPr>
              <p:spPr>
                <a:xfrm>
                  <a:off x="3184903" y="3052805"/>
                  <a:ext cx="949960" cy="556260"/>
                </a:xfrm>
                <a:custGeom>
                  <a:avLst/>
                  <a:gdLst/>
                  <a:ahLst/>
                  <a:cxnLst/>
                  <a:rect l="l" t="t" r="r" b="b"/>
                  <a:pathLst>
                    <a:path w="949960" h="556260">
                      <a:moveTo>
                        <a:pt x="949591" y="556196"/>
                      </a:moveTo>
                      <a:lnTo>
                        <a:pt x="0" y="0"/>
                      </a:lnTo>
                    </a:path>
                  </a:pathLst>
                </a:custGeom>
                <a:ln w="3175">
                  <a:solidFill>
                    <a:srgbClr val="000000"/>
                  </a:solidFill>
                </a:ln>
              </p:spPr>
              <p:txBody>
                <a:bodyPr wrap="square" lIns="0" tIns="0" rIns="0" bIns="0" rtlCol="0"/>
                <a:lstStyle/>
                <a:p>
                  <a:endParaRPr/>
                </a:p>
              </p:txBody>
            </p:sp>
            <p:sp>
              <p:nvSpPr>
                <p:cNvPr id="12" name="object 5">
                  <a:extLst>
                    <a:ext uri="{FF2B5EF4-FFF2-40B4-BE49-F238E27FC236}">
                      <a16:creationId xmlns:a16="http://schemas.microsoft.com/office/drawing/2014/main" id="{D877C164-69FD-4E86-B96F-5C5F3F5FF473}"/>
                    </a:ext>
                  </a:extLst>
                </p:cNvPr>
                <p:cNvSpPr/>
                <p:nvPr/>
              </p:nvSpPr>
              <p:spPr>
                <a:xfrm>
                  <a:off x="2218128" y="3053860"/>
                  <a:ext cx="967740" cy="558165"/>
                </a:xfrm>
                <a:custGeom>
                  <a:avLst/>
                  <a:gdLst/>
                  <a:ahLst/>
                  <a:cxnLst/>
                  <a:rect l="l" t="t" r="r" b="b"/>
                  <a:pathLst>
                    <a:path w="967739" h="558164">
                      <a:moveTo>
                        <a:pt x="0" y="557568"/>
                      </a:moveTo>
                      <a:lnTo>
                        <a:pt x="967587" y="0"/>
                      </a:lnTo>
                    </a:path>
                  </a:pathLst>
                </a:custGeom>
                <a:ln w="3175">
                  <a:solidFill>
                    <a:srgbClr val="000000"/>
                  </a:solidFill>
                </a:ln>
              </p:spPr>
              <p:txBody>
                <a:bodyPr wrap="square" lIns="0" tIns="0" rIns="0" bIns="0" rtlCol="0"/>
                <a:lstStyle/>
                <a:p>
                  <a:endParaRPr/>
                </a:p>
              </p:txBody>
            </p:sp>
            <p:sp>
              <p:nvSpPr>
                <p:cNvPr id="13" name="object 6">
                  <a:extLst>
                    <a:ext uri="{FF2B5EF4-FFF2-40B4-BE49-F238E27FC236}">
                      <a16:creationId xmlns:a16="http://schemas.microsoft.com/office/drawing/2014/main" id="{09B76C95-DE70-4B5B-A30B-5A0D8C08A17A}"/>
                    </a:ext>
                  </a:extLst>
                </p:cNvPr>
                <p:cNvSpPr/>
                <p:nvPr/>
              </p:nvSpPr>
              <p:spPr>
                <a:xfrm>
                  <a:off x="2191589" y="1911365"/>
                  <a:ext cx="1967230" cy="1715770"/>
                </a:xfrm>
                <a:custGeom>
                  <a:avLst/>
                  <a:gdLst/>
                  <a:ahLst/>
                  <a:cxnLst/>
                  <a:rect l="l" t="t" r="r" b="b"/>
                  <a:pathLst>
                    <a:path w="1967229" h="1715770">
                      <a:moveTo>
                        <a:pt x="4787" y="1710128"/>
                      </a:moveTo>
                      <a:lnTo>
                        <a:pt x="4787" y="1715642"/>
                      </a:lnTo>
                      <a:lnTo>
                        <a:pt x="1962378" y="1715642"/>
                      </a:lnTo>
                      <a:lnTo>
                        <a:pt x="1962378" y="1712887"/>
                      </a:lnTo>
                      <a:lnTo>
                        <a:pt x="9563" y="1712887"/>
                      </a:lnTo>
                      <a:lnTo>
                        <a:pt x="4787" y="1710128"/>
                      </a:lnTo>
                      <a:close/>
                    </a:path>
                    <a:path w="1967229" h="1715770">
                      <a:moveTo>
                        <a:pt x="14345" y="1704606"/>
                      </a:moveTo>
                      <a:lnTo>
                        <a:pt x="4787" y="1704606"/>
                      </a:lnTo>
                      <a:lnTo>
                        <a:pt x="4787" y="1710128"/>
                      </a:lnTo>
                      <a:lnTo>
                        <a:pt x="9563" y="1712887"/>
                      </a:lnTo>
                      <a:lnTo>
                        <a:pt x="14345" y="1704606"/>
                      </a:lnTo>
                      <a:close/>
                    </a:path>
                    <a:path w="1967229" h="1715770">
                      <a:moveTo>
                        <a:pt x="1952888" y="1704606"/>
                      </a:moveTo>
                      <a:lnTo>
                        <a:pt x="14345" y="1704606"/>
                      </a:lnTo>
                      <a:lnTo>
                        <a:pt x="9563" y="1712887"/>
                      </a:lnTo>
                      <a:lnTo>
                        <a:pt x="1962378" y="1712887"/>
                      </a:lnTo>
                      <a:lnTo>
                        <a:pt x="1957577" y="1712848"/>
                      </a:lnTo>
                      <a:lnTo>
                        <a:pt x="1952888" y="1704606"/>
                      </a:lnTo>
                      <a:close/>
                    </a:path>
                    <a:path w="1967229" h="1715770">
                      <a:moveTo>
                        <a:pt x="995730" y="25"/>
                      </a:moveTo>
                      <a:lnTo>
                        <a:pt x="990933" y="2754"/>
                      </a:lnTo>
                      <a:lnTo>
                        <a:pt x="995718" y="5511"/>
                      </a:lnTo>
                      <a:lnTo>
                        <a:pt x="990895" y="13862"/>
                      </a:lnTo>
                      <a:lnTo>
                        <a:pt x="1957577" y="1712848"/>
                      </a:lnTo>
                      <a:lnTo>
                        <a:pt x="1962365" y="1710128"/>
                      </a:lnTo>
                      <a:lnTo>
                        <a:pt x="1962378" y="1704606"/>
                      </a:lnTo>
                      <a:lnTo>
                        <a:pt x="1965576" y="1704606"/>
                      </a:lnTo>
                      <a:lnTo>
                        <a:pt x="995730" y="25"/>
                      </a:lnTo>
                      <a:close/>
                    </a:path>
                    <a:path w="1967229" h="1715770">
                      <a:moveTo>
                        <a:pt x="1962378" y="1710121"/>
                      </a:moveTo>
                      <a:lnTo>
                        <a:pt x="1957577" y="1712848"/>
                      </a:lnTo>
                      <a:lnTo>
                        <a:pt x="1962378" y="1712848"/>
                      </a:lnTo>
                      <a:lnTo>
                        <a:pt x="1962378" y="1710121"/>
                      </a:lnTo>
                      <a:close/>
                    </a:path>
                    <a:path w="1967229" h="1715770">
                      <a:moveTo>
                        <a:pt x="986154" y="0"/>
                      </a:moveTo>
                      <a:lnTo>
                        <a:pt x="0" y="1707362"/>
                      </a:lnTo>
                      <a:lnTo>
                        <a:pt x="4787" y="1710128"/>
                      </a:lnTo>
                      <a:lnTo>
                        <a:pt x="4787" y="1704606"/>
                      </a:lnTo>
                      <a:lnTo>
                        <a:pt x="14345" y="1704606"/>
                      </a:lnTo>
                      <a:lnTo>
                        <a:pt x="990895" y="13862"/>
                      </a:lnTo>
                      <a:lnTo>
                        <a:pt x="986129" y="5486"/>
                      </a:lnTo>
                      <a:lnTo>
                        <a:pt x="990933" y="2754"/>
                      </a:lnTo>
                      <a:lnTo>
                        <a:pt x="986154" y="0"/>
                      </a:lnTo>
                      <a:close/>
                    </a:path>
                    <a:path w="1967229" h="1715770">
                      <a:moveTo>
                        <a:pt x="1965576" y="1704606"/>
                      </a:moveTo>
                      <a:lnTo>
                        <a:pt x="1962378" y="1704606"/>
                      </a:lnTo>
                      <a:lnTo>
                        <a:pt x="1962378" y="1710121"/>
                      </a:lnTo>
                      <a:lnTo>
                        <a:pt x="1967166" y="1707400"/>
                      </a:lnTo>
                      <a:lnTo>
                        <a:pt x="1965576" y="1704606"/>
                      </a:lnTo>
                      <a:close/>
                    </a:path>
                    <a:path w="1967229" h="1715770">
                      <a:moveTo>
                        <a:pt x="196113" y="1592369"/>
                      </a:moveTo>
                      <a:lnTo>
                        <a:pt x="196113" y="1597901"/>
                      </a:lnTo>
                      <a:lnTo>
                        <a:pt x="1771027" y="1597901"/>
                      </a:lnTo>
                      <a:lnTo>
                        <a:pt x="1771027" y="1595145"/>
                      </a:lnTo>
                      <a:lnTo>
                        <a:pt x="200901" y="1595145"/>
                      </a:lnTo>
                      <a:lnTo>
                        <a:pt x="196113" y="1592369"/>
                      </a:lnTo>
                      <a:close/>
                    </a:path>
                    <a:path w="1967229" h="1715770">
                      <a:moveTo>
                        <a:pt x="205716" y="1586852"/>
                      </a:moveTo>
                      <a:lnTo>
                        <a:pt x="196113" y="1586852"/>
                      </a:lnTo>
                      <a:lnTo>
                        <a:pt x="196126" y="1592376"/>
                      </a:lnTo>
                      <a:lnTo>
                        <a:pt x="200901" y="1595145"/>
                      </a:lnTo>
                      <a:lnTo>
                        <a:pt x="205716" y="1586852"/>
                      </a:lnTo>
                      <a:close/>
                    </a:path>
                    <a:path w="1967229" h="1715770">
                      <a:moveTo>
                        <a:pt x="1761522" y="1586852"/>
                      </a:moveTo>
                      <a:lnTo>
                        <a:pt x="205716" y="1586852"/>
                      </a:lnTo>
                      <a:lnTo>
                        <a:pt x="200901" y="1595145"/>
                      </a:lnTo>
                      <a:lnTo>
                        <a:pt x="1771027" y="1595145"/>
                      </a:lnTo>
                      <a:lnTo>
                        <a:pt x="1766227" y="1595107"/>
                      </a:lnTo>
                      <a:lnTo>
                        <a:pt x="1761522" y="1586852"/>
                      </a:lnTo>
                      <a:close/>
                    </a:path>
                    <a:path w="1967229" h="1715770">
                      <a:moveTo>
                        <a:pt x="995730" y="220802"/>
                      </a:moveTo>
                      <a:lnTo>
                        <a:pt x="990933" y="223534"/>
                      </a:lnTo>
                      <a:lnTo>
                        <a:pt x="995705" y="226301"/>
                      </a:lnTo>
                      <a:lnTo>
                        <a:pt x="990890" y="234594"/>
                      </a:lnTo>
                      <a:lnTo>
                        <a:pt x="1766227" y="1595107"/>
                      </a:lnTo>
                      <a:lnTo>
                        <a:pt x="1771027" y="1592376"/>
                      </a:lnTo>
                      <a:lnTo>
                        <a:pt x="1771027" y="1586852"/>
                      </a:lnTo>
                      <a:lnTo>
                        <a:pt x="1774236" y="1586852"/>
                      </a:lnTo>
                      <a:lnTo>
                        <a:pt x="995730" y="220802"/>
                      </a:lnTo>
                      <a:close/>
                    </a:path>
                    <a:path w="1967229" h="1715770">
                      <a:moveTo>
                        <a:pt x="1771027" y="1592376"/>
                      </a:moveTo>
                      <a:lnTo>
                        <a:pt x="1766227" y="1595107"/>
                      </a:lnTo>
                      <a:lnTo>
                        <a:pt x="1771027" y="1595107"/>
                      </a:lnTo>
                      <a:lnTo>
                        <a:pt x="1771027" y="1592376"/>
                      </a:lnTo>
                      <a:close/>
                    </a:path>
                    <a:path w="1967229" h="1715770">
                      <a:moveTo>
                        <a:pt x="1774236" y="1586852"/>
                      </a:moveTo>
                      <a:lnTo>
                        <a:pt x="1771027" y="1586852"/>
                      </a:lnTo>
                      <a:lnTo>
                        <a:pt x="1771027" y="1592376"/>
                      </a:lnTo>
                      <a:lnTo>
                        <a:pt x="1775828" y="1589646"/>
                      </a:lnTo>
                      <a:lnTo>
                        <a:pt x="1774236" y="1586852"/>
                      </a:lnTo>
                      <a:close/>
                    </a:path>
                    <a:path w="1967229" h="1715770">
                      <a:moveTo>
                        <a:pt x="986154" y="220764"/>
                      </a:moveTo>
                      <a:lnTo>
                        <a:pt x="191350" y="1589608"/>
                      </a:lnTo>
                      <a:lnTo>
                        <a:pt x="196113" y="1592369"/>
                      </a:lnTo>
                      <a:lnTo>
                        <a:pt x="196113" y="1586852"/>
                      </a:lnTo>
                      <a:lnTo>
                        <a:pt x="205716" y="1586852"/>
                      </a:lnTo>
                      <a:lnTo>
                        <a:pt x="990890" y="234594"/>
                      </a:lnTo>
                      <a:lnTo>
                        <a:pt x="986142" y="226263"/>
                      </a:lnTo>
                      <a:lnTo>
                        <a:pt x="990933" y="223534"/>
                      </a:lnTo>
                      <a:lnTo>
                        <a:pt x="986154" y="220764"/>
                      </a:lnTo>
                      <a:close/>
                    </a:path>
                    <a:path w="1967229" h="1715770">
                      <a:moveTo>
                        <a:pt x="402183" y="1474628"/>
                      </a:moveTo>
                      <a:lnTo>
                        <a:pt x="402183" y="1480146"/>
                      </a:lnTo>
                      <a:lnTo>
                        <a:pt x="1579689" y="1480146"/>
                      </a:lnTo>
                      <a:lnTo>
                        <a:pt x="1579689" y="1477390"/>
                      </a:lnTo>
                      <a:lnTo>
                        <a:pt x="406958" y="1477390"/>
                      </a:lnTo>
                      <a:lnTo>
                        <a:pt x="402183" y="1474628"/>
                      </a:lnTo>
                      <a:close/>
                    </a:path>
                    <a:path w="1967229" h="1715770">
                      <a:moveTo>
                        <a:pt x="411759" y="1469110"/>
                      </a:moveTo>
                      <a:lnTo>
                        <a:pt x="402183" y="1469110"/>
                      </a:lnTo>
                      <a:lnTo>
                        <a:pt x="402183" y="1474628"/>
                      </a:lnTo>
                      <a:lnTo>
                        <a:pt x="406958" y="1477390"/>
                      </a:lnTo>
                      <a:lnTo>
                        <a:pt x="411759" y="1469110"/>
                      </a:lnTo>
                      <a:close/>
                    </a:path>
                    <a:path w="1967229" h="1715770">
                      <a:moveTo>
                        <a:pt x="1570113" y="1469110"/>
                      </a:moveTo>
                      <a:lnTo>
                        <a:pt x="411759" y="1469110"/>
                      </a:lnTo>
                      <a:lnTo>
                        <a:pt x="406958" y="1477390"/>
                      </a:lnTo>
                      <a:lnTo>
                        <a:pt x="1574914" y="1477390"/>
                      </a:lnTo>
                      <a:lnTo>
                        <a:pt x="1570113" y="1469110"/>
                      </a:lnTo>
                      <a:close/>
                    </a:path>
                    <a:path w="1967229" h="1715770">
                      <a:moveTo>
                        <a:pt x="995705" y="456272"/>
                      </a:moveTo>
                      <a:lnTo>
                        <a:pt x="990930" y="459041"/>
                      </a:lnTo>
                      <a:lnTo>
                        <a:pt x="995705" y="461810"/>
                      </a:lnTo>
                      <a:lnTo>
                        <a:pt x="990930" y="470047"/>
                      </a:lnTo>
                      <a:lnTo>
                        <a:pt x="1574914" y="1477390"/>
                      </a:lnTo>
                      <a:lnTo>
                        <a:pt x="1579689" y="1474628"/>
                      </a:lnTo>
                      <a:lnTo>
                        <a:pt x="1579689" y="1469110"/>
                      </a:lnTo>
                      <a:lnTo>
                        <a:pt x="1582867" y="1469110"/>
                      </a:lnTo>
                      <a:lnTo>
                        <a:pt x="995705" y="456272"/>
                      </a:lnTo>
                      <a:close/>
                    </a:path>
                    <a:path w="1967229" h="1715770">
                      <a:moveTo>
                        <a:pt x="1579689" y="1474628"/>
                      </a:moveTo>
                      <a:lnTo>
                        <a:pt x="1574914" y="1477390"/>
                      </a:lnTo>
                      <a:lnTo>
                        <a:pt x="1579689" y="1477390"/>
                      </a:lnTo>
                      <a:lnTo>
                        <a:pt x="1579689" y="1474628"/>
                      </a:lnTo>
                      <a:close/>
                    </a:path>
                    <a:path w="1967229" h="1715770">
                      <a:moveTo>
                        <a:pt x="986154" y="456272"/>
                      </a:moveTo>
                      <a:lnTo>
                        <a:pt x="397408" y="1471866"/>
                      </a:lnTo>
                      <a:lnTo>
                        <a:pt x="402183" y="1474628"/>
                      </a:lnTo>
                      <a:lnTo>
                        <a:pt x="402183" y="1469110"/>
                      </a:lnTo>
                      <a:lnTo>
                        <a:pt x="411759" y="1469110"/>
                      </a:lnTo>
                      <a:lnTo>
                        <a:pt x="990930" y="470047"/>
                      </a:lnTo>
                      <a:lnTo>
                        <a:pt x="986154" y="461810"/>
                      </a:lnTo>
                      <a:lnTo>
                        <a:pt x="990930" y="459041"/>
                      </a:lnTo>
                      <a:lnTo>
                        <a:pt x="986154" y="456272"/>
                      </a:lnTo>
                      <a:close/>
                    </a:path>
                    <a:path w="1967229" h="1715770">
                      <a:moveTo>
                        <a:pt x="1582867" y="1469110"/>
                      </a:moveTo>
                      <a:lnTo>
                        <a:pt x="1579689" y="1469110"/>
                      </a:lnTo>
                      <a:lnTo>
                        <a:pt x="1579689" y="1474628"/>
                      </a:lnTo>
                      <a:lnTo>
                        <a:pt x="1584464" y="1471866"/>
                      </a:lnTo>
                      <a:lnTo>
                        <a:pt x="1582867" y="1469110"/>
                      </a:lnTo>
                      <a:close/>
                    </a:path>
                    <a:path w="1967229" h="1715770">
                      <a:moveTo>
                        <a:pt x="593534" y="1371593"/>
                      </a:moveTo>
                      <a:lnTo>
                        <a:pt x="593534" y="1377111"/>
                      </a:lnTo>
                      <a:lnTo>
                        <a:pt x="1373631" y="1377111"/>
                      </a:lnTo>
                      <a:lnTo>
                        <a:pt x="1373631" y="1374343"/>
                      </a:lnTo>
                      <a:lnTo>
                        <a:pt x="598322" y="1374343"/>
                      </a:lnTo>
                      <a:lnTo>
                        <a:pt x="593534" y="1371593"/>
                      </a:lnTo>
                      <a:close/>
                    </a:path>
                    <a:path w="1967229" h="1715770">
                      <a:moveTo>
                        <a:pt x="603071" y="1366075"/>
                      </a:moveTo>
                      <a:lnTo>
                        <a:pt x="593534" y="1366075"/>
                      </a:lnTo>
                      <a:lnTo>
                        <a:pt x="593534" y="1371593"/>
                      </a:lnTo>
                      <a:lnTo>
                        <a:pt x="598322" y="1374343"/>
                      </a:lnTo>
                      <a:lnTo>
                        <a:pt x="603071" y="1366075"/>
                      </a:lnTo>
                      <a:close/>
                    </a:path>
                    <a:path w="1967229" h="1715770">
                      <a:moveTo>
                        <a:pt x="1364261" y="1366075"/>
                      </a:moveTo>
                      <a:lnTo>
                        <a:pt x="603071" y="1366075"/>
                      </a:lnTo>
                      <a:lnTo>
                        <a:pt x="598322" y="1374343"/>
                      </a:lnTo>
                      <a:lnTo>
                        <a:pt x="1373631" y="1374343"/>
                      </a:lnTo>
                      <a:lnTo>
                        <a:pt x="1368793" y="1374266"/>
                      </a:lnTo>
                      <a:lnTo>
                        <a:pt x="1364261" y="1366075"/>
                      </a:lnTo>
                      <a:close/>
                    </a:path>
                    <a:path w="1967229" h="1715770">
                      <a:moveTo>
                        <a:pt x="995768" y="677138"/>
                      </a:moveTo>
                      <a:lnTo>
                        <a:pt x="990936" y="679811"/>
                      </a:lnTo>
                      <a:lnTo>
                        <a:pt x="995718" y="682561"/>
                      </a:lnTo>
                      <a:lnTo>
                        <a:pt x="990842" y="691049"/>
                      </a:lnTo>
                      <a:lnTo>
                        <a:pt x="1368793" y="1374266"/>
                      </a:lnTo>
                      <a:lnTo>
                        <a:pt x="1373625" y="1371593"/>
                      </a:lnTo>
                      <a:lnTo>
                        <a:pt x="1373631" y="1366075"/>
                      </a:lnTo>
                      <a:lnTo>
                        <a:pt x="1376884" y="1366075"/>
                      </a:lnTo>
                      <a:lnTo>
                        <a:pt x="995768" y="677138"/>
                      </a:lnTo>
                      <a:close/>
                    </a:path>
                    <a:path w="1967229" h="1715770">
                      <a:moveTo>
                        <a:pt x="1373631" y="1371590"/>
                      </a:moveTo>
                      <a:lnTo>
                        <a:pt x="1368793" y="1374266"/>
                      </a:lnTo>
                      <a:lnTo>
                        <a:pt x="1373631" y="1374266"/>
                      </a:lnTo>
                      <a:lnTo>
                        <a:pt x="1373631" y="1371590"/>
                      </a:lnTo>
                      <a:close/>
                    </a:path>
                    <a:path w="1967229" h="1715770">
                      <a:moveTo>
                        <a:pt x="986154" y="677062"/>
                      </a:moveTo>
                      <a:lnTo>
                        <a:pt x="588746" y="1368844"/>
                      </a:lnTo>
                      <a:lnTo>
                        <a:pt x="593534" y="1371593"/>
                      </a:lnTo>
                      <a:lnTo>
                        <a:pt x="593534" y="1366075"/>
                      </a:lnTo>
                      <a:lnTo>
                        <a:pt x="603071" y="1366075"/>
                      </a:lnTo>
                      <a:lnTo>
                        <a:pt x="990842" y="691049"/>
                      </a:lnTo>
                      <a:lnTo>
                        <a:pt x="986104" y="682485"/>
                      </a:lnTo>
                      <a:lnTo>
                        <a:pt x="990936" y="679811"/>
                      </a:lnTo>
                      <a:lnTo>
                        <a:pt x="986154" y="677062"/>
                      </a:lnTo>
                      <a:close/>
                    </a:path>
                    <a:path w="1967229" h="1715770">
                      <a:moveTo>
                        <a:pt x="1376884" y="1366075"/>
                      </a:moveTo>
                      <a:lnTo>
                        <a:pt x="1373631" y="1366075"/>
                      </a:lnTo>
                      <a:lnTo>
                        <a:pt x="1373631" y="1371590"/>
                      </a:lnTo>
                      <a:lnTo>
                        <a:pt x="1378458" y="1368920"/>
                      </a:lnTo>
                      <a:lnTo>
                        <a:pt x="1376884" y="1366075"/>
                      </a:lnTo>
                      <a:close/>
                    </a:path>
                    <a:path w="1967229" h="1715770">
                      <a:moveTo>
                        <a:pt x="784872" y="1253845"/>
                      </a:moveTo>
                      <a:lnTo>
                        <a:pt x="784872" y="1259357"/>
                      </a:lnTo>
                      <a:lnTo>
                        <a:pt x="1182281" y="1259357"/>
                      </a:lnTo>
                      <a:lnTo>
                        <a:pt x="1182281" y="1256715"/>
                      </a:lnTo>
                      <a:lnTo>
                        <a:pt x="789584" y="1256715"/>
                      </a:lnTo>
                      <a:lnTo>
                        <a:pt x="784872" y="1253845"/>
                      </a:lnTo>
                      <a:close/>
                    </a:path>
                    <a:path w="1967229" h="1715770">
                      <a:moveTo>
                        <a:pt x="794694" y="1248321"/>
                      </a:moveTo>
                      <a:lnTo>
                        <a:pt x="784872" y="1248321"/>
                      </a:lnTo>
                      <a:lnTo>
                        <a:pt x="784878" y="1253849"/>
                      </a:lnTo>
                      <a:lnTo>
                        <a:pt x="789584" y="1256715"/>
                      </a:lnTo>
                      <a:lnTo>
                        <a:pt x="794694" y="1248321"/>
                      </a:lnTo>
                      <a:close/>
                    </a:path>
                    <a:path w="1967229" h="1715770">
                      <a:moveTo>
                        <a:pt x="1172821" y="1248321"/>
                      </a:moveTo>
                      <a:lnTo>
                        <a:pt x="794694" y="1248321"/>
                      </a:lnTo>
                      <a:lnTo>
                        <a:pt x="789584" y="1256715"/>
                      </a:lnTo>
                      <a:lnTo>
                        <a:pt x="1182281" y="1256715"/>
                      </a:lnTo>
                      <a:lnTo>
                        <a:pt x="1182281" y="1256563"/>
                      </a:lnTo>
                      <a:lnTo>
                        <a:pt x="1177480" y="1256563"/>
                      </a:lnTo>
                      <a:lnTo>
                        <a:pt x="1172821" y="1248321"/>
                      </a:lnTo>
                      <a:close/>
                    </a:path>
                    <a:path w="1967229" h="1715770">
                      <a:moveTo>
                        <a:pt x="995730" y="912596"/>
                      </a:moveTo>
                      <a:lnTo>
                        <a:pt x="990933" y="915312"/>
                      </a:lnTo>
                      <a:lnTo>
                        <a:pt x="995654" y="918184"/>
                      </a:lnTo>
                      <a:lnTo>
                        <a:pt x="990760" y="926224"/>
                      </a:lnTo>
                      <a:lnTo>
                        <a:pt x="1177480" y="1256563"/>
                      </a:lnTo>
                      <a:lnTo>
                        <a:pt x="1182281" y="1253849"/>
                      </a:lnTo>
                      <a:lnTo>
                        <a:pt x="1182281" y="1248321"/>
                      </a:lnTo>
                      <a:lnTo>
                        <a:pt x="1185507" y="1248321"/>
                      </a:lnTo>
                      <a:lnTo>
                        <a:pt x="995730" y="912596"/>
                      </a:lnTo>
                      <a:close/>
                    </a:path>
                    <a:path w="1967229" h="1715770">
                      <a:moveTo>
                        <a:pt x="1182281" y="1253849"/>
                      </a:moveTo>
                      <a:lnTo>
                        <a:pt x="1177480" y="1256563"/>
                      </a:lnTo>
                      <a:lnTo>
                        <a:pt x="1182281" y="1256563"/>
                      </a:lnTo>
                      <a:lnTo>
                        <a:pt x="1182281" y="1253849"/>
                      </a:lnTo>
                      <a:close/>
                    </a:path>
                    <a:path w="1967229" h="1715770">
                      <a:moveTo>
                        <a:pt x="1185507" y="1248321"/>
                      </a:moveTo>
                      <a:lnTo>
                        <a:pt x="1182281" y="1248321"/>
                      </a:lnTo>
                      <a:lnTo>
                        <a:pt x="1182281" y="1253849"/>
                      </a:lnTo>
                      <a:lnTo>
                        <a:pt x="1187094" y="1251127"/>
                      </a:lnTo>
                      <a:lnTo>
                        <a:pt x="1185507" y="1248321"/>
                      </a:lnTo>
                      <a:close/>
                    </a:path>
                    <a:path w="1967229" h="1715770">
                      <a:moveTo>
                        <a:pt x="986218" y="912444"/>
                      </a:moveTo>
                      <a:lnTo>
                        <a:pt x="780160" y="1250975"/>
                      </a:lnTo>
                      <a:lnTo>
                        <a:pt x="784872" y="1253845"/>
                      </a:lnTo>
                      <a:lnTo>
                        <a:pt x="784872" y="1248321"/>
                      </a:lnTo>
                      <a:lnTo>
                        <a:pt x="794694" y="1248321"/>
                      </a:lnTo>
                      <a:lnTo>
                        <a:pt x="990760" y="926224"/>
                      </a:lnTo>
                      <a:lnTo>
                        <a:pt x="986129" y="918032"/>
                      </a:lnTo>
                      <a:lnTo>
                        <a:pt x="990933" y="915312"/>
                      </a:lnTo>
                      <a:lnTo>
                        <a:pt x="986218" y="912444"/>
                      </a:lnTo>
                      <a:close/>
                    </a:path>
                    <a:path w="1967229" h="1715770">
                      <a:moveTo>
                        <a:pt x="990933" y="915312"/>
                      </a:moveTo>
                      <a:lnTo>
                        <a:pt x="986129" y="918032"/>
                      </a:lnTo>
                      <a:lnTo>
                        <a:pt x="990760" y="926224"/>
                      </a:lnTo>
                      <a:lnTo>
                        <a:pt x="995654" y="918184"/>
                      </a:lnTo>
                      <a:lnTo>
                        <a:pt x="990933" y="915312"/>
                      </a:lnTo>
                      <a:close/>
                    </a:path>
                    <a:path w="1967229" h="1715770">
                      <a:moveTo>
                        <a:pt x="990936" y="679811"/>
                      </a:moveTo>
                      <a:lnTo>
                        <a:pt x="986104" y="682485"/>
                      </a:lnTo>
                      <a:lnTo>
                        <a:pt x="990842" y="691049"/>
                      </a:lnTo>
                      <a:lnTo>
                        <a:pt x="995718" y="682561"/>
                      </a:lnTo>
                      <a:lnTo>
                        <a:pt x="990936" y="679811"/>
                      </a:lnTo>
                      <a:close/>
                    </a:path>
                    <a:path w="1967229" h="1715770">
                      <a:moveTo>
                        <a:pt x="990930" y="459041"/>
                      </a:moveTo>
                      <a:lnTo>
                        <a:pt x="986154" y="461810"/>
                      </a:lnTo>
                      <a:lnTo>
                        <a:pt x="990930" y="470047"/>
                      </a:lnTo>
                      <a:lnTo>
                        <a:pt x="995705" y="461810"/>
                      </a:lnTo>
                      <a:lnTo>
                        <a:pt x="990930" y="459041"/>
                      </a:lnTo>
                      <a:close/>
                    </a:path>
                    <a:path w="1967229" h="1715770">
                      <a:moveTo>
                        <a:pt x="990933" y="223534"/>
                      </a:moveTo>
                      <a:lnTo>
                        <a:pt x="986142" y="226263"/>
                      </a:lnTo>
                      <a:lnTo>
                        <a:pt x="990890" y="234594"/>
                      </a:lnTo>
                      <a:lnTo>
                        <a:pt x="995705" y="226301"/>
                      </a:lnTo>
                      <a:lnTo>
                        <a:pt x="990933" y="223534"/>
                      </a:lnTo>
                      <a:close/>
                    </a:path>
                    <a:path w="1967229" h="1715770">
                      <a:moveTo>
                        <a:pt x="990933" y="2754"/>
                      </a:moveTo>
                      <a:lnTo>
                        <a:pt x="986129" y="5486"/>
                      </a:lnTo>
                      <a:lnTo>
                        <a:pt x="990895" y="13862"/>
                      </a:lnTo>
                      <a:lnTo>
                        <a:pt x="995718" y="5511"/>
                      </a:lnTo>
                      <a:lnTo>
                        <a:pt x="990933" y="2754"/>
                      </a:lnTo>
                      <a:close/>
                    </a:path>
                  </a:pathLst>
                </a:custGeom>
                <a:solidFill>
                  <a:srgbClr val="D8DAD9"/>
                </a:solidFill>
              </p:spPr>
              <p:txBody>
                <a:bodyPr wrap="square" lIns="0" tIns="0" rIns="0" bIns="0" rtlCol="0"/>
                <a:lstStyle/>
                <a:p>
                  <a:endParaRPr/>
                </a:p>
              </p:txBody>
            </p:sp>
            <p:pic>
              <p:nvPicPr>
                <p:cNvPr id="14" name="object 7">
                  <a:extLst>
                    <a:ext uri="{FF2B5EF4-FFF2-40B4-BE49-F238E27FC236}">
                      <a16:creationId xmlns:a16="http://schemas.microsoft.com/office/drawing/2014/main" id="{356310DE-6E21-41A3-9E93-21EF967CB1F5}"/>
                    </a:ext>
                  </a:extLst>
                </p:cNvPr>
                <p:cNvPicPr/>
                <p:nvPr/>
              </p:nvPicPr>
              <p:blipFill>
                <a:blip r:embed="rId2" cstate="print"/>
                <a:stretch>
                  <a:fillRect/>
                </a:stretch>
              </p:blipFill>
              <p:spPr>
                <a:xfrm>
                  <a:off x="2274026" y="2025405"/>
                  <a:ext cx="1791173" cy="1548002"/>
                </a:xfrm>
                <a:prstGeom prst="rect">
                  <a:avLst/>
                </a:prstGeom>
              </p:spPr>
            </p:pic>
          </p:grpSp>
          <p:sp>
            <p:nvSpPr>
              <p:cNvPr id="31" name="TextBox 30">
                <a:extLst>
                  <a:ext uri="{FF2B5EF4-FFF2-40B4-BE49-F238E27FC236}">
                    <a16:creationId xmlns:a16="http://schemas.microsoft.com/office/drawing/2014/main" id="{23D99157-F07B-4829-93FA-3B9BD70E2150}"/>
                  </a:ext>
                </a:extLst>
              </p:cNvPr>
              <p:cNvSpPr txBox="1"/>
              <p:nvPr/>
            </p:nvSpPr>
            <p:spPr>
              <a:xfrm>
                <a:off x="3493037" y="348496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latin typeface="Arial" panose="020B0604020202020204"/>
                  </a:rPr>
                  <a:t>8</a:t>
                </a:r>
                <a:r>
                  <a:rPr kumimoji="0" lang="en-US" sz="1100" b="0" i="0" u="none" strike="noStrike" kern="1200" cap="none" spc="0" normalizeH="0" baseline="0" noProof="0" dirty="0">
                    <a:ln>
                      <a:noFill/>
                    </a:ln>
                    <a:effectLst/>
                    <a:uLnTx/>
                    <a:uFillTx/>
                    <a:latin typeface="Arial" panose="020B0604020202020204"/>
                    <a:ea typeface="+mn-ea"/>
                    <a:cs typeface="+mn-cs"/>
                  </a:rPr>
                  <a:t>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8B1E8953-EAF1-43DA-A332-85627C271EBC}"/>
                  </a:ext>
                </a:extLst>
              </p:cNvPr>
              <p:cNvSpPr txBox="1"/>
              <p:nvPr/>
            </p:nvSpPr>
            <p:spPr>
              <a:xfrm>
                <a:off x="3493037" y="375870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latin typeface="Arial" panose="020B0604020202020204"/>
                  </a:rPr>
                  <a:t>6</a:t>
                </a:r>
                <a:r>
                  <a:rPr kumimoji="0" lang="en-US" sz="1100" b="0" i="0" u="none" strike="noStrike" kern="1200" cap="none" spc="0" normalizeH="0" baseline="0" noProof="0" dirty="0">
                    <a:ln>
                      <a:noFill/>
                    </a:ln>
                    <a:effectLst/>
                    <a:uLnTx/>
                    <a:uFillTx/>
                    <a:latin typeface="Arial" panose="020B0604020202020204"/>
                    <a:ea typeface="+mn-ea"/>
                    <a:cs typeface="+mn-cs"/>
                  </a:rPr>
                  <a:t>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F2E73F62-1B43-4FFB-BBDA-F05B162DB415}"/>
                  </a:ext>
                </a:extLst>
              </p:cNvPr>
              <p:cNvSpPr txBox="1"/>
              <p:nvPr/>
            </p:nvSpPr>
            <p:spPr>
              <a:xfrm>
                <a:off x="3493037" y="4049788"/>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a:ea typeface="+mn-ea"/>
                    <a:cs typeface="+mn-cs"/>
                  </a:rPr>
                  <a:t>40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E2FD514D-CD08-4379-B3E0-D0349D8156B6}"/>
                  </a:ext>
                </a:extLst>
              </p:cNvPr>
              <p:cNvSpPr txBox="1"/>
              <p:nvPr/>
            </p:nvSpPr>
            <p:spPr>
              <a:xfrm>
                <a:off x="3493037" y="4310531"/>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latin typeface="Arial" panose="020B0604020202020204"/>
                  </a:rPr>
                  <a:t>2</a:t>
                </a:r>
                <a:r>
                  <a:rPr kumimoji="0" lang="en-US" sz="1100" b="0" i="0" u="none" strike="noStrike" kern="1200" cap="none" spc="0" normalizeH="0" baseline="0" noProof="0" dirty="0">
                    <a:ln>
                      <a:noFill/>
                    </a:ln>
                    <a:effectLst/>
                    <a:uLnTx/>
                    <a:uFillTx/>
                    <a:latin typeface="Arial" panose="020B0604020202020204"/>
                    <a:ea typeface="+mn-ea"/>
                    <a:cs typeface="+mn-cs"/>
                  </a:rPr>
                  <a:t>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7B4DA77E-637F-47C2-A4DC-5B007DBF3C83}"/>
                  </a:ext>
                </a:extLst>
              </p:cNvPr>
              <p:cNvSpPr txBox="1"/>
              <p:nvPr/>
            </p:nvSpPr>
            <p:spPr>
              <a:xfrm>
                <a:off x="3571583" y="4588607"/>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a:ea typeface="+mn-ea"/>
                    <a:cs typeface="+mn-cs"/>
                  </a:rPr>
                  <a:t>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2E6774DB-4E04-419E-BF97-89AF27799B12}"/>
                  </a:ext>
                </a:extLst>
              </p:cNvPr>
              <p:cNvSpPr txBox="1"/>
              <p:nvPr/>
            </p:nvSpPr>
            <p:spPr>
              <a:xfrm>
                <a:off x="3418142" y="3267279"/>
                <a:ext cx="235641"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a:ea typeface="+mn-ea"/>
                    <a:cs typeface="+mn-cs"/>
                  </a:rPr>
                  <a:t>100</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38" name="object 9">
                <a:extLst>
                  <a:ext uri="{FF2B5EF4-FFF2-40B4-BE49-F238E27FC236}">
                    <a16:creationId xmlns:a16="http://schemas.microsoft.com/office/drawing/2014/main" id="{55CB414B-EE3A-44CC-A09E-C499ACF66849}"/>
                  </a:ext>
                </a:extLst>
              </p:cNvPr>
              <p:cNvSpPr txBox="1"/>
              <p:nvPr/>
            </p:nvSpPr>
            <p:spPr>
              <a:xfrm>
                <a:off x="1624563" y="5250303"/>
                <a:ext cx="728356" cy="197490"/>
              </a:xfrm>
              <a:prstGeom prst="rect">
                <a:avLst/>
              </a:prstGeom>
            </p:spPr>
            <p:txBody>
              <a:bodyPr vert="horz" wrap="square" lIns="0" tIns="12700" rIns="0" bIns="0" rtlCol="0" anchor="ctr">
                <a:spAutoFit/>
              </a:bodyPr>
              <a:lstStyle/>
              <a:p>
                <a:pPr marL="12700" algn="ctr"/>
                <a:r>
                  <a:rPr sz="1200" dirty="0">
                    <a:cs typeface="Lucida Sans"/>
                  </a:rPr>
                  <a:t>Indicator </a:t>
                </a:r>
                <a:r>
                  <a:rPr lang="en-US" sz="1200" dirty="0">
                    <a:cs typeface="Lucida Sans"/>
                  </a:rPr>
                  <a:t>2</a:t>
                </a:r>
                <a:endParaRPr sz="1200" dirty="0">
                  <a:cs typeface="Lucida Sans"/>
                </a:endParaRPr>
              </a:p>
            </p:txBody>
          </p:sp>
          <p:sp>
            <p:nvSpPr>
              <p:cNvPr id="39" name="object 9">
                <a:extLst>
                  <a:ext uri="{FF2B5EF4-FFF2-40B4-BE49-F238E27FC236}">
                    <a16:creationId xmlns:a16="http://schemas.microsoft.com/office/drawing/2014/main" id="{CBB9FF3F-08B1-4D2E-A83F-5CE36B3BD4F8}"/>
                  </a:ext>
                </a:extLst>
              </p:cNvPr>
              <p:cNvSpPr txBox="1"/>
              <p:nvPr/>
            </p:nvSpPr>
            <p:spPr>
              <a:xfrm>
                <a:off x="5206759" y="5248656"/>
                <a:ext cx="728356" cy="197490"/>
              </a:xfrm>
              <a:prstGeom prst="rect">
                <a:avLst/>
              </a:prstGeom>
            </p:spPr>
            <p:txBody>
              <a:bodyPr vert="horz" wrap="square" lIns="0" tIns="12700" rIns="0" bIns="0" rtlCol="0" anchor="ctr">
                <a:spAutoFit/>
              </a:bodyPr>
              <a:lstStyle/>
              <a:p>
                <a:pPr marL="12700" algn="ctr"/>
                <a:r>
                  <a:rPr sz="1200" dirty="0">
                    <a:cs typeface="Lucida Sans"/>
                  </a:rPr>
                  <a:t>Indicator </a:t>
                </a:r>
                <a:r>
                  <a:rPr lang="en-US" sz="1200" dirty="0">
                    <a:cs typeface="Lucida Sans"/>
                  </a:rPr>
                  <a:t>3</a:t>
                </a:r>
                <a:endParaRPr sz="1200" dirty="0">
                  <a:cs typeface="Lucida Sans"/>
                </a:endParaRPr>
              </a:p>
            </p:txBody>
          </p:sp>
          <p:sp>
            <p:nvSpPr>
              <p:cNvPr id="40" name="object 14">
                <a:extLst>
                  <a:ext uri="{FF2B5EF4-FFF2-40B4-BE49-F238E27FC236}">
                    <a16:creationId xmlns:a16="http://schemas.microsoft.com/office/drawing/2014/main" id="{C89F9718-4232-4082-81F2-75614E041CD0}"/>
                  </a:ext>
                </a:extLst>
              </p:cNvPr>
              <p:cNvSpPr txBox="1"/>
              <p:nvPr/>
            </p:nvSpPr>
            <p:spPr>
              <a:xfrm>
                <a:off x="4263833" y="3612982"/>
                <a:ext cx="1529601" cy="377026"/>
              </a:xfrm>
              <a:prstGeom prst="rect">
                <a:avLst/>
              </a:prstGeom>
            </p:spPr>
            <p:txBody>
              <a:bodyPr vert="horz" wrap="square" lIns="0" tIns="7620" rIns="0" bIns="0" rtlCol="0">
                <a:spAutoFit/>
              </a:bodyPr>
              <a:lstStyle/>
              <a:p>
                <a:pPr marR="5080"/>
                <a:r>
                  <a:rPr sz="1200" b="1" dirty="0">
                    <a:solidFill>
                      <a:srgbClr val="027ABA"/>
                    </a:solidFill>
                    <a:cs typeface="Lucida Sans"/>
                  </a:rPr>
                  <a:t>Gap to achieve the  target for Indicator </a:t>
                </a:r>
                <a:r>
                  <a:rPr lang="en-US" sz="1200" b="1" dirty="0">
                    <a:solidFill>
                      <a:srgbClr val="027ABA"/>
                    </a:solidFill>
                    <a:cs typeface="Lucida Sans"/>
                  </a:rPr>
                  <a:t>1</a:t>
                </a:r>
                <a:endParaRPr sz="1200" dirty="0">
                  <a:cs typeface="Lucida Sans"/>
                </a:endParaRPr>
              </a:p>
            </p:txBody>
          </p:sp>
          <p:sp>
            <p:nvSpPr>
              <p:cNvPr id="41" name="object 14">
                <a:extLst>
                  <a:ext uri="{FF2B5EF4-FFF2-40B4-BE49-F238E27FC236}">
                    <a16:creationId xmlns:a16="http://schemas.microsoft.com/office/drawing/2014/main" id="{82D7DD08-FEC5-4636-AB15-27317D69C01B}"/>
                  </a:ext>
                </a:extLst>
              </p:cNvPr>
              <p:cNvSpPr txBox="1"/>
              <p:nvPr/>
            </p:nvSpPr>
            <p:spPr>
              <a:xfrm>
                <a:off x="5225381" y="4754880"/>
                <a:ext cx="1529601" cy="377026"/>
              </a:xfrm>
              <a:prstGeom prst="rect">
                <a:avLst/>
              </a:prstGeom>
            </p:spPr>
            <p:txBody>
              <a:bodyPr vert="horz" wrap="square" lIns="0" tIns="7620" rIns="0" bIns="0" rtlCol="0">
                <a:spAutoFit/>
              </a:bodyPr>
              <a:lstStyle/>
              <a:p>
                <a:pPr marR="5080"/>
                <a:r>
                  <a:rPr sz="1200" b="1" dirty="0">
                    <a:solidFill>
                      <a:srgbClr val="027ABA"/>
                    </a:solidFill>
                    <a:cs typeface="Lucida Sans"/>
                  </a:rPr>
                  <a:t>Gap to achieve the  target for Indicator </a:t>
                </a:r>
                <a:r>
                  <a:rPr lang="en-US" sz="1200" b="1" dirty="0">
                    <a:solidFill>
                      <a:srgbClr val="027ABA"/>
                    </a:solidFill>
                    <a:cs typeface="Lucida Sans"/>
                  </a:rPr>
                  <a:t>3</a:t>
                </a:r>
                <a:endParaRPr sz="1200" dirty="0">
                  <a:cs typeface="Lucida Sans"/>
                </a:endParaRPr>
              </a:p>
            </p:txBody>
          </p:sp>
        </p:grpSp>
        <p:sp>
          <p:nvSpPr>
            <p:cNvPr id="47" name="TextBox 46">
              <a:extLst>
                <a:ext uri="{FF2B5EF4-FFF2-40B4-BE49-F238E27FC236}">
                  <a16:creationId xmlns:a16="http://schemas.microsoft.com/office/drawing/2014/main" id="{C0C95FF9-0A33-495C-A0AC-34834069A405}"/>
                </a:ext>
              </a:extLst>
            </p:cNvPr>
            <p:cNvSpPr txBox="1"/>
            <p:nvPr/>
          </p:nvSpPr>
          <p:spPr>
            <a:xfrm>
              <a:off x="1234440" y="5758922"/>
              <a:ext cx="44884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Region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3948E384-7E05-441A-831D-A87A8349AA6E}"/>
                </a:ext>
              </a:extLst>
            </p:cNvPr>
            <p:cNvCxnSpPr/>
            <p:nvPr/>
          </p:nvCxnSpPr>
          <p:spPr>
            <a:xfrm>
              <a:off x="890070" y="5839186"/>
              <a:ext cx="274320" cy="0"/>
            </a:xfrm>
            <a:prstGeom prst="line">
              <a:avLst/>
            </a:prstGeom>
            <a:ln w="25400">
              <a:solidFill>
                <a:srgbClr val="0077B8"/>
              </a:solidFill>
            </a:ln>
          </p:spPr>
        </p:cxnSp>
        <p:grpSp>
          <p:nvGrpSpPr>
            <p:cNvPr id="28" name="Group 27">
              <a:extLst>
                <a:ext uri="{FF2B5EF4-FFF2-40B4-BE49-F238E27FC236}">
                  <a16:creationId xmlns:a16="http://schemas.microsoft.com/office/drawing/2014/main" id="{D549079C-3636-4996-B351-91DB9DB23B6D}"/>
                </a:ext>
              </a:extLst>
            </p:cNvPr>
            <p:cNvGrpSpPr/>
            <p:nvPr/>
          </p:nvGrpSpPr>
          <p:grpSpPr>
            <a:xfrm>
              <a:off x="1965960" y="5768066"/>
              <a:ext cx="755978" cy="166777"/>
              <a:chOff x="2897305" y="5768066"/>
              <a:chExt cx="755978" cy="166777"/>
            </a:xfrm>
          </p:grpSpPr>
          <p:sp>
            <p:nvSpPr>
              <p:cNvPr id="49" name="TextBox 48">
                <a:extLst>
                  <a:ext uri="{FF2B5EF4-FFF2-40B4-BE49-F238E27FC236}">
                    <a16:creationId xmlns:a16="http://schemas.microsoft.com/office/drawing/2014/main" id="{590E213D-E92C-4DB9-97A4-F59B064E9E56}"/>
                  </a:ext>
                </a:extLst>
              </p:cNvPr>
              <p:cNvSpPr txBox="1"/>
              <p:nvPr/>
            </p:nvSpPr>
            <p:spPr>
              <a:xfrm>
                <a:off x="3246120" y="5768066"/>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E07FDDDE-38EC-465D-B46C-EF0209396CEE}"/>
                  </a:ext>
                </a:extLst>
              </p:cNvPr>
              <p:cNvCxnSpPr/>
              <p:nvPr/>
            </p:nvCxnSpPr>
            <p:spPr>
              <a:xfrm>
                <a:off x="2897305" y="5848330"/>
                <a:ext cx="274320" cy="0"/>
              </a:xfrm>
              <a:prstGeom prst="line">
                <a:avLst/>
              </a:prstGeom>
              <a:ln w="31750" cap="rnd">
                <a:solidFill>
                  <a:srgbClr val="F59C06"/>
                </a:solidFill>
                <a:prstDash val="sysDot"/>
              </a:ln>
            </p:spPr>
          </p:cxnSp>
        </p:grpSp>
      </p:grpSp>
    </p:spTree>
    <p:extLst>
      <p:ext uri="{BB962C8B-B14F-4D97-AF65-F5344CB8AC3E}">
        <p14:creationId xmlns:p14="http://schemas.microsoft.com/office/powerpoint/2010/main" val="202957684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Education policies that guide the delivery of life skills-based HIV and sexuality education, </a:t>
            </a:r>
          </a:p>
          <a:p>
            <a:pPr>
              <a:lnSpc>
                <a:spcPct val="100000"/>
              </a:lnSpc>
              <a:spcBef>
                <a:spcPts val="0"/>
              </a:spcBef>
            </a:pPr>
            <a:r>
              <a:rPr lang="en-US" dirty="0"/>
              <a:t>according to international standards, by country, 2017–2021</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7B2D2905-4237-4FDB-9711-D3E621D31A81}"/>
              </a:ext>
            </a:extLst>
          </p:cNvPr>
          <p:cNvGrpSpPr/>
          <p:nvPr/>
        </p:nvGrpSpPr>
        <p:grpSpPr>
          <a:xfrm>
            <a:off x="457198" y="2253081"/>
            <a:ext cx="7868922" cy="4301607"/>
            <a:chOff x="457198" y="2253081"/>
            <a:chExt cx="7868922" cy="4301607"/>
          </a:xfrm>
        </p:grpSpPr>
        <p:grpSp>
          <p:nvGrpSpPr>
            <p:cNvPr id="7" name="object 11">
              <a:extLst>
                <a:ext uri="{FF2B5EF4-FFF2-40B4-BE49-F238E27FC236}">
                  <a16:creationId xmlns:a16="http://schemas.microsoft.com/office/drawing/2014/main" id="{6BB83FB8-FFE5-44C3-92AC-841373AD71C6}"/>
                </a:ext>
              </a:extLst>
            </p:cNvPr>
            <p:cNvGrpSpPr/>
            <p:nvPr/>
          </p:nvGrpSpPr>
          <p:grpSpPr>
            <a:xfrm>
              <a:off x="1828800" y="2253081"/>
              <a:ext cx="6497320" cy="3192780"/>
              <a:chOff x="484262" y="5717734"/>
              <a:chExt cx="6497320" cy="3192780"/>
            </a:xfrm>
          </p:grpSpPr>
          <p:sp>
            <p:nvSpPr>
              <p:cNvPr id="8" name="object 12">
                <a:extLst>
                  <a:ext uri="{FF2B5EF4-FFF2-40B4-BE49-F238E27FC236}">
                    <a16:creationId xmlns:a16="http://schemas.microsoft.com/office/drawing/2014/main" id="{4E45D6E9-871F-4E54-B644-72CF15F32AD9}"/>
                  </a:ext>
                </a:extLst>
              </p:cNvPr>
              <p:cNvSpPr/>
              <p:nvPr/>
            </p:nvSpPr>
            <p:spPr>
              <a:xfrm>
                <a:off x="6717576" y="8042859"/>
                <a:ext cx="168275" cy="185420"/>
              </a:xfrm>
              <a:custGeom>
                <a:avLst/>
                <a:gdLst/>
                <a:ahLst/>
                <a:cxnLst/>
                <a:rect l="l" t="t" r="r" b="b"/>
                <a:pathLst>
                  <a:path w="168275" h="185420">
                    <a:moveTo>
                      <a:pt x="24371" y="87833"/>
                    </a:moveTo>
                    <a:lnTo>
                      <a:pt x="22453" y="84328"/>
                    </a:lnTo>
                    <a:lnTo>
                      <a:pt x="20866" y="86398"/>
                    </a:lnTo>
                    <a:lnTo>
                      <a:pt x="20701" y="88633"/>
                    </a:lnTo>
                    <a:lnTo>
                      <a:pt x="15925" y="89903"/>
                    </a:lnTo>
                    <a:lnTo>
                      <a:pt x="15455" y="90690"/>
                    </a:lnTo>
                    <a:lnTo>
                      <a:pt x="17360" y="93878"/>
                    </a:lnTo>
                    <a:lnTo>
                      <a:pt x="19278" y="94043"/>
                    </a:lnTo>
                    <a:lnTo>
                      <a:pt x="20231" y="90220"/>
                    </a:lnTo>
                    <a:lnTo>
                      <a:pt x="22453" y="92290"/>
                    </a:lnTo>
                    <a:lnTo>
                      <a:pt x="23342" y="90220"/>
                    </a:lnTo>
                    <a:lnTo>
                      <a:pt x="24371" y="87833"/>
                    </a:lnTo>
                    <a:close/>
                  </a:path>
                  <a:path w="168275" h="185420">
                    <a:moveTo>
                      <a:pt x="26911" y="66814"/>
                    </a:moveTo>
                    <a:lnTo>
                      <a:pt x="19900" y="61722"/>
                    </a:lnTo>
                    <a:lnTo>
                      <a:pt x="19900" y="59969"/>
                    </a:lnTo>
                    <a:lnTo>
                      <a:pt x="15925" y="59016"/>
                    </a:lnTo>
                    <a:lnTo>
                      <a:pt x="9398" y="59334"/>
                    </a:lnTo>
                    <a:lnTo>
                      <a:pt x="6527" y="62522"/>
                    </a:lnTo>
                    <a:lnTo>
                      <a:pt x="6692" y="66344"/>
                    </a:lnTo>
                    <a:lnTo>
                      <a:pt x="1600" y="67614"/>
                    </a:lnTo>
                    <a:lnTo>
                      <a:pt x="0" y="70802"/>
                    </a:lnTo>
                    <a:lnTo>
                      <a:pt x="2235" y="73990"/>
                    </a:lnTo>
                    <a:lnTo>
                      <a:pt x="7010" y="75260"/>
                    </a:lnTo>
                    <a:lnTo>
                      <a:pt x="9232" y="76530"/>
                    </a:lnTo>
                    <a:lnTo>
                      <a:pt x="11468" y="76695"/>
                    </a:lnTo>
                    <a:lnTo>
                      <a:pt x="18161" y="76377"/>
                    </a:lnTo>
                    <a:lnTo>
                      <a:pt x="20383" y="74142"/>
                    </a:lnTo>
                    <a:lnTo>
                      <a:pt x="24841" y="74142"/>
                    </a:lnTo>
                    <a:lnTo>
                      <a:pt x="25958" y="71755"/>
                    </a:lnTo>
                    <a:lnTo>
                      <a:pt x="25641" y="67932"/>
                    </a:lnTo>
                    <a:lnTo>
                      <a:pt x="26911" y="66814"/>
                    </a:lnTo>
                    <a:close/>
                  </a:path>
                  <a:path w="168275" h="185420">
                    <a:moveTo>
                      <a:pt x="51117" y="41503"/>
                    </a:moveTo>
                    <a:lnTo>
                      <a:pt x="47294" y="37680"/>
                    </a:lnTo>
                    <a:lnTo>
                      <a:pt x="40132" y="40703"/>
                    </a:lnTo>
                    <a:lnTo>
                      <a:pt x="34721" y="42291"/>
                    </a:lnTo>
                    <a:lnTo>
                      <a:pt x="29616" y="44526"/>
                    </a:lnTo>
                    <a:lnTo>
                      <a:pt x="26593" y="46913"/>
                    </a:lnTo>
                    <a:lnTo>
                      <a:pt x="28829" y="52641"/>
                    </a:lnTo>
                    <a:lnTo>
                      <a:pt x="32169" y="52006"/>
                    </a:lnTo>
                    <a:lnTo>
                      <a:pt x="38544" y="49466"/>
                    </a:lnTo>
                    <a:lnTo>
                      <a:pt x="41249" y="48666"/>
                    </a:lnTo>
                    <a:lnTo>
                      <a:pt x="48564" y="47396"/>
                    </a:lnTo>
                    <a:lnTo>
                      <a:pt x="50800" y="46596"/>
                    </a:lnTo>
                    <a:lnTo>
                      <a:pt x="51117" y="41503"/>
                    </a:lnTo>
                    <a:close/>
                  </a:path>
                  <a:path w="168275" h="185420">
                    <a:moveTo>
                      <a:pt x="71653" y="31470"/>
                    </a:moveTo>
                    <a:lnTo>
                      <a:pt x="68313" y="32423"/>
                    </a:lnTo>
                    <a:lnTo>
                      <a:pt x="65760" y="33058"/>
                    </a:lnTo>
                    <a:lnTo>
                      <a:pt x="67995" y="38150"/>
                    </a:lnTo>
                    <a:lnTo>
                      <a:pt x="69900" y="36563"/>
                    </a:lnTo>
                    <a:lnTo>
                      <a:pt x="70535" y="34658"/>
                    </a:lnTo>
                    <a:lnTo>
                      <a:pt x="71653" y="31470"/>
                    </a:lnTo>
                    <a:close/>
                  </a:path>
                  <a:path w="168275" h="185420">
                    <a:moveTo>
                      <a:pt x="73634" y="184035"/>
                    </a:moveTo>
                    <a:lnTo>
                      <a:pt x="73444" y="180632"/>
                    </a:lnTo>
                    <a:lnTo>
                      <a:pt x="72974" y="180149"/>
                    </a:lnTo>
                    <a:lnTo>
                      <a:pt x="71361" y="180060"/>
                    </a:lnTo>
                    <a:lnTo>
                      <a:pt x="67665" y="179781"/>
                    </a:lnTo>
                    <a:lnTo>
                      <a:pt x="67665" y="185077"/>
                    </a:lnTo>
                    <a:lnTo>
                      <a:pt x="67957" y="185267"/>
                    </a:lnTo>
                    <a:lnTo>
                      <a:pt x="72872" y="184886"/>
                    </a:lnTo>
                    <a:lnTo>
                      <a:pt x="73634" y="184035"/>
                    </a:lnTo>
                    <a:close/>
                  </a:path>
                  <a:path w="168275" h="185420">
                    <a:moveTo>
                      <a:pt x="73736" y="126682"/>
                    </a:moveTo>
                    <a:lnTo>
                      <a:pt x="73088" y="121424"/>
                    </a:lnTo>
                    <a:lnTo>
                      <a:pt x="70866" y="123977"/>
                    </a:lnTo>
                    <a:lnTo>
                      <a:pt x="68643" y="124929"/>
                    </a:lnTo>
                    <a:lnTo>
                      <a:pt x="71183" y="129705"/>
                    </a:lnTo>
                    <a:lnTo>
                      <a:pt x="73736" y="131775"/>
                    </a:lnTo>
                    <a:lnTo>
                      <a:pt x="73736" y="126682"/>
                    </a:lnTo>
                    <a:close/>
                  </a:path>
                  <a:path w="168275" h="185420">
                    <a:moveTo>
                      <a:pt x="91338" y="762"/>
                    </a:moveTo>
                    <a:lnTo>
                      <a:pt x="86982" y="0"/>
                    </a:lnTo>
                    <a:lnTo>
                      <a:pt x="86601" y="0"/>
                    </a:lnTo>
                    <a:lnTo>
                      <a:pt x="84899" y="571"/>
                    </a:lnTo>
                    <a:lnTo>
                      <a:pt x="82918" y="1041"/>
                    </a:lnTo>
                    <a:lnTo>
                      <a:pt x="84429" y="3695"/>
                    </a:lnTo>
                    <a:lnTo>
                      <a:pt x="86512" y="3505"/>
                    </a:lnTo>
                    <a:lnTo>
                      <a:pt x="88404" y="2552"/>
                    </a:lnTo>
                    <a:lnTo>
                      <a:pt x="91338" y="762"/>
                    </a:lnTo>
                    <a:close/>
                  </a:path>
                  <a:path w="168275" h="185420">
                    <a:moveTo>
                      <a:pt x="124167" y="154419"/>
                    </a:moveTo>
                    <a:lnTo>
                      <a:pt x="118948" y="154419"/>
                    </a:lnTo>
                    <a:lnTo>
                      <a:pt x="116586" y="154419"/>
                    </a:lnTo>
                    <a:lnTo>
                      <a:pt x="118948" y="156781"/>
                    </a:lnTo>
                    <a:lnTo>
                      <a:pt x="119710" y="156121"/>
                    </a:lnTo>
                    <a:lnTo>
                      <a:pt x="121221" y="157441"/>
                    </a:lnTo>
                    <a:lnTo>
                      <a:pt x="123304" y="157162"/>
                    </a:lnTo>
                    <a:lnTo>
                      <a:pt x="123634" y="156121"/>
                    </a:lnTo>
                    <a:lnTo>
                      <a:pt x="124167" y="154419"/>
                    </a:lnTo>
                    <a:close/>
                  </a:path>
                  <a:path w="168275" h="185420">
                    <a:moveTo>
                      <a:pt x="124447" y="151955"/>
                    </a:moveTo>
                    <a:lnTo>
                      <a:pt x="121983" y="151676"/>
                    </a:lnTo>
                    <a:lnTo>
                      <a:pt x="120840" y="151396"/>
                    </a:lnTo>
                    <a:lnTo>
                      <a:pt x="118999" y="154330"/>
                    </a:lnTo>
                    <a:lnTo>
                      <a:pt x="124206" y="154330"/>
                    </a:lnTo>
                    <a:lnTo>
                      <a:pt x="124256" y="154139"/>
                    </a:lnTo>
                    <a:lnTo>
                      <a:pt x="124447" y="151955"/>
                    </a:lnTo>
                    <a:close/>
                  </a:path>
                  <a:path w="168275" h="185420">
                    <a:moveTo>
                      <a:pt x="139204" y="116573"/>
                    </a:moveTo>
                    <a:lnTo>
                      <a:pt x="138074" y="116662"/>
                    </a:lnTo>
                    <a:lnTo>
                      <a:pt x="136753" y="117233"/>
                    </a:lnTo>
                    <a:lnTo>
                      <a:pt x="137312" y="120827"/>
                    </a:lnTo>
                    <a:lnTo>
                      <a:pt x="139026" y="121386"/>
                    </a:lnTo>
                    <a:lnTo>
                      <a:pt x="139115" y="117233"/>
                    </a:lnTo>
                    <a:lnTo>
                      <a:pt x="139204" y="116573"/>
                    </a:lnTo>
                    <a:close/>
                  </a:path>
                  <a:path w="168275" h="185420">
                    <a:moveTo>
                      <a:pt x="157365" y="70408"/>
                    </a:moveTo>
                    <a:lnTo>
                      <a:pt x="157086" y="66992"/>
                    </a:lnTo>
                    <a:lnTo>
                      <a:pt x="156235" y="68795"/>
                    </a:lnTo>
                    <a:lnTo>
                      <a:pt x="155765" y="70116"/>
                    </a:lnTo>
                    <a:lnTo>
                      <a:pt x="154063" y="72961"/>
                    </a:lnTo>
                    <a:lnTo>
                      <a:pt x="152069" y="72390"/>
                    </a:lnTo>
                    <a:lnTo>
                      <a:pt x="152069" y="75425"/>
                    </a:lnTo>
                    <a:lnTo>
                      <a:pt x="153212" y="77216"/>
                    </a:lnTo>
                    <a:lnTo>
                      <a:pt x="154343" y="73621"/>
                    </a:lnTo>
                    <a:lnTo>
                      <a:pt x="156044" y="74561"/>
                    </a:lnTo>
                    <a:lnTo>
                      <a:pt x="156349" y="73621"/>
                    </a:lnTo>
                    <a:lnTo>
                      <a:pt x="156552" y="72961"/>
                    </a:lnTo>
                    <a:lnTo>
                      <a:pt x="157365" y="70408"/>
                    </a:lnTo>
                    <a:close/>
                  </a:path>
                  <a:path w="168275" h="185420">
                    <a:moveTo>
                      <a:pt x="168071" y="32918"/>
                    </a:moveTo>
                    <a:lnTo>
                      <a:pt x="167881" y="30467"/>
                    </a:lnTo>
                    <a:lnTo>
                      <a:pt x="167208" y="30086"/>
                    </a:lnTo>
                    <a:lnTo>
                      <a:pt x="165227" y="30086"/>
                    </a:lnTo>
                    <a:lnTo>
                      <a:pt x="163423" y="29895"/>
                    </a:lnTo>
                    <a:lnTo>
                      <a:pt x="162674" y="33299"/>
                    </a:lnTo>
                    <a:lnTo>
                      <a:pt x="164655" y="33959"/>
                    </a:lnTo>
                    <a:lnTo>
                      <a:pt x="167690" y="33401"/>
                    </a:lnTo>
                    <a:lnTo>
                      <a:pt x="168071" y="32918"/>
                    </a:lnTo>
                    <a:close/>
                  </a:path>
                </a:pathLst>
              </a:custGeom>
              <a:solidFill>
                <a:srgbClr val="11792C"/>
              </a:solidFill>
            </p:spPr>
            <p:txBody>
              <a:bodyPr wrap="square" lIns="0" tIns="0" rIns="0" bIns="0" rtlCol="0"/>
              <a:lstStyle/>
              <a:p>
                <a:endParaRPr>
                  <a:solidFill>
                    <a:prstClr val="black"/>
                  </a:solidFill>
                  <a:latin typeface="Calibri"/>
                </a:endParaRPr>
              </a:p>
            </p:txBody>
          </p:sp>
          <p:sp>
            <p:nvSpPr>
              <p:cNvPr id="9" name="object 13">
                <a:extLst>
                  <a:ext uri="{FF2B5EF4-FFF2-40B4-BE49-F238E27FC236}">
                    <a16:creationId xmlns:a16="http://schemas.microsoft.com/office/drawing/2014/main" id="{51CC2AFD-E918-4D15-8262-469705E21CBB}"/>
                  </a:ext>
                </a:extLst>
              </p:cNvPr>
              <p:cNvSpPr/>
              <p:nvPr/>
            </p:nvSpPr>
            <p:spPr>
              <a:xfrm>
                <a:off x="6899204" y="8027911"/>
                <a:ext cx="11430" cy="9525"/>
              </a:xfrm>
              <a:custGeom>
                <a:avLst/>
                <a:gdLst/>
                <a:ahLst/>
                <a:cxnLst/>
                <a:rect l="l" t="t" r="r" b="b"/>
                <a:pathLst>
                  <a:path w="11429" h="9525">
                    <a:moveTo>
                      <a:pt x="1625" y="0"/>
                    </a:moveTo>
                    <a:lnTo>
                      <a:pt x="0" y="3111"/>
                    </a:lnTo>
                    <a:lnTo>
                      <a:pt x="469" y="5194"/>
                    </a:lnTo>
                    <a:lnTo>
                      <a:pt x="4660" y="6553"/>
                    </a:lnTo>
                    <a:lnTo>
                      <a:pt x="5473" y="7086"/>
                    </a:lnTo>
                    <a:lnTo>
                      <a:pt x="8712" y="8978"/>
                    </a:lnTo>
                    <a:lnTo>
                      <a:pt x="11137" y="8839"/>
                    </a:lnTo>
                    <a:lnTo>
                      <a:pt x="11137" y="6121"/>
                    </a:lnTo>
                    <a:lnTo>
                      <a:pt x="11252" y="5295"/>
                    </a:lnTo>
                    <a:lnTo>
                      <a:pt x="10388" y="3975"/>
                    </a:lnTo>
                    <a:lnTo>
                      <a:pt x="9791" y="3568"/>
                    </a:lnTo>
                    <a:lnTo>
                      <a:pt x="9296" y="3009"/>
                    </a:lnTo>
                    <a:lnTo>
                      <a:pt x="9016" y="2666"/>
                    </a:lnTo>
                    <a:lnTo>
                      <a:pt x="8394" y="1600"/>
                    </a:lnTo>
                    <a:lnTo>
                      <a:pt x="7708" y="1066"/>
                    </a:lnTo>
                    <a:lnTo>
                      <a:pt x="4457" y="673"/>
                    </a:lnTo>
                    <a:lnTo>
                      <a:pt x="1625" y="0"/>
                    </a:lnTo>
                    <a:close/>
                  </a:path>
                </a:pathLst>
              </a:custGeom>
              <a:solidFill>
                <a:srgbClr val="FF6400"/>
              </a:solidFill>
            </p:spPr>
            <p:txBody>
              <a:bodyPr wrap="square" lIns="0" tIns="0" rIns="0" bIns="0" rtlCol="0"/>
              <a:lstStyle/>
              <a:p>
                <a:endParaRPr>
                  <a:solidFill>
                    <a:prstClr val="black"/>
                  </a:solidFill>
                  <a:latin typeface="Calibri"/>
                </a:endParaRPr>
              </a:p>
            </p:txBody>
          </p:sp>
          <p:sp>
            <p:nvSpPr>
              <p:cNvPr id="10" name="object 14">
                <a:extLst>
                  <a:ext uri="{FF2B5EF4-FFF2-40B4-BE49-F238E27FC236}">
                    <a16:creationId xmlns:a16="http://schemas.microsoft.com/office/drawing/2014/main" id="{73A99553-302D-46FA-9A3A-FF09B9E87C17}"/>
                  </a:ext>
                </a:extLst>
              </p:cNvPr>
              <p:cNvSpPr/>
              <p:nvPr/>
            </p:nvSpPr>
            <p:spPr>
              <a:xfrm>
                <a:off x="6759067" y="7950657"/>
                <a:ext cx="167005" cy="139700"/>
              </a:xfrm>
              <a:custGeom>
                <a:avLst/>
                <a:gdLst/>
                <a:ahLst/>
                <a:cxnLst/>
                <a:rect l="l" t="t" r="r" b="b"/>
                <a:pathLst>
                  <a:path w="167004" h="139700">
                    <a:moveTo>
                      <a:pt x="5626" y="27343"/>
                    </a:moveTo>
                    <a:lnTo>
                      <a:pt x="3276" y="24460"/>
                    </a:lnTo>
                    <a:lnTo>
                      <a:pt x="2489" y="26162"/>
                    </a:lnTo>
                    <a:lnTo>
                      <a:pt x="0" y="29692"/>
                    </a:lnTo>
                    <a:lnTo>
                      <a:pt x="5499" y="29959"/>
                    </a:lnTo>
                    <a:lnTo>
                      <a:pt x="5537" y="29692"/>
                    </a:lnTo>
                    <a:lnTo>
                      <a:pt x="5626" y="27343"/>
                    </a:lnTo>
                    <a:close/>
                  </a:path>
                  <a:path w="167004" h="139700">
                    <a:moveTo>
                      <a:pt x="9944" y="5232"/>
                    </a:moveTo>
                    <a:lnTo>
                      <a:pt x="8775" y="0"/>
                    </a:lnTo>
                    <a:lnTo>
                      <a:pt x="6680" y="3009"/>
                    </a:lnTo>
                    <a:lnTo>
                      <a:pt x="4851" y="7061"/>
                    </a:lnTo>
                    <a:lnTo>
                      <a:pt x="9550" y="7848"/>
                    </a:lnTo>
                    <a:lnTo>
                      <a:pt x="9944" y="5232"/>
                    </a:lnTo>
                    <a:close/>
                  </a:path>
                  <a:path w="167004" h="139700">
                    <a:moveTo>
                      <a:pt x="24980" y="29692"/>
                    </a:moveTo>
                    <a:lnTo>
                      <a:pt x="24206" y="28511"/>
                    </a:lnTo>
                    <a:lnTo>
                      <a:pt x="22631" y="28905"/>
                    </a:lnTo>
                    <a:lnTo>
                      <a:pt x="20675" y="28905"/>
                    </a:lnTo>
                    <a:lnTo>
                      <a:pt x="20929" y="32042"/>
                    </a:lnTo>
                    <a:lnTo>
                      <a:pt x="22237" y="33350"/>
                    </a:lnTo>
                    <a:lnTo>
                      <a:pt x="23545" y="33350"/>
                    </a:lnTo>
                    <a:lnTo>
                      <a:pt x="24726" y="32562"/>
                    </a:lnTo>
                    <a:lnTo>
                      <a:pt x="24980" y="29692"/>
                    </a:lnTo>
                    <a:close/>
                  </a:path>
                  <a:path w="167004" h="139700">
                    <a:moveTo>
                      <a:pt x="147739" y="134340"/>
                    </a:moveTo>
                    <a:lnTo>
                      <a:pt x="147066" y="132562"/>
                    </a:lnTo>
                    <a:lnTo>
                      <a:pt x="145288" y="132562"/>
                    </a:lnTo>
                    <a:lnTo>
                      <a:pt x="142697" y="131749"/>
                    </a:lnTo>
                    <a:lnTo>
                      <a:pt x="142392" y="138264"/>
                    </a:lnTo>
                    <a:lnTo>
                      <a:pt x="141439" y="138938"/>
                    </a:lnTo>
                    <a:lnTo>
                      <a:pt x="143954" y="139382"/>
                    </a:lnTo>
                    <a:lnTo>
                      <a:pt x="144919" y="136639"/>
                    </a:lnTo>
                    <a:lnTo>
                      <a:pt x="146697" y="136118"/>
                    </a:lnTo>
                    <a:lnTo>
                      <a:pt x="147739" y="134340"/>
                    </a:lnTo>
                    <a:close/>
                  </a:path>
                  <a:path w="167004" h="139700">
                    <a:moveTo>
                      <a:pt x="166738" y="88201"/>
                    </a:moveTo>
                    <a:lnTo>
                      <a:pt x="161874" y="87388"/>
                    </a:lnTo>
                    <a:lnTo>
                      <a:pt x="161594" y="85763"/>
                    </a:lnTo>
                    <a:lnTo>
                      <a:pt x="158902" y="85026"/>
                    </a:lnTo>
                    <a:lnTo>
                      <a:pt x="156603" y="84480"/>
                    </a:lnTo>
                    <a:lnTo>
                      <a:pt x="154444" y="86652"/>
                    </a:lnTo>
                    <a:lnTo>
                      <a:pt x="152958" y="89611"/>
                    </a:lnTo>
                    <a:lnTo>
                      <a:pt x="157416" y="89484"/>
                    </a:lnTo>
                    <a:lnTo>
                      <a:pt x="158292" y="89814"/>
                    </a:lnTo>
                    <a:lnTo>
                      <a:pt x="160324" y="91300"/>
                    </a:lnTo>
                    <a:lnTo>
                      <a:pt x="162013" y="91097"/>
                    </a:lnTo>
                    <a:lnTo>
                      <a:pt x="165252" y="90563"/>
                    </a:lnTo>
                    <a:lnTo>
                      <a:pt x="165925" y="89484"/>
                    </a:lnTo>
                    <a:lnTo>
                      <a:pt x="166738" y="88201"/>
                    </a:lnTo>
                    <a:close/>
                  </a:path>
                </a:pathLst>
              </a:custGeom>
              <a:solidFill>
                <a:srgbClr val="FF6400"/>
              </a:solidFill>
            </p:spPr>
            <p:txBody>
              <a:bodyPr wrap="square" lIns="0" tIns="0" rIns="0" bIns="0" rtlCol="0"/>
              <a:lstStyle/>
              <a:p>
                <a:endParaRPr>
                  <a:solidFill>
                    <a:prstClr val="black"/>
                  </a:solidFill>
                  <a:latin typeface="Calibri"/>
                </a:endParaRPr>
              </a:p>
            </p:txBody>
          </p:sp>
          <p:sp>
            <p:nvSpPr>
              <p:cNvPr id="11" name="object 15">
                <a:extLst>
                  <a:ext uri="{FF2B5EF4-FFF2-40B4-BE49-F238E27FC236}">
                    <a16:creationId xmlns:a16="http://schemas.microsoft.com/office/drawing/2014/main" id="{5272404E-C3AD-47AE-8D28-30DDF9CBCC68}"/>
                  </a:ext>
                </a:extLst>
              </p:cNvPr>
              <p:cNvSpPr/>
              <p:nvPr/>
            </p:nvSpPr>
            <p:spPr>
              <a:xfrm>
                <a:off x="6523444" y="8034781"/>
                <a:ext cx="57150" cy="112395"/>
              </a:xfrm>
              <a:custGeom>
                <a:avLst/>
                <a:gdLst/>
                <a:ahLst/>
                <a:cxnLst/>
                <a:rect l="l" t="t" r="r" b="b"/>
                <a:pathLst>
                  <a:path w="57150" h="112395">
                    <a:moveTo>
                      <a:pt x="15697" y="31076"/>
                    </a:moveTo>
                    <a:lnTo>
                      <a:pt x="14566" y="29464"/>
                    </a:lnTo>
                    <a:lnTo>
                      <a:pt x="13335" y="28422"/>
                    </a:lnTo>
                    <a:lnTo>
                      <a:pt x="11633" y="23507"/>
                    </a:lnTo>
                    <a:lnTo>
                      <a:pt x="12103" y="23507"/>
                    </a:lnTo>
                    <a:lnTo>
                      <a:pt x="7759" y="22364"/>
                    </a:lnTo>
                    <a:lnTo>
                      <a:pt x="7188" y="21704"/>
                    </a:lnTo>
                    <a:lnTo>
                      <a:pt x="4914" y="19240"/>
                    </a:lnTo>
                    <a:lnTo>
                      <a:pt x="3784" y="17348"/>
                    </a:lnTo>
                    <a:lnTo>
                      <a:pt x="1511" y="17348"/>
                    </a:lnTo>
                    <a:lnTo>
                      <a:pt x="0" y="21704"/>
                    </a:lnTo>
                    <a:lnTo>
                      <a:pt x="3594" y="24917"/>
                    </a:lnTo>
                    <a:lnTo>
                      <a:pt x="2933" y="26339"/>
                    </a:lnTo>
                    <a:lnTo>
                      <a:pt x="3022" y="32677"/>
                    </a:lnTo>
                    <a:lnTo>
                      <a:pt x="6235" y="33820"/>
                    </a:lnTo>
                    <a:lnTo>
                      <a:pt x="5956" y="35902"/>
                    </a:lnTo>
                    <a:lnTo>
                      <a:pt x="9740" y="36093"/>
                    </a:lnTo>
                    <a:lnTo>
                      <a:pt x="13335" y="36753"/>
                    </a:lnTo>
                    <a:lnTo>
                      <a:pt x="14097" y="33159"/>
                    </a:lnTo>
                    <a:lnTo>
                      <a:pt x="15697" y="31076"/>
                    </a:lnTo>
                    <a:close/>
                  </a:path>
                  <a:path w="57150" h="112395">
                    <a:moveTo>
                      <a:pt x="19989" y="3263"/>
                    </a:moveTo>
                    <a:lnTo>
                      <a:pt x="19392" y="1333"/>
                    </a:lnTo>
                    <a:lnTo>
                      <a:pt x="18872" y="0"/>
                    </a:lnTo>
                    <a:lnTo>
                      <a:pt x="17691" y="520"/>
                    </a:lnTo>
                    <a:lnTo>
                      <a:pt x="15836" y="1409"/>
                    </a:lnTo>
                    <a:lnTo>
                      <a:pt x="17170" y="4368"/>
                    </a:lnTo>
                    <a:lnTo>
                      <a:pt x="17018" y="5854"/>
                    </a:lnTo>
                    <a:lnTo>
                      <a:pt x="19545" y="4826"/>
                    </a:lnTo>
                    <a:lnTo>
                      <a:pt x="19989" y="3263"/>
                    </a:lnTo>
                    <a:close/>
                  </a:path>
                  <a:path w="57150" h="112395">
                    <a:moveTo>
                      <a:pt x="24511" y="46405"/>
                    </a:moveTo>
                    <a:lnTo>
                      <a:pt x="19202" y="44704"/>
                    </a:lnTo>
                    <a:lnTo>
                      <a:pt x="19113" y="42341"/>
                    </a:lnTo>
                    <a:lnTo>
                      <a:pt x="16840" y="41579"/>
                    </a:lnTo>
                    <a:lnTo>
                      <a:pt x="12674" y="40068"/>
                    </a:lnTo>
                    <a:lnTo>
                      <a:pt x="11544" y="44234"/>
                    </a:lnTo>
                    <a:lnTo>
                      <a:pt x="16179" y="47167"/>
                    </a:lnTo>
                    <a:lnTo>
                      <a:pt x="16929" y="47536"/>
                    </a:lnTo>
                    <a:lnTo>
                      <a:pt x="16929" y="52082"/>
                    </a:lnTo>
                    <a:lnTo>
                      <a:pt x="17500" y="53505"/>
                    </a:lnTo>
                    <a:lnTo>
                      <a:pt x="20726" y="53886"/>
                    </a:lnTo>
                    <a:lnTo>
                      <a:pt x="23368" y="53213"/>
                    </a:lnTo>
                    <a:lnTo>
                      <a:pt x="23368" y="48869"/>
                    </a:lnTo>
                    <a:lnTo>
                      <a:pt x="24511" y="46405"/>
                    </a:lnTo>
                    <a:close/>
                  </a:path>
                  <a:path w="57150" h="112395">
                    <a:moveTo>
                      <a:pt x="26301" y="30594"/>
                    </a:moveTo>
                    <a:lnTo>
                      <a:pt x="24409" y="27279"/>
                    </a:lnTo>
                    <a:lnTo>
                      <a:pt x="23939" y="29083"/>
                    </a:lnTo>
                    <a:lnTo>
                      <a:pt x="23088" y="29743"/>
                    </a:lnTo>
                    <a:lnTo>
                      <a:pt x="24028" y="33909"/>
                    </a:lnTo>
                    <a:lnTo>
                      <a:pt x="25920" y="33439"/>
                    </a:lnTo>
                    <a:lnTo>
                      <a:pt x="26301" y="30594"/>
                    </a:lnTo>
                    <a:close/>
                  </a:path>
                  <a:path w="57150" h="112395">
                    <a:moveTo>
                      <a:pt x="33299" y="38354"/>
                    </a:moveTo>
                    <a:lnTo>
                      <a:pt x="32829" y="33820"/>
                    </a:lnTo>
                    <a:lnTo>
                      <a:pt x="30937" y="36182"/>
                    </a:lnTo>
                    <a:lnTo>
                      <a:pt x="30657" y="38354"/>
                    </a:lnTo>
                    <a:lnTo>
                      <a:pt x="30835" y="41198"/>
                    </a:lnTo>
                    <a:lnTo>
                      <a:pt x="33210" y="42900"/>
                    </a:lnTo>
                    <a:lnTo>
                      <a:pt x="33299" y="41198"/>
                    </a:lnTo>
                    <a:lnTo>
                      <a:pt x="33299" y="38354"/>
                    </a:lnTo>
                    <a:close/>
                  </a:path>
                  <a:path w="57150" h="112395">
                    <a:moveTo>
                      <a:pt x="33782" y="48006"/>
                    </a:moveTo>
                    <a:lnTo>
                      <a:pt x="33020" y="45732"/>
                    </a:lnTo>
                    <a:lnTo>
                      <a:pt x="32867" y="45643"/>
                    </a:lnTo>
                    <a:lnTo>
                      <a:pt x="32550" y="45453"/>
                    </a:lnTo>
                    <a:lnTo>
                      <a:pt x="30467" y="45643"/>
                    </a:lnTo>
                    <a:lnTo>
                      <a:pt x="28473" y="45364"/>
                    </a:lnTo>
                    <a:lnTo>
                      <a:pt x="28105" y="47815"/>
                    </a:lnTo>
                    <a:lnTo>
                      <a:pt x="32550" y="47815"/>
                    </a:lnTo>
                    <a:lnTo>
                      <a:pt x="33782" y="48006"/>
                    </a:lnTo>
                    <a:close/>
                  </a:path>
                  <a:path w="57150" h="112395">
                    <a:moveTo>
                      <a:pt x="33870" y="27673"/>
                    </a:moveTo>
                    <a:lnTo>
                      <a:pt x="32931" y="24079"/>
                    </a:lnTo>
                    <a:lnTo>
                      <a:pt x="30657" y="20853"/>
                    </a:lnTo>
                    <a:lnTo>
                      <a:pt x="29425" y="22275"/>
                    </a:lnTo>
                    <a:lnTo>
                      <a:pt x="28194" y="24079"/>
                    </a:lnTo>
                    <a:lnTo>
                      <a:pt x="29337" y="27863"/>
                    </a:lnTo>
                    <a:lnTo>
                      <a:pt x="28765" y="29933"/>
                    </a:lnTo>
                    <a:lnTo>
                      <a:pt x="27444" y="31826"/>
                    </a:lnTo>
                    <a:lnTo>
                      <a:pt x="28854" y="34201"/>
                    </a:lnTo>
                    <a:lnTo>
                      <a:pt x="31699" y="32677"/>
                    </a:lnTo>
                    <a:lnTo>
                      <a:pt x="31127" y="30886"/>
                    </a:lnTo>
                    <a:lnTo>
                      <a:pt x="33210" y="28613"/>
                    </a:lnTo>
                    <a:lnTo>
                      <a:pt x="33870" y="27673"/>
                    </a:lnTo>
                    <a:close/>
                  </a:path>
                  <a:path w="57150" h="112395">
                    <a:moveTo>
                      <a:pt x="37553" y="58597"/>
                    </a:moveTo>
                    <a:lnTo>
                      <a:pt x="36487" y="56769"/>
                    </a:lnTo>
                    <a:lnTo>
                      <a:pt x="36118" y="56159"/>
                    </a:lnTo>
                    <a:lnTo>
                      <a:pt x="34785" y="55105"/>
                    </a:lnTo>
                    <a:lnTo>
                      <a:pt x="33947" y="54825"/>
                    </a:lnTo>
                    <a:lnTo>
                      <a:pt x="33299" y="54241"/>
                    </a:lnTo>
                    <a:lnTo>
                      <a:pt x="33172" y="54114"/>
                    </a:lnTo>
                    <a:lnTo>
                      <a:pt x="32524" y="53479"/>
                    </a:lnTo>
                    <a:lnTo>
                      <a:pt x="32181" y="52641"/>
                    </a:lnTo>
                    <a:lnTo>
                      <a:pt x="29705" y="52641"/>
                    </a:lnTo>
                    <a:lnTo>
                      <a:pt x="30645" y="54152"/>
                    </a:lnTo>
                    <a:lnTo>
                      <a:pt x="32918" y="57556"/>
                    </a:lnTo>
                    <a:lnTo>
                      <a:pt x="32829" y="57746"/>
                    </a:lnTo>
                    <a:lnTo>
                      <a:pt x="35852" y="58889"/>
                    </a:lnTo>
                    <a:lnTo>
                      <a:pt x="37553" y="58597"/>
                    </a:lnTo>
                    <a:close/>
                  </a:path>
                  <a:path w="57150" h="112395">
                    <a:moveTo>
                      <a:pt x="39065" y="75920"/>
                    </a:moveTo>
                    <a:lnTo>
                      <a:pt x="38874" y="71755"/>
                    </a:lnTo>
                    <a:lnTo>
                      <a:pt x="37871" y="71374"/>
                    </a:lnTo>
                    <a:lnTo>
                      <a:pt x="36131" y="70713"/>
                    </a:lnTo>
                    <a:lnTo>
                      <a:pt x="34810" y="71374"/>
                    </a:lnTo>
                    <a:lnTo>
                      <a:pt x="31965" y="71285"/>
                    </a:lnTo>
                    <a:lnTo>
                      <a:pt x="31965" y="74307"/>
                    </a:lnTo>
                    <a:lnTo>
                      <a:pt x="32156" y="76288"/>
                    </a:lnTo>
                    <a:lnTo>
                      <a:pt x="36131" y="76288"/>
                    </a:lnTo>
                    <a:lnTo>
                      <a:pt x="39065" y="75920"/>
                    </a:lnTo>
                    <a:close/>
                  </a:path>
                  <a:path w="57150" h="112395">
                    <a:moveTo>
                      <a:pt x="53276" y="95885"/>
                    </a:moveTo>
                    <a:lnTo>
                      <a:pt x="51752" y="92671"/>
                    </a:lnTo>
                    <a:lnTo>
                      <a:pt x="50914" y="91249"/>
                    </a:lnTo>
                    <a:lnTo>
                      <a:pt x="47688" y="91249"/>
                    </a:lnTo>
                    <a:lnTo>
                      <a:pt x="45847" y="91249"/>
                    </a:lnTo>
                    <a:lnTo>
                      <a:pt x="45326" y="94094"/>
                    </a:lnTo>
                    <a:lnTo>
                      <a:pt x="44475" y="95973"/>
                    </a:lnTo>
                    <a:lnTo>
                      <a:pt x="47688" y="96926"/>
                    </a:lnTo>
                    <a:lnTo>
                      <a:pt x="48539" y="97205"/>
                    </a:lnTo>
                    <a:lnTo>
                      <a:pt x="51562" y="97015"/>
                    </a:lnTo>
                    <a:lnTo>
                      <a:pt x="53276" y="95885"/>
                    </a:lnTo>
                    <a:close/>
                  </a:path>
                  <a:path w="57150" h="112395">
                    <a:moveTo>
                      <a:pt x="56857" y="111023"/>
                    </a:moveTo>
                    <a:lnTo>
                      <a:pt x="53835" y="106857"/>
                    </a:lnTo>
                    <a:lnTo>
                      <a:pt x="51943" y="108178"/>
                    </a:lnTo>
                    <a:lnTo>
                      <a:pt x="53073" y="111963"/>
                    </a:lnTo>
                    <a:lnTo>
                      <a:pt x="56857" y="111023"/>
                    </a:lnTo>
                    <a:close/>
                  </a:path>
                </a:pathLst>
              </a:custGeom>
              <a:solidFill>
                <a:srgbClr val="11792C"/>
              </a:solidFill>
            </p:spPr>
            <p:txBody>
              <a:bodyPr wrap="square" lIns="0" tIns="0" rIns="0" bIns="0" rtlCol="0"/>
              <a:lstStyle/>
              <a:p>
                <a:endParaRPr>
                  <a:solidFill>
                    <a:prstClr val="black"/>
                  </a:solidFill>
                  <a:latin typeface="Calibri"/>
                </a:endParaRPr>
              </a:p>
            </p:txBody>
          </p:sp>
          <p:sp>
            <p:nvSpPr>
              <p:cNvPr id="12" name="object 16">
                <a:extLst>
                  <a:ext uri="{FF2B5EF4-FFF2-40B4-BE49-F238E27FC236}">
                    <a16:creationId xmlns:a16="http://schemas.microsoft.com/office/drawing/2014/main" id="{8D73BFF7-CF24-448C-8FBB-0C0B829765AF}"/>
                  </a:ext>
                </a:extLst>
              </p:cNvPr>
              <p:cNvSpPr/>
              <p:nvPr/>
            </p:nvSpPr>
            <p:spPr>
              <a:xfrm>
                <a:off x="6480391" y="8154517"/>
                <a:ext cx="76200" cy="45085"/>
              </a:xfrm>
              <a:custGeom>
                <a:avLst/>
                <a:gdLst/>
                <a:ahLst/>
                <a:cxnLst/>
                <a:rect l="l" t="t" r="r" b="b"/>
                <a:pathLst>
                  <a:path w="76200" h="45084">
                    <a:moveTo>
                      <a:pt x="55257" y="39357"/>
                    </a:moveTo>
                    <a:lnTo>
                      <a:pt x="43903" y="31407"/>
                    </a:lnTo>
                    <a:lnTo>
                      <a:pt x="40500" y="26301"/>
                    </a:lnTo>
                    <a:lnTo>
                      <a:pt x="33680" y="24409"/>
                    </a:lnTo>
                    <a:lnTo>
                      <a:pt x="30848" y="24028"/>
                    </a:lnTo>
                    <a:lnTo>
                      <a:pt x="28194" y="20243"/>
                    </a:lnTo>
                    <a:lnTo>
                      <a:pt x="23456" y="15697"/>
                    </a:lnTo>
                    <a:lnTo>
                      <a:pt x="21564" y="11912"/>
                    </a:lnTo>
                    <a:lnTo>
                      <a:pt x="17602" y="10210"/>
                    </a:lnTo>
                    <a:lnTo>
                      <a:pt x="13055" y="7188"/>
                    </a:lnTo>
                    <a:lnTo>
                      <a:pt x="9271" y="3403"/>
                    </a:lnTo>
                    <a:lnTo>
                      <a:pt x="3213" y="0"/>
                    </a:lnTo>
                    <a:lnTo>
                      <a:pt x="0" y="381"/>
                    </a:lnTo>
                    <a:lnTo>
                      <a:pt x="3784" y="6807"/>
                    </a:lnTo>
                    <a:lnTo>
                      <a:pt x="3975" y="10591"/>
                    </a:lnTo>
                    <a:lnTo>
                      <a:pt x="11163" y="15138"/>
                    </a:lnTo>
                    <a:lnTo>
                      <a:pt x="13436" y="17780"/>
                    </a:lnTo>
                    <a:lnTo>
                      <a:pt x="16840" y="22707"/>
                    </a:lnTo>
                    <a:lnTo>
                      <a:pt x="17792" y="24409"/>
                    </a:lnTo>
                    <a:lnTo>
                      <a:pt x="26492" y="29324"/>
                    </a:lnTo>
                    <a:lnTo>
                      <a:pt x="29514" y="31978"/>
                    </a:lnTo>
                    <a:lnTo>
                      <a:pt x="38227" y="36893"/>
                    </a:lnTo>
                    <a:lnTo>
                      <a:pt x="40500" y="38227"/>
                    </a:lnTo>
                    <a:lnTo>
                      <a:pt x="46177" y="42379"/>
                    </a:lnTo>
                    <a:lnTo>
                      <a:pt x="50711" y="44462"/>
                    </a:lnTo>
                    <a:lnTo>
                      <a:pt x="52603" y="40309"/>
                    </a:lnTo>
                    <a:lnTo>
                      <a:pt x="55257" y="39357"/>
                    </a:lnTo>
                    <a:close/>
                  </a:path>
                  <a:path w="76200" h="45084">
                    <a:moveTo>
                      <a:pt x="62623" y="16268"/>
                    </a:moveTo>
                    <a:lnTo>
                      <a:pt x="57708" y="13627"/>
                    </a:lnTo>
                    <a:lnTo>
                      <a:pt x="58648" y="7378"/>
                    </a:lnTo>
                    <a:lnTo>
                      <a:pt x="55626" y="9271"/>
                    </a:lnTo>
                    <a:lnTo>
                      <a:pt x="54495" y="11925"/>
                    </a:lnTo>
                    <a:lnTo>
                      <a:pt x="54864" y="17970"/>
                    </a:lnTo>
                    <a:lnTo>
                      <a:pt x="55245" y="19685"/>
                    </a:lnTo>
                    <a:lnTo>
                      <a:pt x="59410" y="20434"/>
                    </a:lnTo>
                    <a:lnTo>
                      <a:pt x="62242" y="21386"/>
                    </a:lnTo>
                    <a:lnTo>
                      <a:pt x="62623" y="16268"/>
                    </a:lnTo>
                    <a:close/>
                  </a:path>
                  <a:path w="76200" h="45084">
                    <a:moveTo>
                      <a:pt x="75692" y="28003"/>
                    </a:moveTo>
                    <a:lnTo>
                      <a:pt x="75425" y="27622"/>
                    </a:lnTo>
                    <a:lnTo>
                      <a:pt x="72288" y="23075"/>
                    </a:lnTo>
                    <a:lnTo>
                      <a:pt x="69824" y="19291"/>
                    </a:lnTo>
                    <a:lnTo>
                      <a:pt x="69253" y="27241"/>
                    </a:lnTo>
                    <a:lnTo>
                      <a:pt x="69253" y="29514"/>
                    </a:lnTo>
                    <a:lnTo>
                      <a:pt x="71526" y="31026"/>
                    </a:lnTo>
                    <a:lnTo>
                      <a:pt x="73418" y="27622"/>
                    </a:lnTo>
                    <a:lnTo>
                      <a:pt x="75692" y="28003"/>
                    </a:lnTo>
                    <a:close/>
                  </a:path>
                </a:pathLst>
              </a:custGeom>
              <a:solidFill>
                <a:srgbClr val="D2D4D5"/>
              </a:solidFill>
            </p:spPr>
            <p:txBody>
              <a:bodyPr wrap="square" lIns="0" tIns="0" rIns="0" bIns="0" rtlCol="0"/>
              <a:lstStyle/>
              <a:p>
                <a:endParaRPr>
                  <a:solidFill>
                    <a:prstClr val="black"/>
                  </a:solidFill>
                  <a:latin typeface="Calibri"/>
                </a:endParaRPr>
              </a:p>
            </p:txBody>
          </p:sp>
          <p:sp>
            <p:nvSpPr>
              <p:cNvPr id="13" name="object 17">
                <a:extLst>
                  <a:ext uri="{FF2B5EF4-FFF2-40B4-BE49-F238E27FC236}">
                    <a16:creationId xmlns:a16="http://schemas.microsoft.com/office/drawing/2014/main" id="{CD5A15D6-EEFC-4D51-9E41-348DACC0BDB2}"/>
                  </a:ext>
                </a:extLst>
              </p:cNvPr>
              <p:cNvSpPr/>
              <p:nvPr/>
            </p:nvSpPr>
            <p:spPr>
              <a:xfrm>
                <a:off x="6565755" y="7836399"/>
                <a:ext cx="6350" cy="8255"/>
              </a:xfrm>
              <a:custGeom>
                <a:avLst/>
                <a:gdLst/>
                <a:ahLst/>
                <a:cxnLst/>
                <a:rect l="l" t="t" r="r" b="b"/>
                <a:pathLst>
                  <a:path w="6350" h="8254">
                    <a:moveTo>
                      <a:pt x="1257" y="0"/>
                    </a:moveTo>
                    <a:lnTo>
                      <a:pt x="952" y="6515"/>
                    </a:lnTo>
                    <a:lnTo>
                      <a:pt x="0" y="7188"/>
                    </a:lnTo>
                    <a:lnTo>
                      <a:pt x="2514" y="7632"/>
                    </a:lnTo>
                    <a:lnTo>
                      <a:pt x="3479" y="4889"/>
                    </a:lnTo>
                    <a:lnTo>
                      <a:pt x="5257" y="4368"/>
                    </a:lnTo>
                    <a:lnTo>
                      <a:pt x="6299" y="2590"/>
                    </a:lnTo>
                    <a:lnTo>
                      <a:pt x="5626" y="812"/>
                    </a:lnTo>
                    <a:lnTo>
                      <a:pt x="3848" y="812"/>
                    </a:lnTo>
                    <a:lnTo>
                      <a:pt x="1257" y="0"/>
                    </a:lnTo>
                    <a:close/>
                  </a:path>
                </a:pathLst>
              </a:custGeom>
              <a:solidFill>
                <a:srgbClr val="11792C"/>
              </a:solidFill>
            </p:spPr>
            <p:txBody>
              <a:bodyPr wrap="square" lIns="0" tIns="0" rIns="0" bIns="0" rtlCol="0"/>
              <a:lstStyle/>
              <a:p>
                <a:endParaRPr>
                  <a:solidFill>
                    <a:prstClr val="black"/>
                  </a:solidFill>
                  <a:latin typeface="Calibri"/>
                </a:endParaRPr>
              </a:p>
            </p:txBody>
          </p:sp>
          <p:sp>
            <p:nvSpPr>
              <p:cNvPr id="14" name="object 18">
                <a:extLst>
                  <a:ext uri="{FF2B5EF4-FFF2-40B4-BE49-F238E27FC236}">
                    <a16:creationId xmlns:a16="http://schemas.microsoft.com/office/drawing/2014/main" id="{4A13B206-AF3E-4860-AD7C-9ABA87050BFD}"/>
                  </a:ext>
                </a:extLst>
              </p:cNvPr>
              <p:cNvSpPr/>
              <p:nvPr/>
            </p:nvSpPr>
            <p:spPr>
              <a:xfrm>
                <a:off x="6837464" y="7791959"/>
                <a:ext cx="6350" cy="8255"/>
              </a:xfrm>
              <a:custGeom>
                <a:avLst/>
                <a:gdLst/>
                <a:ahLst/>
                <a:cxnLst/>
                <a:rect l="l" t="t" r="r" b="b"/>
                <a:pathLst>
                  <a:path w="6350" h="8254">
                    <a:moveTo>
                      <a:pt x="1257" y="0"/>
                    </a:moveTo>
                    <a:lnTo>
                      <a:pt x="952" y="6515"/>
                    </a:lnTo>
                    <a:lnTo>
                      <a:pt x="0" y="7188"/>
                    </a:lnTo>
                    <a:lnTo>
                      <a:pt x="2514" y="7632"/>
                    </a:lnTo>
                    <a:lnTo>
                      <a:pt x="3479" y="4889"/>
                    </a:lnTo>
                    <a:lnTo>
                      <a:pt x="5257" y="4368"/>
                    </a:lnTo>
                    <a:lnTo>
                      <a:pt x="6299" y="2590"/>
                    </a:lnTo>
                    <a:lnTo>
                      <a:pt x="5626" y="812"/>
                    </a:lnTo>
                    <a:lnTo>
                      <a:pt x="3848" y="812"/>
                    </a:lnTo>
                    <a:lnTo>
                      <a:pt x="1257" y="0"/>
                    </a:lnTo>
                    <a:close/>
                  </a:path>
                </a:pathLst>
              </a:custGeom>
              <a:solidFill>
                <a:srgbClr val="FF6400"/>
              </a:solidFill>
            </p:spPr>
            <p:txBody>
              <a:bodyPr wrap="square" lIns="0" tIns="0" rIns="0" bIns="0" rtlCol="0"/>
              <a:lstStyle/>
              <a:p>
                <a:endParaRPr>
                  <a:solidFill>
                    <a:prstClr val="black"/>
                  </a:solidFill>
                  <a:latin typeface="Calibri"/>
                </a:endParaRPr>
              </a:p>
            </p:txBody>
          </p:sp>
          <p:sp>
            <p:nvSpPr>
              <p:cNvPr id="15" name="object 19">
                <a:extLst>
                  <a:ext uri="{FF2B5EF4-FFF2-40B4-BE49-F238E27FC236}">
                    <a16:creationId xmlns:a16="http://schemas.microsoft.com/office/drawing/2014/main" id="{87D690B0-4AE1-4E57-AB0A-7D163824F79C}"/>
                  </a:ext>
                </a:extLst>
              </p:cNvPr>
              <p:cNvSpPr/>
              <p:nvPr/>
            </p:nvSpPr>
            <p:spPr>
              <a:xfrm>
                <a:off x="6827563" y="8629063"/>
                <a:ext cx="13335" cy="9525"/>
              </a:xfrm>
              <a:custGeom>
                <a:avLst/>
                <a:gdLst/>
                <a:ahLst/>
                <a:cxnLst/>
                <a:rect l="l" t="t" r="r" b="b"/>
                <a:pathLst>
                  <a:path w="13334" h="9525">
                    <a:moveTo>
                      <a:pt x="5295" y="0"/>
                    </a:moveTo>
                    <a:lnTo>
                      <a:pt x="2539" y="444"/>
                    </a:lnTo>
                    <a:lnTo>
                      <a:pt x="0" y="2539"/>
                    </a:lnTo>
                    <a:lnTo>
                      <a:pt x="1041" y="3657"/>
                    </a:lnTo>
                    <a:lnTo>
                      <a:pt x="3289" y="6946"/>
                    </a:lnTo>
                    <a:lnTo>
                      <a:pt x="3886" y="9118"/>
                    </a:lnTo>
                    <a:lnTo>
                      <a:pt x="7772" y="6273"/>
                    </a:lnTo>
                    <a:lnTo>
                      <a:pt x="7619" y="5232"/>
                    </a:lnTo>
                    <a:lnTo>
                      <a:pt x="12103" y="3733"/>
                    </a:lnTo>
                    <a:lnTo>
                      <a:pt x="13220" y="2539"/>
                    </a:lnTo>
                    <a:lnTo>
                      <a:pt x="9639" y="1498"/>
                    </a:lnTo>
                    <a:lnTo>
                      <a:pt x="7023" y="76"/>
                    </a:lnTo>
                    <a:lnTo>
                      <a:pt x="5295" y="0"/>
                    </a:lnTo>
                    <a:close/>
                  </a:path>
                </a:pathLst>
              </a:custGeom>
              <a:solidFill>
                <a:srgbClr val="11792C"/>
              </a:solidFill>
            </p:spPr>
            <p:txBody>
              <a:bodyPr wrap="square" lIns="0" tIns="0" rIns="0" bIns="0" rtlCol="0"/>
              <a:lstStyle/>
              <a:p>
                <a:endParaRPr>
                  <a:solidFill>
                    <a:prstClr val="black"/>
                  </a:solidFill>
                  <a:latin typeface="Calibri"/>
                </a:endParaRPr>
              </a:p>
            </p:txBody>
          </p:sp>
          <p:pic>
            <p:nvPicPr>
              <p:cNvPr id="16" name="object 20">
                <a:extLst>
                  <a:ext uri="{FF2B5EF4-FFF2-40B4-BE49-F238E27FC236}">
                    <a16:creationId xmlns:a16="http://schemas.microsoft.com/office/drawing/2014/main" id="{5E801C40-50C1-4B03-81C3-ABF7E0BAECF5}"/>
                  </a:ext>
                </a:extLst>
              </p:cNvPr>
              <p:cNvPicPr/>
              <p:nvPr/>
            </p:nvPicPr>
            <p:blipFill>
              <a:blip r:embed="rId2" cstate="print"/>
              <a:stretch>
                <a:fillRect/>
              </a:stretch>
            </p:blipFill>
            <p:spPr>
              <a:xfrm>
                <a:off x="6523918" y="8431604"/>
                <a:ext cx="220936" cy="279332"/>
              </a:xfrm>
              <a:prstGeom prst="rect">
                <a:avLst/>
              </a:prstGeom>
            </p:spPr>
          </p:pic>
          <p:sp>
            <p:nvSpPr>
              <p:cNvPr id="17" name="object 21">
                <a:extLst>
                  <a:ext uri="{FF2B5EF4-FFF2-40B4-BE49-F238E27FC236}">
                    <a16:creationId xmlns:a16="http://schemas.microsoft.com/office/drawing/2014/main" id="{CC5E3A29-7260-44A8-A4C7-AF9C7225675A}"/>
                  </a:ext>
                </a:extLst>
              </p:cNvPr>
              <p:cNvSpPr/>
              <p:nvPr/>
            </p:nvSpPr>
            <p:spPr>
              <a:xfrm>
                <a:off x="6512484" y="8328088"/>
                <a:ext cx="299085" cy="470534"/>
              </a:xfrm>
              <a:custGeom>
                <a:avLst/>
                <a:gdLst/>
                <a:ahLst/>
                <a:cxnLst/>
                <a:rect l="l" t="t" r="r" b="b"/>
                <a:pathLst>
                  <a:path w="299084" h="470534">
                    <a:moveTo>
                      <a:pt x="11163" y="461111"/>
                    </a:moveTo>
                    <a:lnTo>
                      <a:pt x="8496" y="455790"/>
                    </a:lnTo>
                    <a:lnTo>
                      <a:pt x="6108" y="460044"/>
                    </a:lnTo>
                    <a:lnTo>
                      <a:pt x="5575" y="462165"/>
                    </a:lnTo>
                    <a:lnTo>
                      <a:pt x="1854" y="466420"/>
                    </a:lnTo>
                    <a:lnTo>
                      <a:pt x="0" y="468287"/>
                    </a:lnTo>
                    <a:lnTo>
                      <a:pt x="6908" y="469341"/>
                    </a:lnTo>
                    <a:lnTo>
                      <a:pt x="7962" y="470408"/>
                    </a:lnTo>
                    <a:lnTo>
                      <a:pt x="7962" y="465632"/>
                    </a:lnTo>
                    <a:lnTo>
                      <a:pt x="7442" y="464299"/>
                    </a:lnTo>
                    <a:lnTo>
                      <a:pt x="11163" y="461111"/>
                    </a:lnTo>
                    <a:close/>
                  </a:path>
                  <a:path w="299084" h="470534">
                    <a:moveTo>
                      <a:pt x="279057" y="48336"/>
                    </a:moveTo>
                    <a:lnTo>
                      <a:pt x="277368" y="44005"/>
                    </a:lnTo>
                    <a:lnTo>
                      <a:pt x="275450" y="45453"/>
                    </a:lnTo>
                    <a:lnTo>
                      <a:pt x="271360" y="48818"/>
                    </a:lnTo>
                    <a:lnTo>
                      <a:pt x="279057" y="48336"/>
                    </a:lnTo>
                    <a:close/>
                  </a:path>
                  <a:path w="299084" h="470534">
                    <a:moveTo>
                      <a:pt x="285064" y="22847"/>
                    </a:moveTo>
                    <a:lnTo>
                      <a:pt x="283146" y="22847"/>
                    </a:lnTo>
                    <a:lnTo>
                      <a:pt x="280987" y="23088"/>
                    </a:lnTo>
                    <a:lnTo>
                      <a:pt x="281940" y="27901"/>
                    </a:lnTo>
                    <a:lnTo>
                      <a:pt x="283387" y="28613"/>
                    </a:lnTo>
                    <a:lnTo>
                      <a:pt x="284353" y="24295"/>
                    </a:lnTo>
                    <a:lnTo>
                      <a:pt x="285064" y="22847"/>
                    </a:lnTo>
                    <a:close/>
                  </a:path>
                  <a:path w="299084" h="470534">
                    <a:moveTo>
                      <a:pt x="298538" y="0"/>
                    </a:moveTo>
                    <a:lnTo>
                      <a:pt x="295897" y="0"/>
                    </a:lnTo>
                    <a:lnTo>
                      <a:pt x="291807" y="723"/>
                    </a:lnTo>
                    <a:lnTo>
                      <a:pt x="295173" y="3124"/>
                    </a:lnTo>
                    <a:lnTo>
                      <a:pt x="298538" y="0"/>
                    </a:lnTo>
                    <a:close/>
                  </a:path>
                </a:pathLst>
              </a:custGeom>
              <a:solidFill>
                <a:srgbClr val="11792C"/>
              </a:solidFill>
            </p:spPr>
            <p:txBody>
              <a:bodyPr wrap="square" lIns="0" tIns="0" rIns="0" bIns="0" rtlCol="0"/>
              <a:lstStyle/>
              <a:p>
                <a:endParaRPr>
                  <a:solidFill>
                    <a:prstClr val="black"/>
                  </a:solidFill>
                  <a:latin typeface="Calibri"/>
                </a:endParaRPr>
              </a:p>
            </p:txBody>
          </p:sp>
          <p:sp>
            <p:nvSpPr>
              <p:cNvPr id="18" name="object 22">
                <a:extLst>
                  <a:ext uri="{FF2B5EF4-FFF2-40B4-BE49-F238E27FC236}">
                    <a16:creationId xmlns:a16="http://schemas.microsoft.com/office/drawing/2014/main" id="{E5CA153D-9495-4492-A2F3-681C5B947F94}"/>
                  </a:ext>
                </a:extLst>
              </p:cNvPr>
              <p:cNvSpPr/>
              <p:nvPr/>
            </p:nvSpPr>
            <p:spPr>
              <a:xfrm>
                <a:off x="571461" y="7708836"/>
                <a:ext cx="4223385" cy="1061720"/>
              </a:xfrm>
              <a:custGeom>
                <a:avLst/>
                <a:gdLst/>
                <a:ahLst/>
                <a:cxnLst/>
                <a:rect l="l" t="t" r="r" b="b"/>
                <a:pathLst>
                  <a:path w="4223385" h="1061720">
                    <a:moveTo>
                      <a:pt x="5562" y="402348"/>
                    </a:moveTo>
                    <a:lnTo>
                      <a:pt x="3949" y="401993"/>
                    </a:lnTo>
                    <a:lnTo>
                      <a:pt x="1079" y="401269"/>
                    </a:lnTo>
                    <a:lnTo>
                      <a:pt x="0" y="407022"/>
                    </a:lnTo>
                    <a:lnTo>
                      <a:pt x="711" y="409003"/>
                    </a:lnTo>
                    <a:lnTo>
                      <a:pt x="3225" y="409003"/>
                    </a:lnTo>
                    <a:lnTo>
                      <a:pt x="4127" y="408101"/>
                    </a:lnTo>
                    <a:lnTo>
                      <a:pt x="5207" y="404863"/>
                    </a:lnTo>
                    <a:lnTo>
                      <a:pt x="5562" y="402348"/>
                    </a:lnTo>
                    <a:close/>
                  </a:path>
                  <a:path w="4223385" h="1061720">
                    <a:moveTo>
                      <a:pt x="69494" y="417982"/>
                    </a:moveTo>
                    <a:lnTo>
                      <a:pt x="65544" y="418515"/>
                    </a:lnTo>
                    <a:lnTo>
                      <a:pt x="61950" y="419417"/>
                    </a:lnTo>
                    <a:lnTo>
                      <a:pt x="63030" y="421932"/>
                    </a:lnTo>
                    <a:lnTo>
                      <a:pt x="64287" y="423367"/>
                    </a:lnTo>
                    <a:lnTo>
                      <a:pt x="67881" y="423011"/>
                    </a:lnTo>
                    <a:lnTo>
                      <a:pt x="69494" y="417982"/>
                    </a:lnTo>
                    <a:close/>
                  </a:path>
                  <a:path w="4223385" h="1061720">
                    <a:moveTo>
                      <a:pt x="72631" y="5321"/>
                    </a:moveTo>
                    <a:lnTo>
                      <a:pt x="72580" y="3771"/>
                    </a:lnTo>
                    <a:lnTo>
                      <a:pt x="72161" y="2527"/>
                    </a:lnTo>
                    <a:lnTo>
                      <a:pt x="72377" y="927"/>
                    </a:lnTo>
                    <a:lnTo>
                      <a:pt x="70980" y="0"/>
                    </a:lnTo>
                    <a:lnTo>
                      <a:pt x="70472" y="482"/>
                    </a:lnTo>
                    <a:lnTo>
                      <a:pt x="69443" y="965"/>
                    </a:lnTo>
                    <a:lnTo>
                      <a:pt x="70256" y="2971"/>
                    </a:lnTo>
                    <a:lnTo>
                      <a:pt x="69964" y="3771"/>
                    </a:lnTo>
                    <a:lnTo>
                      <a:pt x="70142" y="5168"/>
                    </a:lnTo>
                    <a:lnTo>
                      <a:pt x="70878" y="5905"/>
                    </a:lnTo>
                    <a:lnTo>
                      <a:pt x="72631" y="5321"/>
                    </a:lnTo>
                    <a:close/>
                  </a:path>
                  <a:path w="4223385" h="1061720">
                    <a:moveTo>
                      <a:pt x="111696" y="40957"/>
                    </a:moveTo>
                    <a:lnTo>
                      <a:pt x="109728" y="38849"/>
                    </a:lnTo>
                    <a:lnTo>
                      <a:pt x="108191" y="38557"/>
                    </a:lnTo>
                    <a:lnTo>
                      <a:pt x="107911" y="36931"/>
                    </a:lnTo>
                    <a:lnTo>
                      <a:pt x="107099" y="36258"/>
                    </a:lnTo>
                    <a:lnTo>
                      <a:pt x="105371" y="36550"/>
                    </a:lnTo>
                    <a:lnTo>
                      <a:pt x="104749" y="37934"/>
                    </a:lnTo>
                    <a:lnTo>
                      <a:pt x="105994" y="39763"/>
                    </a:lnTo>
                    <a:lnTo>
                      <a:pt x="105422" y="42011"/>
                    </a:lnTo>
                    <a:lnTo>
                      <a:pt x="106565" y="42964"/>
                    </a:lnTo>
                    <a:lnTo>
                      <a:pt x="108051" y="43688"/>
                    </a:lnTo>
                    <a:lnTo>
                      <a:pt x="109677" y="42532"/>
                    </a:lnTo>
                    <a:lnTo>
                      <a:pt x="111696" y="40957"/>
                    </a:lnTo>
                    <a:close/>
                  </a:path>
                  <a:path w="4223385" h="1061720">
                    <a:moveTo>
                      <a:pt x="139471" y="175247"/>
                    </a:moveTo>
                    <a:lnTo>
                      <a:pt x="138010" y="172021"/>
                    </a:lnTo>
                    <a:lnTo>
                      <a:pt x="137858" y="170992"/>
                    </a:lnTo>
                    <a:lnTo>
                      <a:pt x="135369" y="171145"/>
                    </a:lnTo>
                    <a:lnTo>
                      <a:pt x="133324" y="171729"/>
                    </a:lnTo>
                    <a:lnTo>
                      <a:pt x="133616" y="176415"/>
                    </a:lnTo>
                    <a:lnTo>
                      <a:pt x="134493" y="176415"/>
                    </a:lnTo>
                    <a:lnTo>
                      <a:pt x="138303" y="175539"/>
                    </a:lnTo>
                    <a:lnTo>
                      <a:pt x="139471" y="175247"/>
                    </a:lnTo>
                    <a:close/>
                  </a:path>
                  <a:path w="4223385" h="1061720">
                    <a:moveTo>
                      <a:pt x="155282" y="142582"/>
                    </a:moveTo>
                    <a:lnTo>
                      <a:pt x="153085" y="144487"/>
                    </a:lnTo>
                    <a:lnTo>
                      <a:pt x="152933" y="146100"/>
                    </a:lnTo>
                    <a:lnTo>
                      <a:pt x="148844" y="146685"/>
                    </a:lnTo>
                    <a:lnTo>
                      <a:pt x="148844" y="148729"/>
                    </a:lnTo>
                    <a:lnTo>
                      <a:pt x="151765" y="149618"/>
                    </a:lnTo>
                    <a:lnTo>
                      <a:pt x="153670" y="149910"/>
                    </a:lnTo>
                    <a:lnTo>
                      <a:pt x="154317" y="146685"/>
                    </a:lnTo>
                    <a:lnTo>
                      <a:pt x="155282" y="142582"/>
                    </a:lnTo>
                    <a:close/>
                  </a:path>
                  <a:path w="4223385" h="1061720">
                    <a:moveTo>
                      <a:pt x="161226" y="364426"/>
                    </a:moveTo>
                    <a:lnTo>
                      <a:pt x="160616" y="360210"/>
                    </a:lnTo>
                    <a:lnTo>
                      <a:pt x="158813" y="362013"/>
                    </a:lnTo>
                    <a:lnTo>
                      <a:pt x="157124" y="363943"/>
                    </a:lnTo>
                    <a:lnTo>
                      <a:pt x="161226" y="364426"/>
                    </a:lnTo>
                    <a:close/>
                  </a:path>
                  <a:path w="4223385" h="1061720">
                    <a:moveTo>
                      <a:pt x="161912" y="478078"/>
                    </a:moveTo>
                    <a:lnTo>
                      <a:pt x="159918" y="475246"/>
                    </a:lnTo>
                    <a:lnTo>
                      <a:pt x="159778" y="474395"/>
                    </a:lnTo>
                    <a:lnTo>
                      <a:pt x="157937" y="473684"/>
                    </a:lnTo>
                    <a:lnTo>
                      <a:pt x="154952" y="473252"/>
                    </a:lnTo>
                    <a:lnTo>
                      <a:pt x="154393" y="476097"/>
                    </a:lnTo>
                    <a:lnTo>
                      <a:pt x="156095" y="476808"/>
                    </a:lnTo>
                    <a:lnTo>
                      <a:pt x="158648" y="476808"/>
                    </a:lnTo>
                    <a:lnTo>
                      <a:pt x="158076" y="479221"/>
                    </a:lnTo>
                    <a:lnTo>
                      <a:pt x="161201" y="478942"/>
                    </a:lnTo>
                    <a:lnTo>
                      <a:pt x="161912" y="478078"/>
                    </a:lnTo>
                    <a:close/>
                  </a:path>
                  <a:path w="4223385" h="1061720">
                    <a:moveTo>
                      <a:pt x="173761" y="381304"/>
                    </a:moveTo>
                    <a:lnTo>
                      <a:pt x="172339" y="378650"/>
                    </a:lnTo>
                    <a:lnTo>
                      <a:pt x="172072" y="378167"/>
                    </a:lnTo>
                    <a:lnTo>
                      <a:pt x="169900" y="378536"/>
                    </a:lnTo>
                    <a:lnTo>
                      <a:pt x="168694" y="378650"/>
                    </a:lnTo>
                    <a:lnTo>
                      <a:pt x="166649" y="378536"/>
                    </a:lnTo>
                    <a:lnTo>
                      <a:pt x="166649" y="381901"/>
                    </a:lnTo>
                    <a:lnTo>
                      <a:pt x="168097" y="382625"/>
                    </a:lnTo>
                    <a:lnTo>
                      <a:pt x="172669" y="382625"/>
                    </a:lnTo>
                    <a:lnTo>
                      <a:pt x="173761" y="381304"/>
                    </a:lnTo>
                    <a:close/>
                  </a:path>
                  <a:path w="4223385" h="1061720">
                    <a:moveTo>
                      <a:pt x="203161" y="243497"/>
                    </a:moveTo>
                    <a:lnTo>
                      <a:pt x="202438" y="242176"/>
                    </a:lnTo>
                    <a:lnTo>
                      <a:pt x="199504" y="242176"/>
                    </a:lnTo>
                    <a:lnTo>
                      <a:pt x="198628" y="238658"/>
                    </a:lnTo>
                    <a:lnTo>
                      <a:pt x="197307" y="239979"/>
                    </a:lnTo>
                    <a:lnTo>
                      <a:pt x="196570" y="240118"/>
                    </a:lnTo>
                    <a:lnTo>
                      <a:pt x="196570" y="245402"/>
                    </a:lnTo>
                    <a:lnTo>
                      <a:pt x="196723" y="244957"/>
                    </a:lnTo>
                    <a:lnTo>
                      <a:pt x="199948" y="244957"/>
                    </a:lnTo>
                    <a:lnTo>
                      <a:pt x="202285" y="245833"/>
                    </a:lnTo>
                    <a:lnTo>
                      <a:pt x="202615" y="244957"/>
                    </a:lnTo>
                    <a:lnTo>
                      <a:pt x="203161" y="243497"/>
                    </a:lnTo>
                    <a:close/>
                  </a:path>
                  <a:path w="4223385" h="1061720">
                    <a:moveTo>
                      <a:pt x="256425" y="500087"/>
                    </a:moveTo>
                    <a:lnTo>
                      <a:pt x="253022" y="500938"/>
                    </a:lnTo>
                    <a:lnTo>
                      <a:pt x="251739" y="502221"/>
                    </a:lnTo>
                    <a:lnTo>
                      <a:pt x="248056" y="503923"/>
                    </a:lnTo>
                    <a:lnTo>
                      <a:pt x="247065" y="505764"/>
                    </a:lnTo>
                    <a:lnTo>
                      <a:pt x="249897" y="506615"/>
                    </a:lnTo>
                    <a:lnTo>
                      <a:pt x="250469" y="505485"/>
                    </a:lnTo>
                    <a:lnTo>
                      <a:pt x="253022" y="503783"/>
                    </a:lnTo>
                    <a:lnTo>
                      <a:pt x="256425" y="500087"/>
                    </a:lnTo>
                    <a:close/>
                  </a:path>
                  <a:path w="4223385" h="1061720">
                    <a:moveTo>
                      <a:pt x="4223105" y="1047559"/>
                    </a:moveTo>
                    <a:lnTo>
                      <a:pt x="4220057" y="1045870"/>
                    </a:lnTo>
                    <a:lnTo>
                      <a:pt x="4218864" y="1041806"/>
                    </a:lnTo>
                    <a:lnTo>
                      <a:pt x="4215473" y="1044168"/>
                    </a:lnTo>
                    <a:lnTo>
                      <a:pt x="4215650" y="1045870"/>
                    </a:lnTo>
                    <a:lnTo>
                      <a:pt x="4210050" y="1045870"/>
                    </a:lnTo>
                    <a:lnTo>
                      <a:pt x="4206329" y="1048575"/>
                    </a:lnTo>
                    <a:lnTo>
                      <a:pt x="4202595" y="1049261"/>
                    </a:lnTo>
                    <a:lnTo>
                      <a:pt x="4202938" y="1045197"/>
                    </a:lnTo>
                    <a:lnTo>
                      <a:pt x="4204462" y="1044168"/>
                    </a:lnTo>
                    <a:lnTo>
                      <a:pt x="4203725" y="1041971"/>
                    </a:lnTo>
                    <a:lnTo>
                      <a:pt x="4203446" y="1041120"/>
                    </a:lnTo>
                    <a:lnTo>
                      <a:pt x="4200893" y="1041806"/>
                    </a:lnTo>
                    <a:lnTo>
                      <a:pt x="4199204" y="1041971"/>
                    </a:lnTo>
                    <a:lnTo>
                      <a:pt x="4195813" y="1040447"/>
                    </a:lnTo>
                    <a:lnTo>
                      <a:pt x="4196829" y="1036713"/>
                    </a:lnTo>
                    <a:lnTo>
                      <a:pt x="4196994" y="1036383"/>
                    </a:lnTo>
                    <a:lnTo>
                      <a:pt x="4196689" y="1036040"/>
                    </a:lnTo>
                    <a:lnTo>
                      <a:pt x="4194632" y="1033665"/>
                    </a:lnTo>
                    <a:lnTo>
                      <a:pt x="4192765" y="1031976"/>
                    </a:lnTo>
                    <a:lnTo>
                      <a:pt x="4192422" y="1036040"/>
                    </a:lnTo>
                    <a:lnTo>
                      <a:pt x="4190390" y="1035875"/>
                    </a:lnTo>
                    <a:lnTo>
                      <a:pt x="4190466" y="1040447"/>
                    </a:lnTo>
                    <a:lnTo>
                      <a:pt x="4191406" y="1042314"/>
                    </a:lnTo>
                    <a:lnTo>
                      <a:pt x="4188015" y="1046378"/>
                    </a:lnTo>
                    <a:lnTo>
                      <a:pt x="4187672" y="1046886"/>
                    </a:lnTo>
                    <a:lnTo>
                      <a:pt x="4187672" y="1050277"/>
                    </a:lnTo>
                    <a:lnTo>
                      <a:pt x="4190212" y="1050785"/>
                    </a:lnTo>
                    <a:lnTo>
                      <a:pt x="4187507" y="1054176"/>
                    </a:lnTo>
                    <a:lnTo>
                      <a:pt x="4186834" y="1055535"/>
                    </a:lnTo>
                    <a:lnTo>
                      <a:pt x="4188523" y="1058583"/>
                    </a:lnTo>
                    <a:lnTo>
                      <a:pt x="4189031" y="1060272"/>
                    </a:lnTo>
                    <a:lnTo>
                      <a:pt x="4193095" y="1060615"/>
                    </a:lnTo>
                    <a:lnTo>
                      <a:pt x="4193616" y="1060615"/>
                    </a:lnTo>
                    <a:lnTo>
                      <a:pt x="4194289" y="1058240"/>
                    </a:lnTo>
                    <a:lnTo>
                      <a:pt x="4194962" y="1058075"/>
                    </a:lnTo>
                    <a:lnTo>
                      <a:pt x="4201401" y="1057732"/>
                    </a:lnTo>
                    <a:lnTo>
                      <a:pt x="4206151" y="1057059"/>
                    </a:lnTo>
                    <a:lnTo>
                      <a:pt x="4206494" y="1060780"/>
                    </a:lnTo>
                    <a:lnTo>
                      <a:pt x="4207853" y="1060107"/>
                    </a:lnTo>
                    <a:lnTo>
                      <a:pt x="4214292" y="1060107"/>
                    </a:lnTo>
                    <a:lnTo>
                      <a:pt x="4217682" y="1061631"/>
                    </a:lnTo>
                    <a:lnTo>
                      <a:pt x="4217022" y="1060107"/>
                    </a:lnTo>
                    <a:lnTo>
                      <a:pt x="4215714" y="1057059"/>
                    </a:lnTo>
                    <a:lnTo>
                      <a:pt x="4215650" y="1056894"/>
                    </a:lnTo>
                    <a:lnTo>
                      <a:pt x="4214965" y="1056043"/>
                    </a:lnTo>
                    <a:lnTo>
                      <a:pt x="4209542" y="1056043"/>
                    </a:lnTo>
                    <a:lnTo>
                      <a:pt x="4207510" y="1053325"/>
                    </a:lnTo>
                    <a:lnTo>
                      <a:pt x="4211574" y="1050950"/>
                    </a:lnTo>
                    <a:lnTo>
                      <a:pt x="4211752" y="1051458"/>
                    </a:lnTo>
                    <a:lnTo>
                      <a:pt x="4215473" y="1053503"/>
                    </a:lnTo>
                    <a:lnTo>
                      <a:pt x="4217682" y="1055192"/>
                    </a:lnTo>
                    <a:lnTo>
                      <a:pt x="4220057" y="1051128"/>
                    </a:lnTo>
                    <a:lnTo>
                      <a:pt x="4220057" y="1050950"/>
                    </a:lnTo>
                    <a:lnTo>
                      <a:pt x="4220057" y="1050785"/>
                    </a:lnTo>
                    <a:lnTo>
                      <a:pt x="4222089" y="1050442"/>
                    </a:lnTo>
                    <a:lnTo>
                      <a:pt x="4222928" y="1049934"/>
                    </a:lnTo>
                    <a:lnTo>
                      <a:pt x="4222928" y="1049261"/>
                    </a:lnTo>
                    <a:lnTo>
                      <a:pt x="4222928" y="1047559"/>
                    </a:lnTo>
                    <a:lnTo>
                      <a:pt x="4223105" y="1047559"/>
                    </a:lnTo>
                    <a:close/>
                  </a:path>
                </a:pathLst>
              </a:custGeom>
              <a:solidFill>
                <a:srgbClr val="D2D4D5"/>
              </a:solidFill>
            </p:spPr>
            <p:txBody>
              <a:bodyPr wrap="square" lIns="0" tIns="0" rIns="0" bIns="0" rtlCol="0"/>
              <a:lstStyle/>
              <a:p>
                <a:endParaRPr>
                  <a:solidFill>
                    <a:prstClr val="black"/>
                  </a:solidFill>
                  <a:latin typeface="Calibri"/>
                </a:endParaRPr>
              </a:p>
            </p:txBody>
          </p:sp>
          <p:pic>
            <p:nvPicPr>
              <p:cNvPr id="19" name="object 23">
                <a:extLst>
                  <a:ext uri="{FF2B5EF4-FFF2-40B4-BE49-F238E27FC236}">
                    <a16:creationId xmlns:a16="http://schemas.microsoft.com/office/drawing/2014/main" id="{C1970AA7-93D1-4F37-BB4E-2E3BA5FD6D2B}"/>
                  </a:ext>
                </a:extLst>
              </p:cNvPr>
              <p:cNvPicPr/>
              <p:nvPr/>
            </p:nvPicPr>
            <p:blipFill>
              <a:blip r:embed="rId3" cstate="print"/>
              <a:stretch>
                <a:fillRect/>
              </a:stretch>
            </p:blipFill>
            <p:spPr>
              <a:xfrm>
                <a:off x="822271" y="8045502"/>
                <a:ext cx="163126" cy="113170"/>
              </a:xfrm>
              <a:prstGeom prst="rect">
                <a:avLst/>
              </a:prstGeom>
            </p:spPr>
          </p:pic>
          <p:sp>
            <p:nvSpPr>
              <p:cNvPr id="20" name="object 24">
                <a:extLst>
                  <a:ext uri="{FF2B5EF4-FFF2-40B4-BE49-F238E27FC236}">
                    <a16:creationId xmlns:a16="http://schemas.microsoft.com/office/drawing/2014/main" id="{8F97FE8F-6850-440B-9EB5-4E8AFC7998DD}"/>
                  </a:ext>
                </a:extLst>
              </p:cNvPr>
              <p:cNvSpPr/>
              <p:nvPr/>
            </p:nvSpPr>
            <p:spPr>
              <a:xfrm>
                <a:off x="1008329" y="7957934"/>
                <a:ext cx="263525" cy="289560"/>
              </a:xfrm>
              <a:custGeom>
                <a:avLst/>
                <a:gdLst/>
                <a:ahLst/>
                <a:cxnLst/>
                <a:rect l="l" t="t" r="r" b="b"/>
                <a:pathLst>
                  <a:path w="263525" h="289559">
                    <a:moveTo>
                      <a:pt x="8318" y="914"/>
                    </a:moveTo>
                    <a:lnTo>
                      <a:pt x="5562" y="609"/>
                    </a:lnTo>
                    <a:lnTo>
                      <a:pt x="1574" y="0"/>
                    </a:lnTo>
                    <a:lnTo>
                      <a:pt x="558" y="2247"/>
                    </a:lnTo>
                    <a:lnTo>
                      <a:pt x="0" y="4546"/>
                    </a:lnTo>
                    <a:lnTo>
                      <a:pt x="3263" y="4851"/>
                    </a:lnTo>
                    <a:lnTo>
                      <a:pt x="2705" y="3314"/>
                    </a:lnTo>
                    <a:lnTo>
                      <a:pt x="6273" y="3213"/>
                    </a:lnTo>
                    <a:lnTo>
                      <a:pt x="7658" y="3314"/>
                    </a:lnTo>
                    <a:lnTo>
                      <a:pt x="7759" y="1778"/>
                    </a:lnTo>
                    <a:lnTo>
                      <a:pt x="8318" y="914"/>
                    </a:lnTo>
                    <a:close/>
                  </a:path>
                  <a:path w="263525" h="289559">
                    <a:moveTo>
                      <a:pt x="8661" y="175196"/>
                    </a:moveTo>
                    <a:lnTo>
                      <a:pt x="6197" y="171602"/>
                    </a:lnTo>
                    <a:lnTo>
                      <a:pt x="4305" y="173304"/>
                    </a:lnTo>
                    <a:lnTo>
                      <a:pt x="2032" y="176898"/>
                    </a:lnTo>
                    <a:lnTo>
                      <a:pt x="6578" y="178041"/>
                    </a:lnTo>
                    <a:lnTo>
                      <a:pt x="8661" y="177469"/>
                    </a:lnTo>
                    <a:lnTo>
                      <a:pt x="8661" y="175196"/>
                    </a:lnTo>
                    <a:close/>
                  </a:path>
                  <a:path w="263525" h="289559">
                    <a:moveTo>
                      <a:pt x="9423" y="227990"/>
                    </a:moveTo>
                    <a:lnTo>
                      <a:pt x="8293" y="224205"/>
                    </a:lnTo>
                    <a:lnTo>
                      <a:pt x="6210" y="222504"/>
                    </a:lnTo>
                    <a:lnTo>
                      <a:pt x="5829" y="224777"/>
                    </a:lnTo>
                    <a:lnTo>
                      <a:pt x="4127" y="228752"/>
                    </a:lnTo>
                    <a:lnTo>
                      <a:pt x="9042" y="229133"/>
                    </a:lnTo>
                    <a:lnTo>
                      <a:pt x="9423" y="227990"/>
                    </a:lnTo>
                    <a:close/>
                  </a:path>
                  <a:path w="263525" h="289559">
                    <a:moveTo>
                      <a:pt x="13208" y="97231"/>
                    </a:moveTo>
                    <a:lnTo>
                      <a:pt x="11696" y="94957"/>
                    </a:lnTo>
                    <a:lnTo>
                      <a:pt x="8851" y="94767"/>
                    </a:lnTo>
                    <a:lnTo>
                      <a:pt x="2222" y="94576"/>
                    </a:lnTo>
                    <a:lnTo>
                      <a:pt x="4876" y="99123"/>
                    </a:lnTo>
                    <a:lnTo>
                      <a:pt x="9042" y="97790"/>
                    </a:lnTo>
                    <a:lnTo>
                      <a:pt x="10172" y="100063"/>
                    </a:lnTo>
                    <a:lnTo>
                      <a:pt x="13208" y="100253"/>
                    </a:lnTo>
                    <a:lnTo>
                      <a:pt x="13208" y="97790"/>
                    </a:lnTo>
                    <a:lnTo>
                      <a:pt x="13208" y="97231"/>
                    </a:lnTo>
                    <a:close/>
                  </a:path>
                  <a:path w="263525" h="289559">
                    <a:moveTo>
                      <a:pt x="16992" y="210769"/>
                    </a:moveTo>
                    <a:lnTo>
                      <a:pt x="12446" y="208686"/>
                    </a:lnTo>
                    <a:lnTo>
                      <a:pt x="9601" y="207924"/>
                    </a:lnTo>
                    <a:lnTo>
                      <a:pt x="10744" y="212852"/>
                    </a:lnTo>
                    <a:lnTo>
                      <a:pt x="16992" y="210769"/>
                    </a:lnTo>
                    <a:close/>
                  </a:path>
                  <a:path w="263525" h="289559">
                    <a:moveTo>
                      <a:pt x="17373" y="138112"/>
                    </a:moveTo>
                    <a:lnTo>
                      <a:pt x="17183" y="137731"/>
                    </a:lnTo>
                    <a:lnTo>
                      <a:pt x="15671" y="137541"/>
                    </a:lnTo>
                    <a:lnTo>
                      <a:pt x="12827" y="138671"/>
                    </a:lnTo>
                    <a:lnTo>
                      <a:pt x="14732" y="142455"/>
                    </a:lnTo>
                    <a:lnTo>
                      <a:pt x="16243" y="142265"/>
                    </a:lnTo>
                    <a:lnTo>
                      <a:pt x="17373" y="138112"/>
                    </a:lnTo>
                    <a:close/>
                  </a:path>
                  <a:path w="263525" h="289559">
                    <a:moveTo>
                      <a:pt x="39509" y="250507"/>
                    </a:moveTo>
                    <a:lnTo>
                      <a:pt x="37617" y="246722"/>
                    </a:lnTo>
                    <a:lnTo>
                      <a:pt x="36474" y="245973"/>
                    </a:lnTo>
                    <a:lnTo>
                      <a:pt x="35344" y="247484"/>
                    </a:lnTo>
                    <a:lnTo>
                      <a:pt x="32131" y="251079"/>
                    </a:lnTo>
                    <a:lnTo>
                      <a:pt x="38938" y="250698"/>
                    </a:lnTo>
                    <a:lnTo>
                      <a:pt x="39509" y="250507"/>
                    </a:lnTo>
                    <a:close/>
                  </a:path>
                  <a:path w="263525" h="289559">
                    <a:moveTo>
                      <a:pt x="41211" y="155511"/>
                    </a:moveTo>
                    <a:lnTo>
                      <a:pt x="40068" y="151536"/>
                    </a:lnTo>
                    <a:lnTo>
                      <a:pt x="38747" y="154000"/>
                    </a:lnTo>
                    <a:lnTo>
                      <a:pt x="36855" y="160058"/>
                    </a:lnTo>
                    <a:lnTo>
                      <a:pt x="40640" y="160807"/>
                    </a:lnTo>
                    <a:lnTo>
                      <a:pt x="40830" y="160058"/>
                    </a:lnTo>
                    <a:lnTo>
                      <a:pt x="41211" y="155511"/>
                    </a:lnTo>
                    <a:close/>
                  </a:path>
                  <a:path w="263525" h="289559">
                    <a:moveTo>
                      <a:pt x="49911" y="215874"/>
                    </a:moveTo>
                    <a:lnTo>
                      <a:pt x="46697" y="215874"/>
                    </a:lnTo>
                    <a:lnTo>
                      <a:pt x="43675" y="217385"/>
                    </a:lnTo>
                    <a:lnTo>
                      <a:pt x="48209" y="220421"/>
                    </a:lnTo>
                    <a:lnTo>
                      <a:pt x="49352" y="219468"/>
                    </a:lnTo>
                    <a:lnTo>
                      <a:pt x="49352" y="216446"/>
                    </a:lnTo>
                    <a:lnTo>
                      <a:pt x="49911" y="215874"/>
                    </a:lnTo>
                    <a:close/>
                  </a:path>
                  <a:path w="263525" h="289559">
                    <a:moveTo>
                      <a:pt x="52565" y="158915"/>
                    </a:moveTo>
                    <a:lnTo>
                      <a:pt x="50482" y="159105"/>
                    </a:lnTo>
                    <a:lnTo>
                      <a:pt x="47828" y="160807"/>
                    </a:lnTo>
                    <a:lnTo>
                      <a:pt x="51244" y="163842"/>
                    </a:lnTo>
                    <a:lnTo>
                      <a:pt x="51422" y="162318"/>
                    </a:lnTo>
                    <a:lnTo>
                      <a:pt x="52184" y="159677"/>
                    </a:lnTo>
                    <a:lnTo>
                      <a:pt x="52565" y="158915"/>
                    </a:lnTo>
                    <a:close/>
                  </a:path>
                  <a:path w="263525" h="289559">
                    <a:moveTo>
                      <a:pt x="71081" y="217779"/>
                    </a:moveTo>
                    <a:lnTo>
                      <a:pt x="70866" y="215417"/>
                    </a:lnTo>
                    <a:lnTo>
                      <a:pt x="68465" y="217208"/>
                    </a:lnTo>
                    <a:lnTo>
                      <a:pt x="64668" y="218973"/>
                    </a:lnTo>
                    <a:lnTo>
                      <a:pt x="64668" y="221068"/>
                    </a:lnTo>
                    <a:lnTo>
                      <a:pt x="67564" y="221742"/>
                    </a:lnTo>
                    <a:lnTo>
                      <a:pt x="69316" y="220903"/>
                    </a:lnTo>
                    <a:lnTo>
                      <a:pt x="70624" y="219938"/>
                    </a:lnTo>
                    <a:lnTo>
                      <a:pt x="71081" y="217779"/>
                    </a:lnTo>
                    <a:close/>
                  </a:path>
                  <a:path w="263525" h="289559">
                    <a:moveTo>
                      <a:pt x="156641" y="262623"/>
                    </a:moveTo>
                    <a:lnTo>
                      <a:pt x="155511" y="263474"/>
                    </a:lnTo>
                    <a:lnTo>
                      <a:pt x="153670" y="264325"/>
                    </a:lnTo>
                    <a:lnTo>
                      <a:pt x="153949" y="268300"/>
                    </a:lnTo>
                    <a:lnTo>
                      <a:pt x="156222" y="268300"/>
                    </a:lnTo>
                    <a:lnTo>
                      <a:pt x="155943" y="265176"/>
                    </a:lnTo>
                    <a:lnTo>
                      <a:pt x="156641" y="262623"/>
                    </a:lnTo>
                    <a:close/>
                  </a:path>
                  <a:path w="263525" h="289559">
                    <a:moveTo>
                      <a:pt x="167576" y="289445"/>
                    </a:moveTo>
                    <a:lnTo>
                      <a:pt x="166890" y="289280"/>
                    </a:lnTo>
                    <a:lnTo>
                      <a:pt x="167576" y="289445"/>
                    </a:lnTo>
                    <a:close/>
                  </a:path>
                  <a:path w="263525" h="289559">
                    <a:moveTo>
                      <a:pt x="168567" y="286461"/>
                    </a:moveTo>
                    <a:lnTo>
                      <a:pt x="166446" y="283337"/>
                    </a:lnTo>
                    <a:lnTo>
                      <a:pt x="165874" y="284759"/>
                    </a:lnTo>
                    <a:lnTo>
                      <a:pt x="164172" y="288594"/>
                    </a:lnTo>
                    <a:lnTo>
                      <a:pt x="166890" y="289280"/>
                    </a:lnTo>
                    <a:lnTo>
                      <a:pt x="168567" y="286461"/>
                    </a:lnTo>
                    <a:close/>
                  </a:path>
                  <a:path w="263525" h="289559">
                    <a:moveTo>
                      <a:pt x="200647" y="273697"/>
                    </a:moveTo>
                    <a:lnTo>
                      <a:pt x="198945" y="269722"/>
                    </a:lnTo>
                    <a:lnTo>
                      <a:pt x="197954" y="273265"/>
                    </a:lnTo>
                    <a:lnTo>
                      <a:pt x="196964" y="276390"/>
                    </a:lnTo>
                    <a:lnTo>
                      <a:pt x="198945" y="278942"/>
                    </a:lnTo>
                    <a:lnTo>
                      <a:pt x="200367" y="277380"/>
                    </a:lnTo>
                    <a:lnTo>
                      <a:pt x="200647" y="273697"/>
                    </a:lnTo>
                    <a:close/>
                  </a:path>
                  <a:path w="263525" h="289559">
                    <a:moveTo>
                      <a:pt x="263525" y="279234"/>
                    </a:moveTo>
                    <a:lnTo>
                      <a:pt x="262674" y="275399"/>
                    </a:lnTo>
                    <a:lnTo>
                      <a:pt x="261823" y="277672"/>
                    </a:lnTo>
                    <a:lnTo>
                      <a:pt x="260261" y="280225"/>
                    </a:lnTo>
                    <a:lnTo>
                      <a:pt x="261962" y="283349"/>
                    </a:lnTo>
                    <a:lnTo>
                      <a:pt x="263245" y="282067"/>
                    </a:lnTo>
                    <a:lnTo>
                      <a:pt x="263525" y="279234"/>
                    </a:lnTo>
                    <a:close/>
                  </a:path>
                </a:pathLst>
              </a:custGeom>
              <a:solidFill>
                <a:srgbClr val="D2D4D5"/>
              </a:solidFill>
            </p:spPr>
            <p:txBody>
              <a:bodyPr wrap="square" lIns="0" tIns="0" rIns="0" bIns="0" rtlCol="0"/>
              <a:lstStyle/>
              <a:p>
                <a:endParaRPr>
                  <a:solidFill>
                    <a:prstClr val="black"/>
                  </a:solidFill>
                  <a:latin typeface="Calibri"/>
                </a:endParaRPr>
              </a:p>
            </p:txBody>
          </p:sp>
          <p:sp>
            <p:nvSpPr>
              <p:cNvPr id="21" name="object 25">
                <a:extLst>
                  <a:ext uri="{FF2B5EF4-FFF2-40B4-BE49-F238E27FC236}">
                    <a16:creationId xmlns:a16="http://schemas.microsoft.com/office/drawing/2014/main" id="{9CE71C64-23A5-467A-A713-A75DC11CAC8F}"/>
                  </a:ext>
                </a:extLst>
              </p:cNvPr>
              <p:cNvSpPr/>
              <p:nvPr/>
            </p:nvSpPr>
            <p:spPr>
              <a:xfrm>
                <a:off x="2350644" y="7170494"/>
                <a:ext cx="4445" cy="4445"/>
              </a:xfrm>
              <a:custGeom>
                <a:avLst/>
                <a:gdLst/>
                <a:ahLst/>
                <a:cxnLst/>
                <a:rect l="l" t="t" r="r" b="b"/>
                <a:pathLst>
                  <a:path w="4444" h="4445">
                    <a:moveTo>
                      <a:pt x="4089" y="0"/>
                    </a:moveTo>
                    <a:lnTo>
                      <a:pt x="2908" y="177"/>
                    </a:lnTo>
                    <a:lnTo>
                      <a:pt x="2222" y="241"/>
                    </a:lnTo>
                    <a:lnTo>
                      <a:pt x="977" y="1663"/>
                    </a:lnTo>
                    <a:lnTo>
                      <a:pt x="0" y="2070"/>
                    </a:lnTo>
                    <a:lnTo>
                      <a:pt x="1308" y="2844"/>
                    </a:lnTo>
                    <a:lnTo>
                      <a:pt x="1752" y="4394"/>
                    </a:lnTo>
                    <a:lnTo>
                      <a:pt x="2997" y="4089"/>
                    </a:lnTo>
                    <a:lnTo>
                      <a:pt x="4171" y="4089"/>
                    </a:lnTo>
                    <a:lnTo>
                      <a:pt x="4300" y="2844"/>
                    </a:lnTo>
                    <a:lnTo>
                      <a:pt x="4246" y="1663"/>
                    </a:lnTo>
                    <a:lnTo>
                      <a:pt x="4089" y="0"/>
                    </a:lnTo>
                    <a:close/>
                  </a:path>
                  <a:path w="4444" h="4445">
                    <a:moveTo>
                      <a:pt x="4171" y="4089"/>
                    </a:moveTo>
                    <a:lnTo>
                      <a:pt x="2997" y="4089"/>
                    </a:lnTo>
                    <a:lnTo>
                      <a:pt x="4152" y="4267"/>
                    </a:lnTo>
                    <a:lnTo>
                      <a:pt x="4171" y="4089"/>
                    </a:lnTo>
                    <a:close/>
                  </a:path>
                </a:pathLst>
              </a:custGeom>
              <a:solidFill>
                <a:srgbClr val="FF257E"/>
              </a:solidFill>
            </p:spPr>
            <p:txBody>
              <a:bodyPr wrap="square" lIns="0" tIns="0" rIns="0" bIns="0" rtlCol="0"/>
              <a:lstStyle/>
              <a:p>
                <a:endParaRPr>
                  <a:solidFill>
                    <a:prstClr val="black"/>
                  </a:solidFill>
                  <a:latin typeface="Calibri"/>
                </a:endParaRPr>
              </a:p>
            </p:txBody>
          </p:sp>
          <p:sp>
            <p:nvSpPr>
              <p:cNvPr id="22" name="object 26">
                <a:extLst>
                  <a:ext uri="{FF2B5EF4-FFF2-40B4-BE49-F238E27FC236}">
                    <a16:creationId xmlns:a16="http://schemas.microsoft.com/office/drawing/2014/main" id="{CF2CF075-484F-46E3-A454-7CBCB2140EE2}"/>
                  </a:ext>
                </a:extLst>
              </p:cNvPr>
              <p:cNvSpPr/>
              <p:nvPr/>
            </p:nvSpPr>
            <p:spPr>
              <a:xfrm>
                <a:off x="2949753" y="7023087"/>
                <a:ext cx="64769" cy="27305"/>
              </a:xfrm>
              <a:custGeom>
                <a:avLst/>
                <a:gdLst/>
                <a:ahLst/>
                <a:cxnLst/>
                <a:rect l="l" t="t" r="r" b="b"/>
                <a:pathLst>
                  <a:path w="64769" h="27304">
                    <a:moveTo>
                      <a:pt x="2565" y="5105"/>
                    </a:moveTo>
                    <a:lnTo>
                      <a:pt x="2413" y="4533"/>
                    </a:lnTo>
                    <a:lnTo>
                      <a:pt x="2133" y="2260"/>
                    </a:lnTo>
                    <a:lnTo>
                      <a:pt x="1993" y="0"/>
                    </a:lnTo>
                    <a:lnTo>
                      <a:pt x="1282" y="279"/>
                    </a:lnTo>
                    <a:lnTo>
                      <a:pt x="431" y="419"/>
                    </a:lnTo>
                    <a:lnTo>
                      <a:pt x="431" y="3263"/>
                    </a:lnTo>
                    <a:lnTo>
                      <a:pt x="0" y="5105"/>
                    </a:lnTo>
                    <a:lnTo>
                      <a:pt x="2565" y="5105"/>
                    </a:lnTo>
                    <a:close/>
                  </a:path>
                  <a:path w="64769" h="27304">
                    <a:moveTo>
                      <a:pt x="59334" y="26962"/>
                    </a:moveTo>
                    <a:lnTo>
                      <a:pt x="58851" y="24549"/>
                    </a:lnTo>
                    <a:lnTo>
                      <a:pt x="58762" y="24130"/>
                    </a:lnTo>
                    <a:lnTo>
                      <a:pt x="56349" y="24549"/>
                    </a:lnTo>
                    <a:lnTo>
                      <a:pt x="55372" y="22567"/>
                    </a:lnTo>
                    <a:lnTo>
                      <a:pt x="55219" y="22275"/>
                    </a:lnTo>
                    <a:lnTo>
                      <a:pt x="54356" y="21996"/>
                    </a:lnTo>
                    <a:lnTo>
                      <a:pt x="49110" y="21285"/>
                    </a:lnTo>
                    <a:lnTo>
                      <a:pt x="46697" y="20434"/>
                    </a:lnTo>
                    <a:lnTo>
                      <a:pt x="43573" y="22415"/>
                    </a:lnTo>
                    <a:lnTo>
                      <a:pt x="43294" y="23418"/>
                    </a:lnTo>
                    <a:lnTo>
                      <a:pt x="48971" y="23418"/>
                    </a:lnTo>
                    <a:lnTo>
                      <a:pt x="50673" y="22567"/>
                    </a:lnTo>
                    <a:lnTo>
                      <a:pt x="52374" y="25971"/>
                    </a:lnTo>
                    <a:lnTo>
                      <a:pt x="54076" y="26111"/>
                    </a:lnTo>
                    <a:lnTo>
                      <a:pt x="57200" y="26111"/>
                    </a:lnTo>
                    <a:lnTo>
                      <a:pt x="59334" y="26962"/>
                    </a:lnTo>
                    <a:close/>
                  </a:path>
                  <a:path w="64769" h="27304">
                    <a:moveTo>
                      <a:pt x="64160" y="25260"/>
                    </a:moveTo>
                    <a:lnTo>
                      <a:pt x="60756" y="20154"/>
                    </a:lnTo>
                    <a:lnTo>
                      <a:pt x="59055" y="18440"/>
                    </a:lnTo>
                    <a:lnTo>
                      <a:pt x="56642" y="17310"/>
                    </a:lnTo>
                    <a:lnTo>
                      <a:pt x="53238" y="15328"/>
                    </a:lnTo>
                    <a:lnTo>
                      <a:pt x="51536" y="18161"/>
                    </a:lnTo>
                    <a:lnTo>
                      <a:pt x="51816" y="18440"/>
                    </a:lnTo>
                    <a:lnTo>
                      <a:pt x="56362" y="19011"/>
                    </a:lnTo>
                    <a:lnTo>
                      <a:pt x="56210" y="19723"/>
                    </a:lnTo>
                    <a:lnTo>
                      <a:pt x="59055" y="21996"/>
                    </a:lnTo>
                    <a:lnTo>
                      <a:pt x="58915" y="22847"/>
                    </a:lnTo>
                    <a:lnTo>
                      <a:pt x="62039" y="23698"/>
                    </a:lnTo>
                    <a:lnTo>
                      <a:pt x="64160" y="25260"/>
                    </a:lnTo>
                    <a:close/>
                  </a:path>
                </a:pathLst>
              </a:custGeom>
              <a:solidFill>
                <a:srgbClr val="D2D4D5"/>
              </a:solidFill>
            </p:spPr>
            <p:txBody>
              <a:bodyPr wrap="square" lIns="0" tIns="0" rIns="0" bIns="0" rtlCol="0"/>
              <a:lstStyle/>
              <a:p>
                <a:endParaRPr>
                  <a:solidFill>
                    <a:prstClr val="black"/>
                  </a:solidFill>
                  <a:latin typeface="Calibri"/>
                </a:endParaRPr>
              </a:p>
            </p:txBody>
          </p:sp>
          <p:sp>
            <p:nvSpPr>
              <p:cNvPr id="23" name="object 27">
                <a:extLst>
                  <a:ext uri="{FF2B5EF4-FFF2-40B4-BE49-F238E27FC236}">
                    <a16:creationId xmlns:a16="http://schemas.microsoft.com/office/drawing/2014/main" id="{110FD492-7A96-4DA6-ADD2-5BE57F15C318}"/>
                  </a:ext>
                </a:extLst>
              </p:cNvPr>
              <p:cNvSpPr/>
              <p:nvPr/>
            </p:nvSpPr>
            <p:spPr>
              <a:xfrm>
                <a:off x="2993057" y="7043519"/>
                <a:ext cx="16510" cy="6985"/>
              </a:xfrm>
              <a:custGeom>
                <a:avLst/>
                <a:gdLst/>
                <a:ahLst/>
                <a:cxnLst/>
                <a:rect l="l" t="t" r="r" b="b"/>
                <a:pathLst>
                  <a:path w="16510" h="6984">
                    <a:moveTo>
                      <a:pt x="5816" y="850"/>
                    </a:moveTo>
                    <a:lnTo>
                      <a:pt x="3403" y="0"/>
                    </a:lnTo>
                    <a:lnTo>
                      <a:pt x="1841" y="990"/>
                    </a:lnTo>
                    <a:lnTo>
                      <a:pt x="279" y="1981"/>
                    </a:lnTo>
                    <a:lnTo>
                      <a:pt x="0" y="2984"/>
                    </a:lnTo>
                    <a:lnTo>
                      <a:pt x="2832" y="2984"/>
                    </a:lnTo>
                    <a:lnTo>
                      <a:pt x="5676" y="2984"/>
                    </a:lnTo>
                    <a:lnTo>
                      <a:pt x="7378" y="2133"/>
                    </a:lnTo>
                    <a:lnTo>
                      <a:pt x="8229" y="3835"/>
                    </a:lnTo>
                    <a:lnTo>
                      <a:pt x="9080" y="5537"/>
                    </a:lnTo>
                    <a:lnTo>
                      <a:pt x="10782" y="5676"/>
                    </a:lnTo>
                    <a:lnTo>
                      <a:pt x="12344" y="5676"/>
                    </a:lnTo>
                    <a:lnTo>
                      <a:pt x="13906" y="5676"/>
                    </a:lnTo>
                    <a:lnTo>
                      <a:pt x="16040" y="6527"/>
                    </a:lnTo>
                    <a:lnTo>
                      <a:pt x="15747" y="5105"/>
                    </a:lnTo>
                    <a:lnTo>
                      <a:pt x="15468" y="3695"/>
                    </a:lnTo>
                    <a:lnTo>
                      <a:pt x="13055" y="4114"/>
                    </a:lnTo>
                    <a:lnTo>
                      <a:pt x="12484" y="2984"/>
                    </a:lnTo>
                    <a:lnTo>
                      <a:pt x="11925" y="1841"/>
                    </a:lnTo>
                    <a:lnTo>
                      <a:pt x="11061" y="1562"/>
                    </a:lnTo>
                    <a:lnTo>
                      <a:pt x="5816" y="850"/>
                    </a:lnTo>
                    <a:close/>
                  </a:path>
                </a:pathLst>
              </a:custGeom>
              <a:ln w="3175">
                <a:solidFill>
                  <a:srgbClr val="FFFFFF"/>
                </a:solidFill>
              </a:ln>
            </p:spPr>
            <p:txBody>
              <a:bodyPr wrap="square" lIns="0" tIns="0" rIns="0" bIns="0" rtlCol="0"/>
              <a:lstStyle/>
              <a:p>
                <a:endParaRPr>
                  <a:solidFill>
                    <a:prstClr val="black"/>
                  </a:solidFill>
                  <a:latin typeface="Calibri"/>
                </a:endParaRPr>
              </a:p>
            </p:txBody>
          </p:sp>
          <p:sp>
            <p:nvSpPr>
              <p:cNvPr id="24" name="object 28">
                <a:extLst>
                  <a:ext uri="{FF2B5EF4-FFF2-40B4-BE49-F238E27FC236}">
                    <a16:creationId xmlns:a16="http://schemas.microsoft.com/office/drawing/2014/main" id="{83D96502-9893-473D-B359-1982EA716435}"/>
                  </a:ext>
                </a:extLst>
              </p:cNvPr>
              <p:cNvSpPr/>
              <p:nvPr/>
            </p:nvSpPr>
            <p:spPr>
              <a:xfrm>
                <a:off x="3021863" y="6089433"/>
                <a:ext cx="3701415" cy="1689735"/>
              </a:xfrm>
              <a:custGeom>
                <a:avLst/>
                <a:gdLst/>
                <a:ahLst/>
                <a:cxnLst/>
                <a:rect l="l" t="t" r="r" b="b"/>
                <a:pathLst>
                  <a:path w="3701415" h="1689734">
                    <a:moveTo>
                      <a:pt x="3403" y="951242"/>
                    </a:moveTo>
                    <a:lnTo>
                      <a:pt x="1701" y="950252"/>
                    </a:lnTo>
                    <a:lnTo>
                      <a:pt x="0" y="950823"/>
                    </a:lnTo>
                    <a:lnTo>
                      <a:pt x="2552" y="953096"/>
                    </a:lnTo>
                    <a:lnTo>
                      <a:pt x="3403" y="951242"/>
                    </a:lnTo>
                    <a:close/>
                  </a:path>
                  <a:path w="3701415" h="1689734">
                    <a:moveTo>
                      <a:pt x="37325" y="971689"/>
                    </a:moveTo>
                    <a:lnTo>
                      <a:pt x="35306" y="970407"/>
                    </a:lnTo>
                    <a:lnTo>
                      <a:pt x="34201" y="969708"/>
                    </a:lnTo>
                    <a:lnTo>
                      <a:pt x="33921" y="970407"/>
                    </a:lnTo>
                    <a:lnTo>
                      <a:pt x="30797" y="969276"/>
                    </a:lnTo>
                    <a:lnTo>
                      <a:pt x="27533" y="967994"/>
                    </a:lnTo>
                    <a:lnTo>
                      <a:pt x="24130" y="966292"/>
                    </a:lnTo>
                    <a:lnTo>
                      <a:pt x="20726" y="967574"/>
                    </a:lnTo>
                    <a:lnTo>
                      <a:pt x="24980" y="971257"/>
                    </a:lnTo>
                    <a:lnTo>
                      <a:pt x="29514" y="972540"/>
                    </a:lnTo>
                    <a:lnTo>
                      <a:pt x="31229" y="975385"/>
                    </a:lnTo>
                    <a:lnTo>
                      <a:pt x="33210" y="976083"/>
                    </a:lnTo>
                    <a:lnTo>
                      <a:pt x="36334" y="975233"/>
                    </a:lnTo>
                    <a:lnTo>
                      <a:pt x="37325" y="971689"/>
                    </a:lnTo>
                    <a:close/>
                  </a:path>
                  <a:path w="3701415" h="1689734">
                    <a:moveTo>
                      <a:pt x="841133" y="2120"/>
                    </a:moveTo>
                    <a:lnTo>
                      <a:pt x="839635" y="622"/>
                    </a:lnTo>
                    <a:lnTo>
                      <a:pt x="839393" y="0"/>
                    </a:lnTo>
                    <a:lnTo>
                      <a:pt x="837768" y="495"/>
                    </a:lnTo>
                    <a:lnTo>
                      <a:pt x="836650" y="2743"/>
                    </a:lnTo>
                    <a:lnTo>
                      <a:pt x="831151" y="4241"/>
                    </a:lnTo>
                    <a:lnTo>
                      <a:pt x="832650" y="6362"/>
                    </a:lnTo>
                    <a:lnTo>
                      <a:pt x="834898" y="6858"/>
                    </a:lnTo>
                    <a:lnTo>
                      <a:pt x="840511" y="6604"/>
                    </a:lnTo>
                    <a:lnTo>
                      <a:pt x="840765" y="2616"/>
                    </a:lnTo>
                    <a:lnTo>
                      <a:pt x="841133" y="2120"/>
                    </a:lnTo>
                    <a:close/>
                  </a:path>
                  <a:path w="3701415" h="1689734">
                    <a:moveTo>
                      <a:pt x="1814156" y="1606410"/>
                    </a:moveTo>
                    <a:lnTo>
                      <a:pt x="1812175" y="1606689"/>
                    </a:lnTo>
                    <a:lnTo>
                      <a:pt x="1810042" y="1606689"/>
                    </a:lnTo>
                    <a:lnTo>
                      <a:pt x="1807210" y="1609242"/>
                    </a:lnTo>
                    <a:lnTo>
                      <a:pt x="1807210" y="1610525"/>
                    </a:lnTo>
                    <a:lnTo>
                      <a:pt x="1808060" y="1611083"/>
                    </a:lnTo>
                    <a:lnTo>
                      <a:pt x="1811324" y="1612226"/>
                    </a:lnTo>
                    <a:lnTo>
                      <a:pt x="1813598" y="1609674"/>
                    </a:lnTo>
                    <a:lnTo>
                      <a:pt x="1814156" y="1606410"/>
                    </a:lnTo>
                    <a:close/>
                  </a:path>
                  <a:path w="3701415" h="1689734">
                    <a:moveTo>
                      <a:pt x="1817573" y="1636636"/>
                    </a:moveTo>
                    <a:lnTo>
                      <a:pt x="1813737" y="1635785"/>
                    </a:lnTo>
                    <a:lnTo>
                      <a:pt x="1809051" y="1635074"/>
                    </a:lnTo>
                    <a:lnTo>
                      <a:pt x="1809051" y="1639328"/>
                    </a:lnTo>
                    <a:lnTo>
                      <a:pt x="1809191" y="1641182"/>
                    </a:lnTo>
                    <a:lnTo>
                      <a:pt x="1814017" y="1642592"/>
                    </a:lnTo>
                    <a:lnTo>
                      <a:pt x="1817573" y="1636636"/>
                    </a:lnTo>
                    <a:close/>
                  </a:path>
                  <a:path w="3701415" h="1689734">
                    <a:moveTo>
                      <a:pt x="1818843" y="1567942"/>
                    </a:moveTo>
                    <a:lnTo>
                      <a:pt x="1816989" y="1566951"/>
                    </a:lnTo>
                    <a:lnTo>
                      <a:pt x="1815147" y="1566519"/>
                    </a:lnTo>
                    <a:lnTo>
                      <a:pt x="1812874" y="1565808"/>
                    </a:lnTo>
                    <a:lnTo>
                      <a:pt x="1811451" y="1568932"/>
                    </a:lnTo>
                    <a:lnTo>
                      <a:pt x="1809750" y="1569364"/>
                    </a:lnTo>
                    <a:lnTo>
                      <a:pt x="1810893" y="1572475"/>
                    </a:lnTo>
                    <a:lnTo>
                      <a:pt x="1812455" y="1574038"/>
                    </a:lnTo>
                    <a:lnTo>
                      <a:pt x="1815007" y="1570913"/>
                    </a:lnTo>
                    <a:lnTo>
                      <a:pt x="1817839" y="1570913"/>
                    </a:lnTo>
                    <a:lnTo>
                      <a:pt x="1818843" y="1570215"/>
                    </a:lnTo>
                    <a:lnTo>
                      <a:pt x="1818843" y="1567942"/>
                    </a:lnTo>
                    <a:close/>
                  </a:path>
                  <a:path w="3701415" h="1689734">
                    <a:moveTo>
                      <a:pt x="1820405" y="1689582"/>
                    </a:moveTo>
                    <a:lnTo>
                      <a:pt x="1819986" y="1688731"/>
                    </a:lnTo>
                    <a:lnTo>
                      <a:pt x="1819922" y="1680781"/>
                    </a:lnTo>
                    <a:lnTo>
                      <a:pt x="1819846" y="1679651"/>
                    </a:lnTo>
                    <a:lnTo>
                      <a:pt x="1815871" y="1683194"/>
                    </a:lnTo>
                    <a:lnTo>
                      <a:pt x="1817001" y="1687741"/>
                    </a:lnTo>
                    <a:lnTo>
                      <a:pt x="1816430" y="1689582"/>
                    </a:lnTo>
                    <a:lnTo>
                      <a:pt x="1820405" y="1689582"/>
                    </a:lnTo>
                    <a:close/>
                  </a:path>
                  <a:path w="3701415" h="1689734">
                    <a:moveTo>
                      <a:pt x="1825371" y="1650123"/>
                    </a:moveTo>
                    <a:lnTo>
                      <a:pt x="1822818" y="1649691"/>
                    </a:lnTo>
                    <a:lnTo>
                      <a:pt x="1820125" y="1649552"/>
                    </a:lnTo>
                    <a:lnTo>
                      <a:pt x="1819275" y="1653527"/>
                    </a:lnTo>
                    <a:lnTo>
                      <a:pt x="1818843" y="1655800"/>
                    </a:lnTo>
                    <a:lnTo>
                      <a:pt x="1822246" y="1656359"/>
                    </a:lnTo>
                    <a:lnTo>
                      <a:pt x="1820545" y="1654517"/>
                    </a:lnTo>
                    <a:lnTo>
                      <a:pt x="1825371" y="1652536"/>
                    </a:lnTo>
                    <a:lnTo>
                      <a:pt x="1825371" y="1650123"/>
                    </a:lnTo>
                    <a:close/>
                  </a:path>
                  <a:path w="3701415" h="1689734">
                    <a:moveTo>
                      <a:pt x="1826221" y="1588236"/>
                    </a:moveTo>
                    <a:lnTo>
                      <a:pt x="1824799" y="1585823"/>
                    </a:lnTo>
                    <a:lnTo>
                      <a:pt x="1823237" y="1587665"/>
                    </a:lnTo>
                    <a:lnTo>
                      <a:pt x="1821675" y="1588655"/>
                    </a:lnTo>
                    <a:lnTo>
                      <a:pt x="1821675" y="1592059"/>
                    </a:lnTo>
                    <a:lnTo>
                      <a:pt x="1822246" y="1593062"/>
                    </a:lnTo>
                    <a:lnTo>
                      <a:pt x="1824799" y="1593062"/>
                    </a:lnTo>
                    <a:lnTo>
                      <a:pt x="1826221" y="1593342"/>
                    </a:lnTo>
                    <a:lnTo>
                      <a:pt x="1826221" y="1588236"/>
                    </a:lnTo>
                    <a:close/>
                  </a:path>
                  <a:path w="3701415" h="1689734">
                    <a:moveTo>
                      <a:pt x="1826514" y="1622729"/>
                    </a:moveTo>
                    <a:lnTo>
                      <a:pt x="1825371" y="1621726"/>
                    </a:lnTo>
                    <a:lnTo>
                      <a:pt x="1825802" y="1622729"/>
                    </a:lnTo>
                    <a:lnTo>
                      <a:pt x="1826514" y="1622729"/>
                    </a:lnTo>
                    <a:close/>
                  </a:path>
                  <a:path w="3701415" h="1689734">
                    <a:moveTo>
                      <a:pt x="1827784" y="1625993"/>
                    </a:moveTo>
                    <a:lnTo>
                      <a:pt x="1827631" y="1623720"/>
                    </a:lnTo>
                    <a:lnTo>
                      <a:pt x="1826831" y="1623009"/>
                    </a:lnTo>
                    <a:lnTo>
                      <a:pt x="1825929" y="1623009"/>
                    </a:lnTo>
                    <a:lnTo>
                      <a:pt x="1824088" y="1623009"/>
                    </a:lnTo>
                    <a:lnTo>
                      <a:pt x="1820214" y="1623009"/>
                    </a:lnTo>
                    <a:lnTo>
                      <a:pt x="1819402" y="1628114"/>
                    </a:lnTo>
                    <a:lnTo>
                      <a:pt x="1820252" y="1631238"/>
                    </a:lnTo>
                    <a:lnTo>
                      <a:pt x="1824228" y="1631238"/>
                    </a:lnTo>
                    <a:lnTo>
                      <a:pt x="1824088" y="1626844"/>
                    </a:lnTo>
                    <a:lnTo>
                      <a:pt x="1827784" y="1625993"/>
                    </a:lnTo>
                    <a:close/>
                  </a:path>
                  <a:path w="3701415" h="1689734">
                    <a:moveTo>
                      <a:pt x="3144736" y="1559521"/>
                    </a:moveTo>
                    <a:lnTo>
                      <a:pt x="3141141" y="1558328"/>
                    </a:lnTo>
                    <a:lnTo>
                      <a:pt x="3137306" y="1557362"/>
                    </a:lnTo>
                    <a:lnTo>
                      <a:pt x="3139224" y="1561680"/>
                    </a:lnTo>
                    <a:lnTo>
                      <a:pt x="3144736" y="1559521"/>
                    </a:lnTo>
                    <a:close/>
                  </a:path>
                  <a:path w="3701415" h="1689734">
                    <a:moveTo>
                      <a:pt x="3164852" y="1546364"/>
                    </a:moveTo>
                    <a:lnTo>
                      <a:pt x="3161982" y="1543964"/>
                    </a:lnTo>
                    <a:lnTo>
                      <a:pt x="3160306" y="1545640"/>
                    </a:lnTo>
                    <a:lnTo>
                      <a:pt x="3156953" y="1548752"/>
                    </a:lnTo>
                    <a:lnTo>
                      <a:pt x="3163176" y="1551635"/>
                    </a:lnTo>
                    <a:lnTo>
                      <a:pt x="3163900" y="1549717"/>
                    </a:lnTo>
                    <a:lnTo>
                      <a:pt x="3164852" y="1546364"/>
                    </a:lnTo>
                    <a:close/>
                  </a:path>
                  <a:path w="3701415" h="1689734">
                    <a:moveTo>
                      <a:pt x="3426637" y="1488173"/>
                    </a:moveTo>
                    <a:lnTo>
                      <a:pt x="3425926" y="1487322"/>
                    </a:lnTo>
                    <a:lnTo>
                      <a:pt x="3423793" y="1487322"/>
                    </a:lnTo>
                    <a:lnTo>
                      <a:pt x="3421951" y="1486890"/>
                    </a:lnTo>
                    <a:lnTo>
                      <a:pt x="3422510" y="1491157"/>
                    </a:lnTo>
                    <a:lnTo>
                      <a:pt x="3422231" y="1491576"/>
                    </a:lnTo>
                    <a:lnTo>
                      <a:pt x="3425355" y="1491297"/>
                    </a:lnTo>
                    <a:lnTo>
                      <a:pt x="3426637" y="1491297"/>
                    </a:lnTo>
                    <a:lnTo>
                      <a:pt x="3426637" y="1488173"/>
                    </a:lnTo>
                    <a:close/>
                  </a:path>
                  <a:path w="3701415" h="1689734">
                    <a:moveTo>
                      <a:pt x="3486099" y="1478241"/>
                    </a:moveTo>
                    <a:lnTo>
                      <a:pt x="3484257" y="1478241"/>
                    </a:lnTo>
                    <a:lnTo>
                      <a:pt x="3481984" y="1477111"/>
                    </a:lnTo>
                    <a:lnTo>
                      <a:pt x="3481133" y="1482217"/>
                    </a:lnTo>
                    <a:lnTo>
                      <a:pt x="3481984" y="1483207"/>
                    </a:lnTo>
                    <a:lnTo>
                      <a:pt x="3485388" y="1483207"/>
                    </a:lnTo>
                    <a:lnTo>
                      <a:pt x="3485959" y="1482928"/>
                    </a:lnTo>
                    <a:lnTo>
                      <a:pt x="3485959" y="1480375"/>
                    </a:lnTo>
                    <a:lnTo>
                      <a:pt x="3486099" y="1478241"/>
                    </a:lnTo>
                    <a:close/>
                  </a:path>
                  <a:path w="3701415" h="1689734">
                    <a:moveTo>
                      <a:pt x="3490226" y="1529054"/>
                    </a:moveTo>
                    <a:lnTo>
                      <a:pt x="3488525" y="1529054"/>
                    </a:lnTo>
                    <a:lnTo>
                      <a:pt x="3486251" y="1529194"/>
                    </a:lnTo>
                    <a:lnTo>
                      <a:pt x="3484969" y="1529054"/>
                    </a:lnTo>
                    <a:lnTo>
                      <a:pt x="3487813" y="1532178"/>
                    </a:lnTo>
                    <a:lnTo>
                      <a:pt x="3489375" y="1531886"/>
                    </a:lnTo>
                    <a:lnTo>
                      <a:pt x="3490176" y="1529194"/>
                    </a:lnTo>
                    <a:lnTo>
                      <a:pt x="3490226" y="1529054"/>
                    </a:lnTo>
                    <a:close/>
                  </a:path>
                  <a:path w="3701415" h="1689734">
                    <a:moveTo>
                      <a:pt x="3497313" y="1507629"/>
                    </a:moveTo>
                    <a:lnTo>
                      <a:pt x="3493630" y="1504505"/>
                    </a:lnTo>
                    <a:lnTo>
                      <a:pt x="3493058" y="1507197"/>
                    </a:lnTo>
                    <a:lnTo>
                      <a:pt x="3492347" y="1508760"/>
                    </a:lnTo>
                    <a:lnTo>
                      <a:pt x="3492627" y="1512163"/>
                    </a:lnTo>
                    <a:lnTo>
                      <a:pt x="3494189" y="1511884"/>
                    </a:lnTo>
                    <a:lnTo>
                      <a:pt x="3497034" y="1511312"/>
                    </a:lnTo>
                    <a:lnTo>
                      <a:pt x="3497313" y="1510461"/>
                    </a:lnTo>
                    <a:lnTo>
                      <a:pt x="3497313" y="1507629"/>
                    </a:lnTo>
                    <a:close/>
                  </a:path>
                  <a:path w="3701415" h="1689734">
                    <a:moveTo>
                      <a:pt x="3507676" y="1492859"/>
                    </a:moveTo>
                    <a:lnTo>
                      <a:pt x="3507397" y="1488452"/>
                    </a:lnTo>
                    <a:lnTo>
                      <a:pt x="3505263" y="1489735"/>
                    </a:lnTo>
                    <a:lnTo>
                      <a:pt x="3503701" y="1490726"/>
                    </a:lnTo>
                    <a:lnTo>
                      <a:pt x="3504552" y="1494421"/>
                    </a:lnTo>
                    <a:lnTo>
                      <a:pt x="3505695" y="1493989"/>
                    </a:lnTo>
                    <a:lnTo>
                      <a:pt x="3507676" y="1492859"/>
                    </a:lnTo>
                    <a:close/>
                  </a:path>
                  <a:path w="3701415" h="1689734">
                    <a:moveTo>
                      <a:pt x="3521164" y="1528203"/>
                    </a:moveTo>
                    <a:lnTo>
                      <a:pt x="3520732" y="1526641"/>
                    </a:lnTo>
                    <a:lnTo>
                      <a:pt x="3518179" y="1527632"/>
                    </a:lnTo>
                    <a:lnTo>
                      <a:pt x="3515487" y="1530184"/>
                    </a:lnTo>
                    <a:lnTo>
                      <a:pt x="3518611" y="1531607"/>
                    </a:lnTo>
                    <a:lnTo>
                      <a:pt x="3519462" y="1532178"/>
                    </a:lnTo>
                    <a:lnTo>
                      <a:pt x="3521164" y="1528203"/>
                    </a:lnTo>
                    <a:close/>
                  </a:path>
                  <a:path w="3701415" h="1689734">
                    <a:moveTo>
                      <a:pt x="3545852" y="1558569"/>
                    </a:moveTo>
                    <a:lnTo>
                      <a:pt x="3545573" y="1557299"/>
                    </a:lnTo>
                    <a:lnTo>
                      <a:pt x="3545522" y="1553324"/>
                    </a:lnTo>
                    <a:lnTo>
                      <a:pt x="3545433" y="1551343"/>
                    </a:lnTo>
                    <a:lnTo>
                      <a:pt x="3543871" y="1553324"/>
                    </a:lnTo>
                    <a:lnTo>
                      <a:pt x="3539896" y="1556308"/>
                    </a:lnTo>
                    <a:lnTo>
                      <a:pt x="3545852" y="1558569"/>
                    </a:lnTo>
                    <a:close/>
                  </a:path>
                  <a:path w="3701415" h="1689734">
                    <a:moveTo>
                      <a:pt x="3555365" y="1511160"/>
                    </a:moveTo>
                    <a:lnTo>
                      <a:pt x="3553231" y="1512443"/>
                    </a:lnTo>
                    <a:lnTo>
                      <a:pt x="3551529" y="1514856"/>
                    </a:lnTo>
                    <a:lnTo>
                      <a:pt x="3555212" y="1515135"/>
                    </a:lnTo>
                    <a:lnTo>
                      <a:pt x="3555365" y="1511160"/>
                    </a:lnTo>
                    <a:close/>
                  </a:path>
                  <a:path w="3701415" h="1689734">
                    <a:moveTo>
                      <a:pt x="3561181" y="1588249"/>
                    </a:moveTo>
                    <a:lnTo>
                      <a:pt x="3560978" y="1585404"/>
                    </a:lnTo>
                    <a:lnTo>
                      <a:pt x="3560762" y="1582559"/>
                    </a:lnTo>
                    <a:lnTo>
                      <a:pt x="3557917" y="1585404"/>
                    </a:lnTo>
                    <a:lnTo>
                      <a:pt x="3555504" y="1585264"/>
                    </a:lnTo>
                    <a:lnTo>
                      <a:pt x="3555504" y="1588668"/>
                    </a:lnTo>
                    <a:lnTo>
                      <a:pt x="3554082" y="1590230"/>
                    </a:lnTo>
                    <a:lnTo>
                      <a:pt x="3560051" y="1591081"/>
                    </a:lnTo>
                    <a:lnTo>
                      <a:pt x="3560051" y="1591360"/>
                    </a:lnTo>
                    <a:lnTo>
                      <a:pt x="3561181" y="1588249"/>
                    </a:lnTo>
                    <a:close/>
                  </a:path>
                  <a:path w="3701415" h="1689734">
                    <a:moveTo>
                      <a:pt x="3564877" y="1526070"/>
                    </a:moveTo>
                    <a:lnTo>
                      <a:pt x="3562604" y="1524228"/>
                    </a:lnTo>
                    <a:lnTo>
                      <a:pt x="3560051" y="1524228"/>
                    </a:lnTo>
                    <a:lnTo>
                      <a:pt x="3562324" y="1527924"/>
                    </a:lnTo>
                    <a:lnTo>
                      <a:pt x="3564877" y="1526070"/>
                    </a:lnTo>
                    <a:close/>
                  </a:path>
                  <a:path w="3701415" h="1689734">
                    <a:moveTo>
                      <a:pt x="3596805" y="1564678"/>
                    </a:moveTo>
                    <a:lnTo>
                      <a:pt x="3593541" y="1564678"/>
                    </a:lnTo>
                    <a:lnTo>
                      <a:pt x="3589286" y="1564246"/>
                    </a:lnTo>
                    <a:lnTo>
                      <a:pt x="3584168" y="1565109"/>
                    </a:lnTo>
                    <a:lnTo>
                      <a:pt x="3583609" y="1567370"/>
                    </a:lnTo>
                    <a:lnTo>
                      <a:pt x="3590696" y="1567662"/>
                    </a:lnTo>
                    <a:lnTo>
                      <a:pt x="3592411" y="1567522"/>
                    </a:lnTo>
                    <a:lnTo>
                      <a:pt x="3594112" y="1570075"/>
                    </a:lnTo>
                    <a:lnTo>
                      <a:pt x="3596233" y="1570494"/>
                    </a:lnTo>
                    <a:lnTo>
                      <a:pt x="3596538" y="1567522"/>
                    </a:lnTo>
                    <a:lnTo>
                      <a:pt x="3596805" y="1564678"/>
                    </a:lnTo>
                    <a:close/>
                  </a:path>
                  <a:path w="3701415" h="1689734">
                    <a:moveTo>
                      <a:pt x="3606596" y="1586826"/>
                    </a:moveTo>
                    <a:lnTo>
                      <a:pt x="3605885" y="1583702"/>
                    </a:lnTo>
                    <a:lnTo>
                      <a:pt x="3604183" y="1584693"/>
                    </a:lnTo>
                    <a:lnTo>
                      <a:pt x="3600780" y="1586966"/>
                    </a:lnTo>
                    <a:lnTo>
                      <a:pt x="3603612" y="1589798"/>
                    </a:lnTo>
                    <a:lnTo>
                      <a:pt x="3606317" y="1588808"/>
                    </a:lnTo>
                    <a:lnTo>
                      <a:pt x="3606596" y="1586826"/>
                    </a:lnTo>
                    <a:close/>
                  </a:path>
                  <a:path w="3701415" h="1689734">
                    <a:moveTo>
                      <a:pt x="3682682" y="1591462"/>
                    </a:moveTo>
                    <a:lnTo>
                      <a:pt x="3682593" y="1588122"/>
                    </a:lnTo>
                    <a:lnTo>
                      <a:pt x="3682542" y="1587449"/>
                    </a:lnTo>
                    <a:lnTo>
                      <a:pt x="3680942" y="1588122"/>
                    </a:lnTo>
                    <a:lnTo>
                      <a:pt x="3678402" y="1587322"/>
                    </a:lnTo>
                    <a:lnTo>
                      <a:pt x="3678936" y="1591462"/>
                    </a:lnTo>
                    <a:lnTo>
                      <a:pt x="3679736" y="1591868"/>
                    </a:lnTo>
                    <a:lnTo>
                      <a:pt x="3681882" y="1591868"/>
                    </a:lnTo>
                    <a:lnTo>
                      <a:pt x="3682682" y="1591462"/>
                    </a:lnTo>
                    <a:close/>
                  </a:path>
                  <a:path w="3701415" h="1689734">
                    <a:moveTo>
                      <a:pt x="3683952" y="1578152"/>
                    </a:moveTo>
                    <a:lnTo>
                      <a:pt x="3682415" y="1575142"/>
                    </a:lnTo>
                    <a:lnTo>
                      <a:pt x="3680409" y="1576349"/>
                    </a:lnTo>
                    <a:lnTo>
                      <a:pt x="3679202" y="1576349"/>
                    </a:lnTo>
                    <a:lnTo>
                      <a:pt x="3679202" y="1578889"/>
                    </a:lnTo>
                    <a:lnTo>
                      <a:pt x="3679406" y="1579562"/>
                    </a:lnTo>
                    <a:lnTo>
                      <a:pt x="3681946" y="1579956"/>
                    </a:lnTo>
                    <a:lnTo>
                      <a:pt x="3683685" y="1579499"/>
                    </a:lnTo>
                    <a:lnTo>
                      <a:pt x="3683952" y="1578152"/>
                    </a:lnTo>
                    <a:close/>
                  </a:path>
                  <a:path w="3701415" h="1689734">
                    <a:moveTo>
                      <a:pt x="3700881" y="1584579"/>
                    </a:moveTo>
                    <a:lnTo>
                      <a:pt x="3698405" y="1579422"/>
                    </a:lnTo>
                    <a:lnTo>
                      <a:pt x="3696538" y="1582305"/>
                    </a:lnTo>
                    <a:lnTo>
                      <a:pt x="3694861" y="1583512"/>
                    </a:lnTo>
                    <a:lnTo>
                      <a:pt x="3697948" y="1587258"/>
                    </a:lnTo>
                    <a:lnTo>
                      <a:pt x="3699814" y="1586318"/>
                    </a:lnTo>
                    <a:lnTo>
                      <a:pt x="3700881" y="1584579"/>
                    </a:lnTo>
                    <a:close/>
                  </a:path>
                </a:pathLst>
              </a:custGeom>
              <a:solidFill>
                <a:srgbClr val="D2D4D5"/>
              </a:solidFill>
            </p:spPr>
            <p:txBody>
              <a:bodyPr wrap="square" lIns="0" tIns="0" rIns="0" bIns="0" rtlCol="0"/>
              <a:lstStyle/>
              <a:p>
                <a:endParaRPr>
                  <a:solidFill>
                    <a:prstClr val="black"/>
                  </a:solidFill>
                  <a:latin typeface="Calibri"/>
                </a:endParaRPr>
              </a:p>
            </p:txBody>
          </p:sp>
          <p:sp>
            <p:nvSpPr>
              <p:cNvPr id="25" name="object 29">
                <a:extLst>
                  <a:ext uri="{FF2B5EF4-FFF2-40B4-BE49-F238E27FC236}">
                    <a16:creationId xmlns:a16="http://schemas.microsoft.com/office/drawing/2014/main" id="{D24B471B-EC5B-4BF0-8D5F-480ABA859838}"/>
                  </a:ext>
                </a:extLst>
              </p:cNvPr>
              <p:cNvSpPr/>
              <p:nvPr/>
            </p:nvSpPr>
            <p:spPr>
              <a:xfrm>
                <a:off x="5944984" y="7641535"/>
                <a:ext cx="9525" cy="4445"/>
              </a:xfrm>
              <a:custGeom>
                <a:avLst/>
                <a:gdLst/>
                <a:ahLst/>
                <a:cxnLst/>
                <a:rect l="l" t="t" r="r" b="b"/>
                <a:pathLst>
                  <a:path w="9525" h="4445">
                    <a:moveTo>
                      <a:pt x="9105" y="0"/>
                    </a:moveTo>
                    <a:lnTo>
                      <a:pt x="3352" y="0"/>
                    </a:lnTo>
                    <a:lnTo>
                      <a:pt x="0" y="1435"/>
                    </a:lnTo>
                    <a:lnTo>
                      <a:pt x="3835" y="3835"/>
                    </a:lnTo>
                    <a:lnTo>
                      <a:pt x="9105" y="0"/>
                    </a:lnTo>
                    <a:close/>
                  </a:path>
                </a:pathLst>
              </a:custGeom>
              <a:solidFill>
                <a:srgbClr val="11792C"/>
              </a:solidFill>
            </p:spPr>
            <p:txBody>
              <a:bodyPr wrap="square" lIns="0" tIns="0" rIns="0" bIns="0" rtlCol="0"/>
              <a:lstStyle/>
              <a:p>
                <a:endParaRPr>
                  <a:solidFill>
                    <a:prstClr val="black"/>
                  </a:solidFill>
                  <a:latin typeface="Calibri"/>
                </a:endParaRPr>
              </a:p>
            </p:txBody>
          </p:sp>
          <p:sp>
            <p:nvSpPr>
              <p:cNvPr id="26" name="object 30">
                <a:extLst>
                  <a:ext uri="{FF2B5EF4-FFF2-40B4-BE49-F238E27FC236}">
                    <a16:creationId xmlns:a16="http://schemas.microsoft.com/office/drawing/2014/main" id="{620CF8E2-25F8-40F9-B909-F30B1463F373}"/>
                  </a:ext>
                </a:extLst>
              </p:cNvPr>
              <p:cNvSpPr/>
              <p:nvPr/>
            </p:nvSpPr>
            <p:spPr>
              <a:xfrm>
                <a:off x="5997206" y="7393076"/>
                <a:ext cx="958850" cy="282575"/>
              </a:xfrm>
              <a:custGeom>
                <a:avLst/>
                <a:gdLst/>
                <a:ahLst/>
                <a:cxnLst/>
                <a:rect l="l" t="t" r="r" b="b"/>
                <a:pathLst>
                  <a:path w="958850" h="282575">
                    <a:moveTo>
                      <a:pt x="6477" y="236004"/>
                    </a:moveTo>
                    <a:lnTo>
                      <a:pt x="4076" y="236245"/>
                    </a:lnTo>
                    <a:lnTo>
                      <a:pt x="0" y="236728"/>
                    </a:lnTo>
                    <a:lnTo>
                      <a:pt x="3835" y="240563"/>
                    </a:lnTo>
                    <a:lnTo>
                      <a:pt x="5994" y="239598"/>
                    </a:lnTo>
                    <a:lnTo>
                      <a:pt x="6400" y="236728"/>
                    </a:lnTo>
                    <a:lnTo>
                      <a:pt x="6477" y="236004"/>
                    </a:lnTo>
                    <a:close/>
                  </a:path>
                  <a:path w="958850" h="282575">
                    <a:moveTo>
                      <a:pt x="40487" y="0"/>
                    </a:moveTo>
                    <a:lnTo>
                      <a:pt x="35941" y="952"/>
                    </a:lnTo>
                    <a:lnTo>
                      <a:pt x="30911" y="1905"/>
                    </a:lnTo>
                    <a:lnTo>
                      <a:pt x="35217" y="4787"/>
                    </a:lnTo>
                    <a:lnTo>
                      <a:pt x="40487" y="0"/>
                    </a:lnTo>
                    <a:close/>
                  </a:path>
                  <a:path w="958850" h="282575">
                    <a:moveTo>
                      <a:pt x="47917" y="208686"/>
                    </a:moveTo>
                    <a:lnTo>
                      <a:pt x="41922" y="206768"/>
                    </a:lnTo>
                    <a:lnTo>
                      <a:pt x="37604" y="209169"/>
                    </a:lnTo>
                    <a:lnTo>
                      <a:pt x="43357" y="211086"/>
                    </a:lnTo>
                    <a:lnTo>
                      <a:pt x="47917" y="208686"/>
                    </a:lnTo>
                    <a:close/>
                  </a:path>
                  <a:path w="958850" h="282575">
                    <a:moveTo>
                      <a:pt x="61087" y="241757"/>
                    </a:moveTo>
                    <a:lnTo>
                      <a:pt x="56057" y="239839"/>
                    </a:lnTo>
                    <a:lnTo>
                      <a:pt x="51511" y="239839"/>
                    </a:lnTo>
                    <a:lnTo>
                      <a:pt x="55333" y="244157"/>
                    </a:lnTo>
                    <a:lnTo>
                      <a:pt x="61087" y="241757"/>
                    </a:lnTo>
                    <a:close/>
                  </a:path>
                  <a:path w="958850" h="282575">
                    <a:moveTo>
                      <a:pt x="106870" y="265468"/>
                    </a:moveTo>
                    <a:lnTo>
                      <a:pt x="104711" y="268109"/>
                    </a:lnTo>
                    <a:lnTo>
                      <a:pt x="98475" y="271703"/>
                    </a:lnTo>
                    <a:lnTo>
                      <a:pt x="105194" y="272669"/>
                    </a:lnTo>
                    <a:lnTo>
                      <a:pt x="105435" y="271945"/>
                    </a:lnTo>
                    <a:lnTo>
                      <a:pt x="106870" y="269544"/>
                    </a:lnTo>
                    <a:lnTo>
                      <a:pt x="106870" y="265468"/>
                    </a:lnTo>
                    <a:close/>
                  </a:path>
                  <a:path w="958850" h="282575">
                    <a:moveTo>
                      <a:pt x="126276" y="257797"/>
                    </a:moveTo>
                    <a:lnTo>
                      <a:pt x="124358" y="253009"/>
                    </a:lnTo>
                    <a:lnTo>
                      <a:pt x="124117" y="255168"/>
                    </a:lnTo>
                    <a:lnTo>
                      <a:pt x="122440" y="256362"/>
                    </a:lnTo>
                    <a:lnTo>
                      <a:pt x="118605" y="258279"/>
                    </a:lnTo>
                    <a:lnTo>
                      <a:pt x="125310" y="262585"/>
                    </a:lnTo>
                    <a:lnTo>
                      <a:pt x="126276" y="257797"/>
                    </a:lnTo>
                    <a:close/>
                  </a:path>
                  <a:path w="958850" h="282575">
                    <a:moveTo>
                      <a:pt x="136563" y="140398"/>
                    </a:moveTo>
                    <a:lnTo>
                      <a:pt x="133934" y="137998"/>
                    </a:lnTo>
                    <a:lnTo>
                      <a:pt x="133451" y="140398"/>
                    </a:lnTo>
                    <a:lnTo>
                      <a:pt x="133451" y="142557"/>
                    </a:lnTo>
                    <a:lnTo>
                      <a:pt x="130581" y="143510"/>
                    </a:lnTo>
                    <a:lnTo>
                      <a:pt x="127457" y="146151"/>
                    </a:lnTo>
                    <a:lnTo>
                      <a:pt x="130810" y="147586"/>
                    </a:lnTo>
                    <a:lnTo>
                      <a:pt x="134404" y="148297"/>
                    </a:lnTo>
                    <a:lnTo>
                      <a:pt x="135851" y="144475"/>
                    </a:lnTo>
                    <a:lnTo>
                      <a:pt x="136563" y="143751"/>
                    </a:lnTo>
                    <a:lnTo>
                      <a:pt x="136563" y="140398"/>
                    </a:lnTo>
                    <a:close/>
                  </a:path>
                  <a:path w="958850" h="282575">
                    <a:moveTo>
                      <a:pt x="141363" y="51269"/>
                    </a:moveTo>
                    <a:lnTo>
                      <a:pt x="140169" y="49593"/>
                    </a:lnTo>
                    <a:lnTo>
                      <a:pt x="140169" y="45758"/>
                    </a:lnTo>
                    <a:lnTo>
                      <a:pt x="139928" y="45275"/>
                    </a:lnTo>
                    <a:lnTo>
                      <a:pt x="138252" y="45758"/>
                    </a:lnTo>
                    <a:lnTo>
                      <a:pt x="133223" y="46482"/>
                    </a:lnTo>
                    <a:lnTo>
                      <a:pt x="141363" y="51269"/>
                    </a:lnTo>
                    <a:close/>
                  </a:path>
                  <a:path w="958850" h="282575">
                    <a:moveTo>
                      <a:pt x="144246" y="19177"/>
                    </a:moveTo>
                    <a:lnTo>
                      <a:pt x="141846" y="20370"/>
                    </a:lnTo>
                    <a:lnTo>
                      <a:pt x="137769" y="22529"/>
                    </a:lnTo>
                    <a:lnTo>
                      <a:pt x="144246" y="25400"/>
                    </a:lnTo>
                    <a:lnTo>
                      <a:pt x="144246" y="19177"/>
                    </a:lnTo>
                    <a:close/>
                  </a:path>
                  <a:path w="958850" h="282575">
                    <a:moveTo>
                      <a:pt x="152857" y="28270"/>
                    </a:moveTo>
                    <a:lnTo>
                      <a:pt x="148069" y="30670"/>
                    </a:lnTo>
                    <a:lnTo>
                      <a:pt x="145427" y="31864"/>
                    </a:lnTo>
                    <a:lnTo>
                      <a:pt x="147345" y="35699"/>
                    </a:lnTo>
                    <a:lnTo>
                      <a:pt x="152857" y="28270"/>
                    </a:lnTo>
                    <a:close/>
                  </a:path>
                  <a:path w="958850" h="282575">
                    <a:moveTo>
                      <a:pt x="153809" y="56057"/>
                    </a:moveTo>
                    <a:lnTo>
                      <a:pt x="150939" y="57023"/>
                    </a:lnTo>
                    <a:lnTo>
                      <a:pt x="148539" y="58928"/>
                    </a:lnTo>
                    <a:lnTo>
                      <a:pt x="151422" y="60845"/>
                    </a:lnTo>
                    <a:lnTo>
                      <a:pt x="153098" y="61810"/>
                    </a:lnTo>
                    <a:lnTo>
                      <a:pt x="153098" y="57492"/>
                    </a:lnTo>
                    <a:lnTo>
                      <a:pt x="153809" y="56057"/>
                    </a:lnTo>
                    <a:close/>
                  </a:path>
                  <a:path w="958850" h="282575">
                    <a:moveTo>
                      <a:pt x="155016" y="97028"/>
                    </a:moveTo>
                    <a:lnTo>
                      <a:pt x="154063" y="92240"/>
                    </a:lnTo>
                    <a:lnTo>
                      <a:pt x="150228" y="87922"/>
                    </a:lnTo>
                    <a:lnTo>
                      <a:pt x="149745" y="93675"/>
                    </a:lnTo>
                    <a:lnTo>
                      <a:pt x="155016" y="97028"/>
                    </a:lnTo>
                    <a:close/>
                  </a:path>
                  <a:path w="958850" h="282575">
                    <a:moveTo>
                      <a:pt x="156464" y="112852"/>
                    </a:moveTo>
                    <a:lnTo>
                      <a:pt x="152387" y="112128"/>
                    </a:lnTo>
                    <a:lnTo>
                      <a:pt x="145923" y="111887"/>
                    </a:lnTo>
                    <a:lnTo>
                      <a:pt x="151663" y="117157"/>
                    </a:lnTo>
                    <a:lnTo>
                      <a:pt x="156464" y="112852"/>
                    </a:lnTo>
                    <a:close/>
                  </a:path>
                  <a:path w="958850" h="282575">
                    <a:moveTo>
                      <a:pt x="156946" y="250139"/>
                    </a:moveTo>
                    <a:lnTo>
                      <a:pt x="152628" y="251333"/>
                    </a:lnTo>
                    <a:lnTo>
                      <a:pt x="150228" y="254685"/>
                    </a:lnTo>
                    <a:lnTo>
                      <a:pt x="154546" y="255168"/>
                    </a:lnTo>
                    <a:lnTo>
                      <a:pt x="156946" y="250139"/>
                    </a:lnTo>
                    <a:close/>
                  </a:path>
                  <a:path w="958850" h="282575">
                    <a:moveTo>
                      <a:pt x="157403" y="68516"/>
                    </a:moveTo>
                    <a:lnTo>
                      <a:pt x="155016" y="65646"/>
                    </a:lnTo>
                    <a:lnTo>
                      <a:pt x="154533" y="68516"/>
                    </a:lnTo>
                    <a:lnTo>
                      <a:pt x="154774" y="69240"/>
                    </a:lnTo>
                    <a:lnTo>
                      <a:pt x="156451" y="69964"/>
                    </a:lnTo>
                    <a:lnTo>
                      <a:pt x="150698" y="71399"/>
                    </a:lnTo>
                    <a:lnTo>
                      <a:pt x="150939" y="73317"/>
                    </a:lnTo>
                    <a:lnTo>
                      <a:pt x="154292" y="73317"/>
                    </a:lnTo>
                    <a:lnTo>
                      <a:pt x="155498" y="75704"/>
                    </a:lnTo>
                    <a:lnTo>
                      <a:pt x="156933" y="70916"/>
                    </a:lnTo>
                    <a:lnTo>
                      <a:pt x="157403" y="68516"/>
                    </a:lnTo>
                    <a:close/>
                  </a:path>
                  <a:path w="958850" h="282575">
                    <a:moveTo>
                      <a:pt x="264033" y="236677"/>
                    </a:moveTo>
                    <a:lnTo>
                      <a:pt x="260057" y="236105"/>
                    </a:lnTo>
                    <a:lnTo>
                      <a:pt x="255511" y="236486"/>
                    </a:lnTo>
                    <a:lnTo>
                      <a:pt x="258927" y="239509"/>
                    </a:lnTo>
                    <a:lnTo>
                      <a:pt x="264033" y="236677"/>
                    </a:lnTo>
                    <a:close/>
                  </a:path>
                  <a:path w="958850" h="282575">
                    <a:moveTo>
                      <a:pt x="267068" y="260515"/>
                    </a:moveTo>
                    <a:lnTo>
                      <a:pt x="264795" y="260896"/>
                    </a:lnTo>
                    <a:lnTo>
                      <a:pt x="262140" y="260515"/>
                    </a:lnTo>
                    <a:lnTo>
                      <a:pt x="262140" y="265811"/>
                    </a:lnTo>
                    <a:lnTo>
                      <a:pt x="264604" y="265442"/>
                    </a:lnTo>
                    <a:lnTo>
                      <a:pt x="264604" y="264299"/>
                    </a:lnTo>
                    <a:lnTo>
                      <a:pt x="265747" y="264680"/>
                    </a:lnTo>
                    <a:lnTo>
                      <a:pt x="265798" y="264299"/>
                    </a:lnTo>
                    <a:lnTo>
                      <a:pt x="266115" y="261658"/>
                    </a:lnTo>
                    <a:lnTo>
                      <a:pt x="266750" y="260896"/>
                    </a:lnTo>
                    <a:lnTo>
                      <a:pt x="267068" y="260515"/>
                    </a:lnTo>
                    <a:close/>
                  </a:path>
                  <a:path w="958850" h="282575">
                    <a:moveTo>
                      <a:pt x="284289" y="275463"/>
                    </a:moveTo>
                    <a:lnTo>
                      <a:pt x="282206" y="277355"/>
                    </a:lnTo>
                    <a:lnTo>
                      <a:pt x="279933" y="279057"/>
                    </a:lnTo>
                    <a:lnTo>
                      <a:pt x="282206" y="282460"/>
                    </a:lnTo>
                    <a:lnTo>
                      <a:pt x="283337" y="282270"/>
                    </a:lnTo>
                    <a:lnTo>
                      <a:pt x="283337" y="280377"/>
                    </a:lnTo>
                    <a:lnTo>
                      <a:pt x="284289" y="275463"/>
                    </a:lnTo>
                    <a:close/>
                  </a:path>
                  <a:path w="958850" h="282575">
                    <a:moveTo>
                      <a:pt x="312674" y="243674"/>
                    </a:moveTo>
                    <a:lnTo>
                      <a:pt x="308889" y="242163"/>
                    </a:lnTo>
                    <a:lnTo>
                      <a:pt x="305866" y="241401"/>
                    </a:lnTo>
                    <a:lnTo>
                      <a:pt x="307378" y="246710"/>
                    </a:lnTo>
                    <a:lnTo>
                      <a:pt x="312674" y="243674"/>
                    </a:lnTo>
                    <a:close/>
                  </a:path>
                  <a:path w="958850" h="282575">
                    <a:moveTo>
                      <a:pt x="378726" y="267131"/>
                    </a:moveTo>
                    <a:lnTo>
                      <a:pt x="377393" y="265811"/>
                    </a:lnTo>
                    <a:lnTo>
                      <a:pt x="376453" y="264871"/>
                    </a:lnTo>
                    <a:lnTo>
                      <a:pt x="377012" y="265811"/>
                    </a:lnTo>
                    <a:lnTo>
                      <a:pt x="375881" y="264109"/>
                    </a:lnTo>
                    <a:lnTo>
                      <a:pt x="375310" y="261645"/>
                    </a:lnTo>
                    <a:lnTo>
                      <a:pt x="370776" y="261264"/>
                    </a:lnTo>
                    <a:lnTo>
                      <a:pt x="370014" y="263169"/>
                    </a:lnTo>
                    <a:lnTo>
                      <a:pt x="374942" y="265811"/>
                    </a:lnTo>
                    <a:lnTo>
                      <a:pt x="374180" y="268084"/>
                    </a:lnTo>
                    <a:lnTo>
                      <a:pt x="377964" y="268465"/>
                    </a:lnTo>
                    <a:lnTo>
                      <a:pt x="378726" y="267131"/>
                    </a:lnTo>
                    <a:close/>
                  </a:path>
                  <a:path w="958850" h="282575">
                    <a:moveTo>
                      <a:pt x="428104" y="273951"/>
                    </a:moveTo>
                    <a:lnTo>
                      <a:pt x="425081" y="275844"/>
                    </a:lnTo>
                    <a:lnTo>
                      <a:pt x="421297" y="277164"/>
                    </a:lnTo>
                    <a:lnTo>
                      <a:pt x="424319" y="280568"/>
                    </a:lnTo>
                    <a:lnTo>
                      <a:pt x="427545" y="279438"/>
                    </a:lnTo>
                    <a:lnTo>
                      <a:pt x="428104" y="273951"/>
                    </a:lnTo>
                    <a:close/>
                  </a:path>
                  <a:path w="958850" h="282575">
                    <a:moveTo>
                      <a:pt x="958227" y="76669"/>
                    </a:moveTo>
                    <a:lnTo>
                      <a:pt x="957084" y="76873"/>
                    </a:lnTo>
                    <a:lnTo>
                      <a:pt x="954989" y="77419"/>
                    </a:lnTo>
                    <a:lnTo>
                      <a:pt x="955294" y="80416"/>
                    </a:lnTo>
                    <a:lnTo>
                      <a:pt x="955040" y="81661"/>
                    </a:lnTo>
                    <a:lnTo>
                      <a:pt x="956437" y="82753"/>
                    </a:lnTo>
                    <a:lnTo>
                      <a:pt x="957389" y="82562"/>
                    </a:lnTo>
                    <a:lnTo>
                      <a:pt x="958075" y="79565"/>
                    </a:lnTo>
                    <a:lnTo>
                      <a:pt x="958227" y="76669"/>
                    </a:lnTo>
                    <a:close/>
                  </a:path>
                </a:pathLst>
              </a:custGeom>
              <a:solidFill>
                <a:srgbClr val="D2D4D5"/>
              </a:solidFill>
            </p:spPr>
            <p:txBody>
              <a:bodyPr wrap="square" lIns="0" tIns="0" rIns="0" bIns="0" rtlCol="0"/>
              <a:lstStyle/>
              <a:p>
                <a:endParaRPr>
                  <a:solidFill>
                    <a:prstClr val="black"/>
                  </a:solidFill>
                  <a:latin typeface="Calibri"/>
                </a:endParaRPr>
              </a:p>
            </p:txBody>
          </p:sp>
          <p:pic>
            <p:nvPicPr>
              <p:cNvPr id="27" name="object 31">
                <a:extLst>
                  <a:ext uri="{FF2B5EF4-FFF2-40B4-BE49-F238E27FC236}">
                    <a16:creationId xmlns:a16="http://schemas.microsoft.com/office/drawing/2014/main" id="{68D76D3D-9593-4D5A-9A42-A1D0604E089A}"/>
                  </a:ext>
                </a:extLst>
              </p:cNvPr>
              <p:cNvPicPr/>
              <p:nvPr/>
            </p:nvPicPr>
            <p:blipFill>
              <a:blip r:embed="rId4" cstate="print"/>
              <a:stretch>
                <a:fillRect/>
              </a:stretch>
            </p:blipFill>
            <p:spPr>
              <a:xfrm>
                <a:off x="484262" y="5717734"/>
                <a:ext cx="6496902" cy="3192205"/>
              </a:xfrm>
              <a:prstGeom prst="rect">
                <a:avLst/>
              </a:prstGeom>
            </p:spPr>
          </p:pic>
          <p:pic>
            <p:nvPicPr>
              <p:cNvPr id="28" name="object 32">
                <a:extLst>
                  <a:ext uri="{FF2B5EF4-FFF2-40B4-BE49-F238E27FC236}">
                    <a16:creationId xmlns:a16="http://schemas.microsoft.com/office/drawing/2014/main" id="{02E41BCA-9CA5-4BAA-BE98-253535555D75}"/>
                  </a:ext>
                </a:extLst>
              </p:cNvPr>
              <p:cNvPicPr/>
              <p:nvPr/>
            </p:nvPicPr>
            <p:blipFill>
              <a:blip r:embed="rId5" cstate="print"/>
              <a:stretch>
                <a:fillRect/>
              </a:stretch>
            </p:blipFill>
            <p:spPr>
              <a:xfrm>
                <a:off x="636211" y="7369691"/>
                <a:ext cx="90774" cy="65913"/>
              </a:xfrm>
              <a:prstGeom prst="rect">
                <a:avLst/>
              </a:prstGeom>
            </p:spPr>
          </p:pic>
          <p:sp>
            <p:nvSpPr>
              <p:cNvPr id="29" name="object 33">
                <a:extLst>
                  <a:ext uri="{FF2B5EF4-FFF2-40B4-BE49-F238E27FC236}">
                    <a16:creationId xmlns:a16="http://schemas.microsoft.com/office/drawing/2014/main" id="{23A8C6FF-E654-4F40-99D8-7A8AE53459E8}"/>
                  </a:ext>
                </a:extLst>
              </p:cNvPr>
              <p:cNvSpPr/>
              <p:nvPr/>
            </p:nvSpPr>
            <p:spPr>
              <a:xfrm>
                <a:off x="2825054" y="8867788"/>
                <a:ext cx="43180" cy="24130"/>
              </a:xfrm>
              <a:custGeom>
                <a:avLst/>
                <a:gdLst/>
                <a:ahLst/>
                <a:cxnLst/>
                <a:rect l="l" t="t" r="r" b="b"/>
                <a:pathLst>
                  <a:path w="43180" h="24129">
                    <a:moveTo>
                      <a:pt x="31583" y="7569"/>
                    </a:moveTo>
                    <a:lnTo>
                      <a:pt x="14592" y="7569"/>
                    </a:lnTo>
                    <a:lnTo>
                      <a:pt x="15417" y="7924"/>
                    </a:lnTo>
                    <a:lnTo>
                      <a:pt x="14982" y="7978"/>
                    </a:lnTo>
                    <a:lnTo>
                      <a:pt x="19354" y="12573"/>
                    </a:lnTo>
                    <a:lnTo>
                      <a:pt x="23990" y="14897"/>
                    </a:lnTo>
                    <a:lnTo>
                      <a:pt x="28994" y="17030"/>
                    </a:lnTo>
                    <a:lnTo>
                      <a:pt x="30721" y="18224"/>
                    </a:lnTo>
                    <a:lnTo>
                      <a:pt x="31203" y="22987"/>
                    </a:lnTo>
                    <a:lnTo>
                      <a:pt x="34772" y="23876"/>
                    </a:lnTo>
                    <a:lnTo>
                      <a:pt x="37033" y="19354"/>
                    </a:lnTo>
                    <a:lnTo>
                      <a:pt x="36322" y="18935"/>
                    </a:lnTo>
                    <a:lnTo>
                      <a:pt x="40005" y="17627"/>
                    </a:lnTo>
                    <a:lnTo>
                      <a:pt x="42862" y="15189"/>
                    </a:lnTo>
                    <a:lnTo>
                      <a:pt x="36550" y="13284"/>
                    </a:lnTo>
                    <a:lnTo>
                      <a:pt x="34061" y="12217"/>
                    </a:lnTo>
                    <a:lnTo>
                      <a:pt x="31583" y="7569"/>
                    </a:lnTo>
                    <a:close/>
                  </a:path>
                  <a:path w="43180" h="24129">
                    <a:moveTo>
                      <a:pt x="14445" y="1854"/>
                    </a:moveTo>
                    <a:lnTo>
                      <a:pt x="3035" y="1854"/>
                    </a:lnTo>
                    <a:lnTo>
                      <a:pt x="6375" y="5181"/>
                    </a:lnTo>
                    <a:lnTo>
                      <a:pt x="9702" y="8636"/>
                    </a:lnTo>
                    <a:lnTo>
                      <a:pt x="14982" y="7978"/>
                    </a:lnTo>
                    <a:lnTo>
                      <a:pt x="14592" y="7569"/>
                    </a:lnTo>
                    <a:lnTo>
                      <a:pt x="31583" y="7569"/>
                    </a:lnTo>
                    <a:lnTo>
                      <a:pt x="31203" y="6858"/>
                    </a:lnTo>
                    <a:lnTo>
                      <a:pt x="29235" y="6616"/>
                    </a:lnTo>
                    <a:lnTo>
                      <a:pt x="25425" y="5664"/>
                    </a:lnTo>
                    <a:lnTo>
                      <a:pt x="25120" y="2679"/>
                    </a:lnTo>
                    <a:lnTo>
                      <a:pt x="21377" y="2146"/>
                    </a:lnTo>
                    <a:lnTo>
                      <a:pt x="14770" y="2146"/>
                    </a:lnTo>
                    <a:lnTo>
                      <a:pt x="14445" y="1854"/>
                    </a:lnTo>
                    <a:close/>
                  </a:path>
                  <a:path w="43180" h="24129">
                    <a:moveTo>
                      <a:pt x="14592" y="7569"/>
                    </a:moveTo>
                    <a:lnTo>
                      <a:pt x="14982" y="7978"/>
                    </a:lnTo>
                    <a:lnTo>
                      <a:pt x="15417" y="7924"/>
                    </a:lnTo>
                    <a:lnTo>
                      <a:pt x="14592" y="7569"/>
                    </a:lnTo>
                    <a:close/>
                  </a:path>
                  <a:path w="43180" h="24129">
                    <a:moveTo>
                      <a:pt x="12382" y="0"/>
                    </a:moveTo>
                    <a:lnTo>
                      <a:pt x="10363" y="127"/>
                    </a:lnTo>
                    <a:lnTo>
                      <a:pt x="8394" y="304"/>
                    </a:lnTo>
                    <a:lnTo>
                      <a:pt x="31" y="304"/>
                    </a:lnTo>
                    <a:lnTo>
                      <a:pt x="596" y="2324"/>
                    </a:lnTo>
                    <a:lnTo>
                      <a:pt x="3035" y="1854"/>
                    </a:lnTo>
                    <a:lnTo>
                      <a:pt x="14445" y="1854"/>
                    </a:lnTo>
                    <a:lnTo>
                      <a:pt x="12721" y="304"/>
                    </a:lnTo>
                    <a:lnTo>
                      <a:pt x="8394" y="304"/>
                    </a:lnTo>
                    <a:lnTo>
                      <a:pt x="0" y="190"/>
                    </a:lnTo>
                    <a:lnTo>
                      <a:pt x="12594" y="190"/>
                    </a:lnTo>
                    <a:lnTo>
                      <a:pt x="12382" y="0"/>
                    </a:lnTo>
                    <a:close/>
                  </a:path>
                  <a:path w="43180" h="24129">
                    <a:moveTo>
                      <a:pt x="20129" y="1968"/>
                    </a:moveTo>
                    <a:lnTo>
                      <a:pt x="14770" y="2146"/>
                    </a:lnTo>
                    <a:lnTo>
                      <a:pt x="21377" y="2146"/>
                    </a:lnTo>
                    <a:lnTo>
                      <a:pt x="20129" y="1968"/>
                    </a:lnTo>
                    <a:close/>
                  </a:path>
                </a:pathLst>
              </a:custGeom>
              <a:solidFill>
                <a:srgbClr val="D2D4D5"/>
              </a:solidFill>
            </p:spPr>
            <p:txBody>
              <a:bodyPr wrap="square" lIns="0" tIns="0" rIns="0" bIns="0" rtlCol="0"/>
              <a:lstStyle/>
              <a:p>
                <a:endParaRPr>
                  <a:solidFill>
                    <a:prstClr val="black"/>
                  </a:solidFill>
                  <a:latin typeface="Calibri"/>
                </a:endParaRPr>
              </a:p>
            </p:txBody>
          </p:sp>
        </p:grpSp>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24902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National Commitments and Policy Instrument, 2017–2021.</a:t>
              </a:r>
            </a:p>
          </p:txBody>
        </p:sp>
        <p:sp>
          <p:nvSpPr>
            <p:cNvPr id="71" name="TextBox 70">
              <a:extLst>
                <a:ext uri="{FF2B5EF4-FFF2-40B4-BE49-F238E27FC236}">
                  <a16:creationId xmlns:a16="http://schemas.microsoft.com/office/drawing/2014/main" id="{4D2FFE87-C618-4E75-B490-9C5F8DD38B2C}"/>
                </a:ext>
              </a:extLst>
            </p:cNvPr>
            <p:cNvSpPr txBox="1"/>
            <p:nvPr/>
          </p:nvSpPr>
          <p:spPr>
            <a:xfrm>
              <a:off x="2267712" y="5669280"/>
              <a:ext cx="711733"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Primary only</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2" name="object 85">
              <a:extLst>
                <a:ext uri="{FF2B5EF4-FFF2-40B4-BE49-F238E27FC236}">
                  <a16:creationId xmlns:a16="http://schemas.microsoft.com/office/drawing/2014/main" id="{0036E0A6-767E-4289-960C-9B2E0474FA04}"/>
                </a:ext>
              </a:extLst>
            </p:cNvPr>
            <p:cNvSpPr/>
            <p:nvPr/>
          </p:nvSpPr>
          <p:spPr>
            <a:xfrm>
              <a:off x="2103120" y="569671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0ACD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6576FC91-7E67-4D35-B0D2-245A29671251}"/>
                </a:ext>
              </a:extLst>
            </p:cNvPr>
            <p:cNvSpPr txBox="1"/>
            <p:nvPr/>
          </p:nvSpPr>
          <p:spPr>
            <a:xfrm>
              <a:off x="2267712" y="5852160"/>
              <a:ext cx="878446"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Secondary only</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4" name="object 85">
              <a:extLst>
                <a:ext uri="{FF2B5EF4-FFF2-40B4-BE49-F238E27FC236}">
                  <a16:creationId xmlns:a16="http://schemas.microsoft.com/office/drawing/2014/main" id="{D0CE4813-9DDA-4E03-8E8C-6FF90FEA04DC}"/>
                </a:ext>
              </a:extLst>
            </p:cNvPr>
            <p:cNvSpPr/>
            <p:nvPr/>
          </p:nvSpPr>
          <p:spPr>
            <a:xfrm>
              <a:off x="2103120" y="587959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FC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A78F105D-E3E0-487B-BDBD-F258D11CF9BF}"/>
                </a:ext>
              </a:extLst>
            </p:cNvPr>
            <p:cNvSpPr txBox="1"/>
            <p:nvPr/>
          </p:nvSpPr>
          <p:spPr>
            <a:xfrm>
              <a:off x="2267712" y="6035040"/>
              <a:ext cx="1312860"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Primary and secondary</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6" name="object 85">
              <a:extLst>
                <a:ext uri="{FF2B5EF4-FFF2-40B4-BE49-F238E27FC236}">
                  <a16:creationId xmlns:a16="http://schemas.microsoft.com/office/drawing/2014/main" id="{FA77B311-DA25-44D4-BE8A-0015AD180346}"/>
                </a:ext>
              </a:extLst>
            </p:cNvPr>
            <p:cNvSpPr/>
            <p:nvPr/>
          </p:nvSpPr>
          <p:spPr>
            <a:xfrm>
              <a:off x="2103120" y="606247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11792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911054A4-C772-4470-9173-CF0DF2E63700}"/>
                </a:ext>
              </a:extLst>
            </p:cNvPr>
            <p:cNvSpPr txBox="1"/>
            <p:nvPr/>
          </p:nvSpPr>
          <p:spPr>
            <a:xfrm>
              <a:off x="4419487" y="5669280"/>
              <a:ext cx="625171"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No policies</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9" name="object 85">
              <a:extLst>
                <a:ext uri="{FF2B5EF4-FFF2-40B4-BE49-F238E27FC236}">
                  <a16:creationId xmlns:a16="http://schemas.microsoft.com/office/drawing/2014/main" id="{F7EDEB63-4531-41BE-B81D-42275C2C686F}"/>
                </a:ext>
              </a:extLst>
            </p:cNvPr>
            <p:cNvSpPr/>
            <p:nvPr/>
          </p:nvSpPr>
          <p:spPr>
            <a:xfrm>
              <a:off x="4254895" y="569671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F64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76CE15ED-81E4-40B2-85C3-714FF524A149}"/>
                </a:ext>
              </a:extLst>
            </p:cNvPr>
            <p:cNvSpPr txBox="1"/>
            <p:nvPr/>
          </p:nvSpPr>
          <p:spPr>
            <a:xfrm>
              <a:off x="4419487" y="5852160"/>
              <a:ext cx="1019510"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object 85">
              <a:extLst>
                <a:ext uri="{FF2B5EF4-FFF2-40B4-BE49-F238E27FC236}">
                  <a16:creationId xmlns:a16="http://schemas.microsoft.com/office/drawing/2014/main" id="{046AC837-CACF-46C2-8504-0EC8B17D8D77}"/>
                </a:ext>
              </a:extLst>
            </p:cNvPr>
            <p:cNvSpPr/>
            <p:nvPr/>
          </p:nvSpPr>
          <p:spPr>
            <a:xfrm>
              <a:off x="4254895" y="5879592"/>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1D4D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191545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Annual number of voluntary medical male circumcisions, 15 priority countries, </a:t>
            </a:r>
          </a:p>
          <a:p>
            <a:pPr>
              <a:lnSpc>
                <a:spcPct val="100000"/>
              </a:lnSpc>
              <a:spcBef>
                <a:spcPts val="0"/>
              </a:spcBef>
            </a:pPr>
            <a:r>
              <a:rPr lang="en-US" dirty="0"/>
              <a:t>eastern and southern Africa, 2008–2020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474F70A-8CB1-4AEE-975F-58500C4AFFB0}"/>
              </a:ext>
            </a:extLst>
          </p:cNvPr>
          <p:cNvGrpSpPr/>
          <p:nvPr/>
        </p:nvGrpSpPr>
        <p:grpSpPr>
          <a:xfrm>
            <a:off x="457198" y="2331720"/>
            <a:ext cx="9798182" cy="4222968"/>
            <a:chOff x="457198" y="2331720"/>
            <a:chExt cx="9798182" cy="4222968"/>
          </a:xfrm>
        </p:grpSpPr>
        <p:sp>
          <p:nvSpPr>
            <p:cNvPr id="146" name="TextBox 145">
              <a:extLst>
                <a:ext uri="{FF2B5EF4-FFF2-40B4-BE49-F238E27FC236}">
                  <a16:creationId xmlns:a16="http://schemas.microsoft.com/office/drawing/2014/main" id="{B9F4F0CD-9D55-4968-8AFB-8E8ADED41399}"/>
                </a:ext>
              </a:extLst>
            </p:cNvPr>
            <p:cNvSpPr txBox="1"/>
            <p:nvPr/>
          </p:nvSpPr>
          <p:spPr>
            <a:xfrm>
              <a:off x="457198" y="6400800"/>
              <a:ext cx="486142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grpSp>
          <p:nvGrpSpPr>
            <p:cNvPr id="31" name="Group 30">
              <a:extLst>
                <a:ext uri="{FF2B5EF4-FFF2-40B4-BE49-F238E27FC236}">
                  <a16:creationId xmlns:a16="http://schemas.microsoft.com/office/drawing/2014/main" id="{2ACCE095-418E-41DC-A260-672D458B9040}"/>
                </a:ext>
              </a:extLst>
            </p:cNvPr>
            <p:cNvGrpSpPr/>
            <p:nvPr/>
          </p:nvGrpSpPr>
          <p:grpSpPr>
            <a:xfrm>
              <a:off x="2371444" y="5486400"/>
              <a:ext cx="724041" cy="163827"/>
              <a:chOff x="1725491" y="5451741"/>
              <a:chExt cx="724041" cy="163827"/>
            </a:xfrm>
          </p:grpSpPr>
          <p:sp>
            <p:nvSpPr>
              <p:cNvPr id="54" name="TextBox 53">
                <a:extLst>
                  <a:ext uri="{FF2B5EF4-FFF2-40B4-BE49-F238E27FC236}">
                    <a16:creationId xmlns:a16="http://schemas.microsoft.com/office/drawing/2014/main" id="{81C8CCC5-A7DC-4E65-84BE-657B5E8D3992}"/>
                  </a:ext>
                </a:extLst>
              </p:cNvPr>
              <p:cNvSpPr txBox="1"/>
              <p:nvPr/>
            </p:nvSpPr>
            <p:spPr>
              <a:xfrm>
                <a:off x="1890083" y="5451741"/>
                <a:ext cx="559449"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Botswana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6" name="object 85">
                <a:extLst>
                  <a:ext uri="{FF2B5EF4-FFF2-40B4-BE49-F238E27FC236}">
                    <a16:creationId xmlns:a16="http://schemas.microsoft.com/office/drawing/2014/main" id="{16932DF9-2847-4A2B-B977-34B0C71CFB19}"/>
                  </a:ext>
                </a:extLst>
              </p:cNvPr>
              <p:cNvSpPr/>
              <p:nvPr/>
            </p:nvSpPr>
            <p:spPr>
              <a:xfrm>
                <a:off x="1725491"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5" name="Group 44">
              <a:extLst>
                <a:ext uri="{FF2B5EF4-FFF2-40B4-BE49-F238E27FC236}">
                  <a16:creationId xmlns:a16="http://schemas.microsoft.com/office/drawing/2014/main" id="{1BFFE4A4-1160-4900-9DE8-84BBD00D352F}"/>
                </a:ext>
              </a:extLst>
            </p:cNvPr>
            <p:cNvGrpSpPr/>
            <p:nvPr/>
          </p:nvGrpSpPr>
          <p:grpSpPr>
            <a:xfrm>
              <a:off x="3370865" y="5486400"/>
              <a:ext cx="640684" cy="163827"/>
              <a:chOff x="2813627" y="5451741"/>
              <a:chExt cx="640684" cy="163827"/>
            </a:xfrm>
          </p:grpSpPr>
          <p:sp>
            <p:nvSpPr>
              <p:cNvPr id="59" name="TextBox 58">
                <a:extLst>
                  <a:ext uri="{FF2B5EF4-FFF2-40B4-BE49-F238E27FC236}">
                    <a16:creationId xmlns:a16="http://schemas.microsoft.com/office/drawing/2014/main" id="{98F3D71F-B64C-49BD-BCE2-E6CCD536869D}"/>
                  </a:ext>
                </a:extLst>
              </p:cNvPr>
              <p:cNvSpPr txBox="1"/>
              <p:nvPr/>
            </p:nvSpPr>
            <p:spPr>
              <a:xfrm>
                <a:off x="2978219" y="5451741"/>
                <a:ext cx="476092"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Eswatini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0" name="object 85">
                <a:extLst>
                  <a:ext uri="{FF2B5EF4-FFF2-40B4-BE49-F238E27FC236}">
                    <a16:creationId xmlns:a16="http://schemas.microsoft.com/office/drawing/2014/main" id="{B0BD7FA4-78EC-422B-A7E7-21FEE26ABC0E}"/>
                  </a:ext>
                </a:extLst>
              </p:cNvPr>
              <p:cNvSpPr/>
              <p:nvPr/>
            </p:nvSpPr>
            <p:spPr>
              <a:xfrm>
                <a:off x="2813627"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4" name="Group 43">
              <a:extLst>
                <a:ext uri="{FF2B5EF4-FFF2-40B4-BE49-F238E27FC236}">
                  <a16:creationId xmlns:a16="http://schemas.microsoft.com/office/drawing/2014/main" id="{20331121-60A9-457C-A938-88F25F074EAF}"/>
                </a:ext>
              </a:extLst>
            </p:cNvPr>
            <p:cNvGrpSpPr/>
            <p:nvPr/>
          </p:nvGrpSpPr>
          <p:grpSpPr>
            <a:xfrm>
              <a:off x="4285265" y="5486400"/>
              <a:ext cx="624654" cy="163827"/>
              <a:chOff x="3819467" y="5451741"/>
              <a:chExt cx="624654" cy="163827"/>
            </a:xfrm>
          </p:grpSpPr>
          <p:sp>
            <p:nvSpPr>
              <p:cNvPr id="62" name="TextBox 61">
                <a:extLst>
                  <a:ext uri="{FF2B5EF4-FFF2-40B4-BE49-F238E27FC236}">
                    <a16:creationId xmlns:a16="http://schemas.microsoft.com/office/drawing/2014/main" id="{D3D5D311-724E-48BD-A151-54FCFFC96C48}"/>
                  </a:ext>
                </a:extLst>
              </p:cNvPr>
              <p:cNvSpPr txBox="1"/>
              <p:nvPr/>
            </p:nvSpPr>
            <p:spPr>
              <a:xfrm>
                <a:off x="3984059" y="5451741"/>
                <a:ext cx="460062"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Ethiopia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object 85">
                <a:extLst>
                  <a:ext uri="{FF2B5EF4-FFF2-40B4-BE49-F238E27FC236}">
                    <a16:creationId xmlns:a16="http://schemas.microsoft.com/office/drawing/2014/main" id="{0088A809-DBEF-428E-8387-9D94C21E8BD2}"/>
                  </a:ext>
                </a:extLst>
              </p:cNvPr>
              <p:cNvSpPr/>
              <p:nvPr/>
            </p:nvSpPr>
            <p:spPr>
              <a:xfrm>
                <a:off x="3819467"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AE4BBF31-B827-46A8-B643-FCBCDF4BC8B9}"/>
                </a:ext>
              </a:extLst>
            </p:cNvPr>
            <p:cNvGrpSpPr/>
            <p:nvPr/>
          </p:nvGrpSpPr>
          <p:grpSpPr>
            <a:xfrm>
              <a:off x="5181377" y="5486400"/>
              <a:ext cx="525268" cy="163827"/>
              <a:chOff x="4807019" y="5451741"/>
              <a:chExt cx="525268" cy="163827"/>
            </a:xfrm>
          </p:grpSpPr>
          <p:sp>
            <p:nvSpPr>
              <p:cNvPr id="65" name="TextBox 64">
                <a:extLst>
                  <a:ext uri="{FF2B5EF4-FFF2-40B4-BE49-F238E27FC236}">
                    <a16:creationId xmlns:a16="http://schemas.microsoft.com/office/drawing/2014/main" id="{F5BEBD30-9B6B-4C82-A212-5ACDFD20E39D}"/>
                  </a:ext>
                </a:extLst>
              </p:cNvPr>
              <p:cNvSpPr txBox="1"/>
              <p:nvPr/>
            </p:nvSpPr>
            <p:spPr>
              <a:xfrm>
                <a:off x="4971611" y="5451741"/>
                <a:ext cx="360676"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Kenya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object 85">
                <a:extLst>
                  <a:ext uri="{FF2B5EF4-FFF2-40B4-BE49-F238E27FC236}">
                    <a16:creationId xmlns:a16="http://schemas.microsoft.com/office/drawing/2014/main" id="{41E6DAFB-7D06-4BE9-96CF-08FDA1DFD1F0}"/>
                  </a:ext>
                </a:extLst>
              </p:cNvPr>
              <p:cNvSpPr/>
              <p:nvPr/>
            </p:nvSpPr>
            <p:spPr>
              <a:xfrm>
                <a:off x="4807019"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28D0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2" name="Group 41">
              <a:extLst>
                <a:ext uri="{FF2B5EF4-FFF2-40B4-BE49-F238E27FC236}">
                  <a16:creationId xmlns:a16="http://schemas.microsoft.com/office/drawing/2014/main" id="{3551AE98-6EBB-4661-B92E-7508C7C8B541}"/>
                </a:ext>
              </a:extLst>
            </p:cNvPr>
            <p:cNvGrpSpPr/>
            <p:nvPr/>
          </p:nvGrpSpPr>
          <p:grpSpPr>
            <a:xfrm>
              <a:off x="5976905" y="5486400"/>
              <a:ext cx="616639" cy="163827"/>
              <a:chOff x="5693987" y="5451741"/>
              <a:chExt cx="616639" cy="163827"/>
            </a:xfrm>
          </p:grpSpPr>
          <p:sp>
            <p:nvSpPr>
              <p:cNvPr id="68" name="TextBox 67">
                <a:extLst>
                  <a:ext uri="{FF2B5EF4-FFF2-40B4-BE49-F238E27FC236}">
                    <a16:creationId xmlns:a16="http://schemas.microsoft.com/office/drawing/2014/main" id="{5FBCFD64-4CE2-4B90-AF67-87DEAD1F1AFF}"/>
                  </a:ext>
                </a:extLst>
              </p:cNvPr>
              <p:cNvSpPr txBox="1"/>
              <p:nvPr/>
            </p:nvSpPr>
            <p:spPr>
              <a:xfrm>
                <a:off x="5858579" y="5451741"/>
                <a:ext cx="452047"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Lesotho</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9" name="object 85">
                <a:extLst>
                  <a:ext uri="{FF2B5EF4-FFF2-40B4-BE49-F238E27FC236}">
                    <a16:creationId xmlns:a16="http://schemas.microsoft.com/office/drawing/2014/main" id="{E42B93B4-507C-4951-8D51-1AD91EBFEDAF}"/>
                  </a:ext>
                </a:extLst>
              </p:cNvPr>
              <p:cNvSpPr/>
              <p:nvPr/>
            </p:nvSpPr>
            <p:spPr>
              <a:xfrm>
                <a:off x="5693987"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17AB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1" name="Group 40">
              <a:extLst>
                <a:ext uri="{FF2B5EF4-FFF2-40B4-BE49-F238E27FC236}">
                  <a16:creationId xmlns:a16="http://schemas.microsoft.com/office/drawing/2014/main" id="{F0FC1299-8325-47EC-A99D-91222D0C3CBD}"/>
                </a:ext>
              </a:extLst>
            </p:cNvPr>
            <p:cNvGrpSpPr/>
            <p:nvPr/>
          </p:nvGrpSpPr>
          <p:grpSpPr>
            <a:xfrm>
              <a:off x="6863873" y="5486400"/>
              <a:ext cx="563740" cy="163827"/>
              <a:chOff x="6672395" y="5451741"/>
              <a:chExt cx="563740" cy="163827"/>
            </a:xfrm>
          </p:grpSpPr>
          <p:sp>
            <p:nvSpPr>
              <p:cNvPr id="71" name="TextBox 70">
                <a:extLst>
                  <a:ext uri="{FF2B5EF4-FFF2-40B4-BE49-F238E27FC236}">
                    <a16:creationId xmlns:a16="http://schemas.microsoft.com/office/drawing/2014/main" id="{4864A942-9F7A-4242-9340-88234FC08488}"/>
                  </a:ext>
                </a:extLst>
              </p:cNvPr>
              <p:cNvSpPr txBox="1"/>
              <p:nvPr/>
            </p:nvSpPr>
            <p:spPr>
              <a:xfrm>
                <a:off x="6836987" y="5451741"/>
                <a:ext cx="399148"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2" name="object 85">
                <a:extLst>
                  <a:ext uri="{FF2B5EF4-FFF2-40B4-BE49-F238E27FC236}">
                    <a16:creationId xmlns:a16="http://schemas.microsoft.com/office/drawing/2014/main" id="{A187F27E-DFF4-4865-A0BA-447A0C1AE8B8}"/>
                  </a:ext>
                </a:extLst>
              </p:cNvPr>
              <p:cNvSpPr/>
              <p:nvPr/>
            </p:nvSpPr>
            <p:spPr>
              <a:xfrm>
                <a:off x="6672395"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71AE4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FCA93333-4AC4-4749-B321-BA7BCF2665E8}"/>
                </a:ext>
              </a:extLst>
            </p:cNvPr>
            <p:cNvGrpSpPr/>
            <p:nvPr/>
          </p:nvGrpSpPr>
          <p:grpSpPr>
            <a:xfrm>
              <a:off x="7705121" y="5486400"/>
              <a:ext cx="895561" cy="163827"/>
              <a:chOff x="7605083" y="5451741"/>
              <a:chExt cx="895561" cy="163827"/>
            </a:xfrm>
          </p:grpSpPr>
          <p:sp>
            <p:nvSpPr>
              <p:cNvPr id="74" name="TextBox 73">
                <a:extLst>
                  <a:ext uri="{FF2B5EF4-FFF2-40B4-BE49-F238E27FC236}">
                    <a16:creationId xmlns:a16="http://schemas.microsoft.com/office/drawing/2014/main" id="{F71C4A13-7575-4D73-98A7-107807F5B22A}"/>
                  </a:ext>
                </a:extLst>
              </p:cNvPr>
              <p:cNvSpPr txBox="1"/>
              <p:nvPr/>
            </p:nvSpPr>
            <p:spPr>
              <a:xfrm>
                <a:off x="7769675" y="5451741"/>
                <a:ext cx="730969"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Mozambique</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5" name="object 85">
                <a:extLst>
                  <a:ext uri="{FF2B5EF4-FFF2-40B4-BE49-F238E27FC236}">
                    <a16:creationId xmlns:a16="http://schemas.microsoft.com/office/drawing/2014/main" id="{D0EE8B2B-64BE-46A8-B0A8-99AB98224535}"/>
                  </a:ext>
                </a:extLst>
              </p:cNvPr>
              <p:cNvSpPr/>
              <p:nvPr/>
            </p:nvSpPr>
            <p:spPr>
              <a:xfrm>
                <a:off x="7605083"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27447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9" name="Group 38">
              <a:extLst>
                <a:ext uri="{FF2B5EF4-FFF2-40B4-BE49-F238E27FC236}">
                  <a16:creationId xmlns:a16="http://schemas.microsoft.com/office/drawing/2014/main" id="{B466AD9B-E252-44AF-A291-25A196EBD704}"/>
                </a:ext>
              </a:extLst>
            </p:cNvPr>
            <p:cNvGrpSpPr/>
            <p:nvPr/>
          </p:nvGrpSpPr>
          <p:grpSpPr>
            <a:xfrm>
              <a:off x="8875553" y="5486400"/>
              <a:ext cx="634272" cy="163827"/>
              <a:chOff x="8866955" y="5451741"/>
              <a:chExt cx="634272" cy="163827"/>
            </a:xfrm>
          </p:grpSpPr>
          <p:sp>
            <p:nvSpPr>
              <p:cNvPr id="77" name="TextBox 76">
                <a:extLst>
                  <a:ext uri="{FF2B5EF4-FFF2-40B4-BE49-F238E27FC236}">
                    <a16:creationId xmlns:a16="http://schemas.microsoft.com/office/drawing/2014/main" id="{BE9F098C-EF18-4C78-86C9-839D51CB0C59}"/>
                  </a:ext>
                </a:extLst>
              </p:cNvPr>
              <p:cNvSpPr txBox="1"/>
              <p:nvPr/>
            </p:nvSpPr>
            <p:spPr>
              <a:xfrm>
                <a:off x="9031547" y="5451741"/>
                <a:ext cx="469680"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Namibia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object 85">
                <a:extLst>
                  <a:ext uri="{FF2B5EF4-FFF2-40B4-BE49-F238E27FC236}">
                    <a16:creationId xmlns:a16="http://schemas.microsoft.com/office/drawing/2014/main" id="{A8BEAB17-6F83-42EE-AA2C-49DCE22A9640}"/>
                  </a:ext>
                </a:extLst>
              </p:cNvPr>
              <p:cNvSpPr/>
              <p:nvPr/>
            </p:nvSpPr>
            <p:spPr>
              <a:xfrm>
                <a:off x="8866955" y="54791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D491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2" name="Group 31">
              <a:extLst>
                <a:ext uri="{FF2B5EF4-FFF2-40B4-BE49-F238E27FC236}">
                  <a16:creationId xmlns:a16="http://schemas.microsoft.com/office/drawing/2014/main" id="{54AF9CBF-FEFD-4977-ADAA-A8F90144DEF1}"/>
                </a:ext>
              </a:extLst>
            </p:cNvPr>
            <p:cNvGrpSpPr/>
            <p:nvPr/>
          </p:nvGrpSpPr>
          <p:grpSpPr>
            <a:xfrm>
              <a:off x="2371444" y="5715000"/>
              <a:ext cx="632669" cy="163827"/>
              <a:chOff x="1725491" y="5680341"/>
              <a:chExt cx="632669" cy="163827"/>
            </a:xfrm>
          </p:grpSpPr>
          <p:sp>
            <p:nvSpPr>
              <p:cNvPr id="102" name="TextBox 101">
                <a:extLst>
                  <a:ext uri="{FF2B5EF4-FFF2-40B4-BE49-F238E27FC236}">
                    <a16:creationId xmlns:a16="http://schemas.microsoft.com/office/drawing/2014/main" id="{ED060989-9F69-45E1-ADFD-5DDDF3856769}"/>
                  </a:ext>
                </a:extLst>
              </p:cNvPr>
              <p:cNvSpPr txBox="1"/>
              <p:nvPr/>
            </p:nvSpPr>
            <p:spPr>
              <a:xfrm>
                <a:off x="1890083" y="5680341"/>
                <a:ext cx="468077"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Rwanda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3" name="object 85">
                <a:extLst>
                  <a:ext uri="{FF2B5EF4-FFF2-40B4-BE49-F238E27FC236}">
                    <a16:creationId xmlns:a16="http://schemas.microsoft.com/office/drawing/2014/main" id="{8AEB4F43-9787-4C78-9EA1-ED40CF017A09}"/>
                  </a:ext>
                </a:extLst>
              </p:cNvPr>
              <p:cNvSpPr/>
              <p:nvPr/>
            </p:nvSpPr>
            <p:spPr>
              <a:xfrm>
                <a:off x="1725491"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63646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C42E4BB8-6316-4E61-843C-A8E9D4F02FB5}"/>
                </a:ext>
              </a:extLst>
            </p:cNvPr>
            <p:cNvGrpSpPr/>
            <p:nvPr/>
          </p:nvGrpSpPr>
          <p:grpSpPr>
            <a:xfrm>
              <a:off x="3279425" y="5715000"/>
              <a:ext cx="858693" cy="163827"/>
              <a:chOff x="2722187" y="5680341"/>
              <a:chExt cx="858693" cy="163827"/>
            </a:xfrm>
          </p:grpSpPr>
          <p:sp>
            <p:nvSpPr>
              <p:cNvPr id="100" name="TextBox 99">
                <a:extLst>
                  <a:ext uri="{FF2B5EF4-FFF2-40B4-BE49-F238E27FC236}">
                    <a16:creationId xmlns:a16="http://schemas.microsoft.com/office/drawing/2014/main" id="{4D1A9A5D-8B3E-42A3-9C8A-74EAA85246C8}"/>
                  </a:ext>
                </a:extLst>
              </p:cNvPr>
              <p:cNvSpPr txBox="1"/>
              <p:nvPr/>
            </p:nvSpPr>
            <p:spPr>
              <a:xfrm>
                <a:off x="2886779" y="5680341"/>
                <a:ext cx="694101"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South Africa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1" name="object 85">
                <a:extLst>
                  <a:ext uri="{FF2B5EF4-FFF2-40B4-BE49-F238E27FC236}">
                    <a16:creationId xmlns:a16="http://schemas.microsoft.com/office/drawing/2014/main" id="{E6A6ADD8-6FCE-4E0C-9F4E-500C9A0C3420}"/>
                  </a:ext>
                </a:extLst>
              </p:cNvPr>
              <p:cNvSpPr/>
              <p:nvPr/>
            </p:nvSpPr>
            <p:spPr>
              <a:xfrm>
                <a:off x="2722187"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4" name="Group 33">
              <a:extLst>
                <a:ext uri="{FF2B5EF4-FFF2-40B4-BE49-F238E27FC236}">
                  <a16:creationId xmlns:a16="http://schemas.microsoft.com/office/drawing/2014/main" id="{1FB29D03-37A1-409F-A747-3A7E685FDBA7}"/>
                </a:ext>
              </a:extLst>
            </p:cNvPr>
            <p:cNvGrpSpPr/>
            <p:nvPr/>
          </p:nvGrpSpPr>
          <p:grpSpPr>
            <a:xfrm>
              <a:off x="4413281" y="5715000"/>
              <a:ext cx="898767" cy="163827"/>
              <a:chOff x="3947483" y="5680341"/>
              <a:chExt cx="898767" cy="163827"/>
            </a:xfrm>
          </p:grpSpPr>
          <p:sp>
            <p:nvSpPr>
              <p:cNvPr id="98" name="TextBox 97">
                <a:extLst>
                  <a:ext uri="{FF2B5EF4-FFF2-40B4-BE49-F238E27FC236}">
                    <a16:creationId xmlns:a16="http://schemas.microsoft.com/office/drawing/2014/main" id="{337E9E7D-2826-4213-A80C-2B0C072856BA}"/>
                  </a:ext>
                </a:extLst>
              </p:cNvPr>
              <p:cNvSpPr txBox="1"/>
              <p:nvPr/>
            </p:nvSpPr>
            <p:spPr>
              <a:xfrm>
                <a:off x="4112075" y="5680341"/>
                <a:ext cx="734175"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South Sudan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9" name="object 85">
                <a:extLst>
                  <a:ext uri="{FF2B5EF4-FFF2-40B4-BE49-F238E27FC236}">
                    <a16:creationId xmlns:a16="http://schemas.microsoft.com/office/drawing/2014/main" id="{52B23AFE-B7F4-433C-9D4B-73C5E364F8B6}"/>
                  </a:ext>
                </a:extLst>
              </p:cNvPr>
              <p:cNvSpPr/>
              <p:nvPr/>
            </p:nvSpPr>
            <p:spPr>
              <a:xfrm>
                <a:off x="3947483"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027AB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5" name="Group 34">
              <a:extLst>
                <a:ext uri="{FF2B5EF4-FFF2-40B4-BE49-F238E27FC236}">
                  <a16:creationId xmlns:a16="http://schemas.microsoft.com/office/drawing/2014/main" id="{6D13F2EA-ACC3-40DE-B207-418B066CECB3}"/>
                </a:ext>
              </a:extLst>
            </p:cNvPr>
            <p:cNvGrpSpPr/>
            <p:nvPr/>
          </p:nvGrpSpPr>
          <p:grpSpPr>
            <a:xfrm>
              <a:off x="5583713" y="5715000"/>
              <a:ext cx="610227" cy="163827"/>
              <a:chOff x="5209355" y="5680341"/>
              <a:chExt cx="610227" cy="163827"/>
            </a:xfrm>
          </p:grpSpPr>
          <p:sp>
            <p:nvSpPr>
              <p:cNvPr id="96" name="TextBox 95">
                <a:extLst>
                  <a:ext uri="{FF2B5EF4-FFF2-40B4-BE49-F238E27FC236}">
                    <a16:creationId xmlns:a16="http://schemas.microsoft.com/office/drawing/2014/main" id="{8B3B98F9-C241-4CC8-9DC8-4A2E295186C3}"/>
                  </a:ext>
                </a:extLst>
              </p:cNvPr>
              <p:cNvSpPr txBox="1"/>
              <p:nvPr/>
            </p:nvSpPr>
            <p:spPr>
              <a:xfrm>
                <a:off x="5373947" y="5680341"/>
                <a:ext cx="445635"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7" name="object 85">
                <a:extLst>
                  <a:ext uri="{FF2B5EF4-FFF2-40B4-BE49-F238E27FC236}">
                    <a16:creationId xmlns:a16="http://schemas.microsoft.com/office/drawing/2014/main" id="{1F0B27FA-DF26-4A81-8498-DF821D2486A2}"/>
                  </a:ext>
                </a:extLst>
              </p:cNvPr>
              <p:cNvSpPr/>
              <p:nvPr/>
            </p:nvSpPr>
            <p:spPr>
              <a:xfrm>
                <a:off x="5209355"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6" name="Group 35">
              <a:extLst>
                <a:ext uri="{FF2B5EF4-FFF2-40B4-BE49-F238E27FC236}">
                  <a16:creationId xmlns:a16="http://schemas.microsoft.com/office/drawing/2014/main" id="{966D8373-1852-474E-9EDA-4420E84869FA}"/>
                </a:ext>
              </a:extLst>
            </p:cNvPr>
            <p:cNvGrpSpPr/>
            <p:nvPr/>
          </p:nvGrpSpPr>
          <p:grpSpPr>
            <a:xfrm>
              <a:off x="6470681" y="5715000"/>
              <a:ext cx="1765992" cy="163827"/>
              <a:chOff x="6187763" y="5680341"/>
              <a:chExt cx="1765992" cy="163827"/>
            </a:xfrm>
          </p:grpSpPr>
          <p:sp>
            <p:nvSpPr>
              <p:cNvPr id="94" name="TextBox 93">
                <a:extLst>
                  <a:ext uri="{FF2B5EF4-FFF2-40B4-BE49-F238E27FC236}">
                    <a16:creationId xmlns:a16="http://schemas.microsoft.com/office/drawing/2014/main" id="{E72FDF1B-4E46-4310-A407-FD3692AC3280}"/>
                  </a:ext>
                </a:extLst>
              </p:cNvPr>
              <p:cNvSpPr txBox="1"/>
              <p:nvPr/>
            </p:nvSpPr>
            <p:spPr>
              <a:xfrm>
                <a:off x="6352355" y="5680341"/>
                <a:ext cx="1601400"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United Republic of Tanzania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5" name="object 85">
                <a:extLst>
                  <a:ext uri="{FF2B5EF4-FFF2-40B4-BE49-F238E27FC236}">
                    <a16:creationId xmlns:a16="http://schemas.microsoft.com/office/drawing/2014/main" id="{7F78D788-8E60-4F70-B526-F508527466EF}"/>
                  </a:ext>
                </a:extLst>
              </p:cNvPr>
              <p:cNvSpPr/>
              <p:nvPr/>
            </p:nvSpPr>
            <p:spPr>
              <a:xfrm>
                <a:off x="6187763"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7" name="Group 36">
              <a:extLst>
                <a:ext uri="{FF2B5EF4-FFF2-40B4-BE49-F238E27FC236}">
                  <a16:creationId xmlns:a16="http://schemas.microsoft.com/office/drawing/2014/main" id="{5ED351A5-65F5-4A58-8FD7-3C153B1ED4CC}"/>
                </a:ext>
              </a:extLst>
            </p:cNvPr>
            <p:cNvGrpSpPr/>
            <p:nvPr/>
          </p:nvGrpSpPr>
          <p:grpSpPr>
            <a:xfrm>
              <a:off x="8509793" y="5715000"/>
              <a:ext cx="590991" cy="163827"/>
              <a:chOff x="8318315" y="5680341"/>
              <a:chExt cx="590991" cy="163827"/>
            </a:xfrm>
          </p:grpSpPr>
          <p:sp>
            <p:nvSpPr>
              <p:cNvPr id="90" name="TextBox 89">
                <a:extLst>
                  <a:ext uri="{FF2B5EF4-FFF2-40B4-BE49-F238E27FC236}">
                    <a16:creationId xmlns:a16="http://schemas.microsoft.com/office/drawing/2014/main" id="{48382A14-AADE-4C4D-97BE-DBBC6BE43728}"/>
                  </a:ext>
                </a:extLst>
              </p:cNvPr>
              <p:cNvSpPr txBox="1"/>
              <p:nvPr/>
            </p:nvSpPr>
            <p:spPr>
              <a:xfrm>
                <a:off x="8482907" y="5680341"/>
                <a:ext cx="426399"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Zambia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1" name="object 85">
                <a:extLst>
                  <a:ext uri="{FF2B5EF4-FFF2-40B4-BE49-F238E27FC236}">
                    <a16:creationId xmlns:a16="http://schemas.microsoft.com/office/drawing/2014/main" id="{D6EBBFFD-389D-4454-A330-026DC074314E}"/>
                  </a:ext>
                </a:extLst>
              </p:cNvPr>
              <p:cNvSpPr/>
              <p:nvPr/>
            </p:nvSpPr>
            <p:spPr>
              <a:xfrm>
                <a:off x="8318315"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CD09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8" name="Group 37">
              <a:extLst>
                <a:ext uri="{FF2B5EF4-FFF2-40B4-BE49-F238E27FC236}">
                  <a16:creationId xmlns:a16="http://schemas.microsoft.com/office/drawing/2014/main" id="{4811870A-1101-4EAB-8185-3D59877A1B37}"/>
                </a:ext>
              </a:extLst>
            </p:cNvPr>
            <p:cNvGrpSpPr/>
            <p:nvPr/>
          </p:nvGrpSpPr>
          <p:grpSpPr>
            <a:xfrm>
              <a:off x="9378473" y="5715000"/>
              <a:ext cx="754497" cy="163827"/>
              <a:chOff x="9278435" y="5680341"/>
              <a:chExt cx="754497" cy="163827"/>
            </a:xfrm>
          </p:grpSpPr>
          <p:sp>
            <p:nvSpPr>
              <p:cNvPr id="88" name="TextBox 87">
                <a:extLst>
                  <a:ext uri="{FF2B5EF4-FFF2-40B4-BE49-F238E27FC236}">
                    <a16:creationId xmlns:a16="http://schemas.microsoft.com/office/drawing/2014/main" id="{5122529E-69F1-463F-839E-C53BC389291A}"/>
                  </a:ext>
                </a:extLst>
              </p:cNvPr>
              <p:cNvSpPr txBox="1"/>
              <p:nvPr/>
            </p:nvSpPr>
            <p:spPr>
              <a:xfrm>
                <a:off x="9443027" y="5680341"/>
                <a:ext cx="589905"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Zimbabwe</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9" name="object 85">
                <a:extLst>
                  <a:ext uri="{FF2B5EF4-FFF2-40B4-BE49-F238E27FC236}">
                    <a16:creationId xmlns:a16="http://schemas.microsoft.com/office/drawing/2014/main" id="{5817427C-0FA1-4263-9FDE-9035968E9799}"/>
                  </a:ext>
                </a:extLst>
              </p:cNvPr>
              <p:cNvSpPr/>
              <p:nvPr/>
            </p:nvSpPr>
            <p:spPr>
              <a:xfrm>
                <a:off x="9278435" y="5707773"/>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B7B8B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7" name="object 10">
              <a:extLst>
                <a:ext uri="{FF2B5EF4-FFF2-40B4-BE49-F238E27FC236}">
                  <a16:creationId xmlns:a16="http://schemas.microsoft.com/office/drawing/2014/main" id="{CF65B273-298B-4338-89E0-660876B59406}"/>
                </a:ext>
              </a:extLst>
            </p:cNvPr>
            <p:cNvSpPr txBox="1"/>
            <p:nvPr/>
          </p:nvSpPr>
          <p:spPr>
            <a:xfrm>
              <a:off x="822960" y="2777958"/>
              <a:ext cx="307777" cy="1876582"/>
            </a:xfrm>
            <a:prstGeom prst="rect">
              <a:avLst/>
            </a:prstGeom>
            <a:noFill/>
          </p:spPr>
          <p:txBody>
            <a:bodyPr vert="vert270" wrap="squar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voluntary medical male circumcisions</a:t>
              </a:r>
            </a:p>
          </p:txBody>
        </p:sp>
        <p:pic>
          <p:nvPicPr>
            <p:cNvPr id="24" name="Picture 23">
              <a:extLst>
                <a:ext uri="{FF2B5EF4-FFF2-40B4-BE49-F238E27FC236}">
                  <a16:creationId xmlns:a16="http://schemas.microsoft.com/office/drawing/2014/main" id="{0F25E6AE-202C-4BE0-A5E0-ABBC7C4DB1FD}"/>
                </a:ext>
              </a:extLst>
            </p:cNvPr>
            <p:cNvPicPr>
              <a:picLocks noChangeAspect="1"/>
            </p:cNvPicPr>
            <p:nvPr/>
          </p:nvPicPr>
          <p:blipFill>
            <a:blip r:embed="rId2"/>
            <a:stretch>
              <a:fillRect/>
            </a:stretch>
          </p:blipFill>
          <p:spPr>
            <a:xfrm>
              <a:off x="1421510" y="2331720"/>
              <a:ext cx="8833870" cy="2865368"/>
            </a:xfrm>
            <a:prstGeom prst="rect">
              <a:avLst/>
            </a:prstGeom>
          </p:spPr>
        </p:pic>
        <p:sp>
          <p:nvSpPr>
            <p:cNvPr id="212" name="TextBox 211">
              <a:extLst>
                <a:ext uri="{FF2B5EF4-FFF2-40B4-BE49-F238E27FC236}">
                  <a16:creationId xmlns:a16="http://schemas.microsoft.com/office/drawing/2014/main" id="{D203D814-C7CC-41B8-8216-10FE0A16AAD5}"/>
                </a:ext>
              </a:extLst>
            </p:cNvPr>
            <p:cNvSpPr txBox="1"/>
            <p:nvPr/>
          </p:nvSpPr>
          <p:spPr>
            <a:xfrm>
              <a:off x="1148211" y="3698679"/>
              <a:ext cx="95250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2 000 000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0F3FE10B-07FB-4B2C-8BD6-758F7CDC8346}"/>
                </a:ext>
              </a:extLst>
            </p:cNvPr>
            <p:cNvCxnSpPr/>
            <p:nvPr/>
          </p:nvCxnSpPr>
          <p:spPr>
            <a:xfrm>
              <a:off x="2091571" y="38376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ED24677D-D148-470F-AF81-C2900DBDF857}"/>
                </a:ext>
              </a:extLst>
            </p:cNvPr>
            <p:cNvSpPr txBox="1"/>
            <p:nvPr/>
          </p:nvSpPr>
          <p:spPr>
            <a:xfrm>
              <a:off x="1363013" y="452433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40140FC1-F6AE-480E-8477-2ED33D66208E}"/>
                </a:ext>
              </a:extLst>
            </p:cNvPr>
            <p:cNvCxnSpPr/>
            <p:nvPr/>
          </p:nvCxnSpPr>
          <p:spPr>
            <a:xfrm>
              <a:off x="2091571" y="46654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FE070A3C-08B6-4FC7-9E04-F97F8CBDD9F8}"/>
                </a:ext>
              </a:extLst>
            </p:cNvPr>
            <p:cNvCxnSpPr/>
            <p:nvPr/>
          </p:nvCxnSpPr>
          <p:spPr>
            <a:xfrm>
              <a:off x="2091571" y="24721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B6A09581-C1FC-4EA9-A90A-27DF7E8C4F16}"/>
                </a:ext>
              </a:extLst>
            </p:cNvPr>
            <p:cNvSpPr txBox="1"/>
            <p:nvPr/>
          </p:nvSpPr>
          <p:spPr>
            <a:xfrm>
              <a:off x="1234772" y="2334983"/>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4 500 00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6BB3BAD7-20B4-46D4-B87C-872A8AC153B1}"/>
                </a:ext>
              </a:extLst>
            </p:cNvPr>
            <p:cNvSpPr txBox="1"/>
            <p:nvPr/>
          </p:nvSpPr>
          <p:spPr>
            <a:xfrm>
              <a:off x="1234772" y="3157656"/>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3 000 00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07" name="Straight Connector 206">
              <a:extLst>
                <a:ext uri="{FF2B5EF4-FFF2-40B4-BE49-F238E27FC236}">
                  <a16:creationId xmlns:a16="http://schemas.microsoft.com/office/drawing/2014/main" id="{4F304752-7E99-4102-BA07-4E17FD4131C1}"/>
                </a:ext>
              </a:extLst>
            </p:cNvPr>
            <p:cNvCxnSpPr/>
            <p:nvPr/>
          </p:nvCxnSpPr>
          <p:spPr>
            <a:xfrm>
              <a:off x="2091571" y="32966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E4B4E89A-215A-44FD-B271-DED839F247DB}"/>
                </a:ext>
              </a:extLst>
            </p:cNvPr>
            <p:cNvSpPr txBox="1"/>
            <p:nvPr/>
          </p:nvSpPr>
          <p:spPr>
            <a:xfrm>
              <a:off x="1831090" y="4789275"/>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6B4AB907-E0F2-4C98-96F8-36DCE3BB8BDE}"/>
                </a:ext>
              </a:extLst>
            </p:cNvPr>
            <p:cNvCxnSpPr/>
            <p:nvPr/>
          </p:nvCxnSpPr>
          <p:spPr>
            <a:xfrm>
              <a:off x="2091571" y="4926435"/>
              <a:ext cx="8129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4" name="TextBox 203">
              <a:extLst>
                <a:ext uri="{FF2B5EF4-FFF2-40B4-BE49-F238E27FC236}">
                  <a16:creationId xmlns:a16="http://schemas.microsoft.com/office/drawing/2014/main" id="{45D963CC-F445-4B1D-A4FB-2592312A42D6}"/>
                </a:ext>
              </a:extLst>
            </p:cNvPr>
            <p:cNvSpPr txBox="1"/>
            <p:nvPr/>
          </p:nvSpPr>
          <p:spPr>
            <a:xfrm>
              <a:off x="1234772" y="397165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05" name="Straight Connector 204">
              <a:extLst>
                <a:ext uri="{FF2B5EF4-FFF2-40B4-BE49-F238E27FC236}">
                  <a16:creationId xmlns:a16="http://schemas.microsoft.com/office/drawing/2014/main" id="{301B256E-76A7-49CF-A480-AC1D0A767C2E}"/>
                </a:ext>
              </a:extLst>
            </p:cNvPr>
            <p:cNvCxnSpPr/>
            <p:nvPr/>
          </p:nvCxnSpPr>
          <p:spPr>
            <a:xfrm>
              <a:off x="2091571" y="411281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2" name="TextBox 201">
              <a:extLst>
                <a:ext uri="{FF2B5EF4-FFF2-40B4-BE49-F238E27FC236}">
                  <a16:creationId xmlns:a16="http://schemas.microsoft.com/office/drawing/2014/main" id="{039F75BE-1D90-48D4-B78F-E45C336D404A}"/>
                </a:ext>
              </a:extLst>
            </p:cNvPr>
            <p:cNvSpPr txBox="1"/>
            <p:nvPr/>
          </p:nvSpPr>
          <p:spPr>
            <a:xfrm>
              <a:off x="1234772" y="2608581"/>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4</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000 000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03" name="Straight Connector 202">
              <a:extLst>
                <a:ext uri="{FF2B5EF4-FFF2-40B4-BE49-F238E27FC236}">
                  <a16:creationId xmlns:a16="http://schemas.microsoft.com/office/drawing/2014/main" id="{8301F002-2B2D-4E7C-9235-DBB91F0D3931}"/>
                </a:ext>
              </a:extLst>
            </p:cNvPr>
            <p:cNvCxnSpPr/>
            <p:nvPr/>
          </p:nvCxnSpPr>
          <p:spPr>
            <a:xfrm>
              <a:off x="2091571" y="274754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402EB20C-6C96-46A1-80DB-C4B72EEEE653}"/>
                </a:ext>
              </a:extLst>
            </p:cNvPr>
            <p:cNvCxnSpPr/>
            <p:nvPr/>
          </p:nvCxnSpPr>
          <p:spPr>
            <a:xfrm>
              <a:off x="2093961" y="35640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TextBox 200">
              <a:extLst>
                <a:ext uri="{FF2B5EF4-FFF2-40B4-BE49-F238E27FC236}">
                  <a16:creationId xmlns:a16="http://schemas.microsoft.com/office/drawing/2014/main" id="{3C231A5D-F8E0-4C2E-A7EB-450C3847D578}"/>
                </a:ext>
              </a:extLst>
            </p:cNvPr>
            <p:cNvSpPr txBox="1"/>
            <p:nvPr/>
          </p:nvSpPr>
          <p:spPr>
            <a:xfrm>
              <a:off x="1237162" y="3426938"/>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98" name="Straight Connector 197">
              <a:extLst>
                <a:ext uri="{FF2B5EF4-FFF2-40B4-BE49-F238E27FC236}">
                  <a16:creationId xmlns:a16="http://schemas.microsoft.com/office/drawing/2014/main" id="{A325B4C1-7813-45C0-9612-E94FF85E7FA6}"/>
                </a:ext>
              </a:extLst>
            </p:cNvPr>
            <p:cNvCxnSpPr/>
            <p:nvPr/>
          </p:nvCxnSpPr>
          <p:spPr>
            <a:xfrm>
              <a:off x="2093961" y="43867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C180D7FF-7901-4579-822B-854B2FF0266E}"/>
                </a:ext>
              </a:extLst>
            </p:cNvPr>
            <p:cNvSpPr txBox="1"/>
            <p:nvPr/>
          </p:nvSpPr>
          <p:spPr>
            <a:xfrm>
              <a:off x="1237162" y="4249634"/>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96" name="Straight Connector 195">
              <a:extLst>
                <a:ext uri="{FF2B5EF4-FFF2-40B4-BE49-F238E27FC236}">
                  <a16:creationId xmlns:a16="http://schemas.microsoft.com/office/drawing/2014/main" id="{9779B8C3-6940-4C70-A18A-BC19FABA74BA}"/>
                </a:ext>
              </a:extLst>
            </p:cNvPr>
            <p:cNvCxnSpPr/>
            <p:nvPr/>
          </p:nvCxnSpPr>
          <p:spPr>
            <a:xfrm>
              <a:off x="2093961" y="30227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TextBox 196">
              <a:extLst>
                <a:ext uri="{FF2B5EF4-FFF2-40B4-BE49-F238E27FC236}">
                  <a16:creationId xmlns:a16="http://schemas.microsoft.com/office/drawing/2014/main" id="{32DF753B-0E41-42C6-9F75-E757C0510E06}"/>
                </a:ext>
              </a:extLst>
            </p:cNvPr>
            <p:cNvSpPr txBox="1"/>
            <p:nvPr/>
          </p:nvSpPr>
          <p:spPr>
            <a:xfrm>
              <a:off x="1237162" y="2885549"/>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3 500 00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4" name="TextBox 213">
              <a:extLst>
                <a:ext uri="{FF2B5EF4-FFF2-40B4-BE49-F238E27FC236}">
                  <a16:creationId xmlns:a16="http://schemas.microsoft.com/office/drawing/2014/main" id="{BB7A0DF7-AF05-4DDB-9643-BD7DF3AEC862}"/>
                </a:ext>
              </a:extLst>
            </p:cNvPr>
            <p:cNvSpPr txBox="1"/>
            <p:nvPr/>
          </p:nvSpPr>
          <p:spPr>
            <a:xfrm>
              <a:off x="2429608"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2008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5" name="TextBox 214">
              <a:extLst>
                <a:ext uri="{FF2B5EF4-FFF2-40B4-BE49-F238E27FC236}">
                  <a16:creationId xmlns:a16="http://schemas.microsoft.com/office/drawing/2014/main" id="{B7092616-B0EA-4573-9177-51ADD611AC52}"/>
                </a:ext>
              </a:extLst>
            </p:cNvPr>
            <p:cNvSpPr txBox="1"/>
            <p:nvPr/>
          </p:nvSpPr>
          <p:spPr>
            <a:xfrm>
              <a:off x="3637347"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6" name="TextBox 215">
              <a:extLst>
                <a:ext uri="{FF2B5EF4-FFF2-40B4-BE49-F238E27FC236}">
                  <a16:creationId xmlns:a16="http://schemas.microsoft.com/office/drawing/2014/main" id="{EB8DD2DE-40F3-4183-9D29-D2A64A429DCF}"/>
                </a:ext>
              </a:extLst>
            </p:cNvPr>
            <p:cNvSpPr txBox="1"/>
            <p:nvPr/>
          </p:nvSpPr>
          <p:spPr>
            <a:xfrm>
              <a:off x="4850264"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2012</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7" name="TextBox 216">
              <a:extLst>
                <a:ext uri="{FF2B5EF4-FFF2-40B4-BE49-F238E27FC236}">
                  <a16:creationId xmlns:a16="http://schemas.microsoft.com/office/drawing/2014/main" id="{816B68D2-7D9C-46C1-8106-A10FE7F22340}"/>
                </a:ext>
              </a:extLst>
            </p:cNvPr>
            <p:cNvSpPr txBox="1"/>
            <p:nvPr/>
          </p:nvSpPr>
          <p:spPr>
            <a:xfrm>
              <a:off x="6064440"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2014</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8" name="TextBox 217">
              <a:extLst>
                <a:ext uri="{FF2B5EF4-FFF2-40B4-BE49-F238E27FC236}">
                  <a16:creationId xmlns:a16="http://schemas.microsoft.com/office/drawing/2014/main" id="{54127D61-8410-43DA-9588-2561603FC6B8}"/>
                </a:ext>
              </a:extLst>
            </p:cNvPr>
            <p:cNvSpPr txBox="1"/>
            <p:nvPr/>
          </p:nvSpPr>
          <p:spPr>
            <a:xfrm>
              <a:off x="7270233"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2016</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19" name="TextBox 218">
              <a:extLst>
                <a:ext uri="{FF2B5EF4-FFF2-40B4-BE49-F238E27FC236}">
                  <a16:creationId xmlns:a16="http://schemas.microsoft.com/office/drawing/2014/main" id="{79959503-00F0-4CAA-8D8A-4387C2A47A2E}"/>
                </a:ext>
              </a:extLst>
            </p:cNvPr>
            <p:cNvSpPr txBox="1"/>
            <p:nvPr/>
          </p:nvSpPr>
          <p:spPr>
            <a:xfrm>
              <a:off x="8482654"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0" name="TextBox 219">
              <a:extLst>
                <a:ext uri="{FF2B5EF4-FFF2-40B4-BE49-F238E27FC236}">
                  <a16:creationId xmlns:a16="http://schemas.microsoft.com/office/drawing/2014/main" id="{4E501463-06A6-4693-8BFF-3070EF79ADF9}"/>
                </a:ext>
              </a:extLst>
            </p:cNvPr>
            <p:cNvSpPr txBox="1"/>
            <p:nvPr/>
          </p:nvSpPr>
          <p:spPr>
            <a:xfrm>
              <a:off x="3032305"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2009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1" name="TextBox 220">
              <a:extLst>
                <a:ext uri="{FF2B5EF4-FFF2-40B4-BE49-F238E27FC236}">
                  <a16:creationId xmlns:a16="http://schemas.microsoft.com/office/drawing/2014/main" id="{01264F77-DE8A-4BEA-9A72-45479C75D52A}"/>
                </a:ext>
              </a:extLst>
            </p:cNvPr>
            <p:cNvSpPr txBox="1"/>
            <p:nvPr/>
          </p:nvSpPr>
          <p:spPr>
            <a:xfrm>
              <a:off x="4250501" y="4956048"/>
              <a:ext cx="328424"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2011</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2" name="TextBox 221">
              <a:extLst>
                <a:ext uri="{FF2B5EF4-FFF2-40B4-BE49-F238E27FC236}">
                  <a16:creationId xmlns:a16="http://schemas.microsoft.com/office/drawing/2014/main" id="{7B0F1CBA-9332-4E15-9209-98F32787E5F3}"/>
                </a:ext>
              </a:extLst>
            </p:cNvPr>
            <p:cNvSpPr txBox="1"/>
            <p:nvPr/>
          </p:nvSpPr>
          <p:spPr>
            <a:xfrm>
              <a:off x="5452999"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2013</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3" name="TextBox 222">
              <a:extLst>
                <a:ext uri="{FF2B5EF4-FFF2-40B4-BE49-F238E27FC236}">
                  <a16:creationId xmlns:a16="http://schemas.microsoft.com/office/drawing/2014/main" id="{BD6843BF-6D43-4B86-BF64-8F9780ADBA93}"/>
                </a:ext>
              </a:extLst>
            </p:cNvPr>
            <p:cNvSpPr txBox="1"/>
            <p:nvPr/>
          </p:nvSpPr>
          <p:spPr>
            <a:xfrm>
              <a:off x="6665864"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4" name="TextBox 223">
              <a:extLst>
                <a:ext uri="{FF2B5EF4-FFF2-40B4-BE49-F238E27FC236}">
                  <a16:creationId xmlns:a16="http://schemas.microsoft.com/office/drawing/2014/main" id="{2A0A0DD2-8CF0-4BF7-859A-FF4122F5FDA7}"/>
                </a:ext>
              </a:extLst>
            </p:cNvPr>
            <p:cNvSpPr txBox="1"/>
            <p:nvPr/>
          </p:nvSpPr>
          <p:spPr>
            <a:xfrm>
              <a:off x="7880253"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2017</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5" name="TextBox 224">
              <a:extLst>
                <a:ext uri="{FF2B5EF4-FFF2-40B4-BE49-F238E27FC236}">
                  <a16:creationId xmlns:a16="http://schemas.microsoft.com/office/drawing/2014/main" id="{3C2353FD-80D1-40DE-AE6E-D875BA5AC1D6}"/>
                </a:ext>
              </a:extLst>
            </p:cNvPr>
            <p:cNvSpPr txBox="1"/>
            <p:nvPr/>
          </p:nvSpPr>
          <p:spPr>
            <a:xfrm>
              <a:off x="9085443"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26" name="TextBox 225">
              <a:extLst>
                <a:ext uri="{FF2B5EF4-FFF2-40B4-BE49-F238E27FC236}">
                  <a16:creationId xmlns:a16="http://schemas.microsoft.com/office/drawing/2014/main" id="{F65ABEDD-B6E8-4B5F-83B4-88913B2300F4}"/>
                </a:ext>
              </a:extLst>
            </p:cNvPr>
            <p:cNvSpPr txBox="1"/>
            <p:nvPr/>
          </p:nvSpPr>
          <p:spPr>
            <a:xfrm>
              <a:off x="9694816" y="4956048"/>
              <a:ext cx="33983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36734655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Cumulative number of voluntary medical male circumcisions towards the 2020 target, </a:t>
            </a:r>
          </a:p>
          <a:p>
            <a:pPr>
              <a:lnSpc>
                <a:spcPct val="100000"/>
              </a:lnSpc>
              <a:spcBef>
                <a:spcPts val="0"/>
              </a:spcBef>
            </a:pPr>
            <a:r>
              <a:rPr lang="en-US" dirty="0"/>
              <a:t>15 priority countries, eastern and southern Africa, 2016–2020, and targets for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3E4C2DBB-6E43-4406-A8B6-40EF1232041B}"/>
              </a:ext>
            </a:extLst>
          </p:cNvPr>
          <p:cNvGrpSpPr/>
          <p:nvPr/>
        </p:nvGrpSpPr>
        <p:grpSpPr>
          <a:xfrm>
            <a:off x="457198" y="2387794"/>
            <a:ext cx="11180613" cy="4259227"/>
            <a:chOff x="457198" y="2387794"/>
            <a:chExt cx="11180613" cy="4259227"/>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66008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5237011" cy="24622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15 priority countries are: Botswana, Eswatini, Ethiopia, Kenya, Lesotho, Malawi, Mozambique, Namibia,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Rwanda, South Africa, South Sudan, Uganda, the United Republic of Tanzania, Zambia and Zimbabwe.</a:t>
              </a:r>
            </a:p>
          </p:txBody>
        </p:sp>
        <p:sp>
          <p:nvSpPr>
            <p:cNvPr id="8" name="object 10">
              <a:extLst>
                <a:ext uri="{FF2B5EF4-FFF2-40B4-BE49-F238E27FC236}">
                  <a16:creationId xmlns:a16="http://schemas.microsoft.com/office/drawing/2014/main" id="{440BF342-A1C1-4054-A88B-95745A2B0312}"/>
                </a:ext>
              </a:extLst>
            </p:cNvPr>
            <p:cNvSpPr txBox="1"/>
            <p:nvPr/>
          </p:nvSpPr>
          <p:spPr>
            <a:xfrm>
              <a:off x="914400" y="2387794"/>
              <a:ext cx="307777" cy="3152911"/>
            </a:xfrm>
            <a:prstGeom prst="rect">
              <a:avLst/>
            </a:prstGeom>
            <a:noFill/>
          </p:spPr>
          <p:txBody>
            <a:bodyPr vert="vert270" wrap="squar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voluntary medical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male circumcisions (million)</a:t>
              </a:r>
            </a:p>
          </p:txBody>
        </p:sp>
        <p:grpSp>
          <p:nvGrpSpPr>
            <p:cNvPr id="44" name="Group 43">
              <a:extLst>
                <a:ext uri="{FF2B5EF4-FFF2-40B4-BE49-F238E27FC236}">
                  <a16:creationId xmlns:a16="http://schemas.microsoft.com/office/drawing/2014/main" id="{68920A66-B350-4E7D-A5F3-B00408D6B436}"/>
                </a:ext>
              </a:extLst>
            </p:cNvPr>
            <p:cNvGrpSpPr/>
            <p:nvPr/>
          </p:nvGrpSpPr>
          <p:grpSpPr>
            <a:xfrm>
              <a:off x="1435945" y="4718304"/>
              <a:ext cx="370210" cy="271869"/>
              <a:chOff x="1831089" y="4524330"/>
              <a:chExt cx="370210" cy="271869"/>
            </a:xfrm>
          </p:grpSpPr>
          <p:sp>
            <p:nvSpPr>
              <p:cNvPr id="11" name="TextBox 10">
                <a:extLst>
                  <a:ext uri="{FF2B5EF4-FFF2-40B4-BE49-F238E27FC236}">
                    <a16:creationId xmlns:a16="http://schemas.microsoft.com/office/drawing/2014/main" id="{65F4BEDE-BC5A-459F-874C-5B2BE1605B8D}"/>
                  </a:ext>
                </a:extLst>
              </p:cNvPr>
              <p:cNvSpPr txBox="1"/>
              <p:nvPr/>
            </p:nvSpPr>
            <p:spPr>
              <a:xfrm>
                <a:off x="1831089" y="4524330"/>
                <a:ext cx="26962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84E072C8-560E-4664-9546-2CEFC39D6088}"/>
                  </a:ext>
                </a:extLst>
              </p:cNvPr>
              <p:cNvCxnSpPr/>
              <p:nvPr/>
            </p:nvCxnSpPr>
            <p:spPr>
              <a:xfrm>
                <a:off x="2091571" y="46654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C531E290-6A1C-4171-8CE5-1404C2A889AB}"/>
                </a:ext>
              </a:extLst>
            </p:cNvPr>
            <p:cNvGrpSpPr/>
            <p:nvPr/>
          </p:nvGrpSpPr>
          <p:grpSpPr>
            <a:xfrm>
              <a:off x="1350987" y="2423160"/>
              <a:ext cx="455168" cy="271869"/>
              <a:chOff x="1746131" y="2334983"/>
              <a:chExt cx="455168" cy="271869"/>
            </a:xfrm>
          </p:grpSpPr>
          <p:cxnSp>
            <p:nvCxnSpPr>
              <p:cNvPr id="13" name="Straight Connector 12">
                <a:extLst>
                  <a:ext uri="{FF2B5EF4-FFF2-40B4-BE49-F238E27FC236}">
                    <a16:creationId xmlns:a16="http://schemas.microsoft.com/office/drawing/2014/main" id="{4F0EC18C-585E-4BB3-BF97-BC173829559E}"/>
                  </a:ext>
                </a:extLst>
              </p:cNvPr>
              <p:cNvCxnSpPr/>
              <p:nvPr/>
            </p:nvCxnSpPr>
            <p:spPr>
              <a:xfrm>
                <a:off x="2091571" y="24721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F761C449-47FA-4F70-9677-11B438B15633}"/>
                  </a:ext>
                </a:extLst>
              </p:cNvPr>
              <p:cNvSpPr txBox="1"/>
              <p:nvPr/>
            </p:nvSpPr>
            <p:spPr>
              <a:xfrm>
                <a:off x="1746131" y="2334983"/>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0712C3A2-A75E-4CF2-BF8D-3A1E5CC3A9B3}"/>
                </a:ext>
              </a:extLst>
            </p:cNvPr>
            <p:cNvGrpSpPr/>
            <p:nvPr/>
          </p:nvGrpSpPr>
          <p:grpSpPr>
            <a:xfrm>
              <a:off x="1350987" y="3794760"/>
              <a:ext cx="455168" cy="271869"/>
              <a:chOff x="1746131" y="3971655"/>
              <a:chExt cx="455168" cy="271869"/>
            </a:xfrm>
          </p:grpSpPr>
          <p:sp>
            <p:nvSpPr>
              <p:cNvPr id="19" name="TextBox 18">
                <a:extLst>
                  <a:ext uri="{FF2B5EF4-FFF2-40B4-BE49-F238E27FC236}">
                    <a16:creationId xmlns:a16="http://schemas.microsoft.com/office/drawing/2014/main" id="{7838321E-6F0C-4443-ABAA-026C3B93FF58}"/>
                  </a:ext>
                </a:extLst>
              </p:cNvPr>
              <p:cNvSpPr txBox="1"/>
              <p:nvPr/>
            </p:nvSpPr>
            <p:spPr>
              <a:xfrm>
                <a:off x="1746131" y="397165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a:t>
                </a:r>
                <a:r>
                  <a:rPr lang="en-US" sz="1200" dirty="0">
                    <a:solidFill>
                      <a:schemeClr val="tx1">
                        <a:lumMod val="65000"/>
                        <a:lumOff val="35000"/>
                      </a:schemeClr>
                    </a:solidFill>
                    <a:latin typeface="Arial" panose="020B0604020202020204"/>
                  </a:rPr>
                  <a:t>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3CC6BBDF-0948-40D4-B623-BCDDBB75F1EF}"/>
                  </a:ext>
                </a:extLst>
              </p:cNvPr>
              <p:cNvCxnSpPr/>
              <p:nvPr/>
            </p:nvCxnSpPr>
            <p:spPr>
              <a:xfrm>
                <a:off x="2091571" y="411281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6D7D936A-A766-4183-A7ED-8B2928091FBB}"/>
                </a:ext>
              </a:extLst>
            </p:cNvPr>
            <p:cNvGrpSpPr/>
            <p:nvPr/>
          </p:nvGrpSpPr>
          <p:grpSpPr>
            <a:xfrm>
              <a:off x="1353377" y="3337560"/>
              <a:ext cx="455168" cy="271869"/>
              <a:chOff x="1748521" y="3426938"/>
              <a:chExt cx="455168" cy="271869"/>
            </a:xfrm>
          </p:grpSpPr>
          <p:cxnSp>
            <p:nvCxnSpPr>
              <p:cNvPr id="23" name="Straight Connector 22">
                <a:extLst>
                  <a:ext uri="{FF2B5EF4-FFF2-40B4-BE49-F238E27FC236}">
                    <a16:creationId xmlns:a16="http://schemas.microsoft.com/office/drawing/2014/main" id="{146CE9C8-B645-45D4-876D-879993CB7D84}"/>
                  </a:ext>
                </a:extLst>
              </p:cNvPr>
              <p:cNvCxnSpPr/>
              <p:nvPr/>
            </p:nvCxnSpPr>
            <p:spPr>
              <a:xfrm>
                <a:off x="2093961" y="35640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B5FCB496-C1F6-4DCF-81AF-CE4C16DDDDFE}"/>
                  </a:ext>
                </a:extLst>
              </p:cNvPr>
              <p:cNvSpPr txBox="1"/>
              <p:nvPr/>
            </p:nvSpPr>
            <p:spPr>
              <a:xfrm>
                <a:off x="1748521" y="3426938"/>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0A632EC9-CD8A-4E4E-80B2-87437F911EC8}"/>
                </a:ext>
              </a:extLst>
            </p:cNvPr>
            <p:cNvGrpSpPr/>
            <p:nvPr/>
          </p:nvGrpSpPr>
          <p:grpSpPr>
            <a:xfrm>
              <a:off x="1353377" y="4249634"/>
              <a:ext cx="455168" cy="271869"/>
              <a:chOff x="1748521" y="4249634"/>
              <a:chExt cx="455168" cy="271869"/>
            </a:xfrm>
          </p:grpSpPr>
          <p:cxnSp>
            <p:nvCxnSpPr>
              <p:cNvPr id="25" name="Straight Connector 24">
                <a:extLst>
                  <a:ext uri="{FF2B5EF4-FFF2-40B4-BE49-F238E27FC236}">
                    <a16:creationId xmlns:a16="http://schemas.microsoft.com/office/drawing/2014/main" id="{86EB2FCE-9352-4E7D-88CD-9A6643A7F49F}"/>
                  </a:ext>
                </a:extLst>
              </p:cNvPr>
              <p:cNvCxnSpPr/>
              <p:nvPr/>
            </p:nvCxnSpPr>
            <p:spPr>
              <a:xfrm>
                <a:off x="2093961" y="438679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911E960C-A3DE-4E6A-B1F3-8FF4AC9F0692}"/>
                  </a:ext>
                </a:extLst>
              </p:cNvPr>
              <p:cNvSpPr txBox="1"/>
              <p:nvPr/>
            </p:nvSpPr>
            <p:spPr>
              <a:xfrm>
                <a:off x="1748521" y="4249634"/>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B19DD6DF-2563-47BA-914A-E5AF2A7C2C72}"/>
                </a:ext>
              </a:extLst>
            </p:cNvPr>
            <p:cNvGrpSpPr/>
            <p:nvPr/>
          </p:nvGrpSpPr>
          <p:grpSpPr>
            <a:xfrm>
              <a:off x="1353377" y="2880360"/>
              <a:ext cx="455168" cy="271869"/>
              <a:chOff x="1748521" y="2885549"/>
              <a:chExt cx="455168" cy="271869"/>
            </a:xfrm>
          </p:grpSpPr>
          <p:cxnSp>
            <p:nvCxnSpPr>
              <p:cNvPr id="27" name="Straight Connector 26">
                <a:extLst>
                  <a:ext uri="{FF2B5EF4-FFF2-40B4-BE49-F238E27FC236}">
                    <a16:creationId xmlns:a16="http://schemas.microsoft.com/office/drawing/2014/main" id="{3B5BB601-E760-4191-A4F8-8DBD8C54B83E}"/>
                  </a:ext>
                </a:extLst>
              </p:cNvPr>
              <p:cNvCxnSpPr/>
              <p:nvPr/>
            </p:nvCxnSpPr>
            <p:spPr>
              <a:xfrm>
                <a:off x="2093961" y="30227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E1EDC22F-99BE-46CE-9F18-B8ED6E810218}"/>
                  </a:ext>
                </a:extLst>
              </p:cNvPr>
              <p:cNvSpPr txBox="1"/>
              <p:nvPr/>
            </p:nvSpPr>
            <p:spPr>
              <a:xfrm>
                <a:off x="1748521" y="288554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25</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sp>
          <p:nvSpPr>
            <p:cNvPr id="17" name="TextBox 16">
              <a:extLst>
                <a:ext uri="{FF2B5EF4-FFF2-40B4-BE49-F238E27FC236}">
                  <a16:creationId xmlns:a16="http://schemas.microsoft.com/office/drawing/2014/main" id="{2B34E918-41F9-4FB7-9CBF-5DC7184306C2}"/>
                </a:ext>
              </a:extLst>
            </p:cNvPr>
            <p:cNvSpPr txBox="1"/>
            <p:nvPr/>
          </p:nvSpPr>
          <p:spPr>
            <a:xfrm>
              <a:off x="1435946" y="51663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B709122D-5D76-4E42-A325-022014D0A61B}"/>
                </a:ext>
              </a:extLst>
            </p:cNvPr>
            <p:cNvCxnSpPr/>
            <p:nvPr/>
          </p:nvCxnSpPr>
          <p:spPr>
            <a:xfrm>
              <a:off x="1696427" y="5303520"/>
              <a:ext cx="56784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422A6A1-94FD-471E-84A4-61ED31F43FB8}"/>
                </a:ext>
              </a:extLst>
            </p:cNvPr>
            <p:cNvSpPr txBox="1"/>
            <p:nvPr/>
          </p:nvSpPr>
          <p:spPr>
            <a:xfrm>
              <a:off x="2256616" y="5333133"/>
              <a:ext cx="3657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2016</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111584C2-2F59-4A6D-9A78-908B7243A973}"/>
                </a:ext>
              </a:extLst>
            </p:cNvPr>
            <p:cNvSpPr txBox="1"/>
            <p:nvPr/>
          </p:nvSpPr>
          <p:spPr>
            <a:xfrm>
              <a:off x="3353896" y="5333133"/>
              <a:ext cx="3657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2017</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715FDA19-2444-4504-8FA8-632348ECBDAD}"/>
                </a:ext>
              </a:extLst>
            </p:cNvPr>
            <p:cNvSpPr txBox="1"/>
            <p:nvPr/>
          </p:nvSpPr>
          <p:spPr>
            <a:xfrm>
              <a:off x="4451176" y="5333133"/>
              <a:ext cx="3657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B2B848CF-7318-41E6-A146-23E37A2854D9}"/>
                </a:ext>
              </a:extLst>
            </p:cNvPr>
            <p:cNvSpPr txBox="1"/>
            <p:nvPr/>
          </p:nvSpPr>
          <p:spPr>
            <a:xfrm>
              <a:off x="5548456" y="5333133"/>
              <a:ext cx="3657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5806ED9A-1A95-443D-B1C5-5DDEF8B2FA86}"/>
                </a:ext>
              </a:extLst>
            </p:cNvPr>
            <p:cNvSpPr txBox="1"/>
            <p:nvPr/>
          </p:nvSpPr>
          <p:spPr>
            <a:xfrm>
              <a:off x="6645736" y="5333133"/>
              <a:ext cx="3657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52" name="object 28">
              <a:extLst>
                <a:ext uri="{FF2B5EF4-FFF2-40B4-BE49-F238E27FC236}">
                  <a16:creationId xmlns:a16="http://schemas.microsoft.com/office/drawing/2014/main" id="{AAE252DE-D834-408B-85B7-0EA53BFA9A51}"/>
                </a:ext>
              </a:extLst>
            </p:cNvPr>
            <p:cNvSpPr/>
            <p:nvPr/>
          </p:nvSpPr>
          <p:spPr>
            <a:xfrm>
              <a:off x="2256616" y="5020634"/>
              <a:ext cx="365760" cy="2834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8">
              <a:extLst>
                <a:ext uri="{FF2B5EF4-FFF2-40B4-BE49-F238E27FC236}">
                  <a16:creationId xmlns:a16="http://schemas.microsoft.com/office/drawing/2014/main" id="{A087982E-3AAC-457A-9852-77E5BCFEEFE8}"/>
                </a:ext>
              </a:extLst>
            </p:cNvPr>
            <p:cNvSpPr/>
            <p:nvPr/>
          </p:nvSpPr>
          <p:spPr>
            <a:xfrm>
              <a:off x="3353896" y="4650834"/>
              <a:ext cx="365760" cy="6583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28">
              <a:extLst>
                <a:ext uri="{FF2B5EF4-FFF2-40B4-BE49-F238E27FC236}">
                  <a16:creationId xmlns:a16="http://schemas.microsoft.com/office/drawing/2014/main" id="{0D730E1F-25ED-4667-8ECF-7A104A98D1AD}"/>
                </a:ext>
              </a:extLst>
            </p:cNvPr>
            <p:cNvSpPr/>
            <p:nvPr/>
          </p:nvSpPr>
          <p:spPr>
            <a:xfrm>
              <a:off x="4451176" y="4267199"/>
              <a:ext cx="365760" cy="10424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28">
              <a:extLst>
                <a:ext uri="{FF2B5EF4-FFF2-40B4-BE49-F238E27FC236}">
                  <a16:creationId xmlns:a16="http://schemas.microsoft.com/office/drawing/2014/main" id="{3BA14F1F-EFC4-44B5-9FA7-AC63ACA9C1AA}"/>
                </a:ext>
              </a:extLst>
            </p:cNvPr>
            <p:cNvSpPr/>
            <p:nvPr/>
          </p:nvSpPr>
          <p:spPr>
            <a:xfrm>
              <a:off x="5548456" y="3885280"/>
              <a:ext cx="365760" cy="14264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28">
              <a:extLst>
                <a:ext uri="{FF2B5EF4-FFF2-40B4-BE49-F238E27FC236}">
                  <a16:creationId xmlns:a16="http://schemas.microsoft.com/office/drawing/2014/main" id="{88AF99C1-AEC4-4BA4-B70E-A0B22F758389}"/>
                </a:ext>
              </a:extLst>
            </p:cNvPr>
            <p:cNvSpPr/>
            <p:nvPr/>
          </p:nvSpPr>
          <p:spPr>
            <a:xfrm>
              <a:off x="6645736" y="3631898"/>
              <a:ext cx="365760" cy="16733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8">
              <a:extLst>
                <a:ext uri="{FF2B5EF4-FFF2-40B4-BE49-F238E27FC236}">
                  <a16:creationId xmlns:a16="http://schemas.microsoft.com/office/drawing/2014/main" id="{6C56E7D0-3895-46C8-804E-4274A2AE6277}"/>
                </a:ext>
              </a:extLst>
            </p:cNvPr>
            <p:cNvSpPr/>
            <p:nvPr/>
          </p:nvSpPr>
          <p:spPr>
            <a:xfrm>
              <a:off x="2256616" y="4791581"/>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2.83</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2" name="object 28">
              <a:extLst>
                <a:ext uri="{FF2B5EF4-FFF2-40B4-BE49-F238E27FC236}">
                  <a16:creationId xmlns:a16="http://schemas.microsoft.com/office/drawing/2014/main" id="{53918A4A-86A7-425D-8185-B1BC03E270B4}"/>
                </a:ext>
              </a:extLst>
            </p:cNvPr>
            <p:cNvSpPr/>
            <p:nvPr/>
          </p:nvSpPr>
          <p:spPr>
            <a:xfrm>
              <a:off x="3353896" y="4421781"/>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6.87</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object 28">
              <a:extLst>
                <a:ext uri="{FF2B5EF4-FFF2-40B4-BE49-F238E27FC236}">
                  <a16:creationId xmlns:a16="http://schemas.microsoft.com/office/drawing/2014/main" id="{E9CD55D1-6E5C-42CE-B881-C3A0C18619B4}"/>
                </a:ext>
              </a:extLst>
            </p:cNvPr>
            <p:cNvSpPr/>
            <p:nvPr/>
          </p:nvSpPr>
          <p:spPr>
            <a:xfrm>
              <a:off x="4451176" y="4038146"/>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11.02</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4" name="object 28">
              <a:extLst>
                <a:ext uri="{FF2B5EF4-FFF2-40B4-BE49-F238E27FC236}">
                  <a16:creationId xmlns:a16="http://schemas.microsoft.com/office/drawing/2014/main" id="{3F29234C-29BC-436B-AE22-2F7129D0BA03}"/>
                </a:ext>
              </a:extLst>
            </p:cNvPr>
            <p:cNvSpPr/>
            <p:nvPr/>
          </p:nvSpPr>
          <p:spPr>
            <a:xfrm>
              <a:off x="5548456" y="3656227"/>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15.16</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5" name="object 28">
              <a:extLst>
                <a:ext uri="{FF2B5EF4-FFF2-40B4-BE49-F238E27FC236}">
                  <a16:creationId xmlns:a16="http://schemas.microsoft.com/office/drawing/2014/main" id="{FD71C314-8024-4716-92E9-ACAD5E8398B3}"/>
                </a:ext>
              </a:extLst>
            </p:cNvPr>
            <p:cNvSpPr/>
            <p:nvPr/>
          </p:nvSpPr>
          <p:spPr>
            <a:xfrm>
              <a:off x="6645736" y="3402845"/>
              <a:ext cx="36576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17.94</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9" name="Oval 58">
              <a:extLst>
                <a:ext uri="{FF2B5EF4-FFF2-40B4-BE49-F238E27FC236}">
                  <a16:creationId xmlns:a16="http://schemas.microsoft.com/office/drawing/2014/main" id="{4283C145-17A2-4B76-9BE8-8A6A7479DDCB}"/>
                </a:ext>
              </a:extLst>
            </p:cNvPr>
            <p:cNvSpPr/>
            <p:nvPr/>
          </p:nvSpPr>
          <p:spPr>
            <a:xfrm>
              <a:off x="6773752" y="2964902"/>
              <a:ext cx="109728" cy="109728"/>
            </a:xfrm>
            <a:prstGeom prst="ellipse">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a:extLst>
                <a:ext uri="{FF2B5EF4-FFF2-40B4-BE49-F238E27FC236}">
                  <a16:creationId xmlns:a16="http://schemas.microsoft.com/office/drawing/2014/main" id="{FBEA6F3F-20CB-42F1-A4FC-3A0B8B9E5A9E}"/>
                </a:ext>
              </a:extLst>
            </p:cNvPr>
            <p:cNvGrpSpPr/>
            <p:nvPr/>
          </p:nvGrpSpPr>
          <p:grpSpPr>
            <a:xfrm>
              <a:off x="7254066" y="2939308"/>
              <a:ext cx="109728" cy="731520"/>
              <a:chOff x="7731760" y="2948834"/>
              <a:chExt cx="81280" cy="647975"/>
            </a:xfrm>
          </p:grpSpPr>
          <p:sp>
            <p:nvSpPr>
              <p:cNvPr id="73" name="object 17">
                <a:extLst>
                  <a:ext uri="{FF2B5EF4-FFF2-40B4-BE49-F238E27FC236}">
                    <a16:creationId xmlns:a16="http://schemas.microsoft.com/office/drawing/2014/main" id="{7C75A4CE-08A0-436A-AF07-43BB5400B086}"/>
                  </a:ext>
                </a:extLst>
              </p:cNvPr>
              <p:cNvSpPr/>
              <p:nvPr/>
            </p:nvSpPr>
            <p:spPr>
              <a:xfrm>
                <a:off x="7731760" y="2948834"/>
                <a:ext cx="81280" cy="323215"/>
              </a:xfrm>
              <a:custGeom>
                <a:avLst/>
                <a:gdLst/>
                <a:ahLst/>
                <a:cxnLst/>
                <a:rect l="l" t="t" r="r" b="b"/>
                <a:pathLst>
                  <a:path w="81279" h="323214">
                    <a:moveTo>
                      <a:pt x="0" y="0"/>
                    </a:moveTo>
                    <a:lnTo>
                      <a:pt x="32209" y="33550"/>
                    </a:lnTo>
                    <a:lnTo>
                      <a:pt x="41547" y="113557"/>
                    </a:lnTo>
                    <a:lnTo>
                      <a:pt x="42286" y="161302"/>
                    </a:lnTo>
                    <a:lnTo>
                      <a:pt x="42881" y="209048"/>
                    </a:lnTo>
                    <a:lnTo>
                      <a:pt x="45192" y="252922"/>
                    </a:lnTo>
                    <a:lnTo>
                      <a:pt x="51077" y="289054"/>
                    </a:lnTo>
                    <a:lnTo>
                      <a:pt x="62393" y="313572"/>
                    </a:lnTo>
                    <a:lnTo>
                      <a:pt x="81000" y="322605"/>
                    </a:lnTo>
                  </a:path>
                </a:pathLst>
              </a:custGeom>
              <a:ln w="12700">
                <a:solidFill>
                  <a:schemeClr val="tx1"/>
                </a:solidFill>
              </a:ln>
            </p:spPr>
            <p:txBody>
              <a:bodyPr wrap="square" lIns="0" tIns="0" rIns="0" bIns="0" rtlCol="0"/>
              <a:lstStyle/>
              <a:p>
                <a:endParaRPr/>
              </a:p>
            </p:txBody>
          </p:sp>
          <p:sp>
            <p:nvSpPr>
              <p:cNvPr id="74" name="object 18">
                <a:extLst>
                  <a:ext uri="{FF2B5EF4-FFF2-40B4-BE49-F238E27FC236}">
                    <a16:creationId xmlns:a16="http://schemas.microsoft.com/office/drawing/2014/main" id="{727C9721-C159-4437-A2FE-D0C8FF3BF371}"/>
                  </a:ext>
                </a:extLst>
              </p:cNvPr>
              <p:cNvSpPr/>
              <p:nvPr/>
            </p:nvSpPr>
            <p:spPr>
              <a:xfrm>
                <a:off x="7731760" y="3273594"/>
                <a:ext cx="81280" cy="323215"/>
              </a:xfrm>
              <a:custGeom>
                <a:avLst/>
                <a:gdLst/>
                <a:ahLst/>
                <a:cxnLst/>
                <a:rect l="l" t="t" r="r" b="b"/>
                <a:pathLst>
                  <a:path w="81279" h="323214">
                    <a:moveTo>
                      <a:pt x="0" y="322605"/>
                    </a:moveTo>
                    <a:lnTo>
                      <a:pt x="32209" y="289054"/>
                    </a:lnTo>
                    <a:lnTo>
                      <a:pt x="41547" y="209048"/>
                    </a:lnTo>
                    <a:lnTo>
                      <a:pt x="42286" y="161302"/>
                    </a:lnTo>
                    <a:lnTo>
                      <a:pt x="42881" y="113557"/>
                    </a:lnTo>
                    <a:lnTo>
                      <a:pt x="45192" y="69682"/>
                    </a:lnTo>
                    <a:lnTo>
                      <a:pt x="51077" y="33550"/>
                    </a:lnTo>
                    <a:lnTo>
                      <a:pt x="62393" y="9032"/>
                    </a:lnTo>
                    <a:lnTo>
                      <a:pt x="81000" y="0"/>
                    </a:lnTo>
                  </a:path>
                </a:pathLst>
              </a:custGeom>
              <a:ln w="12700">
                <a:solidFill>
                  <a:schemeClr val="tx1"/>
                </a:solidFill>
              </a:ln>
            </p:spPr>
            <p:txBody>
              <a:bodyPr wrap="square" lIns="0" tIns="0" rIns="0" bIns="0" rtlCol="0"/>
              <a:lstStyle/>
              <a:p>
                <a:endParaRPr/>
              </a:p>
            </p:txBody>
          </p:sp>
        </p:grpSp>
        <p:sp>
          <p:nvSpPr>
            <p:cNvPr id="75" name="object 28">
              <a:extLst>
                <a:ext uri="{FF2B5EF4-FFF2-40B4-BE49-F238E27FC236}">
                  <a16:creationId xmlns:a16="http://schemas.microsoft.com/office/drawing/2014/main" id="{D959EB28-6E49-40E6-8765-D70655E4FE3B}"/>
                </a:ext>
              </a:extLst>
            </p:cNvPr>
            <p:cNvSpPr/>
            <p:nvPr/>
          </p:nvSpPr>
          <p:spPr>
            <a:xfrm>
              <a:off x="6442218" y="2748849"/>
              <a:ext cx="779145"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2020 target</a:t>
              </a:r>
              <a:endParaRPr kumimoji="0"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BBDBD1A4-5808-41D6-BE03-4AC9CC6FEBAC}"/>
                </a:ext>
              </a:extLst>
            </p:cNvPr>
            <p:cNvSpPr txBox="1"/>
            <p:nvPr/>
          </p:nvSpPr>
          <p:spPr>
            <a:xfrm>
              <a:off x="7285816" y="2973416"/>
              <a:ext cx="2651760" cy="669414"/>
            </a:xfrm>
            <a:prstGeom prst="rect">
              <a:avLst/>
            </a:prstGeom>
            <a:noFill/>
          </p:spPr>
          <p:txBody>
            <a:bodyPr wrap="square">
              <a:spAutoFit/>
            </a:bodyPr>
            <a:lstStyle/>
            <a:p>
              <a:pPr algn="ctr">
                <a:lnSpc>
                  <a:spcPts val="1500"/>
                </a:lnSpc>
              </a:pPr>
              <a:r>
                <a:rPr lang="en-US" sz="1400" dirty="0"/>
                <a:t>Over 7 million voluntary medical male circumcisions</a:t>
              </a:r>
            </a:p>
            <a:p>
              <a:pPr algn="ctr">
                <a:lnSpc>
                  <a:spcPts val="1500"/>
                </a:lnSpc>
              </a:pPr>
              <a:r>
                <a:rPr lang="en-US" sz="1400" dirty="0"/>
                <a:t>missed</a:t>
              </a:r>
            </a:p>
          </p:txBody>
        </p:sp>
      </p:grpSp>
    </p:spTree>
    <p:extLst>
      <p:ext uri="{BB962C8B-B14F-4D97-AF65-F5344CB8AC3E}">
        <p14:creationId xmlns:p14="http://schemas.microsoft.com/office/powerpoint/2010/main" val="31569373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Proportion of voluntary medical male circumcisions, by age group, 10 countries with available data, 2018–2020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29E85CF8-42C8-4074-8CF2-FF1E5B9DADD3}"/>
              </a:ext>
            </a:extLst>
          </p:cNvPr>
          <p:cNvGrpSpPr/>
          <p:nvPr/>
        </p:nvGrpSpPr>
        <p:grpSpPr>
          <a:xfrm>
            <a:off x="457198" y="2377440"/>
            <a:ext cx="10771847" cy="4269581"/>
            <a:chOff x="457198" y="2377440"/>
            <a:chExt cx="10771847" cy="4269581"/>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38150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4828245" cy="24622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countries with available data are: Botswana, Eswatini, Kenya, Lesotho, Mozambique, Rwanda,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South</a:t>
              </a:r>
              <a:r>
                <a:rPr lang="en-US" dirty="0">
                  <a:solidFill>
                    <a:prstClr val="black"/>
                  </a:solidFill>
                  <a:latin typeface="Arial" panose="020B0604020202020204"/>
                </a:rPr>
                <a:t>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Sudan, United Republic of Tanzania, Zambia and Zimbabwe.</a:t>
              </a:r>
            </a:p>
          </p:txBody>
        </p:sp>
        <p:pic>
          <p:nvPicPr>
            <p:cNvPr id="60" name="Picture 59">
              <a:extLst>
                <a:ext uri="{FF2B5EF4-FFF2-40B4-BE49-F238E27FC236}">
                  <a16:creationId xmlns:a16="http://schemas.microsoft.com/office/drawing/2014/main" id="{468CD21A-8310-4A95-8E3F-1E1CD8B3848E}"/>
                </a:ext>
              </a:extLst>
            </p:cNvPr>
            <p:cNvPicPr>
              <a:picLocks noChangeAspect="1"/>
            </p:cNvPicPr>
            <p:nvPr/>
          </p:nvPicPr>
          <p:blipFill>
            <a:blip r:embed="rId2"/>
            <a:stretch>
              <a:fillRect/>
            </a:stretch>
          </p:blipFill>
          <p:spPr>
            <a:xfrm>
              <a:off x="1097280" y="2377440"/>
              <a:ext cx="6937849" cy="2676376"/>
            </a:xfrm>
            <a:prstGeom prst="rect">
              <a:avLst/>
            </a:prstGeom>
          </p:spPr>
        </p:pic>
        <p:grpSp>
          <p:nvGrpSpPr>
            <p:cNvPr id="105" name="Group 104">
              <a:extLst>
                <a:ext uri="{FF2B5EF4-FFF2-40B4-BE49-F238E27FC236}">
                  <a16:creationId xmlns:a16="http://schemas.microsoft.com/office/drawing/2014/main" id="{9C0EDC60-6CC6-416B-9EF5-BD1F31DCE450}"/>
                </a:ext>
              </a:extLst>
            </p:cNvPr>
            <p:cNvGrpSpPr/>
            <p:nvPr/>
          </p:nvGrpSpPr>
          <p:grpSpPr>
            <a:xfrm>
              <a:off x="1985083" y="5238214"/>
              <a:ext cx="1036626" cy="163827"/>
              <a:chOff x="1985083" y="5238214"/>
              <a:chExt cx="1036626" cy="163827"/>
            </a:xfrm>
          </p:grpSpPr>
          <p:sp>
            <p:nvSpPr>
              <p:cNvPr id="43" name="TextBox 42">
                <a:extLst>
                  <a:ext uri="{FF2B5EF4-FFF2-40B4-BE49-F238E27FC236}">
                    <a16:creationId xmlns:a16="http://schemas.microsoft.com/office/drawing/2014/main" id="{824DD672-6775-4F6B-95FB-C9237E87170E}"/>
                  </a:ext>
                </a:extLst>
              </p:cNvPr>
              <p:cNvSpPr txBox="1"/>
              <p:nvPr/>
            </p:nvSpPr>
            <p:spPr>
              <a:xfrm>
                <a:off x="2149675" y="5238214"/>
                <a:ext cx="872034"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Under 15 years</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4" name="object 85">
                <a:extLst>
                  <a:ext uri="{FF2B5EF4-FFF2-40B4-BE49-F238E27FC236}">
                    <a16:creationId xmlns:a16="http://schemas.microsoft.com/office/drawing/2014/main" id="{5AA5161D-F10E-429F-9AEB-196E94948020}"/>
                  </a:ext>
                </a:extLst>
              </p:cNvPr>
              <p:cNvSpPr/>
              <p:nvPr/>
            </p:nvSpPr>
            <p:spPr>
              <a:xfrm>
                <a:off x="1985083" y="526564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C610844A-D51D-4976-A676-9DE843D63841}"/>
                </a:ext>
              </a:extLst>
            </p:cNvPr>
            <p:cNvGrpSpPr/>
            <p:nvPr/>
          </p:nvGrpSpPr>
          <p:grpSpPr>
            <a:xfrm>
              <a:off x="3172968" y="5238214"/>
              <a:ext cx="865105" cy="163827"/>
              <a:chOff x="3216375" y="5238214"/>
              <a:chExt cx="865105" cy="163827"/>
            </a:xfrm>
          </p:grpSpPr>
          <p:sp>
            <p:nvSpPr>
              <p:cNvPr id="46" name="TextBox 45">
                <a:extLst>
                  <a:ext uri="{FF2B5EF4-FFF2-40B4-BE49-F238E27FC236}">
                    <a16:creationId xmlns:a16="http://schemas.microsoft.com/office/drawing/2014/main" id="{9D814E0A-4DE5-49BF-B534-1C574C39B9BD}"/>
                  </a:ext>
                </a:extLst>
              </p:cNvPr>
              <p:cNvSpPr txBox="1"/>
              <p:nvPr/>
            </p:nvSpPr>
            <p:spPr>
              <a:xfrm>
                <a:off x="3380967" y="5238214"/>
                <a:ext cx="700513"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15–19 years</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7" name="object 85">
                <a:extLst>
                  <a:ext uri="{FF2B5EF4-FFF2-40B4-BE49-F238E27FC236}">
                    <a16:creationId xmlns:a16="http://schemas.microsoft.com/office/drawing/2014/main" id="{766D3A37-CC04-4F44-A365-785D47123C12}"/>
                  </a:ext>
                </a:extLst>
              </p:cNvPr>
              <p:cNvSpPr/>
              <p:nvPr/>
            </p:nvSpPr>
            <p:spPr>
              <a:xfrm>
                <a:off x="3216375" y="526564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3" name="Group 102">
              <a:extLst>
                <a:ext uri="{FF2B5EF4-FFF2-40B4-BE49-F238E27FC236}">
                  <a16:creationId xmlns:a16="http://schemas.microsoft.com/office/drawing/2014/main" id="{2043D0D8-ED8E-4C7B-BDAA-1B6A670289F2}"/>
                </a:ext>
              </a:extLst>
            </p:cNvPr>
            <p:cNvGrpSpPr/>
            <p:nvPr/>
          </p:nvGrpSpPr>
          <p:grpSpPr>
            <a:xfrm>
              <a:off x="4270248" y="5238214"/>
              <a:ext cx="865105" cy="163827"/>
              <a:chOff x="4359375" y="5238214"/>
              <a:chExt cx="865105" cy="163827"/>
            </a:xfrm>
          </p:grpSpPr>
          <p:sp>
            <p:nvSpPr>
              <p:cNvPr id="49" name="TextBox 48">
                <a:extLst>
                  <a:ext uri="{FF2B5EF4-FFF2-40B4-BE49-F238E27FC236}">
                    <a16:creationId xmlns:a16="http://schemas.microsoft.com/office/drawing/2014/main" id="{934E576C-4BE1-4F90-BB0B-0311AAC2C1E0}"/>
                  </a:ext>
                </a:extLst>
              </p:cNvPr>
              <p:cNvSpPr txBox="1"/>
              <p:nvPr/>
            </p:nvSpPr>
            <p:spPr>
              <a:xfrm>
                <a:off x="4523967" y="5238214"/>
                <a:ext cx="700513"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000" dirty="0">
                    <a:solidFill>
                      <a:prstClr val="black"/>
                    </a:solidFill>
                    <a:latin typeface="Arial" panose="020B0604020202020204"/>
                  </a:rPr>
                  <a:t>20</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–24 years</a:t>
                </a:r>
              </a:p>
            </p:txBody>
          </p:sp>
          <p:sp>
            <p:nvSpPr>
              <p:cNvPr id="50" name="object 85">
                <a:extLst>
                  <a:ext uri="{FF2B5EF4-FFF2-40B4-BE49-F238E27FC236}">
                    <a16:creationId xmlns:a16="http://schemas.microsoft.com/office/drawing/2014/main" id="{B4FD2197-9412-4BF6-8D32-21E01A4DF274}"/>
                  </a:ext>
                </a:extLst>
              </p:cNvPr>
              <p:cNvSpPr/>
              <p:nvPr/>
            </p:nvSpPr>
            <p:spPr>
              <a:xfrm>
                <a:off x="4359375" y="526564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2" name="Group 101">
              <a:extLst>
                <a:ext uri="{FF2B5EF4-FFF2-40B4-BE49-F238E27FC236}">
                  <a16:creationId xmlns:a16="http://schemas.microsoft.com/office/drawing/2014/main" id="{F663ADFC-67FA-4578-97E7-64B0741A2047}"/>
                </a:ext>
              </a:extLst>
            </p:cNvPr>
            <p:cNvGrpSpPr/>
            <p:nvPr/>
          </p:nvGrpSpPr>
          <p:grpSpPr>
            <a:xfrm>
              <a:off x="5349240" y="5238214"/>
              <a:ext cx="865105" cy="163827"/>
              <a:chOff x="5484087" y="5238214"/>
              <a:chExt cx="865105" cy="163827"/>
            </a:xfrm>
          </p:grpSpPr>
          <p:sp>
            <p:nvSpPr>
              <p:cNvPr id="52" name="TextBox 51">
                <a:extLst>
                  <a:ext uri="{FF2B5EF4-FFF2-40B4-BE49-F238E27FC236}">
                    <a16:creationId xmlns:a16="http://schemas.microsoft.com/office/drawing/2014/main" id="{AB8092D7-272C-4057-9A16-5B0262FABF4E}"/>
                  </a:ext>
                </a:extLst>
              </p:cNvPr>
              <p:cNvSpPr txBox="1"/>
              <p:nvPr/>
            </p:nvSpPr>
            <p:spPr>
              <a:xfrm>
                <a:off x="5648679" y="5238214"/>
                <a:ext cx="700513"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000" dirty="0">
                    <a:solidFill>
                      <a:prstClr val="black"/>
                    </a:solidFill>
                    <a:latin typeface="Arial" panose="020B0604020202020204"/>
                  </a:rPr>
                  <a:t>2</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5–49 years</a:t>
                </a:r>
              </a:p>
            </p:txBody>
          </p:sp>
          <p:sp>
            <p:nvSpPr>
              <p:cNvPr id="53" name="object 85">
                <a:extLst>
                  <a:ext uri="{FF2B5EF4-FFF2-40B4-BE49-F238E27FC236}">
                    <a16:creationId xmlns:a16="http://schemas.microsoft.com/office/drawing/2014/main" id="{5CEEB123-C3F1-4FD5-B0C6-D189D6C29867}"/>
                  </a:ext>
                </a:extLst>
              </p:cNvPr>
              <p:cNvSpPr/>
              <p:nvPr/>
            </p:nvSpPr>
            <p:spPr>
              <a:xfrm>
                <a:off x="5484087" y="526564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1" name="Group 100">
              <a:extLst>
                <a:ext uri="{FF2B5EF4-FFF2-40B4-BE49-F238E27FC236}">
                  <a16:creationId xmlns:a16="http://schemas.microsoft.com/office/drawing/2014/main" id="{E9CEA7E4-1E55-4452-9E67-FD86A4597E19}"/>
                </a:ext>
              </a:extLst>
            </p:cNvPr>
            <p:cNvGrpSpPr/>
            <p:nvPr/>
          </p:nvGrpSpPr>
          <p:grpSpPr>
            <a:xfrm>
              <a:off x="6327648" y="5238214"/>
              <a:ext cx="1184102" cy="163827"/>
              <a:chOff x="6508215" y="5238214"/>
              <a:chExt cx="1184102" cy="163827"/>
            </a:xfrm>
          </p:grpSpPr>
          <p:sp>
            <p:nvSpPr>
              <p:cNvPr id="56" name="TextBox 55">
                <a:extLst>
                  <a:ext uri="{FF2B5EF4-FFF2-40B4-BE49-F238E27FC236}">
                    <a16:creationId xmlns:a16="http://schemas.microsoft.com/office/drawing/2014/main" id="{FF66294F-D5A0-464F-ABD4-B8E076225E32}"/>
                  </a:ext>
                </a:extLst>
              </p:cNvPr>
              <p:cNvSpPr txBox="1"/>
              <p:nvPr/>
            </p:nvSpPr>
            <p:spPr>
              <a:xfrm>
                <a:off x="6672807" y="5238214"/>
                <a:ext cx="1019510" cy="16382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50 years and over</a:t>
                </a:r>
              </a:p>
            </p:txBody>
          </p:sp>
          <p:sp>
            <p:nvSpPr>
              <p:cNvPr id="58" name="object 85">
                <a:extLst>
                  <a:ext uri="{FF2B5EF4-FFF2-40B4-BE49-F238E27FC236}">
                    <a16:creationId xmlns:a16="http://schemas.microsoft.com/office/drawing/2014/main" id="{26E8B187-C366-47C2-848E-A2EB3F3500CA}"/>
                  </a:ext>
                </a:extLst>
              </p:cNvPr>
              <p:cNvSpPr/>
              <p:nvPr/>
            </p:nvSpPr>
            <p:spPr>
              <a:xfrm>
                <a:off x="6508215" y="5265646"/>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7" name="Group 66">
              <a:extLst>
                <a:ext uri="{FF2B5EF4-FFF2-40B4-BE49-F238E27FC236}">
                  <a16:creationId xmlns:a16="http://schemas.microsoft.com/office/drawing/2014/main" id="{97F481A3-02DA-47D2-A396-FE5ED036F39F}"/>
                </a:ext>
              </a:extLst>
            </p:cNvPr>
            <p:cNvGrpSpPr/>
            <p:nvPr/>
          </p:nvGrpSpPr>
          <p:grpSpPr>
            <a:xfrm>
              <a:off x="1181067" y="2559685"/>
              <a:ext cx="625088" cy="271869"/>
              <a:chOff x="1576211" y="2334983"/>
              <a:chExt cx="625088" cy="271869"/>
            </a:xfrm>
          </p:grpSpPr>
          <p:cxnSp>
            <p:nvCxnSpPr>
              <p:cNvPr id="68" name="Straight Connector 67">
                <a:extLst>
                  <a:ext uri="{FF2B5EF4-FFF2-40B4-BE49-F238E27FC236}">
                    <a16:creationId xmlns:a16="http://schemas.microsoft.com/office/drawing/2014/main" id="{AE333293-AAE9-43D8-A033-968BA60CBCF9}"/>
                  </a:ext>
                </a:extLst>
              </p:cNvPr>
              <p:cNvCxnSpPr/>
              <p:nvPr/>
            </p:nvCxnSpPr>
            <p:spPr>
              <a:xfrm>
                <a:off x="2091571" y="2472143"/>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4E4C632A-E4A6-4EC1-A8B1-DDB3867A96FD}"/>
                  </a:ext>
                </a:extLst>
              </p:cNvPr>
              <p:cNvSpPr txBox="1"/>
              <p:nvPr/>
            </p:nvSpPr>
            <p:spPr>
              <a:xfrm>
                <a:off x="1576211" y="2334983"/>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2018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ECE9C2AA-40EB-4044-B582-6F3E4F080A0B}"/>
                </a:ext>
              </a:extLst>
            </p:cNvPr>
            <p:cNvGrpSpPr/>
            <p:nvPr/>
          </p:nvGrpSpPr>
          <p:grpSpPr>
            <a:xfrm>
              <a:off x="1183457" y="3845560"/>
              <a:ext cx="625088" cy="271869"/>
              <a:chOff x="1578601" y="3426938"/>
              <a:chExt cx="625088" cy="271869"/>
            </a:xfrm>
          </p:grpSpPr>
          <p:cxnSp>
            <p:nvCxnSpPr>
              <p:cNvPr id="74" name="Straight Connector 73">
                <a:extLst>
                  <a:ext uri="{FF2B5EF4-FFF2-40B4-BE49-F238E27FC236}">
                    <a16:creationId xmlns:a16="http://schemas.microsoft.com/office/drawing/2014/main" id="{F1E5FA4D-BF5F-4154-B09C-F3C28B2ED342}"/>
                  </a:ext>
                </a:extLst>
              </p:cNvPr>
              <p:cNvCxnSpPr/>
              <p:nvPr/>
            </p:nvCxnSpPr>
            <p:spPr>
              <a:xfrm>
                <a:off x="2093961" y="356409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67FF6D54-57D3-4E86-88C8-138F047EC45A}"/>
                  </a:ext>
                </a:extLst>
              </p:cNvPr>
              <p:cNvSpPr txBox="1"/>
              <p:nvPr/>
            </p:nvSpPr>
            <p:spPr>
              <a:xfrm>
                <a:off x="1578601" y="3426938"/>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79" name="Group 78">
              <a:extLst>
                <a:ext uri="{FF2B5EF4-FFF2-40B4-BE49-F238E27FC236}">
                  <a16:creationId xmlns:a16="http://schemas.microsoft.com/office/drawing/2014/main" id="{0CCC8F60-00B6-4D59-B759-C466D6EF4EC5}"/>
                </a:ext>
              </a:extLst>
            </p:cNvPr>
            <p:cNvGrpSpPr/>
            <p:nvPr/>
          </p:nvGrpSpPr>
          <p:grpSpPr>
            <a:xfrm>
              <a:off x="1183457" y="3204210"/>
              <a:ext cx="625088" cy="271869"/>
              <a:chOff x="1578601" y="2885549"/>
              <a:chExt cx="625088" cy="271869"/>
            </a:xfrm>
          </p:grpSpPr>
          <p:cxnSp>
            <p:nvCxnSpPr>
              <p:cNvPr id="80" name="Straight Connector 79">
                <a:extLst>
                  <a:ext uri="{FF2B5EF4-FFF2-40B4-BE49-F238E27FC236}">
                    <a16:creationId xmlns:a16="http://schemas.microsoft.com/office/drawing/2014/main" id="{24296BBD-6E64-48C8-8917-E1A100F339AC}"/>
                  </a:ext>
                </a:extLst>
              </p:cNvPr>
              <p:cNvCxnSpPr/>
              <p:nvPr/>
            </p:nvCxnSpPr>
            <p:spPr>
              <a:xfrm>
                <a:off x="2093961" y="302270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256081B7-166F-421E-B250-4DFB552F74DE}"/>
                  </a:ext>
                </a:extLst>
              </p:cNvPr>
              <p:cNvSpPr txBox="1"/>
              <p:nvPr/>
            </p:nvSpPr>
            <p:spPr>
              <a:xfrm>
                <a:off x="1578601" y="2885549"/>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sp>
          <p:nvSpPr>
            <p:cNvPr id="84" name="TextBox 83">
              <a:extLst>
                <a:ext uri="{FF2B5EF4-FFF2-40B4-BE49-F238E27FC236}">
                  <a16:creationId xmlns:a16="http://schemas.microsoft.com/office/drawing/2014/main" id="{2E225087-D433-48D6-8415-405C80AD176B}"/>
                </a:ext>
              </a:extLst>
            </p:cNvPr>
            <p:cNvSpPr txBox="1"/>
            <p:nvPr/>
          </p:nvSpPr>
          <p:spPr>
            <a:xfrm>
              <a:off x="1906112"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98788264-5DA5-4885-B67A-4B37624A5707}"/>
                </a:ext>
              </a:extLst>
            </p:cNvPr>
            <p:cNvSpPr txBox="1"/>
            <p:nvPr/>
          </p:nvSpPr>
          <p:spPr>
            <a:xfrm>
              <a:off x="3017520"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ED91EC98-AD78-4EA4-B27D-0D80238CB450}"/>
                </a:ext>
              </a:extLst>
            </p:cNvPr>
            <p:cNvSpPr txBox="1"/>
            <p:nvPr/>
          </p:nvSpPr>
          <p:spPr>
            <a:xfrm>
              <a:off x="4112137"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EC47CD37-8BEB-4011-82DB-797E40B07B39}"/>
                </a:ext>
              </a:extLst>
            </p:cNvPr>
            <p:cNvSpPr txBox="1"/>
            <p:nvPr/>
          </p:nvSpPr>
          <p:spPr>
            <a:xfrm>
              <a:off x="5218561"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60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58BFC142-A1F9-4B60-BDC7-020AFF734197}"/>
                </a:ext>
              </a:extLst>
            </p:cNvPr>
            <p:cNvSpPr txBox="1"/>
            <p:nvPr/>
          </p:nvSpPr>
          <p:spPr>
            <a:xfrm>
              <a:off x="6318504"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D0557AD0-E020-4C40-AE2B-F3104003A44E}"/>
                </a:ext>
              </a:extLst>
            </p:cNvPr>
            <p:cNvCxnSpPr/>
            <p:nvPr/>
          </p:nvCxnSpPr>
          <p:spPr>
            <a:xfrm>
              <a:off x="1984248" y="4341274"/>
              <a:ext cx="55229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6B1F400D-4A98-4B76-8B2D-090EA1B5DA8E}"/>
                </a:ext>
              </a:extLst>
            </p:cNvPr>
            <p:cNvSpPr txBox="1"/>
            <p:nvPr/>
          </p:nvSpPr>
          <p:spPr>
            <a:xfrm>
              <a:off x="2457073"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2A535220-17AD-4BEE-AEBD-7E8D7508A2B0}"/>
                </a:ext>
              </a:extLst>
            </p:cNvPr>
            <p:cNvSpPr txBox="1"/>
            <p:nvPr/>
          </p:nvSpPr>
          <p:spPr>
            <a:xfrm>
              <a:off x="3563497"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FECAFCC7-60A9-4E1A-AD45-6CF6A68A14EF}"/>
                </a:ext>
              </a:extLst>
            </p:cNvPr>
            <p:cNvSpPr txBox="1"/>
            <p:nvPr/>
          </p:nvSpPr>
          <p:spPr>
            <a:xfrm>
              <a:off x="4669921"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618C9214-4CF8-49D7-A672-8FAD45E72594}"/>
                </a:ext>
              </a:extLst>
            </p:cNvPr>
            <p:cNvSpPr txBox="1"/>
            <p:nvPr/>
          </p:nvSpPr>
          <p:spPr>
            <a:xfrm>
              <a:off x="5769864"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7" name="TextBox 96">
              <a:extLst>
                <a:ext uri="{FF2B5EF4-FFF2-40B4-BE49-F238E27FC236}">
                  <a16:creationId xmlns:a16="http://schemas.microsoft.com/office/drawing/2014/main" id="{7296CCE1-6C32-44CB-8C9E-6DE61C51D78D}"/>
                </a:ext>
              </a:extLst>
            </p:cNvPr>
            <p:cNvSpPr txBox="1"/>
            <p:nvPr/>
          </p:nvSpPr>
          <p:spPr>
            <a:xfrm>
              <a:off x="6876288" y="4341274"/>
              <a:ext cx="16991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90</a:t>
              </a:r>
            </a:p>
          </p:txBody>
        </p:sp>
        <p:sp>
          <p:nvSpPr>
            <p:cNvPr id="98" name="TextBox 97">
              <a:extLst>
                <a:ext uri="{FF2B5EF4-FFF2-40B4-BE49-F238E27FC236}">
                  <a16:creationId xmlns:a16="http://schemas.microsoft.com/office/drawing/2014/main" id="{10094EDC-A0C5-46AD-ADBC-4FE631DEA205}"/>
                </a:ext>
              </a:extLst>
            </p:cNvPr>
            <p:cNvSpPr txBox="1"/>
            <p:nvPr/>
          </p:nvSpPr>
          <p:spPr>
            <a:xfrm>
              <a:off x="7420845" y="4341274"/>
              <a:ext cx="18288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512ADBCD-FCAD-4D2F-9187-9D0808A5A0E8}"/>
                </a:ext>
              </a:extLst>
            </p:cNvPr>
            <p:cNvSpPr txBox="1"/>
            <p:nvPr/>
          </p:nvSpPr>
          <p:spPr>
            <a:xfrm>
              <a:off x="2803437" y="4617720"/>
              <a:ext cx="3919664" cy="271869"/>
            </a:xfrm>
            <a:prstGeom prst="rect">
              <a:avLst/>
            </a:prstGeom>
            <a:noFill/>
          </p:spPr>
          <p:txBody>
            <a:bodyPr wrap="none" lIns="91440" tIns="45720" rIns="91440" bIns="45720" rtlCol="0">
              <a:spAutoFit/>
            </a:bodyPr>
            <a:lstStyle>
              <a:defPPr>
                <a:defRPr lang="LID4096"/>
              </a:defPPr>
              <a:lvl1pPr marR="0" lvl="0" indent="0" algn="r" fontAlgn="auto">
                <a:lnSpc>
                  <a:spcPts val="1400"/>
                </a:lnSpc>
                <a:spcBef>
                  <a:spcPts val="0"/>
                </a:spcBef>
                <a:spcAft>
                  <a:spcPts val="0"/>
                </a:spcAft>
                <a:buClrTx/>
                <a:buSzTx/>
                <a:buFontTx/>
                <a:buNone/>
                <a:tabLst/>
                <a:defRPr sz="1200">
                  <a:solidFill>
                    <a:schemeClr val="tx1">
                      <a:lumMod val="65000"/>
                      <a:lumOff val="35000"/>
                    </a:schemeClr>
                  </a:solidFill>
                  <a:latin typeface="Arial" panose="020B0604020202020204"/>
                </a:defRPr>
              </a:lvl1pPr>
            </a:lstStyle>
            <a:p>
              <a:r>
                <a:rPr lang="en-US" dirty="0"/>
                <a:t>Proportion of voluntary medical male circumcisions (%)</a:t>
              </a:r>
              <a:endParaRPr lang="en-GB" dirty="0"/>
            </a:p>
          </p:txBody>
        </p:sp>
      </p:grpSp>
    </p:spTree>
    <p:extLst>
      <p:ext uri="{BB962C8B-B14F-4D97-AF65-F5344CB8AC3E}">
        <p14:creationId xmlns:p14="http://schemas.microsoft.com/office/powerpoint/2010/main" val="19740648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3994523" cy="4389120"/>
          </a:xfrm>
        </p:spPr>
        <p:txBody>
          <a:bodyPr lIns="0" tIns="0" rIns="0" bIns="0" anchor="t" anchorCtr="0">
            <a:normAutofit/>
          </a:bodyPr>
          <a:lstStyle/>
          <a:p>
            <a:pPr>
              <a:lnSpc>
                <a:spcPct val="100000"/>
              </a:lnSpc>
              <a:spcBef>
                <a:spcPts val="0"/>
              </a:spcBef>
            </a:pPr>
            <a:r>
              <a:rPr lang="en-US" dirty="0"/>
              <a:t>Self-reported medical circumcision among men aged 15 years and older, by household wealth, priority countries with available data, 2015–2019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DEC6FCF5-74A5-40FF-B538-BBA3DD1DB53C}"/>
              </a:ext>
            </a:extLst>
          </p:cNvPr>
          <p:cNvGrpSpPr/>
          <p:nvPr/>
        </p:nvGrpSpPr>
        <p:grpSpPr>
          <a:xfrm>
            <a:off x="457198" y="1463040"/>
            <a:ext cx="11152111" cy="5245537"/>
            <a:chOff x="457198" y="1463040"/>
            <a:chExt cx="11152111" cy="5245537"/>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657600" cy="307777"/>
            </a:xfrm>
            <a:prstGeom prst="rect">
              <a:avLst/>
            </a:prstGeom>
          </p:spPr>
          <p:txBody>
            <a:bodyPr vert="horz" wrap="square" lIns="0" tIns="0" rIns="0" bIns="0" rtlCol="0" anchor="t" anchorCtr="0">
              <a:spAutoFit/>
            </a:bodyPr>
            <a:lstStyle>
              <a:defPPr>
                <a:defRPr lang="LID4096"/>
              </a:defPPr>
              <a:lvl1pPr marR="0" lvl="0" indent="0" fontAlgn="auto">
                <a:lnSpc>
                  <a:spcPct val="100000"/>
                </a:lnSpc>
                <a:spcBef>
                  <a:spcPts val="0"/>
                </a:spcBef>
                <a:spcAft>
                  <a:spcPts val="0"/>
                </a:spcAft>
                <a:buClrTx/>
                <a:buSzTx/>
                <a:buFontTx/>
                <a:buNone/>
                <a:tabLst/>
                <a:defRPr kumimoji="0" sz="1000" b="0" i="0" u="none" strike="noStrike" cap="none" spc="0" normalizeH="0" baseline="0">
                  <a:ln>
                    <a:noFill/>
                  </a:ln>
                  <a:solidFill>
                    <a:prstClr val="black"/>
                  </a:solidFill>
                  <a:effectLst/>
                  <a:uLnTx/>
                  <a:uFillTx/>
                  <a:latin typeface="Arial" panose="020B0604020202020204"/>
                </a:defRPr>
              </a:lvl1pPr>
            </a:lstStyle>
            <a:p>
              <a:r>
                <a:rPr lang="en-US" dirty="0"/>
                <a:t>Source: Population-based HIV impact assessments, 2015–2019.</a:t>
              </a:r>
            </a:p>
          </p:txBody>
        </p:sp>
        <p:grpSp>
          <p:nvGrpSpPr>
            <p:cNvPr id="3" name="Group 2">
              <a:extLst>
                <a:ext uri="{FF2B5EF4-FFF2-40B4-BE49-F238E27FC236}">
                  <a16:creationId xmlns:a16="http://schemas.microsoft.com/office/drawing/2014/main" id="{CFD3B954-FE8A-4F94-9C8D-30379AF5FC56}"/>
                </a:ext>
              </a:extLst>
            </p:cNvPr>
            <p:cNvGrpSpPr/>
            <p:nvPr/>
          </p:nvGrpSpPr>
          <p:grpSpPr>
            <a:xfrm>
              <a:off x="3200400" y="3429000"/>
              <a:ext cx="1131203" cy="166777"/>
              <a:chOff x="3220819" y="3769912"/>
              <a:chExt cx="1131203" cy="166777"/>
            </a:xfrm>
          </p:grpSpPr>
          <p:sp>
            <p:nvSpPr>
              <p:cNvPr id="118" name="TextBox 117">
                <a:extLst>
                  <a:ext uri="{FF2B5EF4-FFF2-40B4-BE49-F238E27FC236}">
                    <a16:creationId xmlns:a16="http://schemas.microsoft.com/office/drawing/2014/main" id="{D7C653EC-C873-4A60-BCE7-BDF2341A2ED5}"/>
                  </a:ext>
                </a:extLst>
              </p:cNvPr>
              <p:cNvSpPr txBox="1"/>
              <p:nvPr/>
            </p:nvSpPr>
            <p:spPr>
              <a:xfrm>
                <a:off x="3385411" y="3769912"/>
                <a:ext cx="96661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Highest quintile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9" name="object 85">
                <a:extLst>
                  <a:ext uri="{FF2B5EF4-FFF2-40B4-BE49-F238E27FC236}">
                    <a16:creationId xmlns:a16="http://schemas.microsoft.com/office/drawing/2014/main" id="{B4D791BE-1D07-4DF7-8F79-D356B2A7977E}"/>
                  </a:ext>
                </a:extLst>
              </p:cNvPr>
              <p:cNvSpPr/>
              <p:nvPr/>
            </p:nvSpPr>
            <p:spPr>
              <a:xfrm>
                <a:off x="3220819" y="379734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30833515-6F0D-45F5-923E-2BEBEFE87E18}"/>
                </a:ext>
              </a:extLst>
            </p:cNvPr>
            <p:cNvGrpSpPr/>
            <p:nvPr/>
          </p:nvGrpSpPr>
          <p:grpSpPr>
            <a:xfrm>
              <a:off x="3200400" y="3657600"/>
              <a:ext cx="1059068" cy="166777"/>
              <a:chOff x="3220819" y="3998512"/>
              <a:chExt cx="1059068" cy="166777"/>
            </a:xfrm>
          </p:grpSpPr>
          <p:sp>
            <p:nvSpPr>
              <p:cNvPr id="121" name="TextBox 120">
                <a:extLst>
                  <a:ext uri="{FF2B5EF4-FFF2-40B4-BE49-F238E27FC236}">
                    <a16:creationId xmlns:a16="http://schemas.microsoft.com/office/drawing/2014/main" id="{098B6756-CEF5-4401-B638-572F256A7F18}"/>
                  </a:ext>
                </a:extLst>
              </p:cNvPr>
              <p:cNvSpPr txBox="1"/>
              <p:nvPr/>
            </p:nvSpPr>
            <p:spPr>
              <a:xfrm>
                <a:off x="3385411" y="3998512"/>
                <a:ext cx="89447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Fourth quintile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85">
                <a:extLst>
                  <a:ext uri="{FF2B5EF4-FFF2-40B4-BE49-F238E27FC236}">
                    <a16:creationId xmlns:a16="http://schemas.microsoft.com/office/drawing/2014/main" id="{18685909-9C4F-4E8F-90F8-CB330410E5F9}"/>
                  </a:ext>
                </a:extLst>
              </p:cNvPr>
              <p:cNvSpPr/>
              <p:nvPr/>
            </p:nvSpPr>
            <p:spPr>
              <a:xfrm>
                <a:off x="3220819" y="402594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 name="Group 7">
              <a:extLst>
                <a:ext uri="{FF2B5EF4-FFF2-40B4-BE49-F238E27FC236}">
                  <a16:creationId xmlns:a16="http://schemas.microsoft.com/office/drawing/2014/main" id="{7FFE209D-AE7D-4B33-85D1-1D4DE9D07B0A}"/>
                </a:ext>
              </a:extLst>
            </p:cNvPr>
            <p:cNvGrpSpPr/>
            <p:nvPr/>
          </p:nvGrpSpPr>
          <p:grpSpPr>
            <a:xfrm>
              <a:off x="3200400" y="3886200"/>
              <a:ext cx="1068686" cy="166777"/>
              <a:chOff x="3220819" y="4227112"/>
              <a:chExt cx="1068686" cy="166777"/>
            </a:xfrm>
          </p:grpSpPr>
          <p:sp>
            <p:nvSpPr>
              <p:cNvPr id="124" name="TextBox 123">
                <a:extLst>
                  <a:ext uri="{FF2B5EF4-FFF2-40B4-BE49-F238E27FC236}">
                    <a16:creationId xmlns:a16="http://schemas.microsoft.com/office/drawing/2014/main" id="{D6D8F706-029B-4909-BA2B-B1424133BBD0}"/>
                  </a:ext>
                </a:extLst>
              </p:cNvPr>
              <p:cNvSpPr txBox="1"/>
              <p:nvPr/>
            </p:nvSpPr>
            <p:spPr>
              <a:xfrm>
                <a:off x="3385411" y="4227112"/>
                <a:ext cx="90409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100" dirty="0">
                    <a:solidFill>
                      <a:prstClr val="black"/>
                    </a:solidFill>
                    <a:latin typeface="Arial" panose="020B0604020202020204"/>
                  </a:rPr>
                  <a:t>Middle quintile</a:t>
                </a:r>
                <a:endPar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5" name="object 85">
                <a:extLst>
                  <a:ext uri="{FF2B5EF4-FFF2-40B4-BE49-F238E27FC236}">
                    <a16:creationId xmlns:a16="http://schemas.microsoft.com/office/drawing/2014/main" id="{992E3BCE-DDBD-48AC-8D4F-433E3E2FFA76}"/>
                  </a:ext>
                </a:extLst>
              </p:cNvPr>
              <p:cNvSpPr/>
              <p:nvPr/>
            </p:nvSpPr>
            <p:spPr>
              <a:xfrm>
                <a:off x="3220819" y="425454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E623787E-48EC-4595-ADB5-880F931C11E7}"/>
                </a:ext>
              </a:extLst>
            </p:cNvPr>
            <p:cNvGrpSpPr/>
            <p:nvPr/>
          </p:nvGrpSpPr>
          <p:grpSpPr>
            <a:xfrm>
              <a:off x="3200400" y="4114800"/>
              <a:ext cx="1131203" cy="166777"/>
              <a:chOff x="3220819" y="4455712"/>
              <a:chExt cx="1131203" cy="166777"/>
            </a:xfrm>
          </p:grpSpPr>
          <p:sp>
            <p:nvSpPr>
              <p:cNvPr id="127" name="TextBox 126">
                <a:extLst>
                  <a:ext uri="{FF2B5EF4-FFF2-40B4-BE49-F238E27FC236}">
                    <a16:creationId xmlns:a16="http://schemas.microsoft.com/office/drawing/2014/main" id="{5A366559-6C37-4720-9813-E681B840A0DA}"/>
                  </a:ext>
                </a:extLst>
              </p:cNvPr>
              <p:cNvSpPr txBox="1"/>
              <p:nvPr/>
            </p:nvSpPr>
            <p:spPr>
              <a:xfrm>
                <a:off x="3385411" y="4455712"/>
                <a:ext cx="96661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100" dirty="0">
                    <a:solidFill>
                      <a:prstClr val="black"/>
                    </a:solidFill>
                    <a:latin typeface="Arial" panose="020B0604020202020204"/>
                  </a:rPr>
                  <a:t>Second quintile</a:t>
                </a:r>
                <a:endPar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8" name="object 85">
                <a:extLst>
                  <a:ext uri="{FF2B5EF4-FFF2-40B4-BE49-F238E27FC236}">
                    <a16:creationId xmlns:a16="http://schemas.microsoft.com/office/drawing/2014/main" id="{E7AE55D2-BB31-458D-86CD-C4509C1EDA97}"/>
                  </a:ext>
                </a:extLst>
              </p:cNvPr>
              <p:cNvSpPr/>
              <p:nvPr/>
            </p:nvSpPr>
            <p:spPr>
              <a:xfrm>
                <a:off x="3220819" y="448314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D4DDDB4B-338E-457A-8125-C964893B503E}"/>
                </a:ext>
              </a:extLst>
            </p:cNvPr>
            <p:cNvGrpSpPr/>
            <p:nvPr/>
          </p:nvGrpSpPr>
          <p:grpSpPr>
            <a:xfrm>
              <a:off x="3200400" y="4343400"/>
              <a:ext cx="1099143" cy="166777"/>
              <a:chOff x="3220819" y="4684312"/>
              <a:chExt cx="1099143" cy="166777"/>
            </a:xfrm>
          </p:grpSpPr>
          <p:sp>
            <p:nvSpPr>
              <p:cNvPr id="130" name="TextBox 129">
                <a:extLst>
                  <a:ext uri="{FF2B5EF4-FFF2-40B4-BE49-F238E27FC236}">
                    <a16:creationId xmlns:a16="http://schemas.microsoft.com/office/drawing/2014/main" id="{F7E8A3C7-6843-4B87-8975-F212263C868D}"/>
                  </a:ext>
                </a:extLst>
              </p:cNvPr>
              <p:cNvSpPr txBox="1"/>
              <p:nvPr/>
            </p:nvSpPr>
            <p:spPr>
              <a:xfrm>
                <a:off x="3385411" y="4684312"/>
                <a:ext cx="93455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Lowest quintile</a:t>
                </a:r>
              </a:p>
            </p:txBody>
          </p:sp>
          <p:sp>
            <p:nvSpPr>
              <p:cNvPr id="131" name="object 85">
                <a:extLst>
                  <a:ext uri="{FF2B5EF4-FFF2-40B4-BE49-F238E27FC236}">
                    <a16:creationId xmlns:a16="http://schemas.microsoft.com/office/drawing/2014/main" id="{BB0A619A-14CA-4F86-8594-170ED16425E0}"/>
                  </a:ext>
                </a:extLst>
              </p:cNvPr>
              <p:cNvSpPr/>
              <p:nvPr/>
            </p:nvSpPr>
            <p:spPr>
              <a:xfrm>
                <a:off x="3220819" y="4711744"/>
                <a:ext cx="109728" cy="109728"/>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71" name="Rectangle 170">
              <a:extLst>
                <a:ext uri="{FF2B5EF4-FFF2-40B4-BE49-F238E27FC236}">
                  <a16:creationId xmlns:a16="http://schemas.microsoft.com/office/drawing/2014/main" id="{4ADB4892-850A-4BE0-A539-1D44B20F31DB}"/>
                </a:ext>
              </a:extLst>
            </p:cNvPr>
            <p:cNvSpPr/>
            <p:nvPr/>
          </p:nvSpPr>
          <p:spPr>
            <a:xfrm>
              <a:off x="7123176" y="1600200"/>
              <a:ext cx="2345530"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2" name="Rectangle 171">
              <a:extLst>
                <a:ext uri="{FF2B5EF4-FFF2-40B4-BE49-F238E27FC236}">
                  <a16:creationId xmlns:a16="http://schemas.microsoft.com/office/drawing/2014/main" id="{CAC01C51-0636-4BDA-88BB-B9DA7C4A69C6}"/>
                </a:ext>
              </a:extLst>
            </p:cNvPr>
            <p:cNvSpPr/>
            <p:nvPr/>
          </p:nvSpPr>
          <p:spPr>
            <a:xfrm>
              <a:off x="7123176" y="2011679"/>
              <a:ext cx="1393031"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3" name="Rectangle 172">
              <a:extLst>
                <a:ext uri="{FF2B5EF4-FFF2-40B4-BE49-F238E27FC236}">
                  <a16:creationId xmlns:a16="http://schemas.microsoft.com/office/drawing/2014/main" id="{1B13EA41-0919-4BA5-8525-4E8B1F05131A}"/>
                </a:ext>
              </a:extLst>
            </p:cNvPr>
            <p:cNvSpPr/>
            <p:nvPr/>
          </p:nvSpPr>
          <p:spPr>
            <a:xfrm>
              <a:off x="7123176" y="2423159"/>
              <a:ext cx="502444"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4" name="Rectangle 173">
              <a:extLst>
                <a:ext uri="{FF2B5EF4-FFF2-40B4-BE49-F238E27FC236}">
                  <a16:creationId xmlns:a16="http://schemas.microsoft.com/office/drawing/2014/main" id="{54A3EC68-0392-49B2-9024-151D5A4F1441}"/>
                </a:ext>
              </a:extLst>
            </p:cNvPr>
            <p:cNvSpPr/>
            <p:nvPr/>
          </p:nvSpPr>
          <p:spPr>
            <a:xfrm>
              <a:off x="7123175" y="2834639"/>
              <a:ext cx="1344645"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5" name="Rectangle 174">
              <a:extLst>
                <a:ext uri="{FF2B5EF4-FFF2-40B4-BE49-F238E27FC236}">
                  <a16:creationId xmlns:a16="http://schemas.microsoft.com/office/drawing/2014/main" id="{62DC928F-FAA4-405E-AE5A-BD9C0F167C49}"/>
                </a:ext>
              </a:extLst>
            </p:cNvPr>
            <p:cNvSpPr/>
            <p:nvPr/>
          </p:nvSpPr>
          <p:spPr>
            <a:xfrm>
              <a:off x="7123175" y="3246120"/>
              <a:ext cx="3319272"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6" name="Rectangle 175">
              <a:extLst>
                <a:ext uri="{FF2B5EF4-FFF2-40B4-BE49-F238E27FC236}">
                  <a16:creationId xmlns:a16="http://schemas.microsoft.com/office/drawing/2014/main" id="{A82D292D-565B-474F-9F38-D3C8503B17E7}"/>
                </a:ext>
              </a:extLst>
            </p:cNvPr>
            <p:cNvSpPr/>
            <p:nvPr/>
          </p:nvSpPr>
          <p:spPr>
            <a:xfrm>
              <a:off x="7123176" y="3657599"/>
              <a:ext cx="1490472"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7" name="Rectangle 176">
              <a:extLst>
                <a:ext uri="{FF2B5EF4-FFF2-40B4-BE49-F238E27FC236}">
                  <a16:creationId xmlns:a16="http://schemas.microsoft.com/office/drawing/2014/main" id="{13087FE1-64C4-417E-B19F-FC49C58B3FC1}"/>
                </a:ext>
              </a:extLst>
            </p:cNvPr>
            <p:cNvSpPr/>
            <p:nvPr/>
          </p:nvSpPr>
          <p:spPr>
            <a:xfrm>
              <a:off x="7123176" y="4069079"/>
              <a:ext cx="699200"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8" name="Rectangle 177">
              <a:extLst>
                <a:ext uri="{FF2B5EF4-FFF2-40B4-BE49-F238E27FC236}">
                  <a16:creationId xmlns:a16="http://schemas.microsoft.com/office/drawing/2014/main" id="{0EDC73B3-952B-46F7-91D5-7C9E28A6CD06}"/>
                </a:ext>
              </a:extLst>
            </p:cNvPr>
            <p:cNvSpPr/>
            <p:nvPr/>
          </p:nvSpPr>
          <p:spPr>
            <a:xfrm>
              <a:off x="7123175" y="4480559"/>
              <a:ext cx="2560320"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79" name="Rectangle 178">
              <a:extLst>
                <a:ext uri="{FF2B5EF4-FFF2-40B4-BE49-F238E27FC236}">
                  <a16:creationId xmlns:a16="http://schemas.microsoft.com/office/drawing/2014/main" id="{D5290774-3189-4AE8-87B0-8149BED33629}"/>
                </a:ext>
              </a:extLst>
            </p:cNvPr>
            <p:cNvSpPr/>
            <p:nvPr/>
          </p:nvSpPr>
          <p:spPr>
            <a:xfrm>
              <a:off x="7123176" y="4892040"/>
              <a:ext cx="1737360"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0" name="Rectangle 179">
              <a:extLst>
                <a:ext uri="{FF2B5EF4-FFF2-40B4-BE49-F238E27FC236}">
                  <a16:creationId xmlns:a16="http://schemas.microsoft.com/office/drawing/2014/main" id="{1196F6C6-3263-4192-869C-88757CFEAC6C}"/>
                </a:ext>
              </a:extLst>
            </p:cNvPr>
            <p:cNvSpPr/>
            <p:nvPr/>
          </p:nvSpPr>
          <p:spPr>
            <a:xfrm>
              <a:off x="7123176" y="5303519"/>
              <a:ext cx="1353312"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05" name="TextBox 104">
              <a:extLst>
                <a:ext uri="{FF2B5EF4-FFF2-40B4-BE49-F238E27FC236}">
                  <a16:creationId xmlns:a16="http://schemas.microsoft.com/office/drawing/2014/main" id="{F028ACE5-6D9D-4004-9718-DE8DEC44947C}"/>
                </a:ext>
              </a:extLst>
            </p:cNvPr>
            <p:cNvSpPr txBox="1"/>
            <p:nvPr/>
          </p:nvSpPr>
          <p:spPr>
            <a:xfrm>
              <a:off x="7982781" y="5989320"/>
              <a:ext cx="2770054" cy="166777"/>
            </a:xfrm>
            <a:prstGeom prst="rect">
              <a:avLst/>
            </a:prstGeom>
            <a:noFill/>
            <a:ln w="3175">
              <a:noFill/>
              <a:prstDash val="dash"/>
            </a:ln>
          </p:spPr>
          <p:txBody>
            <a:bodyPr wrap="none" lIns="18288" tIns="0" rIns="18288" bIns="0" rtlCol="0" anchor="ctr">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100" dirty="0">
                  <a:latin typeface="Arial" panose="020B0604020202020204"/>
                </a:rPr>
                <a:t>Men self-reporting medical circumcision (%)</a:t>
              </a:r>
              <a:endParaRPr kumimoji="0" lang="en-GB" sz="1100" b="0" i="0" u="none" strike="noStrike" kern="1200" cap="none" spc="0" normalizeH="0" baseline="0" noProof="0" dirty="0">
                <a:ln>
                  <a:noFill/>
                </a:ln>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BBE56F6-EF98-48DE-AD5D-806DA05CDAE3}"/>
                </a:ext>
              </a:extLst>
            </p:cNvPr>
            <p:cNvSpPr txBox="1"/>
            <p:nvPr/>
          </p:nvSpPr>
          <p:spPr>
            <a:xfrm>
              <a:off x="867208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5312094-5A7F-4791-AE7D-67BED995D8E5}"/>
                </a:ext>
              </a:extLst>
            </p:cNvPr>
            <p:cNvSpPr txBox="1"/>
            <p:nvPr/>
          </p:nvSpPr>
          <p:spPr>
            <a:xfrm>
              <a:off x="976936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70E6CAA4-F8E3-4BB2-824D-05E148F85AA5}"/>
                </a:ext>
              </a:extLst>
            </p:cNvPr>
            <p:cNvSpPr txBox="1"/>
            <p:nvPr/>
          </p:nvSpPr>
          <p:spPr>
            <a:xfrm>
              <a:off x="1086664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70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27543E55-1DFA-4A56-8ECF-3C94E2518F8C}"/>
                </a:ext>
              </a:extLst>
            </p:cNvPr>
            <p:cNvSpPr txBox="1"/>
            <p:nvPr/>
          </p:nvSpPr>
          <p:spPr>
            <a:xfrm>
              <a:off x="1031800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747184EA-7F23-496B-8A33-23DF615327DF}"/>
                </a:ext>
              </a:extLst>
            </p:cNvPr>
            <p:cNvSpPr txBox="1"/>
            <p:nvPr/>
          </p:nvSpPr>
          <p:spPr>
            <a:xfrm>
              <a:off x="922072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44087520-B4B6-4386-B952-E176A7FCF0AA}"/>
                </a:ext>
              </a:extLst>
            </p:cNvPr>
            <p:cNvSpPr txBox="1"/>
            <p:nvPr/>
          </p:nvSpPr>
          <p:spPr>
            <a:xfrm>
              <a:off x="7574803"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37B5089B-5687-49ED-9C4C-7FB6C4C27DC7}"/>
                </a:ext>
              </a:extLst>
            </p:cNvPr>
            <p:cNvSpPr txBox="1"/>
            <p:nvPr/>
          </p:nvSpPr>
          <p:spPr>
            <a:xfrm>
              <a:off x="7073748" y="5757730"/>
              <a:ext cx="115480"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5166E7DD-C306-48A0-9AC5-9F4A09C9DCAB}"/>
                </a:ext>
              </a:extLst>
            </p:cNvPr>
            <p:cNvSpPr txBox="1"/>
            <p:nvPr/>
          </p:nvSpPr>
          <p:spPr>
            <a:xfrm>
              <a:off x="812344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156" name="TextBox 155">
              <a:extLst>
                <a:ext uri="{FF2B5EF4-FFF2-40B4-BE49-F238E27FC236}">
                  <a16:creationId xmlns:a16="http://schemas.microsoft.com/office/drawing/2014/main" id="{B3BF399F-571E-403C-AF7A-8230BC6E06A0}"/>
                </a:ext>
              </a:extLst>
            </p:cNvPr>
            <p:cNvSpPr txBox="1"/>
            <p:nvPr/>
          </p:nvSpPr>
          <p:spPr>
            <a:xfrm>
              <a:off x="11415282" y="5757730"/>
              <a:ext cx="194027" cy="166777"/>
            </a:xfrm>
            <a:prstGeom prst="rect">
              <a:avLst/>
            </a:prstGeom>
            <a:noFill/>
            <a:ln w="3175">
              <a:noFill/>
              <a:prstDash val="dash"/>
            </a:ln>
          </p:spPr>
          <p:txBody>
            <a:bodyPr wrap="none" lIns="18288" tIns="0" rIns="18288"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45" name="Straight Connector 144">
              <a:extLst>
                <a:ext uri="{FF2B5EF4-FFF2-40B4-BE49-F238E27FC236}">
                  <a16:creationId xmlns:a16="http://schemas.microsoft.com/office/drawing/2014/main" id="{EF72646C-93B9-41E8-BE14-491FBD1AD0E8}"/>
                </a:ext>
              </a:extLst>
            </p:cNvPr>
            <p:cNvCxnSpPr/>
            <p:nvPr/>
          </p:nvCxnSpPr>
          <p:spPr>
            <a:xfrm>
              <a:off x="822045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3" name="object 42">
              <a:extLst>
                <a:ext uri="{FF2B5EF4-FFF2-40B4-BE49-F238E27FC236}">
                  <a16:creationId xmlns:a16="http://schemas.microsoft.com/office/drawing/2014/main" id="{42CE5A38-4C0A-4DC4-98DA-37DB2385EB99}"/>
                </a:ext>
              </a:extLst>
            </p:cNvPr>
            <p:cNvSpPr txBox="1"/>
            <p:nvPr/>
          </p:nvSpPr>
          <p:spPr>
            <a:xfrm>
              <a:off x="5663411" y="1523547"/>
              <a:ext cx="1271182" cy="307777"/>
            </a:xfrm>
            <a:prstGeom prst="rect">
              <a:avLst/>
            </a:prstGeom>
          </p:spPr>
          <p:txBody>
            <a:bodyPr vert="horz" wrap="none" lIns="0" tIns="0" rIns="0" bIns="0" rtlCol="0" anchor="ctr">
              <a:spAutoFit/>
            </a:bodyPr>
            <a:lstStyle/>
            <a:p>
              <a:pPr algn="r">
                <a:lnSpc>
                  <a:spcPts val="1200"/>
                </a:lnSpc>
              </a:pPr>
              <a:r>
                <a:rPr lang="en-GB" sz="1100" dirty="0">
                  <a:latin typeface="Arial" panose="020B0604020202020204" pitchFamily="34" charset="0"/>
                  <a:cs typeface="Arial" panose="020B0604020202020204" pitchFamily="34" charset="0"/>
                </a:rPr>
                <a:t>Rwanda </a:t>
              </a:r>
            </a:p>
            <a:p>
              <a:pPr algn="r">
                <a:lnSpc>
                  <a:spcPts val="1200"/>
                </a:lnSpc>
              </a:pPr>
              <a:r>
                <a:rPr lang="en-GB" sz="1100" dirty="0">
                  <a:solidFill>
                    <a:schemeClr val="tx1">
                      <a:lumMod val="65000"/>
                      <a:lumOff val="35000"/>
                    </a:schemeClr>
                  </a:solidFill>
                  <a:latin typeface="Arial" panose="020B0604020202020204" pitchFamily="34" charset="0"/>
                  <a:cs typeface="Arial" panose="020B0604020202020204" pitchFamily="34" charset="0"/>
                </a:rPr>
                <a:t>(RPHIA 2018–2019)</a:t>
              </a:r>
              <a:endParaRPr sz="1100"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14" name="object 42">
              <a:extLst>
                <a:ext uri="{FF2B5EF4-FFF2-40B4-BE49-F238E27FC236}">
                  <a16:creationId xmlns:a16="http://schemas.microsoft.com/office/drawing/2014/main" id="{A65BF343-D9F9-4BFB-9D73-E23029D1CD49}"/>
                </a:ext>
              </a:extLst>
            </p:cNvPr>
            <p:cNvSpPr txBox="1"/>
            <p:nvPr/>
          </p:nvSpPr>
          <p:spPr>
            <a:xfrm>
              <a:off x="5671426" y="1938528"/>
              <a:ext cx="1263167"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Ethiopia </a:t>
              </a:r>
            </a:p>
            <a:p>
              <a:r>
                <a:rPr lang="en-GB" dirty="0">
                  <a:solidFill>
                    <a:schemeClr val="tx1">
                      <a:lumMod val="65000"/>
                      <a:lumOff val="35000"/>
                    </a:schemeClr>
                  </a:solidFill>
                </a:rPr>
                <a:t>(EPHIA 2017–2018)</a:t>
              </a:r>
              <a:endParaRPr dirty="0">
                <a:solidFill>
                  <a:schemeClr val="tx1">
                    <a:lumMod val="65000"/>
                    <a:lumOff val="35000"/>
                  </a:schemeClr>
                </a:solidFill>
              </a:endParaRPr>
            </a:p>
          </p:txBody>
        </p:sp>
        <p:sp>
          <p:nvSpPr>
            <p:cNvPr id="15" name="object 42">
              <a:extLst>
                <a:ext uri="{FF2B5EF4-FFF2-40B4-BE49-F238E27FC236}">
                  <a16:creationId xmlns:a16="http://schemas.microsoft.com/office/drawing/2014/main" id="{23799838-7C61-4F7C-B7A1-331D02DC68E9}"/>
                </a:ext>
              </a:extLst>
            </p:cNvPr>
            <p:cNvSpPr txBox="1"/>
            <p:nvPr/>
          </p:nvSpPr>
          <p:spPr>
            <a:xfrm>
              <a:off x="5806079" y="2331720"/>
              <a:ext cx="1128514"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Malawi </a:t>
              </a:r>
            </a:p>
            <a:p>
              <a:r>
                <a:rPr lang="en-GB" dirty="0">
                  <a:solidFill>
                    <a:schemeClr val="tx1">
                      <a:lumMod val="65000"/>
                      <a:lumOff val="35000"/>
                    </a:schemeClr>
                  </a:solidFill>
                </a:rPr>
                <a:t>(MPHIA 2015–16)</a:t>
              </a:r>
              <a:endParaRPr dirty="0">
                <a:solidFill>
                  <a:schemeClr val="tx1">
                    <a:lumMod val="65000"/>
                    <a:lumOff val="35000"/>
                  </a:schemeClr>
                </a:solidFill>
              </a:endParaRPr>
            </a:p>
          </p:txBody>
        </p:sp>
        <p:sp>
          <p:nvSpPr>
            <p:cNvPr id="16" name="object 42">
              <a:extLst>
                <a:ext uri="{FF2B5EF4-FFF2-40B4-BE49-F238E27FC236}">
                  <a16:creationId xmlns:a16="http://schemas.microsoft.com/office/drawing/2014/main" id="{85A1834E-266B-4200-BA26-141590429EAB}"/>
                </a:ext>
              </a:extLst>
            </p:cNvPr>
            <p:cNvSpPr txBox="1"/>
            <p:nvPr/>
          </p:nvSpPr>
          <p:spPr>
            <a:xfrm>
              <a:off x="5860581" y="2743200"/>
              <a:ext cx="1074012"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Zambia</a:t>
              </a:r>
            </a:p>
            <a:p>
              <a:r>
                <a:rPr lang="en-GB" dirty="0">
                  <a:solidFill>
                    <a:schemeClr val="tx1">
                      <a:lumMod val="65000"/>
                      <a:lumOff val="35000"/>
                    </a:schemeClr>
                  </a:solidFill>
                </a:rPr>
                <a:t>(ZAMPHIA 2016)</a:t>
              </a:r>
              <a:endParaRPr dirty="0">
                <a:solidFill>
                  <a:schemeClr val="tx1">
                    <a:lumMod val="65000"/>
                    <a:lumOff val="35000"/>
                  </a:schemeClr>
                </a:solidFill>
              </a:endParaRPr>
            </a:p>
          </p:txBody>
        </p:sp>
        <p:sp>
          <p:nvSpPr>
            <p:cNvPr id="17" name="object 42">
              <a:extLst>
                <a:ext uri="{FF2B5EF4-FFF2-40B4-BE49-F238E27FC236}">
                  <a16:creationId xmlns:a16="http://schemas.microsoft.com/office/drawing/2014/main" id="{5B0E1E33-7BA2-40D5-9EE0-BD35A24C91B9}"/>
                </a:ext>
              </a:extLst>
            </p:cNvPr>
            <p:cNvSpPr txBox="1"/>
            <p:nvPr/>
          </p:nvSpPr>
          <p:spPr>
            <a:xfrm>
              <a:off x="5138290" y="3154680"/>
              <a:ext cx="1796305" cy="307777"/>
            </a:xfrm>
            <a:prstGeom prst="rect">
              <a:avLst/>
            </a:prstGeom>
          </p:spPr>
          <p:txBody>
            <a:bodyPr vert="horz" wrap="squar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US" dirty="0"/>
                <a:t>United Republic of Tanzania</a:t>
              </a:r>
            </a:p>
            <a:p>
              <a:r>
                <a:rPr lang="en-US" dirty="0">
                  <a:solidFill>
                    <a:schemeClr val="tx1">
                      <a:lumMod val="65000"/>
                      <a:lumOff val="35000"/>
                    </a:schemeClr>
                  </a:solidFill>
                </a:rPr>
                <a:t>(THIS 2016–17)</a:t>
              </a:r>
              <a:endParaRPr dirty="0">
                <a:solidFill>
                  <a:schemeClr val="tx1">
                    <a:lumMod val="65000"/>
                    <a:lumOff val="35000"/>
                  </a:schemeClr>
                </a:solidFill>
              </a:endParaRPr>
            </a:p>
          </p:txBody>
        </p:sp>
        <p:sp>
          <p:nvSpPr>
            <p:cNvPr id="18" name="object 42">
              <a:extLst>
                <a:ext uri="{FF2B5EF4-FFF2-40B4-BE49-F238E27FC236}">
                  <a16:creationId xmlns:a16="http://schemas.microsoft.com/office/drawing/2014/main" id="{1DB42E3F-F17C-4167-A8D7-08F829E68239}"/>
                </a:ext>
              </a:extLst>
            </p:cNvPr>
            <p:cNvSpPr txBox="1"/>
            <p:nvPr/>
          </p:nvSpPr>
          <p:spPr>
            <a:xfrm>
              <a:off x="5806079" y="3566160"/>
              <a:ext cx="1128514"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Eswatini </a:t>
              </a:r>
            </a:p>
            <a:p>
              <a:r>
                <a:rPr lang="en-GB" dirty="0">
                  <a:solidFill>
                    <a:schemeClr val="tx1">
                      <a:lumMod val="65000"/>
                      <a:lumOff val="35000"/>
                    </a:schemeClr>
                  </a:solidFill>
                </a:rPr>
                <a:t>(SHIMS 2016–17)</a:t>
              </a:r>
              <a:endParaRPr dirty="0">
                <a:solidFill>
                  <a:schemeClr val="tx1">
                    <a:lumMod val="65000"/>
                    <a:lumOff val="35000"/>
                  </a:schemeClr>
                </a:solidFill>
              </a:endParaRPr>
            </a:p>
          </p:txBody>
        </p:sp>
        <p:sp>
          <p:nvSpPr>
            <p:cNvPr id="19" name="object 42">
              <a:extLst>
                <a:ext uri="{FF2B5EF4-FFF2-40B4-BE49-F238E27FC236}">
                  <a16:creationId xmlns:a16="http://schemas.microsoft.com/office/drawing/2014/main" id="{8406B739-27D7-44A5-9FD3-BB7976B8BBB6}"/>
                </a:ext>
              </a:extLst>
            </p:cNvPr>
            <p:cNvSpPr txBox="1"/>
            <p:nvPr/>
          </p:nvSpPr>
          <p:spPr>
            <a:xfrm>
              <a:off x="5623644" y="3977640"/>
              <a:ext cx="1310949" cy="307777"/>
            </a:xfrm>
            <a:prstGeom prst="rect">
              <a:avLst/>
            </a:prstGeom>
          </p:spPr>
          <p:txBody>
            <a:bodyPr vert="horz" wrap="squar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Zimbabwe </a:t>
              </a:r>
            </a:p>
            <a:p>
              <a:r>
                <a:rPr lang="en-GB" dirty="0">
                  <a:solidFill>
                    <a:schemeClr val="tx1">
                      <a:lumMod val="65000"/>
                      <a:lumOff val="35000"/>
                    </a:schemeClr>
                  </a:solidFill>
                </a:rPr>
                <a:t>(ZIMPHIA 2015–16)</a:t>
              </a:r>
              <a:endParaRPr dirty="0">
                <a:solidFill>
                  <a:schemeClr val="tx1">
                    <a:lumMod val="65000"/>
                    <a:lumOff val="35000"/>
                  </a:schemeClr>
                </a:solidFill>
              </a:endParaRPr>
            </a:p>
          </p:txBody>
        </p:sp>
        <p:sp>
          <p:nvSpPr>
            <p:cNvPr id="20" name="object 42">
              <a:extLst>
                <a:ext uri="{FF2B5EF4-FFF2-40B4-BE49-F238E27FC236}">
                  <a16:creationId xmlns:a16="http://schemas.microsoft.com/office/drawing/2014/main" id="{D5B3875C-8B87-4660-84B8-A59B3EDEFD98}"/>
                </a:ext>
              </a:extLst>
            </p:cNvPr>
            <p:cNvSpPr txBox="1"/>
            <p:nvPr/>
          </p:nvSpPr>
          <p:spPr>
            <a:xfrm>
              <a:off x="5608909" y="4389120"/>
              <a:ext cx="1325684"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Lesotho </a:t>
              </a:r>
            </a:p>
            <a:p>
              <a:r>
                <a:rPr lang="en-GB" dirty="0">
                  <a:solidFill>
                    <a:schemeClr val="tx1">
                      <a:lumMod val="65000"/>
                      <a:lumOff val="35000"/>
                    </a:schemeClr>
                  </a:solidFill>
                </a:rPr>
                <a:t>(</a:t>
              </a:r>
              <a:r>
                <a:rPr lang="en-GB" dirty="0" err="1">
                  <a:solidFill>
                    <a:schemeClr val="tx1">
                      <a:lumMod val="65000"/>
                      <a:lumOff val="35000"/>
                    </a:schemeClr>
                  </a:solidFill>
                </a:rPr>
                <a:t>LePHIA</a:t>
              </a:r>
              <a:r>
                <a:rPr lang="en-GB" dirty="0">
                  <a:solidFill>
                    <a:schemeClr val="tx1">
                      <a:lumMod val="65000"/>
                      <a:lumOff val="35000"/>
                    </a:schemeClr>
                  </a:solidFill>
                </a:rPr>
                <a:t> 2016–2017)</a:t>
              </a:r>
              <a:endParaRPr dirty="0">
                <a:solidFill>
                  <a:schemeClr val="tx1">
                    <a:lumMod val="65000"/>
                    <a:lumOff val="35000"/>
                  </a:schemeClr>
                </a:solidFill>
              </a:endParaRPr>
            </a:p>
          </p:txBody>
        </p:sp>
        <p:sp>
          <p:nvSpPr>
            <p:cNvPr id="21" name="object 42">
              <a:extLst>
                <a:ext uri="{FF2B5EF4-FFF2-40B4-BE49-F238E27FC236}">
                  <a16:creationId xmlns:a16="http://schemas.microsoft.com/office/drawing/2014/main" id="{C29B34E7-DE5E-4E35-BB54-F1C6745201CA}"/>
                </a:ext>
              </a:extLst>
            </p:cNvPr>
            <p:cNvSpPr txBox="1"/>
            <p:nvPr/>
          </p:nvSpPr>
          <p:spPr>
            <a:xfrm>
              <a:off x="5844551" y="4800600"/>
              <a:ext cx="1090042"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Namibia</a:t>
              </a:r>
            </a:p>
            <a:p>
              <a:r>
                <a:rPr lang="en-GB" dirty="0">
                  <a:solidFill>
                    <a:schemeClr val="tx1">
                      <a:lumMod val="65000"/>
                      <a:lumOff val="35000"/>
                    </a:schemeClr>
                  </a:solidFill>
                </a:rPr>
                <a:t>(NAMPHIA 2017)</a:t>
              </a:r>
              <a:endParaRPr dirty="0">
                <a:solidFill>
                  <a:schemeClr val="tx1">
                    <a:lumMod val="65000"/>
                    <a:lumOff val="35000"/>
                  </a:schemeClr>
                </a:solidFill>
              </a:endParaRPr>
            </a:p>
          </p:txBody>
        </p:sp>
        <p:sp>
          <p:nvSpPr>
            <p:cNvPr id="22" name="object 42">
              <a:extLst>
                <a:ext uri="{FF2B5EF4-FFF2-40B4-BE49-F238E27FC236}">
                  <a16:creationId xmlns:a16="http://schemas.microsoft.com/office/drawing/2014/main" id="{040082A3-02B2-4AC6-914E-A3A96C7F945C}"/>
                </a:ext>
              </a:extLst>
            </p:cNvPr>
            <p:cNvSpPr txBox="1"/>
            <p:nvPr/>
          </p:nvSpPr>
          <p:spPr>
            <a:xfrm>
              <a:off x="5663411" y="5212080"/>
              <a:ext cx="1271182" cy="307777"/>
            </a:xfrm>
            <a:prstGeom prst="rect">
              <a:avLst/>
            </a:prstGeom>
          </p:spPr>
          <p:txBody>
            <a:bodyPr vert="horz" wrap="none" lIns="0" tIns="0" rIns="0" bIns="0" rtlCol="0" anchor="ctr">
              <a:spAutoFit/>
            </a:bodyPr>
            <a:lstStyle>
              <a:defPPr>
                <a:defRPr lang="LID4096"/>
              </a:defPPr>
              <a:lvl1pPr algn="r">
                <a:lnSpc>
                  <a:spcPts val="1200"/>
                </a:lnSpc>
                <a:defRPr sz="1100">
                  <a:latin typeface="Arial" panose="020B0604020202020204" pitchFamily="34" charset="0"/>
                  <a:cs typeface="Arial" panose="020B0604020202020204" pitchFamily="34" charset="0"/>
                </a:defRPr>
              </a:lvl1pPr>
            </a:lstStyle>
            <a:p>
              <a:r>
                <a:rPr lang="en-GB" dirty="0"/>
                <a:t>Uganda </a:t>
              </a:r>
            </a:p>
            <a:p>
              <a:r>
                <a:rPr lang="en-GB" dirty="0">
                  <a:solidFill>
                    <a:schemeClr val="tx1">
                      <a:lumMod val="65000"/>
                      <a:lumOff val="35000"/>
                    </a:schemeClr>
                  </a:solidFill>
                </a:rPr>
                <a:t>(UPHIA 2016–2017)</a:t>
              </a:r>
              <a:endParaRPr dirty="0">
                <a:solidFill>
                  <a:schemeClr val="tx1">
                    <a:lumMod val="65000"/>
                    <a:lumOff val="35000"/>
                  </a:schemeClr>
                </a:solidFill>
              </a:endParaRPr>
            </a:p>
          </p:txBody>
        </p:sp>
        <p:cxnSp>
          <p:nvCxnSpPr>
            <p:cNvPr id="106" name="Straight Connector 105">
              <a:extLst>
                <a:ext uri="{FF2B5EF4-FFF2-40B4-BE49-F238E27FC236}">
                  <a16:creationId xmlns:a16="http://schemas.microsoft.com/office/drawing/2014/main" id="{B829A07A-52A8-4179-8FC7-E006D4CF8520}"/>
                </a:ext>
              </a:extLst>
            </p:cNvPr>
            <p:cNvCxnSpPr/>
            <p:nvPr/>
          </p:nvCxnSpPr>
          <p:spPr>
            <a:xfrm>
              <a:off x="5029200" y="310896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69D083DE-29D2-4768-97FD-92048C7151A0}"/>
                </a:ext>
              </a:extLst>
            </p:cNvPr>
            <p:cNvCxnSpPr/>
            <p:nvPr/>
          </p:nvCxnSpPr>
          <p:spPr>
            <a:xfrm>
              <a:off x="5029200" y="146304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316F2B6-957F-44AF-9F8A-25F41C71F567}"/>
                </a:ext>
              </a:extLst>
            </p:cNvPr>
            <p:cNvCxnSpPr/>
            <p:nvPr/>
          </p:nvCxnSpPr>
          <p:spPr>
            <a:xfrm>
              <a:off x="5029200" y="187452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EB0C52E-EE77-4EF9-B3E8-3137D3ECA5FC}"/>
                </a:ext>
              </a:extLst>
            </p:cNvPr>
            <p:cNvCxnSpPr/>
            <p:nvPr/>
          </p:nvCxnSpPr>
          <p:spPr>
            <a:xfrm>
              <a:off x="5029200" y="228600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91868F7-3D03-42D8-8AB9-30CD5FBE01DA}"/>
                </a:ext>
              </a:extLst>
            </p:cNvPr>
            <p:cNvCxnSpPr/>
            <p:nvPr/>
          </p:nvCxnSpPr>
          <p:spPr>
            <a:xfrm>
              <a:off x="5029200" y="269748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B807722-E008-4211-BFFB-8969FE686D42}"/>
                </a:ext>
              </a:extLst>
            </p:cNvPr>
            <p:cNvCxnSpPr/>
            <p:nvPr/>
          </p:nvCxnSpPr>
          <p:spPr>
            <a:xfrm>
              <a:off x="5029200" y="352044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10C90FD5-B0AB-4338-83AA-C1F3AF332C43}"/>
                </a:ext>
              </a:extLst>
            </p:cNvPr>
            <p:cNvCxnSpPr/>
            <p:nvPr/>
          </p:nvCxnSpPr>
          <p:spPr>
            <a:xfrm>
              <a:off x="5029200" y="393192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D4735B31-F71D-4CAC-AE9C-BE23752C566F}"/>
                </a:ext>
              </a:extLst>
            </p:cNvPr>
            <p:cNvCxnSpPr/>
            <p:nvPr/>
          </p:nvCxnSpPr>
          <p:spPr>
            <a:xfrm>
              <a:off x="5029200" y="434340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26392BC-FD39-4EF7-808F-EABC6D096E33}"/>
                </a:ext>
              </a:extLst>
            </p:cNvPr>
            <p:cNvCxnSpPr/>
            <p:nvPr/>
          </p:nvCxnSpPr>
          <p:spPr>
            <a:xfrm>
              <a:off x="5029200" y="475488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6291CF2-46C0-4A14-89F6-E40C8C3565BC}"/>
                </a:ext>
              </a:extLst>
            </p:cNvPr>
            <p:cNvCxnSpPr/>
            <p:nvPr/>
          </p:nvCxnSpPr>
          <p:spPr>
            <a:xfrm>
              <a:off x="5029200" y="516636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4C9C091-01B0-4C7A-9D16-2378FCE6FB41}"/>
                </a:ext>
              </a:extLst>
            </p:cNvPr>
            <p:cNvCxnSpPr/>
            <p:nvPr/>
          </p:nvCxnSpPr>
          <p:spPr>
            <a:xfrm>
              <a:off x="5029200" y="5577840"/>
              <a:ext cx="1920240"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F63F6E7-01CB-4DB5-BDBD-1D91A4CF6CE0}"/>
                </a:ext>
              </a:extLst>
            </p:cNvPr>
            <p:cNvCxnSpPr/>
            <p:nvPr/>
          </p:nvCxnSpPr>
          <p:spPr>
            <a:xfrm>
              <a:off x="876909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CA05985-37CF-4046-88B4-FAE63A438806}"/>
                </a:ext>
              </a:extLst>
            </p:cNvPr>
            <p:cNvCxnSpPr/>
            <p:nvPr/>
          </p:nvCxnSpPr>
          <p:spPr>
            <a:xfrm>
              <a:off x="986637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A8E37D48-61EA-46B1-A831-1A59B22AEDE4}"/>
                </a:ext>
              </a:extLst>
            </p:cNvPr>
            <p:cNvCxnSpPr/>
            <p:nvPr/>
          </p:nvCxnSpPr>
          <p:spPr>
            <a:xfrm>
              <a:off x="1096365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6049932-CDEC-476D-B732-A4948EAA3CCE}"/>
                </a:ext>
              </a:extLst>
            </p:cNvPr>
            <p:cNvCxnSpPr/>
            <p:nvPr/>
          </p:nvCxnSpPr>
          <p:spPr>
            <a:xfrm>
              <a:off x="1041501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F927F17D-6470-49E4-BF8C-9E19E1171095}"/>
                </a:ext>
              </a:extLst>
            </p:cNvPr>
            <p:cNvCxnSpPr/>
            <p:nvPr/>
          </p:nvCxnSpPr>
          <p:spPr>
            <a:xfrm>
              <a:off x="9318382"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3B4D403-B966-43FE-9DEF-C7839E51CED2}"/>
                </a:ext>
              </a:extLst>
            </p:cNvPr>
            <p:cNvCxnSpPr/>
            <p:nvPr/>
          </p:nvCxnSpPr>
          <p:spPr>
            <a:xfrm>
              <a:off x="767181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0C9EAE09-6287-4854-9BA9-5AB36E3BB954}"/>
                </a:ext>
              </a:extLst>
            </p:cNvPr>
            <p:cNvCxnSpPr/>
            <p:nvPr/>
          </p:nvCxnSpPr>
          <p:spPr>
            <a:xfrm>
              <a:off x="11512296"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085B133E-A9C6-4E15-8DE3-3EEDAE26C3CA}"/>
                </a:ext>
              </a:extLst>
            </p:cNvPr>
            <p:cNvSpPr/>
            <p:nvPr/>
          </p:nvSpPr>
          <p:spPr>
            <a:xfrm>
              <a:off x="7123175" y="1554479"/>
              <a:ext cx="3456432"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0" name="Rectangle 159">
              <a:extLst>
                <a:ext uri="{FF2B5EF4-FFF2-40B4-BE49-F238E27FC236}">
                  <a16:creationId xmlns:a16="http://schemas.microsoft.com/office/drawing/2014/main" id="{4417532E-F256-45FA-B958-827E363C78AB}"/>
                </a:ext>
              </a:extLst>
            </p:cNvPr>
            <p:cNvSpPr/>
            <p:nvPr/>
          </p:nvSpPr>
          <p:spPr>
            <a:xfrm>
              <a:off x="7123175" y="1965959"/>
              <a:ext cx="1673352"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1" name="Rectangle 160">
              <a:extLst>
                <a:ext uri="{FF2B5EF4-FFF2-40B4-BE49-F238E27FC236}">
                  <a16:creationId xmlns:a16="http://schemas.microsoft.com/office/drawing/2014/main" id="{7756358C-1B5A-4640-A98D-F546E96968C7}"/>
                </a:ext>
              </a:extLst>
            </p:cNvPr>
            <p:cNvSpPr/>
            <p:nvPr/>
          </p:nvSpPr>
          <p:spPr>
            <a:xfrm>
              <a:off x="7123176" y="2377439"/>
              <a:ext cx="923544"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2" name="Rectangle 161">
              <a:extLst>
                <a:ext uri="{FF2B5EF4-FFF2-40B4-BE49-F238E27FC236}">
                  <a16:creationId xmlns:a16="http://schemas.microsoft.com/office/drawing/2014/main" id="{9E5FB38C-71F9-4C7E-B901-1930B6668F5F}"/>
                </a:ext>
              </a:extLst>
            </p:cNvPr>
            <p:cNvSpPr/>
            <p:nvPr/>
          </p:nvSpPr>
          <p:spPr>
            <a:xfrm>
              <a:off x="7123176" y="2788919"/>
              <a:ext cx="1947193"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3" name="Rectangle 162">
              <a:extLst>
                <a:ext uri="{FF2B5EF4-FFF2-40B4-BE49-F238E27FC236}">
                  <a16:creationId xmlns:a16="http://schemas.microsoft.com/office/drawing/2014/main" id="{FAC3B5AF-5A56-40AD-94F5-DDCF5C5056DA}"/>
                </a:ext>
              </a:extLst>
            </p:cNvPr>
            <p:cNvSpPr/>
            <p:nvPr/>
          </p:nvSpPr>
          <p:spPr>
            <a:xfrm>
              <a:off x="7123175" y="3200399"/>
              <a:ext cx="3819525"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4" name="Rectangle 163">
              <a:extLst>
                <a:ext uri="{FF2B5EF4-FFF2-40B4-BE49-F238E27FC236}">
                  <a16:creationId xmlns:a16="http://schemas.microsoft.com/office/drawing/2014/main" id="{A44D8304-5447-4DD3-9851-16E2F34C8057}"/>
                </a:ext>
              </a:extLst>
            </p:cNvPr>
            <p:cNvSpPr/>
            <p:nvPr/>
          </p:nvSpPr>
          <p:spPr>
            <a:xfrm>
              <a:off x="7123176" y="3611879"/>
              <a:ext cx="1874520"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5" name="Rectangle 164">
              <a:extLst>
                <a:ext uri="{FF2B5EF4-FFF2-40B4-BE49-F238E27FC236}">
                  <a16:creationId xmlns:a16="http://schemas.microsoft.com/office/drawing/2014/main" id="{6BBF0762-A474-46C0-9CD0-B6D813F7ECD4}"/>
                </a:ext>
              </a:extLst>
            </p:cNvPr>
            <p:cNvSpPr/>
            <p:nvPr/>
          </p:nvSpPr>
          <p:spPr>
            <a:xfrm>
              <a:off x="7123176" y="4023360"/>
              <a:ext cx="946759"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6" name="Rectangle 165">
              <a:extLst>
                <a:ext uri="{FF2B5EF4-FFF2-40B4-BE49-F238E27FC236}">
                  <a16:creationId xmlns:a16="http://schemas.microsoft.com/office/drawing/2014/main" id="{B66D125E-29C7-431B-8ECE-8327E1F9801E}"/>
                </a:ext>
              </a:extLst>
            </p:cNvPr>
            <p:cNvSpPr/>
            <p:nvPr/>
          </p:nvSpPr>
          <p:spPr>
            <a:xfrm>
              <a:off x="7123175" y="4434840"/>
              <a:ext cx="3383280"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7" name="Rectangle 166">
              <a:extLst>
                <a:ext uri="{FF2B5EF4-FFF2-40B4-BE49-F238E27FC236}">
                  <a16:creationId xmlns:a16="http://schemas.microsoft.com/office/drawing/2014/main" id="{BEC5046F-4407-4399-848E-259C0CAE592E}"/>
                </a:ext>
              </a:extLst>
            </p:cNvPr>
            <p:cNvSpPr/>
            <p:nvPr/>
          </p:nvSpPr>
          <p:spPr>
            <a:xfrm>
              <a:off x="7123176" y="4846319"/>
              <a:ext cx="1856232"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68" name="Rectangle 167">
              <a:extLst>
                <a:ext uri="{FF2B5EF4-FFF2-40B4-BE49-F238E27FC236}">
                  <a16:creationId xmlns:a16="http://schemas.microsoft.com/office/drawing/2014/main" id="{5374A1EE-72CE-48B4-B080-408136A6BB19}"/>
                </a:ext>
              </a:extLst>
            </p:cNvPr>
            <p:cNvSpPr/>
            <p:nvPr/>
          </p:nvSpPr>
          <p:spPr>
            <a:xfrm>
              <a:off x="7123176" y="5257799"/>
              <a:ext cx="1819656" cy="4572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2" name="Rectangle 181">
              <a:extLst>
                <a:ext uri="{FF2B5EF4-FFF2-40B4-BE49-F238E27FC236}">
                  <a16:creationId xmlns:a16="http://schemas.microsoft.com/office/drawing/2014/main" id="{1D18C95F-F0B2-43FA-88BE-6674E42BADDC}"/>
                </a:ext>
              </a:extLst>
            </p:cNvPr>
            <p:cNvSpPr/>
            <p:nvPr/>
          </p:nvSpPr>
          <p:spPr>
            <a:xfrm>
              <a:off x="7123175" y="1645919"/>
              <a:ext cx="1920240"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3" name="Rectangle 182">
              <a:extLst>
                <a:ext uri="{FF2B5EF4-FFF2-40B4-BE49-F238E27FC236}">
                  <a16:creationId xmlns:a16="http://schemas.microsoft.com/office/drawing/2014/main" id="{641DDE46-CA79-4C4B-A4FD-20E2D803DA0A}"/>
                </a:ext>
              </a:extLst>
            </p:cNvPr>
            <p:cNvSpPr/>
            <p:nvPr/>
          </p:nvSpPr>
          <p:spPr>
            <a:xfrm>
              <a:off x="7123176" y="2057400"/>
              <a:ext cx="1188719"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4" name="Rectangle 183">
              <a:extLst>
                <a:ext uri="{FF2B5EF4-FFF2-40B4-BE49-F238E27FC236}">
                  <a16:creationId xmlns:a16="http://schemas.microsoft.com/office/drawing/2014/main" id="{E4576AD3-0F93-4FBB-9DEC-4A745C3FD7A4}"/>
                </a:ext>
              </a:extLst>
            </p:cNvPr>
            <p:cNvSpPr/>
            <p:nvPr/>
          </p:nvSpPr>
          <p:spPr>
            <a:xfrm>
              <a:off x="7123176" y="2468879"/>
              <a:ext cx="398317"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5" name="Rectangle 184">
              <a:extLst>
                <a:ext uri="{FF2B5EF4-FFF2-40B4-BE49-F238E27FC236}">
                  <a16:creationId xmlns:a16="http://schemas.microsoft.com/office/drawing/2014/main" id="{C6D9FBD0-9BF1-43DB-8766-89DC34F9848B}"/>
                </a:ext>
              </a:extLst>
            </p:cNvPr>
            <p:cNvSpPr/>
            <p:nvPr/>
          </p:nvSpPr>
          <p:spPr>
            <a:xfrm>
              <a:off x="7123176" y="2880360"/>
              <a:ext cx="822960"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6" name="Rectangle 185">
              <a:extLst>
                <a:ext uri="{FF2B5EF4-FFF2-40B4-BE49-F238E27FC236}">
                  <a16:creationId xmlns:a16="http://schemas.microsoft.com/office/drawing/2014/main" id="{0AB5A856-3702-488B-9B84-AD181983543A}"/>
                </a:ext>
              </a:extLst>
            </p:cNvPr>
            <p:cNvSpPr/>
            <p:nvPr/>
          </p:nvSpPr>
          <p:spPr>
            <a:xfrm>
              <a:off x="7123176" y="3291839"/>
              <a:ext cx="2670048"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7" name="Rectangle 186">
              <a:extLst>
                <a:ext uri="{FF2B5EF4-FFF2-40B4-BE49-F238E27FC236}">
                  <a16:creationId xmlns:a16="http://schemas.microsoft.com/office/drawing/2014/main" id="{9E3C5E52-7B59-4ACD-B261-3FC466493253}"/>
                </a:ext>
              </a:extLst>
            </p:cNvPr>
            <p:cNvSpPr/>
            <p:nvPr/>
          </p:nvSpPr>
          <p:spPr>
            <a:xfrm>
              <a:off x="7123176" y="3703320"/>
              <a:ext cx="1362456"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8" name="Rectangle 187">
              <a:extLst>
                <a:ext uri="{FF2B5EF4-FFF2-40B4-BE49-F238E27FC236}">
                  <a16:creationId xmlns:a16="http://schemas.microsoft.com/office/drawing/2014/main" id="{3C60BEF4-FF0B-4E79-BF99-AD7C4878806E}"/>
                </a:ext>
              </a:extLst>
            </p:cNvPr>
            <p:cNvSpPr/>
            <p:nvPr/>
          </p:nvSpPr>
          <p:spPr>
            <a:xfrm>
              <a:off x="7123175" y="4114800"/>
              <a:ext cx="557784"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89" name="Rectangle 188">
              <a:extLst>
                <a:ext uri="{FF2B5EF4-FFF2-40B4-BE49-F238E27FC236}">
                  <a16:creationId xmlns:a16="http://schemas.microsoft.com/office/drawing/2014/main" id="{5CAF5228-3541-4EFA-8F61-AB7FF92B3A8D}"/>
                </a:ext>
              </a:extLst>
            </p:cNvPr>
            <p:cNvSpPr/>
            <p:nvPr/>
          </p:nvSpPr>
          <p:spPr>
            <a:xfrm>
              <a:off x="7123176" y="4526279"/>
              <a:ext cx="1826418"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0" name="Rectangle 189">
              <a:extLst>
                <a:ext uri="{FF2B5EF4-FFF2-40B4-BE49-F238E27FC236}">
                  <a16:creationId xmlns:a16="http://schemas.microsoft.com/office/drawing/2014/main" id="{77D7ED01-E37D-4364-8E52-10875978F828}"/>
                </a:ext>
              </a:extLst>
            </p:cNvPr>
            <p:cNvSpPr/>
            <p:nvPr/>
          </p:nvSpPr>
          <p:spPr>
            <a:xfrm>
              <a:off x="7123176" y="4937759"/>
              <a:ext cx="1280803"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1" name="Rectangle 190">
              <a:extLst>
                <a:ext uri="{FF2B5EF4-FFF2-40B4-BE49-F238E27FC236}">
                  <a16:creationId xmlns:a16="http://schemas.microsoft.com/office/drawing/2014/main" id="{E039AF47-653B-43B6-9B26-89901CA07C43}"/>
                </a:ext>
              </a:extLst>
            </p:cNvPr>
            <p:cNvSpPr/>
            <p:nvPr/>
          </p:nvSpPr>
          <p:spPr>
            <a:xfrm>
              <a:off x="7123176" y="5349240"/>
              <a:ext cx="1069850" cy="45720"/>
            </a:xfrm>
            <a:prstGeom prst="rect">
              <a:avLst/>
            </a:prstGeom>
            <a:solidFill>
              <a:srgbClr val="477835"/>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3" name="Rectangle 192">
              <a:extLst>
                <a:ext uri="{FF2B5EF4-FFF2-40B4-BE49-F238E27FC236}">
                  <a16:creationId xmlns:a16="http://schemas.microsoft.com/office/drawing/2014/main" id="{FE08E0A0-067F-431D-9080-A56800E3972A}"/>
                </a:ext>
              </a:extLst>
            </p:cNvPr>
            <p:cNvSpPr/>
            <p:nvPr/>
          </p:nvSpPr>
          <p:spPr>
            <a:xfrm>
              <a:off x="7123176" y="1691639"/>
              <a:ext cx="1572768"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4" name="Rectangle 193">
              <a:extLst>
                <a:ext uri="{FF2B5EF4-FFF2-40B4-BE49-F238E27FC236}">
                  <a16:creationId xmlns:a16="http://schemas.microsoft.com/office/drawing/2014/main" id="{0E011255-5D19-4A01-871C-1956397FB704}"/>
                </a:ext>
              </a:extLst>
            </p:cNvPr>
            <p:cNvSpPr/>
            <p:nvPr/>
          </p:nvSpPr>
          <p:spPr>
            <a:xfrm>
              <a:off x="7123176" y="2103119"/>
              <a:ext cx="960120"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5" name="Rectangle 194">
              <a:extLst>
                <a:ext uri="{FF2B5EF4-FFF2-40B4-BE49-F238E27FC236}">
                  <a16:creationId xmlns:a16="http://schemas.microsoft.com/office/drawing/2014/main" id="{FF81086E-C64F-446A-9686-AF70B1A081DA}"/>
                </a:ext>
              </a:extLst>
            </p:cNvPr>
            <p:cNvSpPr/>
            <p:nvPr/>
          </p:nvSpPr>
          <p:spPr>
            <a:xfrm>
              <a:off x="7123176" y="2514599"/>
              <a:ext cx="301752"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6" name="Rectangle 195">
              <a:extLst>
                <a:ext uri="{FF2B5EF4-FFF2-40B4-BE49-F238E27FC236}">
                  <a16:creationId xmlns:a16="http://schemas.microsoft.com/office/drawing/2014/main" id="{B5BA483F-611D-4A44-A593-6CECCB197BD2}"/>
                </a:ext>
              </a:extLst>
            </p:cNvPr>
            <p:cNvSpPr/>
            <p:nvPr/>
          </p:nvSpPr>
          <p:spPr>
            <a:xfrm>
              <a:off x="7123176" y="2926080"/>
              <a:ext cx="699203"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7" name="Rectangle 196">
              <a:extLst>
                <a:ext uri="{FF2B5EF4-FFF2-40B4-BE49-F238E27FC236}">
                  <a16:creationId xmlns:a16="http://schemas.microsoft.com/office/drawing/2014/main" id="{56523E41-0DAB-4FEC-9225-F3B9E4703012}"/>
                </a:ext>
              </a:extLst>
            </p:cNvPr>
            <p:cNvSpPr/>
            <p:nvPr/>
          </p:nvSpPr>
          <p:spPr>
            <a:xfrm>
              <a:off x="7123176" y="3337559"/>
              <a:ext cx="2194556"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8" name="Rectangle 197">
              <a:extLst>
                <a:ext uri="{FF2B5EF4-FFF2-40B4-BE49-F238E27FC236}">
                  <a16:creationId xmlns:a16="http://schemas.microsoft.com/office/drawing/2014/main" id="{4AD875BC-09B2-42BD-B1B3-111FE709077C}"/>
                </a:ext>
              </a:extLst>
            </p:cNvPr>
            <p:cNvSpPr/>
            <p:nvPr/>
          </p:nvSpPr>
          <p:spPr>
            <a:xfrm>
              <a:off x="7123176" y="3749039"/>
              <a:ext cx="1405662"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199" name="Rectangle 198">
              <a:extLst>
                <a:ext uri="{FF2B5EF4-FFF2-40B4-BE49-F238E27FC236}">
                  <a16:creationId xmlns:a16="http://schemas.microsoft.com/office/drawing/2014/main" id="{B1478B4E-F787-4F91-93CD-7C256B544AB9}"/>
                </a:ext>
              </a:extLst>
            </p:cNvPr>
            <p:cNvSpPr/>
            <p:nvPr/>
          </p:nvSpPr>
          <p:spPr>
            <a:xfrm>
              <a:off x="7123176" y="4160520"/>
              <a:ext cx="585216"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0" name="Rectangle 199">
              <a:extLst>
                <a:ext uri="{FF2B5EF4-FFF2-40B4-BE49-F238E27FC236}">
                  <a16:creationId xmlns:a16="http://schemas.microsoft.com/office/drawing/2014/main" id="{34B89B92-1DE5-4C75-B633-44ED86BF91EF}"/>
                </a:ext>
              </a:extLst>
            </p:cNvPr>
            <p:cNvSpPr/>
            <p:nvPr/>
          </p:nvSpPr>
          <p:spPr>
            <a:xfrm>
              <a:off x="7123176" y="4572000"/>
              <a:ext cx="1257299"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1" name="Rectangle 200">
              <a:extLst>
                <a:ext uri="{FF2B5EF4-FFF2-40B4-BE49-F238E27FC236}">
                  <a16:creationId xmlns:a16="http://schemas.microsoft.com/office/drawing/2014/main" id="{2BF3FB00-29CC-45DE-9FE1-D2B74CFCA894}"/>
                </a:ext>
              </a:extLst>
            </p:cNvPr>
            <p:cNvSpPr/>
            <p:nvPr/>
          </p:nvSpPr>
          <p:spPr>
            <a:xfrm>
              <a:off x="7123176" y="4983479"/>
              <a:ext cx="1031081"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2" name="Rectangle 201">
              <a:extLst>
                <a:ext uri="{FF2B5EF4-FFF2-40B4-BE49-F238E27FC236}">
                  <a16:creationId xmlns:a16="http://schemas.microsoft.com/office/drawing/2014/main" id="{9CE182B2-4513-4F71-8D66-9B1B6BB41B4A}"/>
                </a:ext>
              </a:extLst>
            </p:cNvPr>
            <p:cNvSpPr/>
            <p:nvPr/>
          </p:nvSpPr>
          <p:spPr>
            <a:xfrm>
              <a:off x="7123176" y="5394959"/>
              <a:ext cx="946758" cy="45720"/>
            </a:xfrm>
            <a:prstGeom prst="rect">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5" name="Rectangle 204">
              <a:extLst>
                <a:ext uri="{FF2B5EF4-FFF2-40B4-BE49-F238E27FC236}">
                  <a16:creationId xmlns:a16="http://schemas.microsoft.com/office/drawing/2014/main" id="{0BD988F4-B9BB-403E-A778-3A6F948A8B26}"/>
                </a:ext>
              </a:extLst>
            </p:cNvPr>
            <p:cNvSpPr/>
            <p:nvPr/>
          </p:nvSpPr>
          <p:spPr>
            <a:xfrm>
              <a:off x="7123176" y="1737360"/>
              <a:ext cx="1225296"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6" name="Rectangle 205">
              <a:extLst>
                <a:ext uri="{FF2B5EF4-FFF2-40B4-BE49-F238E27FC236}">
                  <a16:creationId xmlns:a16="http://schemas.microsoft.com/office/drawing/2014/main" id="{0C2B9B9A-F7F0-4B66-AD9F-DBBF0C74D278}"/>
                </a:ext>
              </a:extLst>
            </p:cNvPr>
            <p:cNvSpPr/>
            <p:nvPr/>
          </p:nvSpPr>
          <p:spPr>
            <a:xfrm>
              <a:off x="7123176" y="2148840"/>
              <a:ext cx="676656"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7" name="Rectangle 206">
              <a:extLst>
                <a:ext uri="{FF2B5EF4-FFF2-40B4-BE49-F238E27FC236}">
                  <a16:creationId xmlns:a16="http://schemas.microsoft.com/office/drawing/2014/main" id="{68417DA9-C154-4414-AB03-3C461F8CEAA1}"/>
                </a:ext>
              </a:extLst>
            </p:cNvPr>
            <p:cNvSpPr/>
            <p:nvPr/>
          </p:nvSpPr>
          <p:spPr>
            <a:xfrm>
              <a:off x="7123176" y="2560320"/>
              <a:ext cx="292608"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8" name="Rectangle 207">
              <a:extLst>
                <a:ext uri="{FF2B5EF4-FFF2-40B4-BE49-F238E27FC236}">
                  <a16:creationId xmlns:a16="http://schemas.microsoft.com/office/drawing/2014/main" id="{904E873A-4F68-4C15-92AA-7E4A33215A32}"/>
                </a:ext>
              </a:extLst>
            </p:cNvPr>
            <p:cNvSpPr/>
            <p:nvPr/>
          </p:nvSpPr>
          <p:spPr>
            <a:xfrm>
              <a:off x="7123176" y="2971800"/>
              <a:ext cx="676650"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09" name="Rectangle 208">
              <a:extLst>
                <a:ext uri="{FF2B5EF4-FFF2-40B4-BE49-F238E27FC236}">
                  <a16:creationId xmlns:a16="http://schemas.microsoft.com/office/drawing/2014/main" id="{07777436-DFE0-495A-8B5A-6CC0C9BE3B01}"/>
                </a:ext>
              </a:extLst>
            </p:cNvPr>
            <p:cNvSpPr/>
            <p:nvPr/>
          </p:nvSpPr>
          <p:spPr>
            <a:xfrm>
              <a:off x="7123176" y="3383279"/>
              <a:ext cx="1776411"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0" name="Rectangle 209">
              <a:extLst>
                <a:ext uri="{FF2B5EF4-FFF2-40B4-BE49-F238E27FC236}">
                  <a16:creationId xmlns:a16="http://schemas.microsoft.com/office/drawing/2014/main" id="{F944979C-0016-4C28-B526-73997969FBB7}"/>
                </a:ext>
              </a:extLst>
            </p:cNvPr>
            <p:cNvSpPr/>
            <p:nvPr/>
          </p:nvSpPr>
          <p:spPr>
            <a:xfrm>
              <a:off x="7123176" y="3794759"/>
              <a:ext cx="1314222"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1" name="Rectangle 210">
              <a:extLst>
                <a:ext uri="{FF2B5EF4-FFF2-40B4-BE49-F238E27FC236}">
                  <a16:creationId xmlns:a16="http://schemas.microsoft.com/office/drawing/2014/main" id="{B4B99BF1-8E9B-440E-B961-F2BAA302DEC7}"/>
                </a:ext>
              </a:extLst>
            </p:cNvPr>
            <p:cNvSpPr/>
            <p:nvPr/>
          </p:nvSpPr>
          <p:spPr>
            <a:xfrm>
              <a:off x="7123176" y="4206239"/>
              <a:ext cx="521209"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2" name="Rectangle 211">
              <a:extLst>
                <a:ext uri="{FF2B5EF4-FFF2-40B4-BE49-F238E27FC236}">
                  <a16:creationId xmlns:a16="http://schemas.microsoft.com/office/drawing/2014/main" id="{4F4C935C-C357-4C7E-9144-918355BDACA2}"/>
                </a:ext>
              </a:extLst>
            </p:cNvPr>
            <p:cNvSpPr/>
            <p:nvPr/>
          </p:nvSpPr>
          <p:spPr>
            <a:xfrm>
              <a:off x="7123176" y="4617720"/>
              <a:ext cx="604838"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3" name="Rectangle 212">
              <a:extLst>
                <a:ext uri="{FF2B5EF4-FFF2-40B4-BE49-F238E27FC236}">
                  <a16:creationId xmlns:a16="http://schemas.microsoft.com/office/drawing/2014/main" id="{3BCE33BB-F998-43BB-B564-7A5377847320}"/>
                </a:ext>
              </a:extLst>
            </p:cNvPr>
            <p:cNvSpPr/>
            <p:nvPr/>
          </p:nvSpPr>
          <p:spPr>
            <a:xfrm>
              <a:off x="7123176" y="5029200"/>
              <a:ext cx="916782"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14" name="Rectangle 213">
              <a:extLst>
                <a:ext uri="{FF2B5EF4-FFF2-40B4-BE49-F238E27FC236}">
                  <a16:creationId xmlns:a16="http://schemas.microsoft.com/office/drawing/2014/main" id="{66C40725-076C-4894-B14A-BBA31EE86A96}"/>
                </a:ext>
              </a:extLst>
            </p:cNvPr>
            <p:cNvSpPr/>
            <p:nvPr/>
          </p:nvSpPr>
          <p:spPr>
            <a:xfrm>
              <a:off x="7123176" y="5440679"/>
              <a:ext cx="896112" cy="45720"/>
            </a:xfrm>
            <a:prstGeom prst="rect">
              <a:avLst/>
            </a:prstGeom>
            <a:solidFill>
              <a:srgbClr val="F59D0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cxnSp>
          <p:nvCxnSpPr>
            <p:cNvPr id="144" name="Straight Connector 143">
              <a:extLst>
                <a:ext uri="{FF2B5EF4-FFF2-40B4-BE49-F238E27FC236}">
                  <a16:creationId xmlns:a16="http://schemas.microsoft.com/office/drawing/2014/main" id="{CF661155-56F1-4AF1-876E-085132157A02}"/>
                </a:ext>
              </a:extLst>
            </p:cNvPr>
            <p:cNvCxnSpPr/>
            <p:nvPr/>
          </p:nvCxnSpPr>
          <p:spPr>
            <a:xfrm>
              <a:off x="7126863" y="5666290"/>
              <a:ext cx="0" cy="6400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0159229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people who received pre-exposure prophylaxis at least once during the reporting period, global, 2016–2020, and 2020 target</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D68CD623-EF38-414E-BE53-122DFAF606AD}"/>
              </a:ext>
            </a:extLst>
          </p:cNvPr>
          <p:cNvGrpSpPr/>
          <p:nvPr/>
        </p:nvGrpSpPr>
        <p:grpSpPr>
          <a:xfrm>
            <a:off x="457197" y="2359152"/>
            <a:ext cx="11155680" cy="4193977"/>
            <a:chOff x="457197" y="2359152"/>
            <a:chExt cx="11155680" cy="4193977"/>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115568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2017–2021 (https://aidsinfo.unaids.org/); Country Updates. In: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PrEPWatch</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[Internet]. AVAC; c2020 (https://www.prepwatch.org/ in-practice/</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countryupdates</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country documents and meeting reports (available on request). 2020 target</a:t>
              </a:r>
            </a:p>
          </p:txBody>
        </p:sp>
        <p:grpSp>
          <p:nvGrpSpPr>
            <p:cNvPr id="3" name="Group 2">
              <a:extLst>
                <a:ext uri="{FF2B5EF4-FFF2-40B4-BE49-F238E27FC236}">
                  <a16:creationId xmlns:a16="http://schemas.microsoft.com/office/drawing/2014/main" id="{98436758-BBA2-4BF5-BB5F-5ABADEF7D4F5}"/>
                </a:ext>
              </a:extLst>
            </p:cNvPr>
            <p:cNvGrpSpPr/>
            <p:nvPr/>
          </p:nvGrpSpPr>
          <p:grpSpPr>
            <a:xfrm>
              <a:off x="914400" y="2359152"/>
              <a:ext cx="7867857" cy="3261957"/>
              <a:chOff x="914400" y="2313432"/>
              <a:chExt cx="7867857" cy="3261957"/>
            </a:xfrm>
          </p:grpSpPr>
          <p:sp>
            <p:nvSpPr>
              <p:cNvPr id="62" name="object 12">
                <a:extLst>
                  <a:ext uri="{FF2B5EF4-FFF2-40B4-BE49-F238E27FC236}">
                    <a16:creationId xmlns:a16="http://schemas.microsoft.com/office/drawing/2014/main" id="{75917648-AA72-4444-9D1A-289F090F1A4C}"/>
                  </a:ext>
                </a:extLst>
              </p:cNvPr>
              <p:cNvSpPr/>
              <p:nvPr/>
            </p:nvSpPr>
            <p:spPr>
              <a:xfrm>
                <a:off x="2926080" y="4562856"/>
                <a:ext cx="5111496" cy="658368"/>
              </a:xfrm>
              <a:custGeom>
                <a:avLst/>
                <a:gdLst/>
                <a:ahLst/>
                <a:cxnLst/>
                <a:rect l="l" t="t" r="r" b="b"/>
                <a:pathLst>
                  <a:path w="2933065" h="553084">
                    <a:moveTo>
                      <a:pt x="0" y="552678"/>
                    </a:moveTo>
                    <a:lnTo>
                      <a:pt x="730465" y="483590"/>
                    </a:lnTo>
                    <a:lnTo>
                      <a:pt x="1460919" y="356933"/>
                    </a:lnTo>
                    <a:lnTo>
                      <a:pt x="2191372" y="161188"/>
                    </a:lnTo>
                    <a:lnTo>
                      <a:pt x="2932899" y="0"/>
                    </a:lnTo>
                  </a:path>
                </a:pathLst>
              </a:custGeom>
              <a:ln w="25400">
                <a:solidFill>
                  <a:srgbClr val="E1492E"/>
                </a:solidFill>
              </a:ln>
            </p:spPr>
            <p:txBody>
              <a:bodyPr wrap="square" lIns="0" tIns="0" rIns="0" bIns="0" rtlCol="0"/>
              <a:lstStyle/>
              <a:p>
                <a:endParaRPr/>
              </a:p>
            </p:txBody>
          </p:sp>
          <p:sp>
            <p:nvSpPr>
              <p:cNvPr id="7" name="object 10">
                <a:extLst>
                  <a:ext uri="{FF2B5EF4-FFF2-40B4-BE49-F238E27FC236}">
                    <a16:creationId xmlns:a16="http://schemas.microsoft.com/office/drawing/2014/main" id="{E84787F9-9E9A-4FB8-BD25-70A6B1F9921C}"/>
                  </a:ext>
                </a:extLst>
              </p:cNvPr>
              <p:cNvSpPr txBox="1"/>
              <p:nvPr/>
            </p:nvSpPr>
            <p:spPr>
              <a:xfrm>
                <a:off x="914400" y="3272640"/>
                <a:ext cx="166777" cy="112049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a:t>
                </a:r>
              </a:p>
            </p:txBody>
          </p:sp>
          <p:grpSp>
            <p:nvGrpSpPr>
              <p:cNvPr id="14" name="Group 13">
                <a:extLst>
                  <a:ext uri="{FF2B5EF4-FFF2-40B4-BE49-F238E27FC236}">
                    <a16:creationId xmlns:a16="http://schemas.microsoft.com/office/drawing/2014/main" id="{32CF8BFE-D3EC-4FF1-AE30-E0499EE01237}"/>
                  </a:ext>
                </a:extLst>
              </p:cNvPr>
              <p:cNvGrpSpPr/>
              <p:nvPr/>
            </p:nvGrpSpPr>
            <p:grpSpPr>
              <a:xfrm>
                <a:off x="1241194" y="2313432"/>
                <a:ext cx="966527" cy="271869"/>
                <a:chOff x="944569" y="3038735"/>
                <a:chExt cx="966527" cy="271869"/>
              </a:xfrm>
            </p:grpSpPr>
            <p:cxnSp>
              <p:nvCxnSpPr>
                <p:cNvPr id="15" name="Straight Connector 14">
                  <a:extLst>
                    <a:ext uri="{FF2B5EF4-FFF2-40B4-BE49-F238E27FC236}">
                      <a16:creationId xmlns:a16="http://schemas.microsoft.com/office/drawing/2014/main" id="{284CCDDE-4AE9-4332-B943-63A83C53946B}"/>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76E7B7B6-8FAC-4887-BFB1-52D44112FB3F}"/>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3 500 00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9C30C42A-60A3-4438-8D53-B3674B57AA6B}"/>
                  </a:ext>
                </a:extLst>
              </p:cNvPr>
              <p:cNvGrpSpPr/>
              <p:nvPr/>
            </p:nvGrpSpPr>
            <p:grpSpPr>
              <a:xfrm>
                <a:off x="1241194" y="3108960"/>
                <a:ext cx="966527" cy="271869"/>
                <a:chOff x="944569" y="3493741"/>
                <a:chExt cx="966527" cy="271869"/>
              </a:xfrm>
            </p:grpSpPr>
            <p:sp>
              <p:nvSpPr>
                <p:cNvPr id="18" name="TextBox 17">
                  <a:extLst>
                    <a:ext uri="{FF2B5EF4-FFF2-40B4-BE49-F238E27FC236}">
                      <a16:creationId xmlns:a16="http://schemas.microsoft.com/office/drawing/2014/main" id="{5825A114-2084-44F9-8068-31F8CE49AD39}"/>
                    </a:ext>
                  </a:extLst>
                </p:cNvPr>
                <p:cNvSpPr txBox="1"/>
                <p:nvPr/>
              </p:nvSpPr>
              <p:spPr>
                <a:xfrm>
                  <a:off x="944569" y="3493741"/>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19" name="Straight Connector 18">
                  <a:extLst>
                    <a:ext uri="{FF2B5EF4-FFF2-40B4-BE49-F238E27FC236}">
                      <a16:creationId xmlns:a16="http://schemas.microsoft.com/office/drawing/2014/main" id="{98768394-050E-4E6E-A2EC-512FC16A5CB3}"/>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759F754F-B66C-4FA3-905C-A2BD2B44C7D3}"/>
                  </a:ext>
                </a:extLst>
              </p:cNvPr>
              <p:cNvGrpSpPr/>
              <p:nvPr/>
            </p:nvGrpSpPr>
            <p:grpSpPr>
              <a:xfrm>
                <a:off x="1837512" y="5088440"/>
                <a:ext cx="6944745" cy="271869"/>
                <a:chOff x="1837512" y="4905560"/>
                <a:chExt cx="6944745" cy="271869"/>
              </a:xfrm>
            </p:grpSpPr>
            <p:sp>
              <p:nvSpPr>
                <p:cNvPr id="20" name="TextBox 19">
                  <a:extLst>
                    <a:ext uri="{FF2B5EF4-FFF2-40B4-BE49-F238E27FC236}">
                      <a16:creationId xmlns:a16="http://schemas.microsoft.com/office/drawing/2014/main" id="{48A13543-E300-48A7-BED8-9408068B0029}"/>
                    </a:ext>
                  </a:extLst>
                </p:cNvPr>
                <p:cNvSpPr txBox="1"/>
                <p:nvPr/>
              </p:nvSpPr>
              <p:spPr>
                <a:xfrm>
                  <a:off x="1837512" y="49055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96B28432-2814-40C2-A35B-ADDDDFEA81E7}"/>
                    </a:ext>
                  </a:extLst>
                </p:cNvPr>
                <p:cNvCxnSpPr/>
                <p:nvPr/>
              </p:nvCxnSpPr>
              <p:spPr>
                <a:xfrm>
                  <a:off x="2097993" y="5042720"/>
                  <a:ext cx="66842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E19064A8-55D5-490A-9595-865019C1D47F}"/>
                  </a:ext>
                </a:extLst>
              </p:cNvPr>
              <p:cNvGrpSpPr/>
              <p:nvPr/>
            </p:nvGrpSpPr>
            <p:grpSpPr>
              <a:xfrm>
                <a:off x="1241194" y="4297680"/>
                <a:ext cx="966527" cy="271869"/>
                <a:chOff x="944569" y="4179515"/>
                <a:chExt cx="966527" cy="271869"/>
              </a:xfrm>
            </p:grpSpPr>
            <p:sp>
              <p:nvSpPr>
                <p:cNvPr id="23" name="TextBox 22">
                  <a:extLst>
                    <a:ext uri="{FF2B5EF4-FFF2-40B4-BE49-F238E27FC236}">
                      <a16:creationId xmlns:a16="http://schemas.microsoft.com/office/drawing/2014/main" id="{F5E700C4-173D-4A47-8E0C-D2F6B5629ED0}"/>
                    </a:ext>
                  </a:extLst>
                </p:cNvPr>
                <p:cNvSpPr txBox="1"/>
                <p:nvPr/>
              </p:nvSpPr>
              <p:spPr>
                <a:xfrm>
                  <a:off x="944569" y="417951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53311F5B-28C9-4502-903E-ED83DC9FDB82}"/>
                    </a:ext>
                  </a:extLst>
                </p:cNvPr>
                <p:cNvCxnSpPr/>
                <p:nvPr/>
              </p:nvCxnSpPr>
              <p:spPr>
                <a:xfrm>
                  <a:off x="1801368" y="432067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6351AFA9-4F30-4A68-9E45-8B3EC16B3C11}"/>
                  </a:ext>
                </a:extLst>
              </p:cNvPr>
              <p:cNvGrpSpPr/>
              <p:nvPr/>
            </p:nvGrpSpPr>
            <p:grpSpPr>
              <a:xfrm>
                <a:off x="1241194" y="2706624"/>
                <a:ext cx="966527" cy="271869"/>
                <a:chOff x="944569" y="3295025"/>
                <a:chExt cx="966527" cy="271869"/>
              </a:xfrm>
            </p:grpSpPr>
            <p:sp>
              <p:nvSpPr>
                <p:cNvPr id="26" name="TextBox 25">
                  <a:extLst>
                    <a:ext uri="{FF2B5EF4-FFF2-40B4-BE49-F238E27FC236}">
                      <a16:creationId xmlns:a16="http://schemas.microsoft.com/office/drawing/2014/main" id="{91CE1BA1-6993-457A-8A3E-209093BD4A8F}"/>
                    </a:ext>
                  </a:extLst>
                </p:cNvPr>
                <p:cNvSpPr txBox="1"/>
                <p:nvPr/>
              </p:nvSpPr>
              <p:spPr>
                <a:xfrm>
                  <a:off x="944569" y="329502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3</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 000 000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48575DAC-4B68-4539-A669-B71EB8985F23}"/>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15BD7C9A-DBA2-4BB5-892D-487EC070AB04}"/>
                  </a:ext>
                </a:extLst>
              </p:cNvPr>
              <p:cNvSpPr txBox="1"/>
              <p:nvPr/>
            </p:nvSpPr>
            <p:spPr>
              <a:xfrm>
                <a:off x="2286000" y="5300883"/>
                <a:ext cx="12801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2016</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3CAACCD8-0DD1-4778-B95A-A07DE242737D}"/>
                  </a:ext>
                </a:extLst>
              </p:cNvPr>
              <p:cNvSpPr txBox="1"/>
              <p:nvPr/>
            </p:nvSpPr>
            <p:spPr>
              <a:xfrm>
                <a:off x="4846320" y="5300883"/>
                <a:ext cx="12801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2018</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C0B1A351-7412-4AAF-AFC4-20D35E7E0C28}"/>
                  </a:ext>
                </a:extLst>
              </p:cNvPr>
              <p:cNvSpPr txBox="1"/>
              <p:nvPr/>
            </p:nvSpPr>
            <p:spPr>
              <a:xfrm>
                <a:off x="7406640" y="5300883"/>
                <a:ext cx="12801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2020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nvGrpSpPr>
              <p:cNvPr id="35" name="Group 34">
                <a:extLst>
                  <a:ext uri="{FF2B5EF4-FFF2-40B4-BE49-F238E27FC236}">
                    <a16:creationId xmlns:a16="http://schemas.microsoft.com/office/drawing/2014/main" id="{0DD0A0FC-5266-44C9-8DA5-14C53C64B44A}"/>
                  </a:ext>
                </a:extLst>
              </p:cNvPr>
              <p:cNvGrpSpPr/>
              <p:nvPr/>
            </p:nvGrpSpPr>
            <p:grpSpPr>
              <a:xfrm>
                <a:off x="1243584" y="3502152"/>
                <a:ext cx="966527" cy="271869"/>
                <a:chOff x="944569" y="3038735"/>
                <a:chExt cx="966527" cy="271869"/>
              </a:xfrm>
            </p:grpSpPr>
            <p:cxnSp>
              <p:nvCxnSpPr>
                <p:cNvPr id="36" name="Straight Connector 35">
                  <a:extLst>
                    <a:ext uri="{FF2B5EF4-FFF2-40B4-BE49-F238E27FC236}">
                      <a16:creationId xmlns:a16="http://schemas.microsoft.com/office/drawing/2014/main" id="{61B5858C-AEEF-4EE0-BBA5-A36796D6A1F4}"/>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1DC47563-C76C-47A2-8418-66377E5388A8}"/>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2 000 00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38" name="Group 37">
                <a:extLst>
                  <a:ext uri="{FF2B5EF4-FFF2-40B4-BE49-F238E27FC236}">
                    <a16:creationId xmlns:a16="http://schemas.microsoft.com/office/drawing/2014/main" id="{C998B3E3-CB60-40C8-A84A-B27996B94DAD}"/>
                  </a:ext>
                </a:extLst>
              </p:cNvPr>
              <p:cNvGrpSpPr/>
              <p:nvPr/>
            </p:nvGrpSpPr>
            <p:grpSpPr>
              <a:xfrm>
                <a:off x="1371825" y="4700016"/>
                <a:ext cx="838286" cy="271869"/>
                <a:chOff x="1072810" y="3038735"/>
                <a:chExt cx="838286" cy="271869"/>
              </a:xfrm>
            </p:grpSpPr>
            <p:cxnSp>
              <p:nvCxnSpPr>
                <p:cNvPr id="39" name="Straight Connector 38">
                  <a:extLst>
                    <a:ext uri="{FF2B5EF4-FFF2-40B4-BE49-F238E27FC236}">
                      <a16:creationId xmlns:a16="http://schemas.microsoft.com/office/drawing/2014/main" id="{23EC18BA-81CE-484C-9FFF-1D38096FF2CC}"/>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7D29C12C-8D73-4E7D-97E9-9234C03FF38B}"/>
                    </a:ext>
                  </a:extLst>
                </p:cNvPr>
                <p:cNvSpPr txBox="1"/>
                <p:nvPr/>
              </p:nvSpPr>
              <p:spPr>
                <a:xfrm>
                  <a:off x="1072810" y="3038735"/>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grpSp>
            <p:nvGrpSpPr>
              <p:cNvPr id="41" name="Group 40">
                <a:extLst>
                  <a:ext uri="{FF2B5EF4-FFF2-40B4-BE49-F238E27FC236}">
                    <a16:creationId xmlns:a16="http://schemas.microsoft.com/office/drawing/2014/main" id="{853C59FB-A808-46D8-A1BD-14B726A6190F}"/>
                  </a:ext>
                </a:extLst>
              </p:cNvPr>
              <p:cNvGrpSpPr/>
              <p:nvPr/>
            </p:nvGrpSpPr>
            <p:grpSpPr>
              <a:xfrm>
                <a:off x="1243584" y="3904488"/>
                <a:ext cx="966527" cy="271869"/>
                <a:chOff x="944569" y="3038735"/>
                <a:chExt cx="966527" cy="271869"/>
              </a:xfrm>
            </p:grpSpPr>
            <p:cxnSp>
              <p:nvCxnSpPr>
                <p:cNvPr id="42" name="Straight Connector 41">
                  <a:extLst>
                    <a:ext uri="{FF2B5EF4-FFF2-40B4-BE49-F238E27FC236}">
                      <a16:creationId xmlns:a16="http://schemas.microsoft.com/office/drawing/2014/main" id="{5D82F208-14F1-48AE-9904-31B2617F26C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8FFB1B9E-5D12-4DCD-809A-C4D51520E984}"/>
                    </a:ext>
                  </a:extLst>
                </p:cNvPr>
                <p:cNvSpPr txBox="1"/>
                <p:nvPr/>
              </p:nvSpPr>
              <p:spPr>
                <a:xfrm>
                  <a:off x="944569" y="3038735"/>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1 500 00</a:t>
                  </a: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sp>
            <p:nvSpPr>
              <p:cNvPr id="47" name="TextBox 46">
                <a:extLst>
                  <a:ext uri="{FF2B5EF4-FFF2-40B4-BE49-F238E27FC236}">
                    <a16:creationId xmlns:a16="http://schemas.microsoft.com/office/drawing/2014/main" id="{7A6DED32-A6AF-4E1A-913D-7F933C31C764}"/>
                  </a:ext>
                </a:extLst>
              </p:cNvPr>
              <p:cNvSpPr txBox="1"/>
              <p:nvPr/>
            </p:nvSpPr>
            <p:spPr>
              <a:xfrm>
                <a:off x="3566160" y="5303520"/>
                <a:ext cx="12801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schemeClr val="tx1">
                        <a:lumMod val="65000"/>
                        <a:lumOff val="35000"/>
                      </a:schemeClr>
                    </a:solidFill>
                    <a:latin typeface="Arial" panose="020B0604020202020204"/>
                  </a:rPr>
                  <a:t>2017</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6B84EE76-CFA1-4072-AD44-008E194384A2}"/>
                  </a:ext>
                </a:extLst>
              </p:cNvPr>
              <p:cNvSpPr txBox="1"/>
              <p:nvPr/>
            </p:nvSpPr>
            <p:spPr>
              <a:xfrm>
                <a:off x="6126480" y="5303520"/>
                <a:ext cx="12801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2019</a:t>
                </a:r>
                <a:endParaRPr kumimoji="0" lang="en-GB"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4" name="Oval 63">
                <a:extLst>
                  <a:ext uri="{FF2B5EF4-FFF2-40B4-BE49-F238E27FC236}">
                    <a16:creationId xmlns:a16="http://schemas.microsoft.com/office/drawing/2014/main" id="{6F76DDD3-3FB8-46A1-B141-D1A6F4907111}"/>
                  </a:ext>
                </a:extLst>
              </p:cNvPr>
              <p:cNvSpPr/>
              <p:nvPr/>
            </p:nvSpPr>
            <p:spPr>
              <a:xfrm>
                <a:off x="7964424" y="2784550"/>
                <a:ext cx="109728" cy="109728"/>
              </a:xfrm>
              <a:prstGeom prst="ellipse">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bject 28">
                <a:extLst>
                  <a:ext uri="{FF2B5EF4-FFF2-40B4-BE49-F238E27FC236}">
                    <a16:creationId xmlns:a16="http://schemas.microsoft.com/office/drawing/2014/main" id="{E2853235-86AB-4C4E-908D-A9852697FB9D}"/>
                  </a:ext>
                </a:extLst>
              </p:cNvPr>
              <p:cNvSpPr/>
              <p:nvPr/>
            </p:nvSpPr>
            <p:spPr>
              <a:xfrm>
                <a:off x="7635240" y="2568497"/>
                <a:ext cx="779145"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2020 target</a:t>
                </a:r>
                <a:endParaRPr kumimoji="0"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06015845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people who received pre-exposure prophylaxis at least once during the reporting period, by region, 2020, and the 2025 targets</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60121F1F-8D48-4D2F-A4F8-FB9F7F784C59}"/>
              </a:ext>
            </a:extLst>
          </p:cNvPr>
          <p:cNvGrpSpPr/>
          <p:nvPr/>
        </p:nvGrpSpPr>
        <p:grpSpPr>
          <a:xfrm>
            <a:off x="457197" y="2212848"/>
            <a:ext cx="11155680" cy="4340281"/>
            <a:chOff x="457197" y="2212848"/>
            <a:chExt cx="11155680" cy="4340281"/>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115568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 Country Updates. In: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PrEPWatch</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[Internet]. AVAC; c2020 (https://www.prepwatch.org/ in-practice/country-updates/);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and country documents and meeting reports (available on request).</a:t>
              </a:r>
            </a:p>
          </p:txBody>
        </p:sp>
        <p:sp>
          <p:nvSpPr>
            <p:cNvPr id="7" name="TextBox 6">
              <a:extLst>
                <a:ext uri="{FF2B5EF4-FFF2-40B4-BE49-F238E27FC236}">
                  <a16:creationId xmlns:a16="http://schemas.microsoft.com/office/drawing/2014/main" id="{EB8A1DE4-15AE-4DAC-B860-2F1D97B7DC88}"/>
                </a:ext>
              </a:extLst>
            </p:cNvPr>
            <p:cNvSpPr txBox="1"/>
            <p:nvPr/>
          </p:nvSpPr>
          <p:spPr>
            <a:xfrm>
              <a:off x="2663665" y="5742432"/>
              <a:ext cx="77585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2025 target</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49456FD7-5700-427D-88EE-1634CDE49BA8}"/>
                </a:ext>
              </a:extLst>
            </p:cNvPr>
            <p:cNvSpPr/>
            <p:nvPr/>
          </p:nvSpPr>
          <p:spPr>
            <a:xfrm>
              <a:off x="2480160" y="5751576"/>
              <a:ext cx="137160" cy="13716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13" name="Group 112">
              <a:extLst>
                <a:ext uri="{FF2B5EF4-FFF2-40B4-BE49-F238E27FC236}">
                  <a16:creationId xmlns:a16="http://schemas.microsoft.com/office/drawing/2014/main" id="{89A6E3DA-D559-4EA3-80A0-665CE5B74891}"/>
                </a:ext>
              </a:extLst>
            </p:cNvPr>
            <p:cNvGrpSpPr/>
            <p:nvPr/>
          </p:nvGrpSpPr>
          <p:grpSpPr>
            <a:xfrm>
              <a:off x="3968496" y="5742432"/>
              <a:ext cx="4205888" cy="166712"/>
              <a:chOff x="4028210" y="5742432"/>
              <a:chExt cx="4205888" cy="166712"/>
            </a:xfrm>
          </p:grpSpPr>
          <p:sp>
            <p:nvSpPr>
              <p:cNvPr id="9" name="TextBox 8">
                <a:extLst>
                  <a:ext uri="{FF2B5EF4-FFF2-40B4-BE49-F238E27FC236}">
                    <a16:creationId xmlns:a16="http://schemas.microsoft.com/office/drawing/2014/main" id="{5AA7563F-0755-44DD-9B06-29DE360E4F0D}"/>
                  </a:ext>
                </a:extLst>
              </p:cNvPr>
              <p:cNvSpPr txBox="1"/>
              <p:nvPr/>
            </p:nvSpPr>
            <p:spPr>
              <a:xfrm>
                <a:off x="4211715" y="5742432"/>
                <a:ext cx="4022383"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Number of people who received </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rPr>
                  <a:t>PrEP</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least once in 2020</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A11193A6-5623-42CA-8A99-BD357409D620}"/>
                  </a:ext>
                </a:extLst>
              </p:cNvPr>
              <p:cNvSpPr/>
              <p:nvPr/>
            </p:nvSpPr>
            <p:spPr>
              <a:xfrm>
                <a:off x="4028210" y="5751576"/>
                <a:ext cx="137160" cy="13716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1" name="object 10">
              <a:extLst>
                <a:ext uri="{FF2B5EF4-FFF2-40B4-BE49-F238E27FC236}">
                  <a16:creationId xmlns:a16="http://schemas.microsoft.com/office/drawing/2014/main" id="{FC08F35E-B15C-46BD-ABCC-6550687247E5}"/>
                </a:ext>
              </a:extLst>
            </p:cNvPr>
            <p:cNvSpPr txBox="1"/>
            <p:nvPr/>
          </p:nvSpPr>
          <p:spPr>
            <a:xfrm>
              <a:off x="685800" y="2975488"/>
              <a:ext cx="166777" cy="1120500"/>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a:t>
              </a:r>
            </a:p>
          </p:txBody>
        </p:sp>
        <p:grpSp>
          <p:nvGrpSpPr>
            <p:cNvPr id="40" name="Group 39">
              <a:extLst>
                <a:ext uri="{FF2B5EF4-FFF2-40B4-BE49-F238E27FC236}">
                  <a16:creationId xmlns:a16="http://schemas.microsoft.com/office/drawing/2014/main" id="{FE0D8E6A-EE60-40BA-9C06-C9242D086F32}"/>
                </a:ext>
              </a:extLst>
            </p:cNvPr>
            <p:cNvGrpSpPr/>
            <p:nvPr/>
          </p:nvGrpSpPr>
          <p:grpSpPr>
            <a:xfrm>
              <a:off x="995714" y="3310128"/>
              <a:ext cx="943116" cy="271869"/>
              <a:chOff x="411277" y="2792350"/>
              <a:chExt cx="943116" cy="271869"/>
            </a:xfrm>
          </p:grpSpPr>
          <p:cxnSp>
            <p:nvCxnSpPr>
              <p:cNvPr id="41" name="Straight Connector 40">
                <a:extLst>
                  <a:ext uri="{FF2B5EF4-FFF2-40B4-BE49-F238E27FC236}">
                    <a16:creationId xmlns:a16="http://schemas.microsoft.com/office/drawing/2014/main" id="{9DB220C4-47DD-42AE-ADEE-FDD8A089C732}"/>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ECA46887-5382-4C48-96A3-BBA05C296CEE}"/>
                  </a:ext>
                </a:extLst>
              </p:cNvPr>
              <p:cNvSpPr txBox="1"/>
              <p:nvPr/>
            </p:nvSpPr>
            <p:spPr>
              <a:xfrm>
                <a:off x="411277" y="279235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2 500 00</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C2639F91-DF7B-4581-ABF5-449D8D577F35}"/>
                </a:ext>
              </a:extLst>
            </p:cNvPr>
            <p:cNvGrpSpPr/>
            <p:nvPr/>
          </p:nvGrpSpPr>
          <p:grpSpPr>
            <a:xfrm>
              <a:off x="995714" y="3858768"/>
              <a:ext cx="943116" cy="271869"/>
              <a:chOff x="411277" y="3843910"/>
              <a:chExt cx="943116" cy="271869"/>
            </a:xfrm>
          </p:grpSpPr>
          <p:cxnSp>
            <p:nvCxnSpPr>
              <p:cNvPr id="44" name="Straight Connector 43">
                <a:extLst>
                  <a:ext uri="{FF2B5EF4-FFF2-40B4-BE49-F238E27FC236}">
                    <a16:creationId xmlns:a16="http://schemas.microsoft.com/office/drawing/2014/main" id="{C846F637-773C-4346-9338-D40917631F36}"/>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5A81CD5-5F17-4BD5-82D4-4748CE8090B4}"/>
                  </a:ext>
                </a:extLst>
              </p:cNvPr>
              <p:cNvSpPr txBox="1"/>
              <p:nvPr/>
            </p:nvSpPr>
            <p:spPr>
              <a:xfrm>
                <a:off x="411277" y="384391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5F392FCA-CD0A-4F8F-B127-8ABFB195A5E4}"/>
                </a:ext>
              </a:extLst>
            </p:cNvPr>
            <p:cNvGrpSpPr/>
            <p:nvPr/>
          </p:nvGrpSpPr>
          <p:grpSpPr>
            <a:xfrm>
              <a:off x="1123955" y="4407408"/>
              <a:ext cx="814875" cy="271869"/>
              <a:chOff x="628298" y="4343400"/>
              <a:chExt cx="814875" cy="271869"/>
            </a:xfrm>
          </p:grpSpPr>
          <p:cxnSp>
            <p:nvCxnSpPr>
              <p:cNvPr id="46" name="Straight Connector 45">
                <a:extLst>
                  <a:ext uri="{FF2B5EF4-FFF2-40B4-BE49-F238E27FC236}">
                    <a16:creationId xmlns:a16="http://schemas.microsoft.com/office/drawing/2014/main" id="{7BB77B36-5BED-4921-AED2-C1916C97F8B6}"/>
                  </a:ext>
                </a:extLst>
              </p:cNvPr>
              <p:cNvCxnSpPr/>
              <p:nvPr/>
            </p:nvCxnSpPr>
            <p:spPr>
              <a:xfrm>
                <a:off x="1333445"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80E4BAF6-6246-444E-A0C5-93ACE265B330}"/>
                  </a:ext>
                </a:extLst>
              </p:cNvPr>
              <p:cNvSpPr txBox="1"/>
              <p:nvPr/>
            </p:nvSpPr>
            <p:spPr>
              <a:xfrm>
                <a:off x="628298" y="4343400"/>
                <a:ext cx="737702"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49" name="TextBox 48">
              <a:extLst>
                <a:ext uri="{FF2B5EF4-FFF2-40B4-BE49-F238E27FC236}">
                  <a16:creationId xmlns:a16="http://schemas.microsoft.com/office/drawing/2014/main" id="{340F84E1-2112-4D35-8EB6-60DF8CADC64C}"/>
                </a:ext>
              </a:extLst>
            </p:cNvPr>
            <p:cNvSpPr txBox="1"/>
            <p:nvPr/>
          </p:nvSpPr>
          <p:spPr>
            <a:xfrm>
              <a:off x="1592032" y="4680671"/>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744F8327-B4B3-4F4A-A779-A1F255819C27}"/>
                </a:ext>
              </a:extLst>
            </p:cNvPr>
            <p:cNvGrpSpPr/>
            <p:nvPr/>
          </p:nvGrpSpPr>
          <p:grpSpPr>
            <a:xfrm>
              <a:off x="995714" y="3035808"/>
              <a:ext cx="943116" cy="271869"/>
              <a:chOff x="411277" y="2426590"/>
              <a:chExt cx="943116" cy="271869"/>
            </a:xfrm>
          </p:grpSpPr>
          <p:cxnSp>
            <p:nvCxnSpPr>
              <p:cNvPr id="51" name="Straight Connector 50">
                <a:extLst>
                  <a:ext uri="{FF2B5EF4-FFF2-40B4-BE49-F238E27FC236}">
                    <a16:creationId xmlns:a16="http://schemas.microsoft.com/office/drawing/2014/main" id="{5FD3DABC-9658-4F4D-B042-682EF71827DA}"/>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D87AB713-3649-481D-94FE-2E9EB946608B}"/>
                  </a:ext>
                </a:extLst>
              </p:cNvPr>
              <p:cNvSpPr txBox="1"/>
              <p:nvPr/>
            </p:nvSpPr>
            <p:spPr>
              <a:xfrm>
                <a:off x="411277" y="242659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76627662-7641-4270-931E-229DD1B03C5E}"/>
                </a:ext>
              </a:extLst>
            </p:cNvPr>
            <p:cNvGrpSpPr/>
            <p:nvPr/>
          </p:nvGrpSpPr>
          <p:grpSpPr>
            <a:xfrm>
              <a:off x="995714" y="3584448"/>
              <a:ext cx="943116" cy="271869"/>
              <a:chOff x="411277" y="3478150"/>
              <a:chExt cx="943116" cy="271869"/>
            </a:xfrm>
          </p:grpSpPr>
          <p:sp>
            <p:nvSpPr>
              <p:cNvPr id="54" name="TextBox 53">
                <a:extLst>
                  <a:ext uri="{FF2B5EF4-FFF2-40B4-BE49-F238E27FC236}">
                    <a16:creationId xmlns:a16="http://schemas.microsoft.com/office/drawing/2014/main" id="{A3303884-2E0B-4848-B079-FAAB1B2EC60E}"/>
                  </a:ext>
                </a:extLst>
              </p:cNvPr>
              <p:cNvSpPr txBox="1"/>
              <p:nvPr/>
            </p:nvSpPr>
            <p:spPr>
              <a:xfrm>
                <a:off x="411277" y="347815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289A39B7-ED91-4EBB-BF1C-5359D475A864}"/>
                  </a:ext>
                </a:extLst>
              </p:cNvPr>
              <p:cNvCxnSpPr/>
              <p:nvPr/>
            </p:nvCxnSpPr>
            <p:spPr>
              <a:xfrm>
                <a:off x="1244665" y="36153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5B6A101B-2B21-429B-8911-1EDA1CAD0E9F}"/>
                </a:ext>
              </a:extLst>
            </p:cNvPr>
            <p:cNvGrpSpPr/>
            <p:nvPr/>
          </p:nvGrpSpPr>
          <p:grpSpPr>
            <a:xfrm>
              <a:off x="995714" y="4133088"/>
              <a:ext cx="943116" cy="271869"/>
              <a:chOff x="411277" y="4209670"/>
              <a:chExt cx="943116" cy="271869"/>
            </a:xfrm>
          </p:grpSpPr>
          <p:cxnSp>
            <p:nvCxnSpPr>
              <p:cNvPr id="59" name="Straight Connector 58">
                <a:extLst>
                  <a:ext uri="{FF2B5EF4-FFF2-40B4-BE49-F238E27FC236}">
                    <a16:creationId xmlns:a16="http://schemas.microsoft.com/office/drawing/2014/main" id="{5806928D-8A94-49F1-B8DB-5323E7E2A57E}"/>
                  </a:ext>
                </a:extLst>
              </p:cNvPr>
              <p:cNvCxnSpPr/>
              <p:nvPr/>
            </p:nvCxnSpPr>
            <p:spPr>
              <a:xfrm>
                <a:off x="1244665" y="434683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51E76DFD-69A5-424C-ADE9-B89F76216F1F}"/>
                  </a:ext>
                </a:extLst>
              </p:cNvPr>
              <p:cNvSpPr txBox="1"/>
              <p:nvPr/>
            </p:nvSpPr>
            <p:spPr>
              <a:xfrm>
                <a:off x="411277" y="420967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D05A91AD-038E-4703-B890-F148E2913D5C}"/>
                </a:ext>
              </a:extLst>
            </p:cNvPr>
            <p:cNvGrpSpPr/>
            <p:nvPr/>
          </p:nvGrpSpPr>
          <p:grpSpPr>
            <a:xfrm>
              <a:off x="995714" y="2487168"/>
              <a:ext cx="943116" cy="271869"/>
              <a:chOff x="411277" y="2426590"/>
              <a:chExt cx="943116" cy="271869"/>
            </a:xfrm>
          </p:grpSpPr>
          <p:cxnSp>
            <p:nvCxnSpPr>
              <p:cNvPr id="62" name="Straight Connector 61">
                <a:extLst>
                  <a:ext uri="{FF2B5EF4-FFF2-40B4-BE49-F238E27FC236}">
                    <a16:creationId xmlns:a16="http://schemas.microsoft.com/office/drawing/2014/main" id="{670E4C18-A5BB-4203-A1A2-22D11855EDBF}"/>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91D98B05-A7E1-44B2-8D80-DCA4F4CBF4DF}"/>
                  </a:ext>
                </a:extLst>
              </p:cNvPr>
              <p:cNvSpPr txBox="1"/>
              <p:nvPr/>
            </p:nvSpPr>
            <p:spPr>
              <a:xfrm>
                <a:off x="411277" y="242659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4" name="Group 63">
              <a:extLst>
                <a:ext uri="{FF2B5EF4-FFF2-40B4-BE49-F238E27FC236}">
                  <a16:creationId xmlns:a16="http://schemas.microsoft.com/office/drawing/2014/main" id="{129116DC-2795-4DB6-A04A-F389233FCDB3}"/>
                </a:ext>
              </a:extLst>
            </p:cNvPr>
            <p:cNvGrpSpPr/>
            <p:nvPr/>
          </p:nvGrpSpPr>
          <p:grpSpPr>
            <a:xfrm>
              <a:off x="992806" y="2212848"/>
              <a:ext cx="943116" cy="271869"/>
              <a:chOff x="411277" y="2426590"/>
              <a:chExt cx="943116" cy="271869"/>
            </a:xfrm>
          </p:grpSpPr>
          <p:cxnSp>
            <p:nvCxnSpPr>
              <p:cNvPr id="65" name="Straight Connector 64">
                <a:extLst>
                  <a:ext uri="{FF2B5EF4-FFF2-40B4-BE49-F238E27FC236}">
                    <a16:creationId xmlns:a16="http://schemas.microsoft.com/office/drawing/2014/main" id="{DA40D37C-8C7B-4171-88C8-69E6129F9A8C}"/>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669C6E5D-2F30-48ED-B329-5B5D1D52ECF8}"/>
                  </a:ext>
                </a:extLst>
              </p:cNvPr>
              <p:cNvSpPr txBox="1"/>
              <p:nvPr/>
            </p:nvSpPr>
            <p:spPr>
              <a:xfrm>
                <a:off x="411277" y="242659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4 500 00</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5" name="TextBox 14">
              <a:extLst>
                <a:ext uri="{FF2B5EF4-FFF2-40B4-BE49-F238E27FC236}">
                  <a16:creationId xmlns:a16="http://schemas.microsoft.com/office/drawing/2014/main" id="{1FEB7DE6-E2BA-47A1-B561-AB80672A4871}"/>
                </a:ext>
              </a:extLst>
            </p:cNvPr>
            <p:cNvSpPr txBox="1"/>
            <p:nvPr/>
          </p:nvSpPr>
          <p:spPr>
            <a:xfrm>
              <a:off x="2148840" y="4910328"/>
              <a:ext cx="118872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Asia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and </a:t>
              </a:r>
              <a:r>
                <a:rPr lang="en-US" sz="1200" dirty="0">
                  <a:solidFill>
                    <a:prstClr val="black"/>
                  </a:solidFill>
                  <a:latin typeface="Arial" panose="020B0604020202020204"/>
                </a:rPr>
                <a:t>t</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he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Pacific</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236B25E4-74A1-4136-8480-B18FCDC41603}"/>
                </a:ext>
              </a:extLst>
            </p:cNvPr>
            <p:cNvSpPr/>
            <p:nvPr/>
          </p:nvSpPr>
          <p:spPr>
            <a:xfrm>
              <a:off x="2478024" y="2592476"/>
              <a:ext cx="228600" cy="224028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Rectangle 16">
              <a:extLst>
                <a:ext uri="{FF2B5EF4-FFF2-40B4-BE49-F238E27FC236}">
                  <a16:creationId xmlns:a16="http://schemas.microsoft.com/office/drawing/2014/main" id="{EED15424-07F1-4FC8-A4AC-C4C539C7BAF8}"/>
                </a:ext>
              </a:extLst>
            </p:cNvPr>
            <p:cNvSpPr/>
            <p:nvPr/>
          </p:nvSpPr>
          <p:spPr>
            <a:xfrm>
              <a:off x="2779776" y="4782312"/>
              <a:ext cx="228600" cy="45720"/>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714C910E-D3FA-437F-8C6C-CD88B6AF1F37}"/>
                </a:ext>
              </a:extLst>
            </p:cNvPr>
            <p:cNvSpPr/>
            <p:nvPr/>
          </p:nvSpPr>
          <p:spPr>
            <a:xfrm>
              <a:off x="3666744" y="4663439"/>
              <a:ext cx="228600" cy="164592"/>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7716FAE2-FD32-478D-AC90-E91D4911B973}"/>
                </a:ext>
              </a:extLst>
            </p:cNvPr>
            <p:cNvSpPr/>
            <p:nvPr/>
          </p:nvSpPr>
          <p:spPr>
            <a:xfrm>
              <a:off x="3968496" y="4809744"/>
              <a:ext cx="228600" cy="18288"/>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81C7A5BC-B4DF-4E24-B4D3-92BB9C3CAF03}"/>
                </a:ext>
              </a:extLst>
            </p:cNvPr>
            <p:cNvSpPr txBox="1"/>
            <p:nvPr/>
          </p:nvSpPr>
          <p:spPr>
            <a:xfrm>
              <a:off x="3337560" y="4910328"/>
              <a:ext cx="118872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Eastern Europe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and central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Asia</a:t>
              </a:r>
            </a:p>
          </p:txBody>
        </p:sp>
        <p:sp>
          <p:nvSpPr>
            <p:cNvPr id="24" name="TextBox 23">
              <a:extLst>
                <a:ext uri="{FF2B5EF4-FFF2-40B4-BE49-F238E27FC236}">
                  <a16:creationId xmlns:a16="http://schemas.microsoft.com/office/drawing/2014/main" id="{34A2891D-8C7A-4803-99F9-A85E839245BC}"/>
                </a:ext>
              </a:extLst>
            </p:cNvPr>
            <p:cNvSpPr txBox="1"/>
            <p:nvPr/>
          </p:nvSpPr>
          <p:spPr>
            <a:xfrm>
              <a:off x="4526280" y="4910328"/>
              <a:ext cx="118872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southern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Africa</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 name="Rectangle 24">
              <a:extLst>
                <a:ext uri="{FF2B5EF4-FFF2-40B4-BE49-F238E27FC236}">
                  <a16:creationId xmlns:a16="http://schemas.microsoft.com/office/drawing/2014/main" id="{68E56AE6-E041-4735-A275-1291149B83C9}"/>
                </a:ext>
              </a:extLst>
            </p:cNvPr>
            <p:cNvSpPr/>
            <p:nvPr/>
          </p:nvSpPr>
          <p:spPr>
            <a:xfrm>
              <a:off x="4855464" y="3828880"/>
              <a:ext cx="228600" cy="996696"/>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7AB615E0-E51B-4EC7-89C4-33283A78F3BD}"/>
                </a:ext>
              </a:extLst>
            </p:cNvPr>
            <p:cNvSpPr/>
            <p:nvPr/>
          </p:nvSpPr>
          <p:spPr>
            <a:xfrm>
              <a:off x="5157216" y="4615193"/>
              <a:ext cx="228600" cy="210312"/>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B89823B7-F1F4-46D4-998C-5A1B41475C30}"/>
                </a:ext>
              </a:extLst>
            </p:cNvPr>
            <p:cNvSpPr/>
            <p:nvPr/>
          </p:nvSpPr>
          <p:spPr>
            <a:xfrm>
              <a:off x="6044184" y="4206239"/>
              <a:ext cx="228600" cy="621792"/>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4B6AA176-F0BF-464B-BF17-5CF01CE5B954}"/>
                </a:ext>
              </a:extLst>
            </p:cNvPr>
            <p:cNvSpPr/>
            <p:nvPr/>
          </p:nvSpPr>
          <p:spPr>
            <a:xfrm>
              <a:off x="6345936" y="4809744"/>
              <a:ext cx="228600" cy="18288"/>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3E41BA2B-72DC-44FA-9957-C4CF2DC289AE}"/>
                </a:ext>
              </a:extLst>
            </p:cNvPr>
            <p:cNvSpPr txBox="1"/>
            <p:nvPr/>
          </p:nvSpPr>
          <p:spPr>
            <a:xfrm>
              <a:off x="5715000" y="4910328"/>
              <a:ext cx="1188720" cy="538609"/>
            </a:xfrm>
            <a:prstGeom prst="rect">
              <a:avLst/>
            </a:prstGeom>
            <a:noFill/>
          </p:spPr>
          <p:txBody>
            <a:bodyPr wrap="square" lIns="0" tIns="0" rIns="0" bIns="0" rtlCol="0">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r>
                <a:rPr lang="en-US" dirty="0"/>
                <a:t>Latin America</a:t>
              </a:r>
            </a:p>
            <a:p>
              <a:r>
                <a:rPr lang="en-US" dirty="0"/>
                <a:t>and the </a:t>
              </a:r>
            </a:p>
            <a:p>
              <a:r>
                <a:rPr lang="en-US" dirty="0"/>
                <a:t>Caribbean</a:t>
              </a:r>
            </a:p>
          </p:txBody>
        </p:sp>
        <p:sp>
          <p:nvSpPr>
            <p:cNvPr id="28" name="Rectangle 27">
              <a:extLst>
                <a:ext uri="{FF2B5EF4-FFF2-40B4-BE49-F238E27FC236}">
                  <a16:creationId xmlns:a16="http://schemas.microsoft.com/office/drawing/2014/main" id="{066A0F77-D62E-460F-99C7-FBC46D8C7C93}"/>
                </a:ext>
              </a:extLst>
            </p:cNvPr>
            <p:cNvSpPr/>
            <p:nvPr/>
          </p:nvSpPr>
          <p:spPr>
            <a:xfrm>
              <a:off x="7232904" y="4741641"/>
              <a:ext cx="228600" cy="82296"/>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51F27E69-DFD3-4947-9831-70BC6FDA3AB9}"/>
                </a:ext>
              </a:extLst>
            </p:cNvPr>
            <p:cNvSpPr/>
            <p:nvPr/>
          </p:nvSpPr>
          <p:spPr>
            <a:xfrm>
              <a:off x="7534656" y="4809744"/>
              <a:ext cx="228600" cy="18288"/>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506645EC-2F5E-4153-A3E9-F9E4AC97009F}"/>
                </a:ext>
              </a:extLst>
            </p:cNvPr>
            <p:cNvSpPr txBox="1"/>
            <p:nvPr/>
          </p:nvSpPr>
          <p:spPr>
            <a:xfrm>
              <a:off x="6903720" y="4910328"/>
              <a:ext cx="118872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Middle East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lang="en-US" sz="1200" dirty="0">
                  <a:solidFill>
                    <a:prstClr val="black"/>
                  </a:solidFill>
                  <a:latin typeface="Arial" panose="020B0604020202020204"/>
                </a:rPr>
                <a:t> </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North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Africa</a:t>
              </a:r>
            </a:p>
          </p:txBody>
        </p:sp>
        <p:sp>
          <p:nvSpPr>
            <p:cNvPr id="31" name="Rectangle 30">
              <a:extLst>
                <a:ext uri="{FF2B5EF4-FFF2-40B4-BE49-F238E27FC236}">
                  <a16:creationId xmlns:a16="http://schemas.microsoft.com/office/drawing/2014/main" id="{813FD7B0-902A-482B-9959-7C0A10ACB0A6}"/>
                </a:ext>
              </a:extLst>
            </p:cNvPr>
            <p:cNvSpPr/>
            <p:nvPr/>
          </p:nvSpPr>
          <p:spPr>
            <a:xfrm>
              <a:off x="8421624" y="4573671"/>
              <a:ext cx="228600" cy="256032"/>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18421A8C-92A7-400E-9B6D-AB7974251770}"/>
                </a:ext>
              </a:extLst>
            </p:cNvPr>
            <p:cNvSpPr/>
            <p:nvPr/>
          </p:nvSpPr>
          <p:spPr>
            <a:xfrm>
              <a:off x="8723376" y="4800600"/>
              <a:ext cx="228600" cy="18288"/>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D8E0FE2-2636-40E4-81C6-4FA8B858384C}"/>
                </a:ext>
              </a:extLst>
            </p:cNvPr>
            <p:cNvSpPr txBox="1"/>
            <p:nvPr/>
          </p:nvSpPr>
          <p:spPr>
            <a:xfrm>
              <a:off x="8092440" y="4910328"/>
              <a:ext cx="118872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Western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lang="en-US" sz="1200" dirty="0">
                  <a:solidFill>
                    <a:prstClr val="black"/>
                  </a:solidFill>
                  <a:latin typeface="Arial" panose="020B0604020202020204"/>
                </a:rPr>
                <a:t>central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Africa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E83E45C3-7454-4EDA-9E71-E6F43687F5AB}"/>
                </a:ext>
              </a:extLst>
            </p:cNvPr>
            <p:cNvSpPr/>
            <p:nvPr/>
          </p:nvSpPr>
          <p:spPr>
            <a:xfrm>
              <a:off x="9610344" y="3364991"/>
              <a:ext cx="228600" cy="1463040"/>
            </a:xfrm>
            <a:prstGeom prst="rect">
              <a:avLst/>
            </a:prstGeom>
            <a:solidFill>
              <a:srgbClr val="E1492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1EC49044-9733-46AC-AAE8-D3C2A7F60D08}"/>
                </a:ext>
              </a:extLst>
            </p:cNvPr>
            <p:cNvSpPr/>
            <p:nvPr/>
          </p:nvSpPr>
          <p:spPr>
            <a:xfrm>
              <a:off x="9912096" y="4664920"/>
              <a:ext cx="228600" cy="155448"/>
            </a:xfrm>
            <a:prstGeom prst="rect">
              <a:avLst/>
            </a:prstGeom>
            <a:solidFill>
              <a:srgbClr val="F2C81E"/>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674BE6ED-AFEA-46A9-A0ED-A851E6DD2BEE}"/>
                </a:ext>
              </a:extLst>
            </p:cNvPr>
            <p:cNvSpPr txBox="1"/>
            <p:nvPr/>
          </p:nvSpPr>
          <p:spPr>
            <a:xfrm>
              <a:off x="9281160" y="4910328"/>
              <a:ext cx="1188720" cy="718145"/>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Western and central Europe and North America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87" name="Group 86">
              <a:extLst>
                <a:ext uri="{FF2B5EF4-FFF2-40B4-BE49-F238E27FC236}">
                  <a16:creationId xmlns:a16="http://schemas.microsoft.com/office/drawing/2014/main" id="{D23207E8-17DA-4B7E-AA1D-184AA4258345}"/>
                </a:ext>
              </a:extLst>
            </p:cNvPr>
            <p:cNvGrpSpPr/>
            <p:nvPr/>
          </p:nvGrpSpPr>
          <p:grpSpPr>
            <a:xfrm>
              <a:off x="999282" y="2761488"/>
              <a:ext cx="943116" cy="271869"/>
              <a:chOff x="411277" y="2426590"/>
              <a:chExt cx="943116" cy="271869"/>
            </a:xfrm>
          </p:grpSpPr>
          <p:cxnSp>
            <p:nvCxnSpPr>
              <p:cNvPr id="88" name="Straight Connector 87">
                <a:extLst>
                  <a:ext uri="{FF2B5EF4-FFF2-40B4-BE49-F238E27FC236}">
                    <a16:creationId xmlns:a16="http://schemas.microsoft.com/office/drawing/2014/main" id="{BCC32B6A-60E1-41F7-B8EB-B1C35631E9B9}"/>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01D2F762-1A18-45C6-A549-2C31A5B8C487}"/>
                  </a:ext>
                </a:extLst>
              </p:cNvPr>
              <p:cNvSpPr txBox="1"/>
              <p:nvPr/>
            </p:nvSpPr>
            <p:spPr>
              <a:xfrm>
                <a:off x="411277" y="2426590"/>
                <a:ext cx="865943"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48" name="Straight Connector 47">
              <a:extLst>
                <a:ext uri="{FF2B5EF4-FFF2-40B4-BE49-F238E27FC236}">
                  <a16:creationId xmlns:a16="http://schemas.microsoft.com/office/drawing/2014/main" id="{2AC6366A-C042-400F-9867-E2F343EB8FED}"/>
                </a:ext>
              </a:extLst>
            </p:cNvPr>
            <p:cNvCxnSpPr/>
            <p:nvPr/>
          </p:nvCxnSpPr>
          <p:spPr>
            <a:xfrm>
              <a:off x="1829102" y="4817831"/>
              <a:ext cx="85496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872629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the total population that has received at least one COVID-19 vaccine dose, </a:t>
            </a:r>
          </a:p>
          <a:p>
            <a:pPr>
              <a:lnSpc>
                <a:spcPct val="100000"/>
              </a:lnSpc>
              <a:spcBef>
                <a:spcPts val="0"/>
              </a:spcBef>
            </a:pPr>
            <a:r>
              <a:rPr lang="en-US" dirty="0"/>
              <a:t>by country, as of 23 June 2021</a:t>
            </a:r>
          </a:p>
        </p:txBody>
      </p:sp>
      <p:sp>
        <p:nvSpPr>
          <p:cNvPr id="3" name="Text Placeholder 2">
            <a:extLst>
              <a:ext uri="{FF2B5EF4-FFF2-40B4-BE49-F238E27FC236}">
                <a16:creationId xmlns:a16="http://schemas.microsoft.com/office/drawing/2014/main" id="{45A689F7-2B9B-42E1-865C-CD56D10E5428}"/>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44AE8D6C-C8EA-4466-A1E4-BB569809C9D3}"/>
              </a:ext>
            </a:extLst>
          </p:cNvPr>
          <p:cNvGrpSpPr/>
          <p:nvPr/>
        </p:nvGrpSpPr>
        <p:grpSpPr>
          <a:xfrm>
            <a:off x="457198" y="2286000"/>
            <a:ext cx="11430002" cy="4268688"/>
            <a:chOff x="457198" y="2286000"/>
            <a:chExt cx="11430002" cy="4268688"/>
          </a:xfrm>
        </p:grpSpPr>
        <p:grpSp>
          <p:nvGrpSpPr>
            <p:cNvPr id="5" name="Group 4">
              <a:extLst>
                <a:ext uri="{FF2B5EF4-FFF2-40B4-BE49-F238E27FC236}">
                  <a16:creationId xmlns:a16="http://schemas.microsoft.com/office/drawing/2014/main" id="{E5EDF05F-394A-42BA-B16C-96A34CB8D7F5}"/>
                </a:ext>
              </a:extLst>
            </p:cNvPr>
            <p:cNvGrpSpPr>
              <a:grpSpLocks noChangeAspect="1"/>
            </p:cNvGrpSpPr>
            <p:nvPr/>
          </p:nvGrpSpPr>
          <p:grpSpPr>
            <a:xfrm>
              <a:off x="676656" y="2286000"/>
              <a:ext cx="6858000" cy="3258386"/>
              <a:chOff x="8055216" y="1996538"/>
              <a:chExt cx="6177297" cy="2934970"/>
            </a:xfrm>
          </p:grpSpPr>
          <p:grpSp>
            <p:nvGrpSpPr>
              <p:cNvPr id="115" name="object 4">
                <a:extLst>
                  <a:ext uri="{FF2B5EF4-FFF2-40B4-BE49-F238E27FC236}">
                    <a16:creationId xmlns:a16="http://schemas.microsoft.com/office/drawing/2014/main" id="{8743CFD4-111F-4CF3-AE4B-30FC49906F79}"/>
                  </a:ext>
                </a:extLst>
              </p:cNvPr>
              <p:cNvGrpSpPr/>
              <p:nvPr/>
            </p:nvGrpSpPr>
            <p:grpSpPr>
              <a:xfrm>
                <a:off x="8055216" y="1996538"/>
                <a:ext cx="6017260" cy="2934970"/>
                <a:chOff x="1152951" y="6186144"/>
                <a:chExt cx="6017260" cy="2934970"/>
              </a:xfrm>
            </p:grpSpPr>
            <p:sp>
              <p:nvSpPr>
                <p:cNvPr id="116" name="object 5">
                  <a:extLst>
                    <a:ext uri="{FF2B5EF4-FFF2-40B4-BE49-F238E27FC236}">
                      <a16:creationId xmlns:a16="http://schemas.microsoft.com/office/drawing/2014/main" id="{A9B4709B-9A1D-41CC-9B6A-5DAE3367B1B2}"/>
                    </a:ext>
                  </a:extLst>
                </p:cNvPr>
                <p:cNvSpPr/>
                <p:nvPr/>
              </p:nvSpPr>
              <p:spPr>
                <a:xfrm>
                  <a:off x="5006877" y="8972465"/>
                  <a:ext cx="36195" cy="24130"/>
                </a:xfrm>
                <a:custGeom>
                  <a:avLst/>
                  <a:gdLst/>
                  <a:ahLst/>
                  <a:cxnLst/>
                  <a:rect l="l" t="t" r="r" b="b"/>
                  <a:pathLst>
                    <a:path w="36195" h="24129">
                      <a:moveTo>
                        <a:pt x="12357" y="0"/>
                      </a:moveTo>
                      <a:lnTo>
                        <a:pt x="3632" y="13068"/>
                      </a:lnTo>
                      <a:lnTo>
                        <a:pt x="0" y="23952"/>
                      </a:lnTo>
                      <a:lnTo>
                        <a:pt x="26174" y="23228"/>
                      </a:lnTo>
                      <a:lnTo>
                        <a:pt x="34899" y="13068"/>
                      </a:lnTo>
                      <a:lnTo>
                        <a:pt x="35623" y="9436"/>
                      </a:lnTo>
                      <a:lnTo>
                        <a:pt x="20358" y="6527"/>
                      </a:lnTo>
                      <a:lnTo>
                        <a:pt x="12357" y="0"/>
                      </a:lnTo>
                      <a:close/>
                    </a:path>
                  </a:pathLst>
                </a:custGeom>
                <a:solidFill>
                  <a:srgbClr val="EEEEEE"/>
                </a:solidFill>
              </p:spPr>
              <p:txBody>
                <a:bodyPr wrap="square" lIns="0" tIns="0" rIns="0" bIns="0" rtlCol="0"/>
                <a:lstStyle/>
                <a:p>
                  <a:endParaRPr/>
                </a:p>
              </p:txBody>
            </p:sp>
            <p:sp>
              <p:nvSpPr>
                <p:cNvPr id="117" name="object 6">
                  <a:extLst>
                    <a:ext uri="{FF2B5EF4-FFF2-40B4-BE49-F238E27FC236}">
                      <a16:creationId xmlns:a16="http://schemas.microsoft.com/office/drawing/2014/main" id="{544BE389-607E-45BE-8907-D60C86CBB4C9}"/>
                    </a:ext>
                  </a:extLst>
                </p:cNvPr>
                <p:cNvSpPr/>
                <p:nvPr/>
              </p:nvSpPr>
              <p:spPr>
                <a:xfrm>
                  <a:off x="5006877" y="8972465"/>
                  <a:ext cx="36195" cy="24130"/>
                </a:xfrm>
                <a:custGeom>
                  <a:avLst/>
                  <a:gdLst/>
                  <a:ahLst/>
                  <a:cxnLst/>
                  <a:rect l="l" t="t" r="r" b="b"/>
                  <a:pathLst>
                    <a:path w="36195" h="24129">
                      <a:moveTo>
                        <a:pt x="12357" y="0"/>
                      </a:moveTo>
                      <a:lnTo>
                        <a:pt x="20358" y="6527"/>
                      </a:lnTo>
                      <a:lnTo>
                        <a:pt x="35623" y="9436"/>
                      </a:lnTo>
                      <a:lnTo>
                        <a:pt x="34899" y="13068"/>
                      </a:lnTo>
                      <a:lnTo>
                        <a:pt x="26174" y="23228"/>
                      </a:lnTo>
                      <a:lnTo>
                        <a:pt x="0" y="23952"/>
                      </a:lnTo>
                      <a:lnTo>
                        <a:pt x="3632" y="13068"/>
                      </a:lnTo>
                      <a:lnTo>
                        <a:pt x="9448" y="4356"/>
                      </a:lnTo>
                      <a:lnTo>
                        <a:pt x="12357" y="0"/>
                      </a:lnTo>
                      <a:close/>
                    </a:path>
                  </a:pathLst>
                </a:custGeom>
                <a:ln w="3175">
                  <a:solidFill>
                    <a:srgbClr val="BAB7B6"/>
                  </a:solidFill>
                </a:ln>
              </p:spPr>
              <p:txBody>
                <a:bodyPr wrap="square" lIns="0" tIns="0" rIns="0" bIns="0" rtlCol="0"/>
                <a:lstStyle/>
                <a:p>
                  <a:endParaRPr/>
                </a:p>
              </p:txBody>
            </p:sp>
            <p:sp>
              <p:nvSpPr>
                <p:cNvPr id="118" name="object 7">
                  <a:extLst>
                    <a:ext uri="{FF2B5EF4-FFF2-40B4-BE49-F238E27FC236}">
                      <a16:creationId xmlns:a16="http://schemas.microsoft.com/office/drawing/2014/main" id="{CDFDD8FA-3034-4514-979D-FAE094CFD02B}"/>
                    </a:ext>
                  </a:extLst>
                </p:cNvPr>
                <p:cNvSpPr/>
                <p:nvPr/>
              </p:nvSpPr>
              <p:spPr>
                <a:xfrm>
                  <a:off x="7137735" y="7747835"/>
                  <a:ext cx="31750" cy="28575"/>
                </a:xfrm>
                <a:custGeom>
                  <a:avLst/>
                  <a:gdLst/>
                  <a:ahLst/>
                  <a:cxnLst/>
                  <a:rect l="l" t="t" r="r" b="b"/>
                  <a:pathLst>
                    <a:path w="31750" h="28575">
                      <a:moveTo>
                        <a:pt x="723" y="26085"/>
                      </a:moveTo>
                      <a:lnTo>
                        <a:pt x="0" y="26085"/>
                      </a:lnTo>
                      <a:lnTo>
                        <a:pt x="0" y="27533"/>
                      </a:lnTo>
                      <a:lnTo>
                        <a:pt x="723" y="28257"/>
                      </a:lnTo>
                      <a:lnTo>
                        <a:pt x="723" y="26085"/>
                      </a:lnTo>
                      <a:close/>
                    </a:path>
                    <a:path w="31750" h="28575">
                      <a:moveTo>
                        <a:pt x="26187" y="0"/>
                      </a:moveTo>
                      <a:lnTo>
                        <a:pt x="26187" y="723"/>
                      </a:lnTo>
                      <a:lnTo>
                        <a:pt x="29095" y="1447"/>
                      </a:lnTo>
                      <a:lnTo>
                        <a:pt x="26187" y="0"/>
                      </a:lnTo>
                      <a:close/>
                    </a:path>
                    <a:path w="31750" h="28575">
                      <a:moveTo>
                        <a:pt x="31280" y="723"/>
                      </a:moveTo>
                      <a:lnTo>
                        <a:pt x="29095" y="1447"/>
                      </a:lnTo>
                      <a:lnTo>
                        <a:pt x="29832" y="1447"/>
                      </a:lnTo>
                      <a:lnTo>
                        <a:pt x="31280" y="723"/>
                      </a:lnTo>
                      <a:close/>
                    </a:path>
                  </a:pathLst>
                </a:custGeom>
                <a:solidFill>
                  <a:srgbClr val="EEEEEE"/>
                </a:solidFill>
              </p:spPr>
              <p:txBody>
                <a:bodyPr wrap="square" lIns="0" tIns="0" rIns="0" bIns="0" rtlCol="0"/>
                <a:lstStyle/>
                <a:p>
                  <a:endParaRPr/>
                </a:p>
              </p:txBody>
            </p:sp>
            <p:sp>
              <p:nvSpPr>
                <p:cNvPr id="119" name="object 8">
                  <a:extLst>
                    <a:ext uri="{FF2B5EF4-FFF2-40B4-BE49-F238E27FC236}">
                      <a16:creationId xmlns:a16="http://schemas.microsoft.com/office/drawing/2014/main" id="{F2B2CFFC-FC91-49C0-8192-7C4EF38D7FC2}"/>
                    </a:ext>
                  </a:extLst>
                </p:cNvPr>
                <p:cNvSpPr/>
                <p:nvPr/>
              </p:nvSpPr>
              <p:spPr>
                <a:xfrm>
                  <a:off x="7137735" y="7747835"/>
                  <a:ext cx="31750" cy="28575"/>
                </a:xfrm>
                <a:custGeom>
                  <a:avLst/>
                  <a:gdLst/>
                  <a:ahLst/>
                  <a:cxnLst/>
                  <a:rect l="l" t="t" r="r" b="b"/>
                  <a:pathLst>
                    <a:path w="31750" h="28575">
                      <a:moveTo>
                        <a:pt x="723" y="28257"/>
                      </a:moveTo>
                      <a:lnTo>
                        <a:pt x="0" y="27533"/>
                      </a:lnTo>
                      <a:lnTo>
                        <a:pt x="0" y="26085"/>
                      </a:lnTo>
                      <a:lnTo>
                        <a:pt x="723" y="26085"/>
                      </a:lnTo>
                      <a:lnTo>
                        <a:pt x="723" y="28257"/>
                      </a:lnTo>
                      <a:close/>
                    </a:path>
                    <a:path w="31750" h="28575">
                      <a:moveTo>
                        <a:pt x="26187" y="0"/>
                      </a:moveTo>
                      <a:lnTo>
                        <a:pt x="29095" y="1447"/>
                      </a:lnTo>
                      <a:lnTo>
                        <a:pt x="31280" y="723"/>
                      </a:lnTo>
                      <a:lnTo>
                        <a:pt x="29832" y="1447"/>
                      </a:lnTo>
                      <a:lnTo>
                        <a:pt x="29095" y="1447"/>
                      </a:lnTo>
                      <a:lnTo>
                        <a:pt x="26187" y="723"/>
                      </a:lnTo>
                      <a:lnTo>
                        <a:pt x="26187" y="0"/>
                      </a:lnTo>
                      <a:close/>
                    </a:path>
                  </a:pathLst>
                </a:custGeom>
                <a:ln w="3175">
                  <a:solidFill>
                    <a:srgbClr val="BAB7B6"/>
                  </a:solidFill>
                </a:ln>
              </p:spPr>
              <p:txBody>
                <a:bodyPr wrap="square" lIns="0" tIns="0" rIns="0" bIns="0" rtlCol="0"/>
                <a:lstStyle/>
                <a:p>
                  <a:endParaRPr/>
                </a:p>
              </p:txBody>
            </p:sp>
            <p:sp>
              <p:nvSpPr>
                <p:cNvPr id="120" name="object 9">
                  <a:extLst>
                    <a:ext uri="{FF2B5EF4-FFF2-40B4-BE49-F238E27FC236}">
                      <a16:creationId xmlns:a16="http://schemas.microsoft.com/office/drawing/2014/main" id="{55791D61-A250-45AD-AC6C-B1BD79BAD7A2}"/>
                    </a:ext>
                  </a:extLst>
                </p:cNvPr>
                <p:cNvSpPr/>
                <p:nvPr/>
              </p:nvSpPr>
              <p:spPr>
                <a:xfrm>
                  <a:off x="6453479" y="7737576"/>
                  <a:ext cx="2540" cy="5080"/>
                </a:xfrm>
                <a:custGeom>
                  <a:avLst/>
                  <a:gdLst/>
                  <a:ahLst/>
                  <a:cxnLst/>
                  <a:rect l="l" t="t" r="r" b="b"/>
                  <a:pathLst>
                    <a:path w="2539" h="5079">
                      <a:moveTo>
                        <a:pt x="1384" y="0"/>
                      </a:moveTo>
                      <a:lnTo>
                        <a:pt x="698" y="0"/>
                      </a:lnTo>
                      <a:lnTo>
                        <a:pt x="0" y="1435"/>
                      </a:lnTo>
                      <a:lnTo>
                        <a:pt x="0" y="3568"/>
                      </a:lnTo>
                      <a:lnTo>
                        <a:pt x="698" y="4991"/>
                      </a:lnTo>
                      <a:lnTo>
                        <a:pt x="1384" y="4991"/>
                      </a:lnTo>
                      <a:lnTo>
                        <a:pt x="1384" y="3568"/>
                      </a:lnTo>
                      <a:lnTo>
                        <a:pt x="2082" y="2146"/>
                      </a:lnTo>
                      <a:lnTo>
                        <a:pt x="1384" y="0"/>
                      </a:lnTo>
                      <a:close/>
                    </a:path>
                  </a:pathLst>
                </a:custGeom>
                <a:solidFill>
                  <a:srgbClr val="EEEEEE"/>
                </a:solidFill>
              </p:spPr>
              <p:txBody>
                <a:bodyPr wrap="square" lIns="0" tIns="0" rIns="0" bIns="0" rtlCol="0"/>
                <a:lstStyle/>
                <a:p>
                  <a:endParaRPr/>
                </a:p>
              </p:txBody>
            </p:sp>
            <p:sp>
              <p:nvSpPr>
                <p:cNvPr id="121" name="object 10">
                  <a:extLst>
                    <a:ext uri="{FF2B5EF4-FFF2-40B4-BE49-F238E27FC236}">
                      <a16:creationId xmlns:a16="http://schemas.microsoft.com/office/drawing/2014/main" id="{4A4D8042-0BF0-4789-8D11-16693B515115}"/>
                    </a:ext>
                  </a:extLst>
                </p:cNvPr>
                <p:cNvSpPr/>
                <p:nvPr/>
              </p:nvSpPr>
              <p:spPr>
                <a:xfrm>
                  <a:off x="6453483" y="7737584"/>
                  <a:ext cx="2540" cy="5080"/>
                </a:xfrm>
                <a:custGeom>
                  <a:avLst/>
                  <a:gdLst/>
                  <a:ahLst/>
                  <a:cxnLst/>
                  <a:rect l="l" t="t" r="r" b="b"/>
                  <a:pathLst>
                    <a:path w="2539" h="5079">
                      <a:moveTo>
                        <a:pt x="1384" y="4991"/>
                      </a:moveTo>
                      <a:lnTo>
                        <a:pt x="685" y="4991"/>
                      </a:lnTo>
                      <a:lnTo>
                        <a:pt x="0" y="3568"/>
                      </a:lnTo>
                      <a:lnTo>
                        <a:pt x="0" y="1422"/>
                      </a:lnTo>
                      <a:lnTo>
                        <a:pt x="685" y="0"/>
                      </a:lnTo>
                      <a:lnTo>
                        <a:pt x="1384" y="0"/>
                      </a:lnTo>
                      <a:lnTo>
                        <a:pt x="2070" y="2133"/>
                      </a:lnTo>
                      <a:lnTo>
                        <a:pt x="1384" y="3568"/>
                      </a:lnTo>
                      <a:lnTo>
                        <a:pt x="1384" y="4991"/>
                      </a:lnTo>
                      <a:close/>
                    </a:path>
                  </a:pathLst>
                </a:custGeom>
                <a:ln w="3175">
                  <a:solidFill>
                    <a:srgbClr val="BAB7B6"/>
                  </a:solidFill>
                </a:ln>
              </p:spPr>
              <p:txBody>
                <a:bodyPr wrap="square" lIns="0" tIns="0" rIns="0" bIns="0" rtlCol="0"/>
                <a:lstStyle/>
                <a:p>
                  <a:endParaRPr/>
                </a:p>
              </p:txBody>
            </p:sp>
            <p:pic>
              <p:nvPicPr>
                <p:cNvPr id="122" name="object 11">
                  <a:extLst>
                    <a:ext uri="{FF2B5EF4-FFF2-40B4-BE49-F238E27FC236}">
                      <a16:creationId xmlns:a16="http://schemas.microsoft.com/office/drawing/2014/main" id="{D8711339-4C21-46DD-B918-9361B7D442DF}"/>
                    </a:ext>
                  </a:extLst>
                </p:cNvPr>
                <p:cNvPicPr/>
                <p:nvPr/>
              </p:nvPicPr>
              <p:blipFill>
                <a:blip r:embed="rId2" cstate="print"/>
                <a:stretch>
                  <a:fillRect/>
                </a:stretch>
              </p:blipFill>
              <p:spPr>
                <a:xfrm>
                  <a:off x="1152951" y="6186144"/>
                  <a:ext cx="5940488" cy="2934789"/>
                </a:xfrm>
                <a:prstGeom prst="rect">
                  <a:avLst/>
                </a:prstGeom>
              </p:spPr>
            </p:pic>
          </p:grpSp>
          <p:grpSp>
            <p:nvGrpSpPr>
              <p:cNvPr id="123" name="object 12">
                <a:extLst>
                  <a:ext uri="{FF2B5EF4-FFF2-40B4-BE49-F238E27FC236}">
                    <a16:creationId xmlns:a16="http://schemas.microsoft.com/office/drawing/2014/main" id="{53CA50E1-DE06-4BB6-9FA2-D4FCB1AAE8FD}"/>
                  </a:ext>
                </a:extLst>
              </p:cNvPr>
              <p:cNvGrpSpPr/>
              <p:nvPr/>
            </p:nvGrpSpPr>
            <p:grpSpPr>
              <a:xfrm>
                <a:off x="14145307" y="4068124"/>
                <a:ext cx="64135" cy="51435"/>
                <a:chOff x="7243042" y="8257730"/>
                <a:chExt cx="64135" cy="51435"/>
              </a:xfrm>
            </p:grpSpPr>
            <p:sp>
              <p:nvSpPr>
                <p:cNvPr id="124" name="object 13">
                  <a:extLst>
                    <a:ext uri="{FF2B5EF4-FFF2-40B4-BE49-F238E27FC236}">
                      <a16:creationId xmlns:a16="http://schemas.microsoft.com/office/drawing/2014/main" id="{D4A89086-3FF9-42DB-A60A-5D27BE14A4BB}"/>
                    </a:ext>
                  </a:extLst>
                </p:cNvPr>
                <p:cNvSpPr/>
                <p:nvPr/>
              </p:nvSpPr>
              <p:spPr>
                <a:xfrm>
                  <a:off x="7244363" y="8259051"/>
                  <a:ext cx="61594" cy="48895"/>
                </a:xfrm>
                <a:custGeom>
                  <a:avLst/>
                  <a:gdLst/>
                  <a:ahLst/>
                  <a:cxnLst/>
                  <a:rect l="l" t="t" r="r" b="b"/>
                  <a:pathLst>
                    <a:path w="61595" h="48895">
                      <a:moveTo>
                        <a:pt x="9474" y="28359"/>
                      </a:moveTo>
                      <a:lnTo>
                        <a:pt x="723" y="36360"/>
                      </a:lnTo>
                      <a:lnTo>
                        <a:pt x="0" y="45821"/>
                      </a:lnTo>
                      <a:lnTo>
                        <a:pt x="10198" y="48729"/>
                      </a:lnTo>
                      <a:lnTo>
                        <a:pt x="22580" y="45085"/>
                      </a:lnTo>
                      <a:lnTo>
                        <a:pt x="28397" y="34175"/>
                      </a:lnTo>
                      <a:lnTo>
                        <a:pt x="26132" y="31267"/>
                      </a:lnTo>
                      <a:lnTo>
                        <a:pt x="18211" y="31267"/>
                      </a:lnTo>
                      <a:lnTo>
                        <a:pt x="9474" y="28359"/>
                      </a:lnTo>
                      <a:close/>
                    </a:path>
                    <a:path w="61595" h="48895">
                      <a:moveTo>
                        <a:pt x="23304" y="27635"/>
                      </a:moveTo>
                      <a:lnTo>
                        <a:pt x="18211" y="31267"/>
                      </a:lnTo>
                      <a:lnTo>
                        <a:pt x="26132" y="31267"/>
                      </a:lnTo>
                      <a:lnTo>
                        <a:pt x="23304" y="27635"/>
                      </a:lnTo>
                      <a:close/>
                    </a:path>
                    <a:path w="61595" h="48895">
                      <a:moveTo>
                        <a:pt x="61175" y="0"/>
                      </a:moveTo>
                      <a:lnTo>
                        <a:pt x="48069" y="6540"/>
                      </a:lnTo>
                      <a:lnTo>
                        <a:pt x="42240" y="8001"/>
                      </a:lnTo>
                      <a:lnTo>
                        <a:pt x="31318" y="12357"/>
                      </a:lnTo>
                      <a:lnTo>
                        <a:pt x="32042" y="20358"/>
                      </a:lnTo>
                      <a:lnTo>
                        <a:pt x="45148" y="16002"/>
                      </a:lnTo>
                      <a:lnTo>
                        <a:pt x="58991" y="10172"/>
                      </a:lnTo>
                      <a:lnTo>
                        <a:pt x="61175" y="0"/>
                      </a:lnTo>
                      <a:close/>
                    </a:path>
                  </a:pathLst>
                </a:custGeom>
                <a:solidFill>
                  <a:srgbClr val="E77939"/>
                </a:solidFill>
              </p:spPr>
              <p:txBody>
                <a:bodyPr wrap="square" lIns="0" tIns="0" rIns="0" bIns="0" rtlCol="0"/>
                <a:lstStyle/>
                <a:p>
                  <a:endParaRPr/>
                </a:p>
              </p:txBody>
            </p:sp>
            <p:sp>
              <p:nvSpPr>
                <p:cNvPr id="125" name="object 14">
                  <a:extLst>
                    <a:ext uri="{FF2B5EF4-FFF2-40B4-BE49-F238E27FC236}">
                      <a16:creationId xmlns:a16="http://schemas.microsoft.com/office/drawing/2014/main" id="{8A0213DF-8CCB-424D-9808-141950B3C4DC}"/>
                    </a:ext>
                  </a:extLst>
                </p:cNvPr>
                <p:cNvSpPr/>
                <p:nvPr/>
              </p:nvSpPr>
              <p:spPr>
                <a:xfrm>
                  <a:off x="7244363" y="8259051"/>
                  <a:ext cx="61594" cy="48895"/>
                </a:xfrm>
                <a:custGeom>
                  <a:avLst/>
                  <a:gdLst/>
                  <a:ahLst/>
                  <a:cxnLst/>
                  <a:rect l="l" t="t" r="r" b="b"/>
                  <a:pathLst>
                    <a:path w="61595" h="48895">
                      <a:moveTo>
                        <a:pt x="23304" y="27635"/>
                      </a:moveTo>
                      <a:lnTo>
                        <a:pt x="28397" y="34175"/>
                      </a:lnTo>
                      <a:lnTo>
                        <a:pt x="22580" y="45085"/>
                      </a:lnTo>
                      <a:lnTo>
                        <a:pt x="10198" y="48729"/>
                      </a:lnTo>
                      <a:lnTo>
                        <a:pt x="0" y="45821"/>
                      </a:lnTo>
                      <a:lnTo>
                        <a:pt x="723" y="36360"/>
                      </a:lnTo>
                      <a:lnTo>
                        <a:pt x="9474" y="28359"/>
                      </a:lnTo>
                      <a:lnTo>
                        <a:pt x="18211" y="31267"/>
                      </a:lnTo>
                      <a:lnTo>
                        <a:pt x="23304" y="27635"/>
                      </a:lnTo>
                      <a:close/>
                    </a:path>
                    <a:path w="61595" h="48895">
                      <a:moveTo>
                        <a:pt x="45148" y="16002"/>
                      </a:moveTo>
                      <a:lnTo>
                        <a:pt x="32042" y="20358"/>
                      </a:lnTo>
                      <a:lnTo>
                        <a:pt x="31318" y="12357"/>
                      </a:lnTo>
                      <a:lnTo>
                        <a:pt x="42240" y="8001"/>
                      </a:lnTo>
                      <a:lnTo>
                        <a:pt x="48069" y="6540"/>
                      </a:lnTo>
                      <a:lnTo>
                        <a:pt x="61175" y="0"/>
                      </a:lnTo>
                      <a:lnTo>
                        <a:pt x="58991" y="10172"/>
                      </a:lnTo>
                      <a:lnTo>
                        <a:pt x="45148" y="16002"/>
                      </a:lnTo>
                      <a:close/>
                    </a:path>
                  </a:pathLst>
                </a:custGeom>
                <a:ln w="3175">
                  <a:solidFill>
                    <a:srgbClr val="BAB7B6"/>
                  </a:solidFill>
                </a:ln>
              </p:spPr>
              <p:txBody>
                <a:bodyPr wrap="square" lIns="0" tIns="0" rIns="0" bIns="0" rtlCol="0"/>
                <a:lstStyle/>
                <a:p>
                  <a:endParaRPr/>
                </a:p>
              </p:txBody>
            </p:sp>
          </p:grpSp>
          <p:pic>
            <p:nvPicPr>
              <p:cNvPr id="126" name="object 15">
                <a:extLst>
                  <a:ext uri="{FF2B5EF4-FFF2-40B4-BE49-F238E27FC236}">
                    <a16:creationId xmlns:a16="http://schemas.microsoft.com/office/drawing/2014/main" id="{169A72D8-2F11-4BDC-AFCD-B860FE83DBCD}"/>
                  </a:ext>
                </a:extLst>
              </p:cNvPr>
              <p:cNvPicPr/>
              <p:nvPr/>
            </p:nvPicPr>
            <p:blipFill>
              <a:blip r:embed="rId3" cstate="print"/>
              <a:stretch>
                <a:fillRect/>
              </a:stretch>
            </p:blipFill>
            <p:spPr>
              <a:xfrm>
                <a:off x="14163527" y="3838032"/>
                <a:ext cx="68986" cy="154381"/>
              </a:xfrm>
              <a:prstGeom prst="rect">
                <a:avLst/>
              </a:prstGeom>
            </p:spPr>
          </p:pic>
        </p:grpSp>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55778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Official data collected by Our World In Data (https://ourworldindata.org/covid-vaccinations).</a:t>
              </a:r>
            </a:p>
          </p:txBody>
        </p:sp>
        <p:sp>
          <p:nvSpPr>
            <p:cNvPr id="170" name="TextBox 169">
              <a:extLst>
                <a:ext uri="{FF2B5EF4-FFF2-40B4-BE49-F238E27FC236}">
                  <a16:creationId xmlns:a16="http://schemas.microsoft.com/office/drawing/2014/main" id="{06723835-C12B-40F1-A60E-0BF0C4B14D05}"/>
                </a:ext>
              </a:extLst>
            </p:cNvPr>
            <p:cNvSpPr txBox="1"/>
            <p:nvPr/>
          </p:nvSpPr>
          <p:spPr>
            <a:xfrm>
              <a:off x="6400800" y="6400800"/>
              <a:ext cx="5486400"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The vaccine coverage indicated may not equal the share that are fully vaccinated if the vaccine requires two doses.</a:t>
              </a:r>
            </a:p>
          </p:txBody>
        </p:sp>
        <p:sp>
          <p:nvSpPr>
            <p:cNvPr id="127" name="object 89">
              <a:extLst>
                <a:ext uri="{FF2B5EF4-FFF2-40B4-BE49-F238E27FC236}">
                  <a16:creationId xmlns:a16="http://schemas.microsoft.com/office/drawing/2014/main" id="{4E6F3526-E61D-4206-9D36-C316FB9D3FB3}"/>
                </a:ext>
              </a:extLst>
            </p:cNvPr>
            <p:cNvSpPr/>
            <p:nvPr/>
          </p:nvSpPr>
          <p:spPr>
            <a:xfrm>
              <a:off x="1170437" y="5943600"/>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grpSp>
          <p:nvGrpSpPr>
            <p:cNvPr id="166" name="object 128">
              <a:extLst>
                <a:ext uri="{FF2B5EF4-FFF2-40B4-BE49-F238E27FC236}">
                  <a16:creationId xmlns:a16="http://schemas.microsoft.com/office/drawing/2014/main" id="{EA132BE3-0E2F-4B58-AED9-0B073462CA34}"/>
                </a:ext>
              </a:extLst>
            </p:cNvPr>
            <p:cNvGrpSpPr/>
            <p:nvPr/>
          </p:nvGrpSpPr>
          <p:grpSpPr>
            <a:xfrm>
              <a:off x="822965" y="5969961"/>
              <a:ext cx="704088" cy="90170"/>
              <a:chOff x="1309655" y="9463817"/>
              <a:chExt cx="420370" cy="90170"/>
            </a:xfrm>
          </p:grpSpPr>
          <p:sp>
            <p:nvSpPr>
              <p:cNvPr id="167" name="object 129">
                <a:extLst>
                  <a:ext uri="{FF2B5EF4-FFF2-40B4-BE49-F238E27FC236}">
                    <a16:creationId xmlns:a16="http://schemas.microsoft.com/office/drawing/2014/main" id="{C569E87A-2E79-42A4-AAB8-A6256E5E9A2E}"/>
                  </a:ext>
                </a:extLst>
              </p:cNvPr>
              <p:cNvSpPr/>
              <p:nvPr/>
            </p:nvSpPr>
            <p:spPr>
              <a:xfrm>
                <a:off x="1310754" y="9464916"/>
                <a:ext cx="417830" cy="88265"/>
              </a:xfrm>
              <a:custGeom>
                <a:avLst/>
                <a:gdLst/>
                <a:ahLst/>
                <a:cxnLst/>
                <a:rect l="l" t="t" r="r" b="b"/>
                <a:pathLst>
                  <a:path w="417830" h="88265">
                    <a:moveTo>
                      <a:pt x="417563" y="0"/>
                    </a:moveTo>
                    <a:lnTo>
                      <a:pt x="0" y="0"/>
                    </a:lnTo>
                    <a:lnTo>
                      <a:pt x="0" y="87871"/>
                    </a:lnTo>
                    <a:lnTo>
                      <a:pt x="417563" y="87871"/>
                    </a:lnTo>
                    <a:lnTo>
                      <a:pt x="417563" y="0"/>
                    </a:lnTo>
                    <a:close/>
                  </a:path>
                </a:pathLst>
              </a:custGeom>
              <a:solidFill>
                <a:srgbClr val="EDEDED"/>
              </a:solidFill>
            </p:spPr>
            <p:txBody>
              <a:bodyPr wrap="square" lIns="0" tIns="0" rIns="0" bIns="0" rtlCol="0"/>
              <a:lstStyle/>
              <a:p>
                <a:endParaRPr/>
              </a:p>
            </p:txBody>
          </p:sp>
          <p:sp>
            <p:nvSpPr>
              <p:cNvPr id="168" name="object 130">
                <a:extLst>
                  <a:ext uri="{FF2B5EF4-FFF2-40B4-BE49-F238E27FC236}">
                    <a16:creationId xmlns:a16="http://schemas.microsoft.com/office/drawing/2014/main" id="{6D8622F8-9033-476A-A269-FBC04FF12450}"/>
                  </a:ext>
                </a:extLst>
              </p:cNvPr>
              <p:cNvSpPr/>
              <p:nvPr/>
            </p:nvSpPr>
            <p:spPr>
              <a:xfrm>
                <a:off x="1310754" y="9464916"/>
                <a:ext cx="417830" cy="88265"/>
              </a:xfrm>
              <a:custGeom>
                <a:avLst/>
                <a:gdLst/>
                <a:ahLst/>
                <a:cxnLst/>
                <a:rect l="l" t="t" r="r" b="b"/>
                <a:pathLst>
                  <a:path w="417830" h="88265">
                    <a:moveTo>
                      <a:pt x="0" y="0"/>
                    </a:moveTo>
                    <a:lnTo>
                      <a:pt x="417563" y="0"/>
                    </a:lnTo>
                    <a:lnTo>
                      <a:pt x="417563" y="87871"/>
                    </a:lnTo>
                    <a:lnTo>
                      <a:pt x="0" y="87871"/>
                    </a:lnTo>
                    <a:lnTo>
                      <a:pt x="0" y="0"/>
                    </a:lnTo>
                    <a:close/>
                  </a:path>
                </a:pathLst>
              </a:custGeom>
              <a:ln w="3175">
                <a:solidFill>
                  <a:srgbClr val="000000"/>
                </a:solidFill>
              </a:ln>
            </p:spPr>
            <p:txBody>
              <a:bodyPr wrap="square" lIns="0" tIns="0" rIns="0" bIns="0" rtlCol="0"/>
              <a:lstStyle/>
              <a:p>
                <a:endParaRPr/>
              </a:p>
            </p:txBody>
          </p:sp>
        </p:grpSp>
        <p:sp>
          <p:nvSpPr>
            <p:cNvPr id="75" name="object 49">
              <a:extLst>
                <a:ext uri="{FF2B5EF4-FFF2-40B4-BE49-F238E27FC236}">
                  <a16:creationId xmlns:a16="http://schemas.microsoft.com/office/drawing/2014/main" id="{B6A0D490-EB3F-43A3-B032-C8D8C40CF07F}"/>
                </a:ext>
              </a:extLst>
            </p:cNvPr>
            <p:cNvSpPr txBox="1"/>
            <p:nvPr/>
          </p:nvSpPr>
          <p:spPr>
            <a:xfrm>
              <a:off x="822960" y="5715000"/>
              <a:ext cx="575479" cy="197490"/>
            </a:xfrm>
            <a:prstGeom prst="rect">
              <a:avLst/>
            </a:prstGeom>
          </p:spPr>
          <p:txBody>
            <a:bodyPr vert="horz" wrap="none" lIns="0" tIns="12700" rIns="0" bIns="0" rtlCol="0">
              <a:spAutoFit/>
            </a:bodyPr>
            <a:lstStyle/>
            <a:p>
              <a:pPr marL="12700">
                <a:lnSpc>
                  <a:spcPct val="100000"/>
                </a:lnSpc>
                <a:spcBef>
                  <a:spcPts val="100"/>
                </a:spcBef>
              </a:pPr>
              <a:r>
                <a:rPr sz="1200" spc="15" dirty="0">
                  <a:latin typeface="Arial" panose="020B0604020202020204" pitchFamily="34" charset="0"/>
                  <a:cs typeface="Arial" panose="020B0604020202020204" pitchFamily="34" charset="0"/>
                </a:rPr>
                <a:t>No</a:t>
              </a:r>
              <a:r>
                <a:rPr sz="1200" spc="-50" dirty="0">
                  <a:latin typeface="Arial" panose="020B0604020202020204" pitchFamily="34" charset="0"/>
                  <a:cs typeface="Arial" panose="020B0604020202020204" pitchFamily="34" charset="0"/>
                </a:rPr>
                <a:t> </a:t>
              </a:r>
              <a:r>
                <a:rPr sz="1200" spc="55" dirty="0">
                  <a:latin typeface="Arial" panose="020B0604020202020204" pitchFamily="34" charset="0"/>
                  <a:cs typeface="Arial" panose="020B0604020202020204" pitchFamily="34" charset="0"/>
                </a:rPr>
                <a:t>data</a:t>
              </a:r>
              <a:endParaRPr sz="1200" dirty="0">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51936A38-3029-4CDE-AE73-F17EA647E4DA}"/>
                </a:ext>
              </a:extLst>
            </p:cNvPr>
            <p:cNvGrpSpPr/>
            <p:nvPr/>
          </p:nvGrpSpPr>
          <p:grpSpPr>
            <a:xfrm>
              <a:off x="1714500" y="5715000"/>
              <a:ext cx="5521232" cy="344170"/>
              <a:chOff x="1656888" y="5715000"/>
              <a:chExt cx="5521232" cy="344170"/>
            </a:xfrm>
          </p:grpSpPr>
          <p:grpSp>
            <p:nvGrpSpPr>
              <p:cNvPr id="128" name="object 90">
                <a:extLst>
                  <a:ext uri="{FF2B5EF4-FFF2-40B4-BE49-F238E27FC236}">
                    <a16:creationId xmlns:a16="http://schemas.microsoft.com/office/drawing/2014/main" id="{64194995-77D9-45F3-B4AD-C307A7D29BC4}"/>
                  </a:ext>
                </a:extLst>
              </p:cNvPr>
              <p:cNvGrpSpPr/>
              <p:nvPr/>
            </p:nvGrpSpPr>
            <p:grpSpPr>
              <a:xfrm>
                <a:off x="1656888" y="5943600"/>
                <a:ext cx="5217795" cy="115570"/>
                <a:chOff x="1860114" y="9437456"/>
                <a:chExt cx="5217795" cy="115570"/>
              </a:xfrm>
            </p:grpSpPr>
            <p:sp>
              <p:nvSpPr>
                <p:cNvPr id="129" name="object 91">
                  <a:extLst>
                    <a:ext uri="{FF2B5EF4-FFF2-40B4-BE49-F238E27FC236}">
                      <a16:creationId xmlns:a16="http://schemas.microsoft.com/office/drawing/2014/main" id="{B092BD0C-A909-4C79-930E-4A2BE8D5664A}"/>
                    </a:ext>
                  </a:extLst>
                </p:cNvPr>
                <p:cNvSpPr/>
                <p:nvPr/>
              </p:nvSpPr>
              <p:spPr>
                <a:xfrm>
                  <a:off x="1861435" y="9437456"/>
                  <a:ext cx="579755" cy="26670"/>
                </a:xfrm>
                <a:custGeom>
                  <a:avLst/>
                  <a:gdLst/>
                  <a:ahLst/>
                  <a:cxnLst/>
                  <a:rect l="l" t="t" r="r" b="b"/>
                  <a:pathLst>
                    <a:path w="579755" h="26670">
                      <a:moveTo>
                        <a:pt x="0" y="26365"/>
                      </a:moveTo>
                      <a:lnTo>
                        <a:pt x="0" y="0"/>
                      </a:lnTo>
                    </a:path>
                    <a:path w="579755" h="26670">
                      <a:moveTo>
                        <a:pt x="579424" y="26365"/>
                      </a:moveTo>
                      <a:lnTo>
                        <a:pt x="579424" y="0"/>
                      </a:lnTo>
                    </a:path>
                  </a:pathLst>
                </a:custGeom>
                <a:ln w="3175">
                  <a:solidFill>
                    <a:srgbClr val="000000"/>
                  </a:solidFill>
                </a:ln>
              </p:spPr>
              <p:txBody>
                <a:bodyPr wrap="square" lIns="0" tIns="0" rIns="0" bIns="0" rtlCol="0"/>
                <a:lstStyle/>
                <a:p>
                  <a:endParaRPr/>
                </a:p>
              </p:txBody>
            </p:sp>
            <p:sp>
              <p:nvSpPr>
                <p:cNvPr id="130" name="object 92">
                  <a:extLst>
                    <a:ext uri="{FF2B5EF4-FFF2-40B4-BE49-F238E27FC236}">
                      <a16:creationId xmlns:a16="http://schemas.microsoft.com/office/drawing/2014/main" id="{23E74415-6203-4075-87B5-644BC9B85D80}"/>
                    </a:ext>
                  </a:extLst>
                </p:cNvPr>
                <p:cNvSpPr/>
                <p:nvPr/>
              </p:nvSpPr>
              <p:spPr>
                <a:xfrm>
                  <a:off x="1861426" y="9463824"/>
                  <a:ext cx="579755" cy="88265"/>
                </a:xfrm>
                <a:custGeom>
                  <a:avLst/>
                  <a:gdLst/>
                  <a:ahLst/>
                  <a:cxnLst/>
                  <a:rect l="l" t="t" r="r" b="b"/>
                  <a:pathLst>
                    <a:path w="579755" h="88265">
                      <a:moveTo>
                        <a:pt x="579437" y="0"/>
                      </a:moveTo>
                      <a:lnTo>
                        <a:pt x="0" y="0"/>
                      </a:lnTo>
                      <a:lnTo>
                        <a:pt x="0" y="87871"/>
                      </a:lnTo>
                      <a:lnTo>
                        <a:pt x="579437" y="87871"/>
                      </a:lnTo>
                      <a:lnTo>
                        <a:pt x="579437" y="0"/>
                      </a:lnTo>
                      <a:close/>
                    </a:path>
                  </a:pathLst>
                </a:custGeom>
                <a:solidFill>
                  <a:srgbClr val="F3BA36"/>
                </a:solidFill>
              </p:spPr>
              <p:txBody>
                <a:bodyPr wrap="square" lIns="0" tIns="0" rIns="0" bIns="0" rtlCol="0"/>
                <a:lstStyle/>
                <a:p>
                  <a:endParaRPr/>
                </a:p>
              </p:txBody>
            </p:sp>
            <p:sp>
              <p:nvSpPr>
                <p:cNvPr id="131" name="object 93">
                  <a:extLst>
                    <a:ext uri="{FF2B5EF4-FFF2-40B4-BE49-F238E27FC236}">
                      <a16:creationId xmlns:a16="http://schemas.microsoft.com/office/drawing/2014/main" id="{28F97DE8-AB44-4341-944C-FC46367D3294}"/>
                    </a:ext>
                  </a:extLst>
                </p:cNvPr>
                <p:cNvSpPr/>
                <p:nvPr/>
              </p:nvSpPr>
              <p:spPr>
                <a:xfrm>
                  <a:off x="1861426" y="9463824"/>
                  <a:ext cx="579755" cy="88265"/>
                </a:xfrm>
                <a:custGeom>
                  <a:avLst/>
                  <a:gdLst/>
                  <a:ahLst/>
                  <a:cxnLst/>
                  <a:rect l="l" t="t" r="r" b="b"/>
                  <a:pathLst>
                    <a:path w="579755"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32" name="object 94">
                  <a:extLst>
                    <a:ext uri="{FF2B5EF4-FFF2-40B4-BE49-F238E27FC236}">
                      <a16:creationId xmlns:a16="http://schemas.microsoft.com/office/drawing/2014/main" id="{FC1390E1-851B-43C1-A58B-6D322AD9C1E8}"/>
                    </a:ext>
                  </a:extLst>
                </p:cNvPr>
                <p:cNvSpPr/>
                <p:nvPr/>
              </p:nvSpPr>
              <p:spPr>
                <a:xfrm>
                  <a:off x="3020297"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33" name="object 95">
                  <a:extLst>
                    <a:ext uri="{FF2B5EF4-FFF2-40B4-BE49-F238E27FC236}">
                      <a16:creationId xmlns:a16="http://schemas.microsoft.com/office/drawing/2014/main" id="{9F6227A2-3EB5-47DC-84E5-FA632B9CE299}"/>
                    </a:ext>
                  </a:extLst>
                </p:cNvPr>
                <p:cNvSpPr/>
                <p:nvPr/>
              </p:nvSpPr>
              <p:spPr>
                <a:xfrm>
                  <a:off x="2440863" y="9463824"/>
                  <a:ext cx="579755" cy="88265"/>
                </a:xfrm>
                <a:custGeom>
                  <a:avLst/>
                  <a:gdLst/>
                  <a:ahLst/>
                  <a:cxnLst/>
                  <a:rect l="l" t="t" r="r" b="b"/>
                  <a:pathLst>
                    <a:path w="579755" h="88265">
                      <a:moveTo>
                        <a:pt x="579437" y="0"/>
                      </a:moveTo>
                      <a:lnTo>
                        <a:pt x="0" y="0"/>
                      </a:lnTo>
                      <a:lnTo>
                        <a:pt x="0" y="87871"/>
                      </a:lnTo>
                      <a:lnTo>
                        <a:pt x="579437" y="87871"/>
                      </a:lnTo>
                      <a:lnTo>
                        <a:pt x="579437" y="0"/>
                      </a:lnTo>
                      <a:close/>
                    </a:path>
                  </a:pathLst>
                </a:custGeom>
                <a:solidFill>
                  <a:srgbClr val="F4BB90"/>
                </a:solidFill>
              </p:spPr>
              <p:txBody>
                <a:bodyPr wrap="square" lIns="0" tIns="0" rIns="0" bIns="0" rtlCol="0"/>
                <a:lstStyle/>
                <a:p>
                  <a:endParaRPr/>
                </a:p>
              </p:txBody>
            </p:sp>
            <p:sp>
              <p:nvSpPr>
                <p:cNvPr id="134" name="object 96">
                  <a:extLst>
                    <a:ext uri="{FF2B5EF4-FFF2-40B4-BE49-F238E27FC236}">
                      <a16:creationId xmlns:a16="http://schemas.microsoft.com/office/drawing/2014/main" id="{259E0C89-7FFD-4B06-BDFD-41C7B16409AC}"/>
                    </a:ext>
                  </a:extLst>
                </p:cNvPr>
                <p:cNvSpPr/>
                <p:nvPr/>
              </p:nvSpPr>
              <p:spPr>
                <a:xfrm>
                  <a:off x="2440863" y="9463824"/>
                  <a:ext cx="579755" cy="88265"/>
                </a:xfrm>
                <a:custGeom>
                  <a:avLst/>
                  <a:gdLst/>
                  <a:ahLst/>
                  <a:cxnLst/>
                  <a:rect l="l" t="t" r="r" b="b"/>
                  <a:pathLst>
                    <a:path w="579755"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35" name="object 97">
                  <a:extLst>
                    <a:ext uri="{FF2B5EF4-FFF2-40B4-BE49-F238E27FC236}">
                      <a16:creationId xmlns:a16="http://schemas.microsoft.com/office/drawing/2014/main" id="{2221BC5D-683B-46CE-8B0E-D26B27708A2F}"/>
                    </a:ext>
                  </a:extLst>
                </p:cNvPr>
                <p:cNvSpPr/>
                <p:nvPr/>
              </p:nvSpPr>
              <p:spPr>
                <a:xfrm>
                  <a:off x="3599734"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36" name="object 98">
                  <a:extLst>
                    <a:ext uri="{FF2B5EF4-FFF2-40B4-BE49-F238E27FC236}">
                      <a16:creationId xmlns:a16="http://schemas.microsoft.com/office/drawing/2014/main" id="{488330ED-42C8-4B13-B0FF-EB7BA604D293}"/>
                    </a:ext>
                  </a:extLst>
                </p:cNvPr>
                <p:cNvSpPr/>
                <p:nvPr/>
              </p:nvSpPr>
              <p:spPr>
                <a:xfrm>
                  <a:off x="3020301"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F0AC6E"/>
                </a:solidFill>
              </p:spPr>
              <p:txBody>
                <a:bodyPr wrap="square" lIns="0" tIns="0" rIns="0" bIns="0" rtlCol="0"/>
                <a:lstStyle/>
                <a:p>
                  <a:endParaRPr/>
                </a:p>
              </p:txBody>
            </p:sp>
            <p:sp>
              <p:nvSpPr>
                <p:cNvPr id="137" name="object 99">
                  <a:extLst>
                    <a:ext uri="{FF2B5EF4-FFF2-40B4-BE49-F238E27FC236}">
                      <a16:creationId xmlns:a16="http://schemas.microsoft.com/office/drawing/2014/main" id="{9D5237A2-2F25-4A62-BCE4-6ECED1D00EED}"/>
                    </a:ext>
                  </a:extLst>
                </p:cNvPr>
                <p:cNvSpPr/>
                <p:nvPr/>
              </p:nvSpPr>
              <p:spPr>
                <a:xfrm>
                  <a:off x="3020301"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38" name="object 100">
                  <a:extLst>
                    <a:ext uri="{FF2B5EF4-FFF2-40B4-BE49-F238E27FC236}">
                      <a16:creationId xmlns:a16="http://schemas.microsoft.com/office/drawing/2014/main" id="{189559AD-0A7D-436E-BBF0-0D42CBEA8B9C}"/>
                    </a:ext>
                  </a:extLst>
                </p:cNvPr>
                <p:cNvSpPr/>
                <p:nvPr/>
              </p:nvSpPr>
              <p:spPr>
                <a:xfrm>
                  <a:off x="4179159"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39" name="object 101">
                  <a:extLst>
                    <a:ext uri="{FF2B5EF4-FFF2-40B4-BE49-F238E27FC236}">
                      <a16:creationId xmlns:a16="http://schemas.microsoft.com/office/drawing/2014/main" id="{8858A1FC-1C54-430C-B4EC-874EB0B61D19}"/>
                    </a:ext>
                  </a:extLst>
                </p:cNvPr>
                <p:cNvSpPr/>
                <p:nvPr/>
              </p:nvSpPr>
              <p:spPr>
                <a:xfrm>
                  <a:off x="3599726"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F39037"/>
                </a:solidFill>
              </p:spPr>
              <p:txBody>
                <a:bodyPr wrap="square" lIns="0" tIns="0" rIns="0" bIns="0" rtlCol="0"/>
                <a:lstStyle/>
                <a:p>
                  <a:endParaRPr/>
                </a:p>
              </p:txBody>
            </p:sp>
            <p:sp>
              <p:nvSpPr>
                <p:cNvPr id="140" name="object 102">
                  <a:extLst>
                    <a:ext uri="{FF2B5EF4-FFF2-40B4-BE49-F238E27FC236}">
                      <a16:creationId xmlns:a16="http://schemas.microsoft.com/office/drawing/2014/main" id="{04C41C4D-E692-4E38-97C5-FCD8CEB1DAE1}"/>
                    </a:ext>
                  </a:extLst>
                </p:cNvPr>
                <p:cNvSpPr/>
                <p:nvPr/>
              </p:nvSpPr>
              <p:spPr>
                <a:xfrm>
                  <a:off x="3599726"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41" name="object 103">
                  <a:extLst>
                    <a:ext uri="{FF2B5EF4-FFF2-40B4-BE49-F238E27FC236}">
                      <a16:creationId xmlns:a16="http://schemas.microsoft.com/office/drawing/2014/main" id="{8F85F66D-FA0B-4648-9C9A-BF2BBA0DD040}"/>
                    </a:ext>
                  </a:extLst>
                </p:cNvPr>
                <p:cNvSpPr/>
                <p:nvPr/>
              </p:nvSpPr>
              <p:spPr>
                <a:xfrm>
                  <a:off x="4758597"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42" name="object 104">
                  <a:extLst>
                    <a:ext uri="{FF2B5EF4-FFF2-40B4-BE49-F238E27FC236}">
                      <a16:creationId xmlns:a16="http://schemas.microsoft.com/office/drawing/2014/main" id="{45F90892-FF9B-49E0-8E1E-3B2EBBC90DD1}"/>
                    </a:ext>
                  </a:extLst>
                </p:cNvPr>
                <p:cNvSpPr/>
                <p:nvPr/>
              </p:nvSpPr>
              <p:spPr>
                <a:xfrm>
                  <a:off x="4179163"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E77939"/>
                </a:solidFill>
              </p:spPr>
              <p:txBody>
                <a:bodyPr wrap="square" lIns="0" tIns="0" rIns="0" bIns="0" rtlCol="0"/>
                <a:lstStyle/>
                <a:p>
                  <a:endParaRPr/>
                </a:p>
              </p:txBody>
            </p:sp>
            <p:sp>
              <p:nvSpPr>
                <p:cNvPr id="143" name="object 105">
                  <a:extLst>
                    <a:ext uri="{FF2B5EF4-FFF2-40B4-BE49-F238E27FC236}">
                      <a16:creationId xmlns:a16="http://schemas.microsoft.com/office/drawing/2014/main" id="{6AF8B1D3-9C22-443A-85BC-046079EDCA09}"/>
                    </a:ext>
                  </a:extLst>
                </p:cNvPr>
                <p:cNvSpPr/>
                <p:nvPr/>
              </p:nvSpPr>
              <p:spPr>
                <a:xfrm>
                  <a:off x="4179163"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44" name="object 106">
                  <a:extLst>
                    <a:ext uri="{FF2B5EF4-FFF2-40B4-BE49-F238E27FC236}">
                      <a16:creationId xmlns:a16="http://schemas.microsoft.com/office/drawing/2014/main" id="{2CB66280-E814-4F1F-8403-90748D5A09CE}"/>
                    </a:ext>
                  </a:extLst>
                </p:cNvPr>
                <p:cNvSpPr/>
                <p:nvPr/>
              </p:nvSpPr>
              <p:spPr>
                <a:xfrm>
                  <a:off x="5338034"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45" name="object 107">
                  <a:extLst>
                    <a:ext uri="{FF2B5EF4-FFF2-40B4-BE49-F238E27FC236}">
                      <a16:creationId xmlns:a16="http://schemas.microsoft.com/office/drawing/2014/main" id="{55616F32-B7E5-420C-B801-1A32F71B93FA}"/>
                    </a:ext>
                  </a:extLst>
                </p:cNvPr>
                <p:cNvSpPr/>
                <p:nvPr/>
              </p:nvSpPr>
              <p:spPr>
                <a:xfrm>
                  <a:off x="4758601"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EC643E"/>
                </a:solidFill>
              </p:spPr>
              <p:txBody>
                <a:bodyPr wrap="square" lIns="0" tIns="0" rIns="0" bIns="0" rtlCol="0"/>
                <a:lstStyle/>
                <a:p>
                  <a:endParaRPr/>
                </a:p>
              </p:txBody>
            </p:sp>
            <p:sp>
              <p:nvSpPr>
                <p:cNvPr id="146" name="object 108">
                  <a:extLst>
                    <a:ext uri="{FF2B5EF4-FFF2-40B4-BE49-F238E27FC236}">
                      <a16:creationId xmlns:a16="http://schemas.microsoft.com/office/drawing/2014/main" id="{ABE52CFF-697D-4F89-BA69-B96A7E74183D}"/>
                    </a:ext>
                  </a:extLst>
                </p:cNvPr>
                <p:cNvSpPr/>
                <p:nvPr/>
              </p:nvSpPr>
              <p:spPr>
                <a:xfrm>
                  <a:off x="4758601"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47" name="object 109">
                  <a:extLst>
                    <a:ext uri="{FF2B5EF4-FFF2-40B4-BE49-F238E27FC236}">
                      <a16:creationId xmlns:a16="http://schemas.microsoft.com/office/drawing/2014/main" id="{2FB8A813-2E86-46D7-BA0F-D1B001F61DF0}"/>
                    </a:ext>
                  </a:extLst>
                </p:cNvPr>
                <p:cNvSpPr/>
                <p:nvPr/>
              </p:nvSpPr>
              <p:spPr>
                <a:xfrm>
                  <a:off x="5917459"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48" name="object 110">
                  <a:extLst>
                    <a:ext uri="{FF2B5EF4-FFF2-40B4-BE49-F238E27FC236}">
                      <a16:creationId xmlns:a16="http://schemas.microsoft.com/office/drawing/2014/main" id="{B13044F0-C0C9-4B41-BF51-1751862BC4AE}"/>
                    </a:ext>
                  </a:extLst>
                </p:cNvPr>
                <p:cNvSpPr/>
                <p:nvPr/>
              </p:nvSpPr>
              <p:spPr>
                <a:xfrm>
                  <a:off x="5338025"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E1492E"/>
                </a:solidFill>
              </p:spPr>
              <p:txBody>
                <a:bodyPr wrap="square" lIns="0" tIns="0" rIns="0" bIns="0" rtlCol="0"/>
                <a:lstStyle/>
                <a:p>
                  <a:endParaRPr/>
                </a:p>
              </p:txBody>
            </p:sp>
            <p:sp>
              <p:nvSpPr>
                <p:cNvPr id="149" name="object 111">
                  <a:extLst>
                    <a:ext uri="{FF2B5EF4-FFF2-40B4-BE49-F238E27FC236}">
                      <a16:creationId xmlns:a16="http://schemas.microsoft.com/office/drawing/2014/main" id="{45F6D9E2-0BC2-49F0-8299-7B1B417D4CAA}"/>
                    </a:ext>
                  </a:extLst>
                </p:cNvPr>
                <p:cNvSpPr/>
                <p:nvPr/>
              </p:nvSpPr>
              <p:spPr>
                <a:xfrm>
                  <a:off x="5338025"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50" name="object 112">
                  <a:extLst>
                    <a:ext uri="{FF2B5EF4-FFF2-40B4-BE49-F238E27FC236}">
                      <a16:creationId xmlns:a16="http://schemas.microsoft.com/office/drawing/2014/main" id="{16CF7BB4-2393-43CF-8C73-7B7783ED265E}"/>
                    </a:ext>
                  </a:extLst>
                </p:cNvPr>
                <p:cNvSpPr/>
                <p:nvPr/>
              </p:nvSpPr>
              <p:spPr>
                <a:xfrm>
                  <a:off x="6496897"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51" name="object 113">
                  <a:extLst>
                    <a:ext uri="{FF2B5EF4-FFF2-40B4-BE49-F238E27FC236}">
                      <a16:creationId xmlns:a16="http://schemas.microsoft.com/office/drawing/2014/main" id="{90ACF6B3-0513-4EE4-8B28-CA899A5AFD6E}"/>
                    </a:ext>
                  </a:extLst>
                </p:cNvPr>
                <p:cNvSpPr/>
                <p:nvPr/>
              </p:nvSpPr>
              <p:spPr>
                <a:xfrm>
                  <a:off x="5917463"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BB3415"/>
                </a:solidFill>
              </p:spPr>
              <p:txBody>
                <a:bodyPr wrap="square" lIns="0" tIns="0" rIns="0" bIns="0" rtlCol="0"/>
                <a:lstStyle/>
                <a:p>
                  <a:endParaRPr/>
                </a:p>
              </p:txBody>
            </p:sp>
            <p:sp>
              <p:nvSpPr>
                <p:cNvPr id="152" name="object 114">
                  <a:extLst>
                    <a:ext uri="{FF2B5EF4-FFF2-40B4-BE49-F238E27FC236}">
                      <a16:creationId xmlns:a16="http://schemas.microsoft.com/office/drawing/2014/main" id="{4B958C1C-1C20-4739-AF5E-F09FE5A95F21}"/>
                    </a:ext>
                  </a:extLst>
                </p:cNvPr>
                <p:cNvSpPr/>
                <p:nvPr/>
              </p:nvSpPr>
              <p:spPr>
                <a:xfrm>
                  <a:off x="5917463"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sp>
              <p:nvSpPr>
                <p:cNvPr id="153" name="object 115">
                  <a:extLst>
                    <a:ext uri="{FF2B5EF4-FFF2-40B4-BE49-F238E27FC236}">
                      <a16:creationId xmlns:a16="http://schemas.microsoft.com/office/drawing/2014/main" id="{43DFB087-C7D8-4AD0-93F0-9BA9B347C69A}"/>
                    </a:ext>
                  </a:extLst>
                </p:cNvPr>
                <p:cNvSpPr/>
                <p:nvPr/>
              </p:nvSpPr>
              <p:spPr>
                <a:xfrm>
                  <a:off x="7076334" y="9437456"/>
                  <a:ext cx="0" cy="26670"/>
                </a:xfrm>
                <a:custGeom>
                  <a:avLst/>
                  <a:gdLst/>
                  <a:ahLst/>
                  <a:cxnLst/>
                  <a:rect l="l" t="t" r="r" b="b"/>
                  <a:pathLst>
                    <a:path h="26670">
                      <a:moveTo>
                        <a:pt x="0" y="26365"/>
                      </a:moveTo>
                      <a:lnTo>
                        <a:pt x="0" y="0"/>
                      </a:lnTo>
                    </a:path>
                  </a:pathLst>
                </a:custGeom>
                <a:ln w="3175">
                  <a:solidFill>
                    <a:srgbClr val="000000"/>
                  </a:solidFill>
                </a:ln>
              </p:spPr>
              <p:txBody>
                <a:bodyPr wrap="square" lIns="0" tIns="0" rIns="0" bIns="0" rtlCol="0"/>
                <a:lstStyle/>
                <a:p>
                  <a:endParaRPr/>
                </a:p>
              </p:txBody>
            </p:sp>
            <p:sp>
              <p:nvSpPr>
                <p:cNvPr id="154" name="object 116">
                  <a:extLst>
                    <a:ext uri="{FF2B5EF4-FFF2-40B4-BE49-F238E27FC236}">
                      <a16:creationId xmlns:a16="http://schemas.microsoft.com/office/drawing/2014/main" id="{C416815E-DE9E-4B88-A646-3160006C4945}"/>
                    </a:ext>
                  </a:extLst>
                </p:cNvPr>
                <p:cNvSpPr/>
                <p:nvPr/>
              </p:nvSpPr>
              <p:spPr>
                <a:xfrm>
                  <a:off x="6496900" y="9463824"/>
                  <a:ext cx="579755" cy="88265"/>
                </a:xfrm>
                <a:custGeom>
                  <a:avLst/>
                  <a:gdLst/>
                  <a:ahLst/>
                  <a:cxnLst/>
                  <a:rect l="l" t="t" r="r" b="b"/>
                  <a:pathLst>
                    <a:path w="579754" h="88265">
                      <a:moveTo>
                        <a:pt x="579437" y="0"/>
                      </a:moveTo>
                      <a:lnTo>
                        <a:pt x="0" y="0"/>
                      </a:lnTo>
                      <a:lnTo>
                        <a:pt x="0" y="87871"/>
                      </a:lnTo>
                      <a:lnTo>
                        <a:pt x="579437" y="87871"/>
                      </a:lnTo>
                      <a:lnTo>
                        <a:pt x="579437" y="0"/>
                      </a:lnTo>
                      <a:close/>
                    </a:path>
                  </a:pathLst>
                </a:custGeom>
                <a:solidFill>
                  <a:srgbClr val="90221F"/>
                </a:solidFill>
              </p:spPr>
              <p:txBody>
                <a:bodyPr wrap="square" lIns="0" tIns="0" rIns="0" bIns="0" rtlCol="0"/>
                <a:lstStyle/>
                <a:p>
                  <a:endParaRPr/>
                </a:p>
              </p:txBody>
            </p:sp>
            <p:sp>
              <p:nvSpPr>
                <p:cNvPr id="155" name="object 117">
                  <a:extLst>
                    <a:ext uri="{FF2B5EF4-FFF2-40B4-BE49-F238E27FC236}">
                      <a16:creationId xmlns:a16="http://schemas.microsoft.com/office/drawing/2014/main" id="{1C4A81CE-E80A-4893-B853-843B52CDC595}"/>
                    </a:ext>
                  </a:extLst>
                </p:cNvPr>
                <p:cNvSpPr/>
                <p:nvPr/>
              </p:nvSpPr>
              <p:spPr>
                <a:xfrm>
                  <a:off x="6496900" y="9463824"/>
                  <a:ext cx="579755" cy="88265"/>
                </a:xfrm>
                <a:custGeom>
                  <a:avLst/>
                  <a:gdLst/>
                  <a:ahLst/>
                  <a:cxnLst/>
                  <a:rect l="l" t="t" r="r" b="b"/>
                  <a:pathLst>
                    <a:path w="579754" h="88265">
                      <a:moveTo>
                        <a:pt x="0" y="0"/>
                      </a:moveTo>
                      <a:lnTo>
                        <a:pt x="579437" y="0"/>
                      </a:lnTo>
                      <a:lnTo>
                        <a:pt x="579437" y="87871"/>
                      </a:lnTo>
                      <a:lnTo>
                        <a:pt x="0" y="87871"/>
                      </a:lnTo>
                      <a:lnTo>
                        <a:pt x="0" y="0"/>
                      </a:lnTo>
                      <a:close/>
                    </a:path>
                  </a:pathLst>
                </a:custGeom>
                <a:ln w="3175">
                  <a:solidFill>
                    <a:srgbClr val="000000"/>
                  </a:solidFill>
                </a:ln>
              </p:spPr>
              <p:txBody>
                <a:bodyPr wrap="square" lIns="0" tIns="0" rIns="0" bIns="0" rtlCol="0"/>
                <a:lstStyle/>
                <a:p>
                  <a:endParaRPr/>
                </a:p>
              </p:txBody>
            </p:sp>
          </p:grpSp>
          <p:sp>
            <p:nvSpPr>
              <p:cNvPr id="76" name="object 50">
                <a:extLst>
                  <a:ext uri="{FF2B5EF4-FFF2-40B4-BE49-F238E27FC236}">
                    <a16:creationId xmlns:a16="http://schemas.microsoft.com/office/drawing/2014/main" id="{2B442148-E125-4EE9-80CD-E8A6957D2F74}"/>
                  </a:ext>
                </a:extLst>
              </p:cNvPr>
              <p:cNvSpPr txBox="1"/>
              <p:nvPr/>
            </p:nvSpPr>
            <p:spPr>
              <a:xfrm>
                <a:off x="2154941" y="5715000"/>
                <a:ext cx="262175" cy="197490"/>
              </a:xfrm>
              <a:prstGeom prst="rect">
                <a:avLst/>
              </a:prstGeom>
            </p:spPr>
            <p:txBody>
              <a:bodyPr vert="horz" wrap="square" lIns="0" tIns="12700" rIns="0" bIns="0" rtlCol="0">
                <a:spAutoFit/>
              </a:bodyPr>
              <a:lstStyle/>
              <a:p>
                <a:pPr marL="12700">
                  <a:lnSpc>
                    <a:spcPct val="100000"/>
                  </a:lnSpc>
                  <a:spcBef>
                    <a:spcPts val="100"/>
                  </a:spcBef>
                </a:pPr>
                <a:r>
                  <a:rPr sz="1200" spc="60" dirty="0">
                    <a:latin typeface="Arial" panose="020B0604020202020204" pitchFamily="34" charset="0"/>
                    <a:cs typeface="Arial" panose="020B0604020202020204" pitchFamily="34" charset="0"/>
                  </a:rPr>
                  <a:t>1%</a:t>
                </a:r>
                <a:endParaRPr sz="1200">
                  <a:latin typeface="Arial" panose="020B0604020202020204" pitchFamily="34" charset="0"/>
                  <a:cs typeface="Arial" panose="020B0604020202020204" pitchFamily="34" charset="0"/>
                </a:endParaRPr>
              </a:p>
            </p:txBody>
          </p:sp>
          <p:sp>
            <p:nvSpPr>
              <p:cNvPr id="77" name="object 51">
                <a:extLst>
                  <a:ext uri="{FF2B5EF4-FFF2-40B4-BE49-F238E27FC236}">
                    <a16:creationId xmlns:a16="http://schemas.microsoft.com/office/drawing/2014/main" id="{A4295A47-D965-4A75-87AF-2F821A6A1F84}"/>
                  </a:ext>
                </a:extLst>
              </p:cNvPr>
              <p:cNvSpPr txBox="1"/>
              <p:nvPr/>
            </p:nvSpPr>
            <p:spPr>
              <a:xfrm>
                <a:off x="4440942"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30%</a:t>
                </a:r>
                <a:endParaRPr sz="1200">
                  <a:latin typeface="Arial" panose="020B0604020202020204" pitchFamily="34" charset="0"/>
                  <a:cs typeface="Arial" panose="020B0604020202020204" pitchFamily="34" charset="0"/>
                </a:endParaRPr>
              </a:p>
            </p:txBody>
          </p:sp>
          <p:sp>
            <p:nvSpPr>
              <p:cNvPr id="78" name="object 52">
                <a:extLst>
                  <a:ext uri="{FF2B5EF4-FFF2-40B4-BE49-F238E27FC236}">
                    <a16:creationId xmlns:a16="http://schemas.microsoft.com/office/drawing/2014/main" id="{C631C0AC-3972-48BB-BAED-5155753BBC1A}"/>
                  </a:ext>
                </a:extLst>
              </p:cNvPr>
              <p:cNvSpPr txBox="1"/>
              <p:nvPr/>
            </p:nvSpPr>
            <p:spPr>
              <a:xfrm>
                <a:off x="5025955"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40%</a:t>
                </a:r>
                <a:endParaRPr sz="1200">
                  <a:latin typeface="Arial" panose="020B0604020202020204" pitchFamily="34" charset="0"/>
                  <a:cs typeface="Arial" panose="020B0604020202020204" pitchFamily="34" charset="0"/>
                </a:endParaRPr>
              </a:p>
            </p:txBody>
          </p:sp>
          <p:sp>
            <p:nvSpPr>
              <p:cNvPr id="79" name="object 53">
                <a:extLst>
                  <a:ext uri="{FF2B5EF4-FFF2-40B4-BE49-F238E27FC236}">
                    <a16:creationId xmlns:a16="http://schemas.microsoft.com/office/drawing/2014/main" id="{2F3C2087-A9D2-42E4-8947-1B6DA2EF5DE4}"/>
                  </a:ext>
                </a:extLst>
              </p:cNvPr>
              <p:cNvSpPr txBox="1"/>
              <p:nvPr/>
            </p:nvSpPr>
            <p:spPr>
              <a:xfrm>
                <a:off x="5603754"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50%</a:t>
                </a:r>
                <a:endParaRPr sz="1200">
                  <a:latin typeface="Arial" panose="020B0604020202020204" pitchFamily="34" charset="0"/>
                  <a:cs typeface="Arial" panose="020B0604020202020204" pitchFamily="34" charset="0"/>
                </a:endParaRPr>
              </a:p>
            </p:txBody>
          </p:sp>
          <p:sp>
            <p:nvSpPr>
              <p:cNvPr id="80" name="object 54">
                <a:extLst>
                  <a:ext uri="{FF2B5EF4-FFF2-40B4-BE49-F238E27FC236}">
                    <a16:creationId xmlns:a16="http://schemas.microsoft.com/office/drawing/2014/main" id="{4E785059-B059-46DD-AB32-22E66E3A60B7}"/>
                  </a:ext>
                </a:extLst>
              </p:cNvPr>
              <p:cNvSpPr txBox="1"/>
              <p:nvPr/>
            </p:nvSpPr>
            <p:spPr>
              <a:xfrm>
                <a:off x="6183382"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60%</a:t>
                </a:r>
                <a:endParaRPr sz="1200">
                  <a:latin typeface="Arial" panose="020B0604020202020204" pitchFamily="34" charset="0"/>
                  <a:cs typeface="Arial" panose="020B0604020202020204" pitchFamily="34" charset="0"/>
                </a:endParaRPr>
              </a:p>
            </p:txBody>
          </p:sp>
          <p:sp>
            <p:nvSpPr>
              <p:cNvPr id="81" name="object 55">
                <a:extLst>
                  <a:ext uri="{FF2B5EF4-FFF2-40B4-BE49-F238E27FC236}">
                    <a16:creationId xmlns:a16="http://schemas.microsoft.com/office/drawing/2014/main" id="{8219D691-579B-404D-A151-6883DDDC8F83}"/>
                  </a:ext>
                </a:extLst>
              </p:cNvPr>
              <p:cNvSpPr txBox="1"/>
              <p:nvPr/>
            </p:nvSpPr>
            <p:spPr>
              <a:xfrm>
                <a:off x="6719829" y="5715000"/>
                <a:ext cx="458291" cy="197490"/>
              </a:xfrm>
              <a:prstGeom prst="rect">
                <a:avLst/>
              </a:prstGeom>
            </p:spPr>
            <p:txBody>
              <a:bodyPr vert="horz" wrap="square" lIns="0" tIns="12700" rIns="0" bIns="0" rtlCol="0">
                <a:spAutoFit/>
              </a:bodyPr>
              <a:lstStyle/>
              <a:p>
                <a:pPr marL="12700">
                  <a:lnSpc>
                    <a:spcPct val="100000"/>
                  </a:lnSpc>
                  <a:spcBef>
                    <a:spcPts val="100"/>
                  </a:spcBef>
                </a:pPr>
                <a:r>
                  <a:rPr sz="1200" spc="50" dirty="0">
                    <a:latin typeface="Arial" panose="020B0604020202020204" pitchFamily="34" charset="0"/>
                    <a:cs typeface="Arial" panose="020B0604020202020204" pitchFamily="34" charset="0"/>
                  </a:rPr>
                  <a:t>&gt;70%</a:t>
                </a:r>
                <a:endParaRPr sz="1200" dirty="0">
                  <a:latin typeface="Arial" panose="020B0604020202020204" pitchFamily="34" charset="0"/>
                  <a:cs typeface="Arial" panose="020B0604020202020204" pitchFamily="34" charset="0"/>
                </a:endParaRPr>
              </a:p>
            </p:txBody>
          </p:sp>
          <p:sp>
            <p:nvSpPr>
              <p:cNvPr id="82" name="object 56">
                <a:extLst>
                  <a:ext uri="{FF2B5EF4-FFF2-40B4-BE49-F238E27FC236}">
                    <a16:creationId xmlns:a16="http://schemas.microsoft.com/office/drawing/2014/main" id="{A44216C0-5BA2-40A5-8143-C472809AE49B}"/>
                  </a:ext>
                </a:extLst>
              </p:cNvPr>
              <p:cNvSpPr txBox="1"/>
              <p:nvPr/>
            </p:nvSpPr>
            <p:spPr>
              <a:xfrm>
                <a:off x="3285445"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10%</a:t>
                </a:r>
                <a:endParaRPr sz="1200">
                  <a:latin typeface="Arial" panose="020B0604020202020204" pitchFamily="34" charset="0"/>
                  <a:cs typeface="Arial" panose="020B0604020202020204" pitchFamily="34" charset="0"/>
                </a:endParaRPr>
              </a:p>
            </p:txBody>
          </p:sp>
          <p:sp>
            <p:nvSpPr>
              <p:cNvPr id="83" name="object 57">
                <a:extLst>
                  <a:ext uri="{FF2B5EF4-FFF2-40B4-BE49-F238E27FC236}">
                    <a16:creationId xmlns:a16="http://schemas.microsoft.com/office/drawing/2014/main" id="{ADC5388A-AC56-4AE6-92CC-C861C0C054DD}"/>
                  </a:ext>
                </a:extLst>
              </p:cNvPr>
              <p:cNvSpPr txBox="1"/>
              <p:nvPr/>
            </p:nvSpPr>
            <p:spPr>
              <a:xfrm>
                <a:off x="2745440" y="5715000"/>
                <a:ext cx="262175" cy="197490"/>
              </a:xfrm>
              <a:prstGeom prst="rect">
                <a:avLst/>
              </a:prstGeom>
            </p:spPr>
            <p:txBody>
              <a:bodyPr vert="horz" wrap="square" lIns="0" tIns="12700" rIns="0" bIns="0" rtlCol="0">
                <a:spAutoFit/>
              </a:bodyPr>
              <a:lstStyle/>
              <a:p>
                <a:pPr marL="12700">
                  <a:lnSpc>
                    <a:spcPct val="100000"/>
                  </a:lnSpc>
                  <a:spcBef>
                    <a:spcPts val="100"/>
                  </a:spcBef>
                </a:pPr>
                <a:r>
                  <a:rPr sz="1200" spc="60" dirty="0">
                    <a:latin typeface="Arial" panose="020B0604020202020204" pitchFamily="34" charset="0"/>
                    <a:cs typeface="Arial" panose="020B0604020202020204" pitchFamily="34" charset="0"/>
                  </a:rPr>
                  <a:t>5%</a:t>
                </a:r>
                <a:endParaRPr sz="1200" dirty="0">
                  <a:latin typeface="Arial" panose="020B0604020202020204" pitchFamily="34" charset="0"/>
                  <a:cs typeface="Arial" panose="020B0604020202020204" pitchFamily="34" charset="0"/>
                </a:endParaRPr>
              </a:p>
            </p:txBody>
          </p:sp>
          <p:sp>
            <p:nvSpPr>
              <p:cNvPr id="84" name="object 58">
                <a:extLst>
                  <a:ext uri="{FF2B5EF4-FFF2-40B4-BE49-F238E27FC236}">
                    <a16:creationId xmlns:a16="http://schemas.microsoft.com/office/drawing/2014/main" id="{F11FA22B-8398-4E8E-A37F-EA57B1902D6D}"/>
                  </a:ext>
                </a:extLst>
              </p:cNvPr>
              <p:cNvSpPr txBox="1"/>
              <p:nvPr/>
            </p:nvSpPr>
            <p:spPr>
              <a:xfrm>
                <a:off x="3868629" y="5715000"/>
                <a:ext cx="347847" cy="197490"/>
              </a:xfrm>
              <a:prstGeom prst="rect">
                <a:avLst/>
              </a:prstGeom>
            </p:spPr>
            <p:txBody>
              <a:bodyPr vert="horz" wrap="square" lIns="0" tIns="12700" rIns="0" bIns="0" rtlCol="0">
                <a:spAutoFit/>
              </a:bodyPr>
              <a:lstStyle/>
              <a:p>
                <a:pPr marL="12700">
                  <a:lnSpc>
                    <a:spcPct val="100000"/>
                  </a:lnSpc>
                  <a:spcBef>
                    <a:spcPts val="100"/>
                  </a:spcBef>
                </a:pPr>
                <a:r>
                  <a:rPr sz="1200" spc="45" dirty="0">
                    <a:latin typeface="Arial" panose="020B0604020202020204" pitchFamily="34" charset="0"/>
                    <a:cs typeface="Arial" panose="020B0604020202020204" pitchFamily="34" charset="0"/>
                  </a:rPr>
                  <a:t>20%</a:t>
                </a:r>
                <a:endParaRPr sz="1200">
                  <a:latin typeface="Arial" panose="020B0604020202020204" pitchFamily="34" charset="0"/>
                  <a:cs typeface="Arial" panose="020B0604020202020204" pitchFamily="34" charset="0"/>
                </a:endParaRPr>
              </a:p>
            </p:txBody>
          </p:sp>
        </p:grpSp>
        <p:sp>
          <p:nvSpPr>
            <p:cNvPr id="86" name="object 49">
              <a:extLst>
                <a:ext uri="{FF2B5EF4-FFF2-40B4-BE49-F238E27FC236}">
                  <a16:creationId xmlns:a16="http://schemas.microsoft.com/office/drawing/2014/main" id="{2516DEB2-F6DF-4AA1-A936-28000FB5BB44}"/>
                </a:ext>
              </a:extLst>
            </p:cNvPr>
            <p:cNvSpPr txBox="1"/>
            <p:nvPr/>
          </p:nvSpPr>
          <p:spPr>
            <a:xfrm>
              <a:off x="1426678" y="5715000"/>
              <a:ext cx="249427" cy="197490"/>
            </a:xfrm>
            <a:prstGeom prst="rect">
              <a:avLst/>
            </a:prstGeom>
          </p:spPr>
          <p:txBody>
            <a:bodyPr vert="horz" wrap="none" lIns="0" tIns="12700" rIns="0" bIns="0" rtlCol="0">
              <a:spAutoFit/>
            </a:bodyPr>
            <a:lstStyle/>
            <a:p>
              <a:pPr marL="12700">
                <a:lnSpc>
                  <a:spcPct val="100000"/>
                </a:lnSpc>
                <a:spcBef>
                  <a:spcPts val="100"/>
                </a:spcBef>
              </a:pPr>
              <a:r>
                <a:rPr sz="1200" spc="60" dirty="0">
                  <a:latin typeface="Arial" panose="020B0604020202020204" pitchFamily="34" charset="0"/>
                  <a:cs typeface="Arial" panose="020B0604020202020204" pitchFamily="34" charset="0"/>
                </a:rPr>
                <a:t>0%</a:t>
              </a:r>
              <a:endParaRPr sz="12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87180108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Estimated HIV incidence, Estonia and Latvia, by population group, 2007–2016</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C509F27F-328F-439D-A21C-1AFFD3D987A7}"/>
              </a:ext>
            </a:extLst>
          </p:cNvPr>
          <p:cNvGrpSpPr/>
          <p:nvPr/>
        </p:nvGrpSpPr>
        <p:grpSpPr>
          <a:xfrm>
            <a:off x="365760" y="1911096"/>
            <a:ext cx="11430000" cy="4642033"/>
            <a:chOff x="365760" y="1911096"/>
            <a:chExt cx="11430000" cy="4642033"/>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245352"/>
              <a:ext cx="11338562"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Adapted from: Marty L,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Lemsalu</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L,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Ķīvīte-Urtāne</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A,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Costagliola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D, Kaupe R,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Linina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I et al. Revealing HIV epidemic dynamics and contrasting responses in two WHO Eastern European countries: insights from modeling and data triangulation. AIDS. 2021;35(4):675-80.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5641211" y="6033796"/>
              <a:ext cx="6129440" cy="12311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Data on the proportion of heterosexual women that are sex partners of current or former people who inject drugs are unavailable.</a:t>
              </a:r>
            </a:p>
          </p:txBody>
        </p:sp>
        <p:grpSp>
          <p:nvGrpSpPr>
            <p:cNvPr id="3" name="Group 2">
              <a:extLst>
                <a:ext uri="{FF2B5EF4-FFF2-40B4-BE49-F238E27FC236}">
                  <a16:creationId xmlns:a16="http://schemas.microsoft.com/office/drawing/2014/main" id="{7510898C-1829-4165-8589-DC630EE12C21}"/>
                </a:ext>
              </a:extLst>
            </p:cNvPr>
            <p:cNvGrpSpPr/>
            <p:nvPr/>
          </p:nvGrpSpPr>
          <p:grpSpPr>
            <a:xfrm>
              <a:off x="365760" y="1911096"/>
              <a:ext cx="11430000" cy="3938570"/>
              <a:chOff x="365760" y="1957571"/>
              <a:chExt cx="11430000" cy="3938570"/>
            </a:xfrm>
          </p:grpSpPr>
          <p:sp>
            <p:nvSpPr>
              <p:cNvPr id="36" name="Rectangle 35">
                <a:extLst>
                  <a:ext uri="{FF2B5EF4-FFF2-40B4-BE49-F238E27FC236}">
                    <a16:creationId xmlns:a16="http://schemas.microsoft.com/office/drawing/2014/main" id="{F4844830-31CF-4B79-BF51-44C0DC492CF9}"/>
                  </a:ext>
                </a:extLst>
              </p:cNvPr>
              <p:cNvSpPr/>
              <p:nvPr/>
            </p:nvSpPr>
            <p:spPr>
              <a:xfrm>
                <a:off x="454182" y="224422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89706C3A-BA1C-4DBC-98B5-C2CDBF494E80}"/>
                  </a:ext>
                </a:extLst>
              </p:cNvPr>
              <p:cNvSpPr/>
              <p:nvPr/>
            </p:nvSpPr>
            <p:spPr>
              <a:xfrm>
                <a:off x="4297680" y="224422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5287A87F-F05A-44DA-B82D-44E9E6148D41}"/>
                  </a:ext>
                </a:extLst>
              </p:cNvPr>
              <p:cNvSpPr/>
              <p:nvPr/>
            </p:nvSpPr>
            <p:spPr>
              <a:xfrm>
                <a:off x="8138160" y="224422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681B1F11-C7F2-4DE6-A496-496655D4AFA1}"/>
                  </a:ext>
                </a:extLst>
              </p:cNvPr>
              <p:cNvSpPr/>
              <p:nvPr/>
            </p:nvSpPr>
            <p:spPr>
              <a:xfrm>
                <a:off x="457200" y="411874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8809AC12-9E79-470D-B6B2-32D76FD156C5}"/>
                  </a:ext>
                </a:extLst>
              </p:cNvPr>
              <p:cNvSpPr/>
              <p:nvPr/>
            </p:nvSpPr>
            <p:spPr>
              <a:xfrm>
                <a:off x="4297680" y="411874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F0BF2774-B494-446E-BB80-536C8779BAAD}"/>
                  </a:ext>
                </a:extLst>
              </p:cNvPr>
              <p:cNvSpPr/>
              <p:nvPr/>
            </p:nvSpPr>
            <p:spPr>
              <a:xfrm>
                <a:off x="8138160" y="4118743"/>
                <a:ext cx="3657600" cy="1371600"/>
              </a:xfrm>
              <a:prstGeom prst="rect">
                <a:avLst/>
              </a:prstGeom>
              <a:solidFill>
                <a:srgbClr val="FCFCF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4D0101C5-27C5-41FE-ADB8-1FA23BCA44B2}"/>
                  </a:ext>
                </a:extLst>
              </p:cNvPr>
              <p:cNvGrpSpPr/>
              <p:nvPr/>
            </p:nvGrpSpPr>
            <p:grpSpPr>
              <a:xfrm>
                <a:off x="8792273" y="4306142"/>
                <a:ext cx="2743200" cy="923544"/>
                <a:chOff x="8792273" y="4306142"/>
                <a:chExt cx="2743200" cy="914400"/>
              </a:xfrm>
            </p:grpSpPr>
            <p:sp>
              <p:nvSpPr>
                <p:cNvPr id="360" name="object 73">
                  <a:extLst>
                    <a:ext uri="{FF2B5EF4-FFF2-40B4-BE49-F238E27FC236}">
                      <a16:creationId xmlns:a16="http://schemas.microsoft.com/office/drawing/2014/main" id="{18692E56-D83E-499B-8270-F54272C069DB}"/>
                    </a:ext>
                  </a:extLst>
                </p:cNvPr>
                <p:cNvSpPr/>
                <p:nvPr/>
              </p:nvSpPr>
              <p:spPr>
                <a:xfrm>
                  <a:off x="8792273" y="4610815"/>
                  <a:ext cx="2742614" cy="609727"/>
                </a:xfrm>
                <a:custGeom>
                  <a:avLst/>
                  <a:gdLst/>
                  <a:ahLst/>
                  <a:cxnLst/>
                  <a:rect l="l" t="t" r="r" b="b"/>
                  <a:pathLst>
                    <a:path w="2171065" h="937895">
                      <a:moveTo>
                        <a:pt x="0" y="0"/>
                      </a:moveTo>
                      <a:lnTo>
                        <a:pt x="0" y="483768"/>
                      </a:lnTo>
                      <a:lnTo>
                        <a:pt x="238582" y="453542"/>
                      </a:lnTo>
                      <a:lnTo>
                        <a:pt x="477151" y="453542"/>
                      </a:lnTo>
                      <a:lnTo>
                        <a:pt x="723684" y="468655"/>
                      </a:lnTo>
                      <a:lnTo>
                        <a:pt x="962266" y="514007"/>
                      </a:lnTo>
                      <a:lnTo>
                        <a:pt x="1200848" y="574484"/>
                      </a:lnTo>
                      <a:lnTo>
                        <a:pt x="1447380" y="634949"/>
                      </a:lnTo>
                      <a:lnTo>
                        <a:pt x="1685963" y="786130"/>
                      </a:lnTo>
                      <a:lnTo>
                        <a:pt x="1932482" y="891959"/>
                      </a:lnTo>
                      <a:lnTo>
                        <a:pt x="2171065" y="937310"/>
                      </a:lnTo>
                      <a:lnTo>
                        <a:pt x="2171065" y="377952"/>
                      </a:lnTo>
                      <a:lnTo>
                        <a:pt x="1932482" y="332600"/>
                      </a:lnTo>
                      <a:lnTo>
                        <a:pt x="1685963" y="332600"/>
                      </a:lnTo>
                      <a:lnTo>
                        <a:pt x="1447380" y="272122"/>
                      </a:lnTo>
                      <a:lnTo>
                        <a:pt x="1200848" y="272122"/>
                      </a:lnTo>
                      <a:lnTo>
                        <a:pt x="962266" y="196532"/>
                      </a:lnTo>
                      <a:lnTo>
                        <a:pt x="723684" y="166293"/>
                      </a:lnTo>
                      <a:lnTo>
                        <a:pt x="477151" y="181419"/>
                      </a:lnTo>
                      <a:lnTo>
                        <a:pt x="238582" y="120942"/>
                      </a:lnTo>
                      <a:lnTo>
                        <a:pt x="0" y="0"/>
                      </a:lnTo>
                      <a:close/>
                    </a:path>
                  </a:pathLst>
                </a:custGeom>
                <a:solidFill>
                  <a:srgbClr val="FDF4DC"/>
                </a:solidFill>
                <a:ln w="3175">
                  <a:noFill/>
                </a:ln>
              </p:spPr>
              <p:txBody>
                <a:bodyPr wrap="square" lIns="0" tIns="0" rIns="0" bIns="0" rtlCol="0"/>
                <a:lstStyle/>
                <a:p>
                  <a:endParaRPr/>
                </a:p>
              </p:txBody>
            </p:sp>
            <p:sp>
              <p:nvSpPr>
                <p:cNvPr id="367" name="object 74">
                  <a:extLst>
                    <a:ext uri="{FF2B5EF4-FFF2-40B4-BE49-F238E27FC236}">
                      <a16:creationId xmlns:a16="http://schemas.microsoft.com/office/drawing/2014/main" id="{7D4FE4B7-8B53-4BA3-8E8A-28D03EB649D8}"/>
                    </a:ext>
                  </a:extLst>
                </p:cNvPr>
                <p:cNvSpPr/>
                <p:nvPr/>
              </p:nvSpPr>
              <p:spPr>
                <a:xfrm>
                  <a:off x="8792278" y="4306142"/>
                  <a:ext cx="2742614" cy="757102"/>
                </a:xfrm>
                <a:custGeom>
                  <a:avLst/>
                  <a:gdLst/>
                  <a:ahLst/>
                  <a:cxnLst/>
                  <a:rect l="l" t="t" r="r" b="b"/>
                  <a:pathLst>
                    <a:path w="2171065" h="1164590">
                      <a:moveTo>
                        <a:pt x="2171065" y="0"/>
                      </a:moveTo>
                      <a:lnTo>
                        <a:pt x="1932482" y="15112"/>
                      </a:lnTo>
                      <a:lnTo>
                        <a:pt x="1685950" y="317474"/>
                      </a:lnTo>
                      <a:lnTo>
                        <a:pt x="1447380" y="498894"/>
                      </a:lnTo>
                      <a:lnTo>
                        <a:pt x="1200848" y="725665"/>
                      </a:lnTo>
                      <a:lnTo>
                        <a:pt x="962266" y="816368"/>
                      </a:lnTo>
                      <a:lnTo>
                        <a:pt x="723684" y="846607"/>
                      </a:lnTo>
                      <a:lnTo>
                        <a:pt x="477151" y="937310"/>
                      </a:lnTo>
                      <a:lnTo>
                        <a:pt x="238569" y="922197"/>
                      </a:lnTo>
                      <a:lnTo>
                        <a:pt x="0" y="861720"/>
                      </a:lnTo>
                      <a:lnTo>
                        <a:pt x="0" y="1118730"/>
                      </a:lnTo>
                      <a:lnTo>
                        <a:pt x="238569" y="1118730"/>
                      </a:lnTo>
                      <a:lnTo>
                        <a:pt x="477151" y="1164081"/>
                      </a:lnTo>
                      <a:lnTo>
                        <a:pt x="723684" y="1148956"/>
                      </a:lnTo>
                      <a:lnTo>
                        <a:pt x="962266" y="1133843"/>
                      </a:lnTo>
                      <a:lnTo>
                        <a:pt x="1200848" y="1043139"/>
                      </a:lnTo>
                      <a:lnTo>
                        <a:pt x="1447380" y="922197"/>
                      </a:lnTo>
                      <a:lnTo>
                        <a:pt x="1685950" y="907072"/>
                      </a:lnTo>
                      <a:lnTo>
                        <a:pt x="1932482" y="891959"/>
                      </a:lnTo>
                      <a:lnTo>
                        <a:pt x="2171065" y="876833"/>
                      </a:lnTo>
                      <a:lnTo>
                        <a:pt x="2171065" y="0"/>
                      </a:lnTo>
                      <a:close/>
                    </a:path>
                  </a:pathLst>
                </a:custGeom>
                <a:solidFill>
                  <a:srgbClr val="FBDFD3">
                    <a:alpha val="50000"/>
                  </a:srgbClr>
                </a:solidFill>
                <a:ln w="3175">
                  <a:noFill/>
                </a:ln>
              </p:spPr>
              <p:txBody>
                <a:bodyPr wrap="square" lIns="0" tIns="0" rIns="0" bIns="0" rtlCol="0"/>
                <a:lstStyle/>
                <a:p>
                  <a:endParaRPr/>
                </a:p>
              </p:txBody>
            </p:sp>
            <p:sp>
              <p:nvSpPr>
                <p:cNvPr id="369" name="object 75">
                  <a:extLst>
                    <a:ext uri="{FF2B5EF4-FFF2-40B4-BE49-F238E27FC236}">
                      <a16:creationId xmlns:a16="http://schemas.microsoft.com/office/drawing/2014/main" id="{6E94CBAB-C93C-41A5-9264-129B36885905}"/>
                    </a:ext>
                  </a:extLst>
                </p:cNvPr>
                <p:cNvSpPr/>
                <p:nvPr/>
              </p:nvSpPr>
              <p:spPr>
                <a:xfrm>
                  <a:off x="8792570" y="4806091"/>
                  <a:ext cx="2741812" cy="277824"/>
                </a:xfrm>
                <a:custGeom>
                  <a:avLst/>
                  <a:gdLst/>
                  <a:ahLst/>
                  <a:cxnLst/>
                  <a:rect l="l" t="t" r="r" b="b"/>
                  <a:pathLst>
                    <a:path w="2170429" h="427354">
                      <a:moveTo>
                        <a:pt x="0" y="15265"/>
                      </a:moveTo>
                      <a:lnTo>
                        <a:pt x="238480" y="0"/>
                      </a:lnTo>
                      <a:lnTo>
                        <a:pt x="476961" y="0"/>
                      </a:lnTo>
                      <a:lnTo>
                        <a:pt x="723379" y="15265"/>
                      </a:lnTo>
                      <a:lnTo>
                        <a:pt x="961859" y="30530"/>
                      </a:lnTo>
                      <a:lnTo>
                        <a:pt x="1200340" y="122097"/>
                      </a:lnTo>
                      <a:lnTo>
                        <a:pt x="1446771" y="183146"/>
                      </a:lnTo>
                      <a:lnTo>
                        <a:pt x="1685239" y="305231"/>
                      </a:lnTo>
                      <a:lnTo>
                        <a:pt x="1931670" y="381546"/>
                      </a:lnTo>
                      <a:lnTo>
                        <a:pt x="2170150" y="427329"/>
                      </a:lnTo>
                    </a:path>
                  </a:pathLst>
                </a:custGeom>
                <a:ln w="19050">
                  <a:solidFill>
                    <a:srgbClr val="F2C81E"/>
                  </a:solidFill>
                </a:ln>
              </p:spPr>
              <p:txBody>
                <a:bodyPr wrap="square" lIns="0" tIns="0" rIns="0" bIns="0" rtlCol="0"/>
                <a:lstStyle/>
                <a:p>
                  <a:endParaRPr/>
                </a:p>
              </p:txBody>
            </p:sp>
            <p:sp>
              <p:nvSpPr>
                <p:cNvPr id="370" name="object 76">
                  <a:extLst>
                    <a:ext uri="{FF2B5EF4-FFF2-40B4-BE49-F238E27FC236}">
                      <a16:creationId xmlns:a16="http://schemas.microsoft.com/office/drawing/2014/main" id="{163FF0DC-CF17-45FC-9BD6-63F8FBF79F01}"/>
                    </a:ext>
                  </a:extLst>
                </p:cNvPr>
                <p:cNvSpPr/>
                <p:nvPr/>
              </p:nvSpPr>
              <p:spPr>
                <a:xfrm>
                  <a:off x="8792859" y="4658671"/>
                  <a:ext cx="2742614" cy="336856"/>
                </a:xfrm>
                <a:custGeom>
                  <a:avLst/>
                  <a:gdLst/>
                  <a:ahLst/>
                  <a:cxnLst/>
                  <a:rect l="l" t="t" r="r" b="b"/>
                  <a:pathLst>
                    <a:path w="2171065" h="518159">
                      <a:moveTo>
                        <a:pt x="0" y="441756"/>
                      </a:moveTo>
                      <a:lnTo>
                        <a:pt x="238531" y="472224"/>
                      </a:lnTo>
                      <a:lnTo>
                        <a:pt x="477050" y="517918"/>
                      </a:lnTo>
                      <a:lnTo>
                        <a:pt x="723531" y="487451"/>
                      </a:lnTo>
                      <a:lnTo>
                        <a:pt x="962063" y="456984"/>
                      </a:lnTo>
                      <a:lnTo>
                        <a:pt x="1200594" y="365594"/>
                      </a:lnTo>
                      <a:lnTo>
                        <a:pt x="1447076" y="198031"/>
                      </a:lnTo>
                      <a:lnTo>
                        <a:pt x="1685594" y="137096"/>
                      </a:lnTo>
                      <a:lnTo>
                        <a:pt x="1932076" y="0"/>
                      </a:lnTo>
                      <a:lnTo>
                        <a:pt x="2170607" y="0"/>
                      </a:lnTo>
                    </a:path>
                  </a:pathLst>
                </a:custGeom>
                <a:ln w="19050">
                  <a:solidFill>
                    <a:srgbClr val="E1492E"/>
                  </a:solidFill>
                </a:ln>
              </p:spPr>
              <p:txBody>
                <a:bodyPr wrap="square" lIns="0" tIns="0" rIns="0" bIns="0" rtlCol="0"/>
                <a:lstStyle/>
                <a:p>
                  <a:endParaRPr/>
                </a:p>
              </p:txBody>
            </p:sp>
          </p:grpSp>
          <p:sp>
            <p:nvSpPr>
              <p:cNvPr id="245" name="object 78">
                <a:extLst>
                  <a:ext uri="{FF2B5EF4-FFF2-40B4-BE49-F238E27FC236}">
                    <a16:creationId xmlns:a16="http://schemas.microsoft.com/office/drawing/2014/main" id="{11210356-AF54-4301-989F-08093213AD6E}"/>
                  </a:ext>
                </a:extLst>
              </p:cNvPr>
              <p:cNvSpPr/>
              <p:nvPr/>
            </p:nvSpPr>
            <p:spPr>
              <a:xfrm>
                <a:off x="4953046" y="4538201"/>
                <a:ext cx="2743197" cy="576072"/>
              </a:xfrm>
              <a:custGeom>
                <a:avLst/>
                <a:gdLst/>
                <a:ahLst/>
                <a:cxnLst/>
                <a:rect l="l" t="t" r="r" b="b"/>
                <a:pathLst>
                  <a:path w="2161540" h="898525">
                    <a:moveTo>
                      <a:pt x="2161133" y="0"/>
                    </a:moveTo>
                    <a:lnTo>
                      <a:pt x="1916620" y="59880"/>
                    </a:lnTo>
                    <a:lnTo>
                      <a:pt x="1680006" y="89827"/>
                    </a:lnTo>
                    <a:lnTo>
                      <a:pt x="1443380" y="89827"/>
                    </a:lnTo>
                    <a:lnTo>
                      <a:pt x="1198880" y="149720"/>
                    </a:lnTo>
                    <a:lnTo>
                      <a:pt x="962253" y="179654"/>
                    </a:lnTo>
                    <a:lnTo>
                      <a:pt x="717753" y="269481"/>
                    </a:lnTo>
                    <a:lnTo>
                      <a:pt x="481126" y="329374"/>
                    </a:lnTo>
                    <a:lnTo>
                      <a:pt x="236613" y="194627"/>
                    </a:lnTo>
                    <a:lnTo>
                      <a:pt x="0" y="29946"/>
                    </a:lnTo>
                    <a:lnTo>
                      <a:pt x="0" y="688682"/>
                    </a:lnTo>
                    <a:lnTo>
                      <a:pt x="236613" y="628802"/>
                    </a:lnTo>
                    <a:lnTo>
                      <a:pt x="481126" y="583882"/>
                    </a:lnTo>
                    <a:lnTo>
                      <a:pt x="717753" y="628802"/>
                    </a:lnTo>
                    <a:lnTo>
                      <a:pt x="962253" y="688682"/>
                    </a:lnTo>
                    <a:lnTo>
                      <a:pt x="1198880" y="718629"/>
                    </a:lnTo>
                    <a:lnTo>
                      <a:pt x="1443380" y="733602"/>
                    </a:lnTo>
                    <a:lnTo>
                      <a:pt x="1680006" y="808456"/>
                    </a:lnTo>
                    <a:lnTo>
                      <a:pt x="1916620" y="868337"/>
                    </a:lnTo>
                    <a:lnTo>
                      <a:pt x="2161133" y="898283"/>
                    </a:lnTo>
                    <a:lnTo>
                      <a:pt x="2161133" y="0"/>
                    </a:lnTo>
                    <a:close/>
                  </a:path>
                </a:pathLst>
              </a:custGeom>
              <a:solidFill>
                <a:srgbClr val="FDF4DC"/>
              </a:solidFill>
              <a:ln w="3175">
                <a:noFill/>
              </a:ln>
            </p:spPr>
            <p:txBody>
              <a:bodyPr wrap="square" lIns="0" tIns="0" rIns="0" bIns="0" rtlCol="0"/>
              <a:lstStyle/>
              <a:p>
                <a:endParaRPr/>
              </a:p>
            </p:txBody>
          </p:sp>
          <p:sp>
            <p:nvSpPr>
              <p:cNvPr id="246" name="object 79">
                <a:extLst>
                  <a:ext uri="{FF2B5EF4-FFF2-40B4-BE49-F238E27FC236}">
                    <a16:creationId xmlns:a16="http://schemas.microsoft.com/office/drawing/2014/main" id="{1F0B09F5-1919-4921-A21E-FC8C5A05848F}"/>
                  </a:ext>
                </a:extLst>
              </p:cNvPr>
              <p:cNvSpPr/>
              <p:nvPr/>
            </p:nvSpPr>
            <p:spPr>
              <a:xfrm>
                <a:off x="4953046" y="4557398"/>
                <a:ext cx="2743197" cy="528031"/>
              </a:xfrm>
              <a:custGeom>
                <a:avLst/>
                <a:gdLst/>
                <a:ahLst/>
                <a:cxnLst/>
                <a:rect l="l" t="t" r="r" b="b"/>
                <a:pathLst>
                  <a:path w="2161540" h="823595">
                    <a:moveTo>
                      <a:pt x="2161133" y="0"/>
                    </a:moveTo>
                    <a:lnTo>
                      <a:pt x="1916620" y="0"/>
                    </a:lnTo>
                    <a:lnTo>
                      <a:pt x="1680006" y="59880"/>
                    </a:lnTo>
                    <a:lnTo>
                      <a:pt x="1443380" y="164680"/>
                    </a:lnTo>
                    <a:lnTo>
                      <a:pt x="1198880" y="299427"/>
                    </a:lnTo>
                    <a:lnTo>
                      <a:pt x="962253" y="329374"/>
                    </a:lnTo>
                    <a:lnTo>
                      <a:pt x="717753" y="389255"/>
                    </a:lnTo>
                    <a:lnTo>
                      <a:pt x="481126" y="434174"/>
                    </a:lnTo>
                    <a:lnTo>
                      <a:pt x="236613" y="509028"/>
                    </a:lnTo>
                    <a:lnTo>
                      <a:pt x="0" y="479082"/>
                    </a:lnTo>
                    <a:lnTo>
                      <a:pt x="0" y="703656"/>
                    </a:lnTo>
                    <a:lnTo>
                      <a:pt x="236613" y="703656"/>
                    </a:lnTo>
                    <a:lnTo>
                      <a:pt x="481126" y="643775"/>
                    </a:lnTo>
                    <a:lnTo>
                      <a:pt x="717753" y="658749"/>
                    </a:lnTo>
                    <a:lnTo>
                      <a:pt x="962253" y="628802"/>
                    </a:lnTo>
                    <a:lnTo>
                      <a:pt x="1198880" y="643775"/>
                    </a:lnTo>
                    <a:lnTo>
                      <a:pt x="1443380" y="643775"/>
                    </a:lnTo>
                    <a:lnTo>
                      <a:pt x="1680006" y="718629"/>
                    </a:lnTo>
                    <a:lnTo>
                      <a:pt x="1916620" y="823429"/>
                    </a:lnTo>
                    <a:lnTo>
                      <a:pt x="2161133" y="808456"/>
                    </a:lnTo>
                    <a:lnTo>
                      <a:pt x="2161133" y="0"/>
                    </a:lnTo>
                    <a:close/>
                  </a:path>
                </a:pathLst>
              </a:custGeom>
              <a:solidFill>
                <a:srgbClr val="FBDFD3">
                  <a:alpha val="50000"/>
                </a:srgbClr>
              </a:solidFill>
              <a:ln w="3175">
                <a:noFill/>
              </a:ln>
            </p:spPr>
            <p:txBody>
              <a:bodyPr wrap="square" lIns="0" tIns="0" rIns="0" bIns="0" rtlCol="0"/>
              <a:lstStyle/>
              <a:p>
                <a:endParaRPr/>
              </a:p>
            </p:txBody>
          </p:sp>
          <p:sp>
            <p:nvSpPr>
              <p:cNvPr id="247" name="object 80">
                <a:extLst>
                  <a:ext uri="{FF2B5EF4-FFF2-40B4-BE49-F238E27FC236}">
                    <a16:creationId xmlns:a16="http://schemas.microsoft.com/office/drawing/2014/main" id="{808608DB-0AF7-45FC-97E1-5E9F7C16CF35}"/>
                  </a:ext>
                </a:extLst>
              </p:cNvPr>
              <p:cNvSpPr/>
              <p:nvPr/>
            </p:nvSpPr>
            <p:spPr>
              <a:xfrm>
                <a:off x="4953928" y="4767305"/>
                <a:ext cx="2741586" cy="156333"/>
              </a:xfrm>
              <a:custGeom>
                <a:avLst/>
                <a:gdLst/>
                <a:ahLst/>
                <a:cxnLst/>
                <a:rect l="l" t="t" r="r" b="b"/>
                <a:pathLst>
                  <a:path w="2160270" h="243840">
                    <a:moveTo>
                      <a:pt x="0" y="0"/>
                    </a:moveTo>
                    <a:lnTo>
                      <a:pt x="236524" y="45643"/>
                    </a:lnTo>
                    <a:lnTo>
                      <a:pt x="480923" y="106489"/>
                    </a:lnTo>
                    <a:lnTo>
                      <a:pt x="717435" y="106489"/>
                    </a:lnTo>
                    <a:lnTo>
                      <a:pt x="961847" y="121704"/>
                    </a:lnTo>
                    <a:lnTo>
                      <a:pt x="1198359" y="136918"/>
                    </a:lnTo>
                    <a:lnTo>
                      <a:pt x="1442770" y="152133"/>
                    </a:lnTo>
                    <a:lnTo>
                      <a:pt x="1679282" y="212978"/>
                    </a:lnTo>
                    <a:lnTo>
                      <a:pt x="1915807" y="243408"/>
                    </a:lnTo>
                    <a:lnTo>
                      <a:pt x="2160206" y="228193"/>
                    </a:lnTo>
                  </a:path>
                </a:pathLst>
              </a:custGeom>
              <a:ln w="19049">
                <a:solidFill>
                  <a:srgbClr val="F2C81E"/>
                </a:solidFill>
              </a:ln>
            </p:spPr>
            <p:txBody>
              <a:bodyPr wrap="square" lIns="0" tIns="0" rIns="0" bIns="0" rtlCol="0"/>
              <a:lstStyle/>
              <a:p>
                <a:endParaRPr/>
              </a:p>
            </p:txBody>
          </p:sp>
          <p:sp>
            <p:nvSpPr>
              <p:cNvPr id="248" name="object 81">
                <a:extLst>
                  <a:ext uri="{FF2B5EF4-FFF2-40B4-BE49-F238E27FC236}">
                    <a16:creationId xmlns:a16="http://schemas.microsoft.com/office/drawing/2014/main" id="{30527104-4FF7-49BB-BC2C-BAFA67E2D7BB}"/>
                  </a:ext>
                </a:extLst>
              </p:cNvPr>
              <p:cNvSpPr/>
              <p:nvPr/>
            </p:nvSpPr>
            <p:spPr>
              <a:xfrm>
                <a:off x="4953043" y="4834540"/>
                <a:ext cx="2743197" cy="117657"/>
              </a:xfrm>
              <a:custGeom>
                <a:avLst/>
                <a:gdLst/>
                <a:ahLst/>
                <a:cxnLst/>
                <a:rect l="l" t="t" r="r" b="b"/>
                <a:pathLst>
                  <a:path w="2161540" h="183515">
                    <a:moveTo>
                      <a:pt x="0" y="183464"/>
                    </a:moveTo>
                    <a:lnTo>
                      <a:pt x="236626" y="183464"/>
                    </a:lnTo>
                    <a:lnTo>
                      <a:pt x="481126" y="107022"/>
                    </a:lnTo>
                    <a:lnTo>
                      <a:pt x="717753" y="91732"/>
                    </a:lnTo>
                    <a:lnTo>
                      <a:pt x="962253" y="45859"/>
                    </a:lnTo>
                    <a:lnTo>
                      <a:pt x="1198880" y="45859"/>
                    </a:lnTo>
                    <a:lnTo>
                      <a:pt x="1443393" y="0"/>
                    </a:lnTo>
                    <a:lnTo>
                      <a:pt x="1680006" y="0"/>
                    </a:lnTo>
                    <a:lnTo>
                      <a:pt x="1916633" y="45859"/>
                    </a:lnTo>
                    <a:lnTo>
                      <a:pt x="2161133" y="45859"/>
                    </a:lnTo>
                  </a:path>
                </a:pathLst>
              </a:custGeom>
              <a:ln w="19050">
                <a:solidFill>
                  <a:srgbClr val="E1492E"/>
                </a:solidFill>
              </a:ln>
            </p:spPr>
            <p:txBody>
              <a:bodyPr wrap="square" lIns="0" tIns="0" rIns="0" bIns="0" rtlCol="0"/>
              <a:lstStyle/>
              <a:p>
                <a:endParaRPr/>
              </a:p>
            </p:txBody>
          </p:sp>
          <p:sp>
            <p:nvSpPr>
              <p:cNvPr id="238" name="object 63">
                <a:extLst>
                  <a:ext uri="{FF2B5EF4-FFF2-40B4-BE49-F238E27FC236}">
                    <a16:creationId xmlns:a16="http://schemas.microsoft.com/office/drawing/2014/main" id="{A77617C7-243E-4779-9BD9-785697DFCE00}"/>
                  </a:ext>
                </a:extLst>
              </p:cNvPr>
              <p:cNvSpPr/>
              <p:nvPr/>
            </p:nvSpPr>
            <p:spPr>
              <a:xfrm>
                <a:off x="8795984" y="3228450"/>
                <a:ext cx="2743195" cy="176942"/>
              </a:xfrm>
              <a:custGeom>
                <a:avLst/>
                <a:gdLst/>
                <a:ahLst/>
                <a:cxnLst/>
                <a:rect l="l" t="t" r="r" b="b"/>
                <a:pathLst>
                  <a:path w="2171065" h="273050">
                    <a:moveTo>
                      <a:pt x="0" y="0"/>
                    </a:moveTo>
                    <a:lnTo>
                      <a:pt x="0" y="182016"/>
                    </a:lnTo>
                    <a:lnTo>
                      <a:pt x="245567" y="197192"/>
                    </a:lnTo>
                    <a:lnTo>
                      <a:pt x="483222" y="197192"/>
                    </a:lnTo>
                    <a:lnTo>
                      <a:pt x="720864" y="212356"/>
                    </a:lnTo>
                    <a:lnTo>
                      <a:pt x="966431" y="227533"/>
                    </a:lnTo>
                    <a:lnTo>
                      <a:pt x="1204087" y="242697"/>
                    </a:lnTo>
                    <a:lnTo>
                      <a:pt x="1449654" y="242697"/>
                    </a:lnTo>
                    <a:lnTo>
                      <a:pt x="1924951" y="273037"/>
                    </a:lnTo>
                    <a:lnTo>
                      <a:pt x="2170518" y="273037"/>
                    </a:lnTo>
                    <a:lnTo>
                      <a:pt x="2170518" y="30340"/>
                    </a:lnTo>
                    <a:lnTo>
                      <a:pt x="1924951" y="60667"/>
                    </a:lnTo>
                    <a:lnTo>
                      <a:pt x="1449654" y="121348"/>
                    </a:lnTo>
                    <a:lnTo>
                      <a:pt x="1204087" y="136512"/>
                    </a:lnTo>
                    <a:lnTo>
                      <a:pt x="966431" y="121348"/>
                    </a:lnTo>
                    <a:lnTo>
                      <a:pt x="720864" y="106184"/>
                    </a:lnTo>
                    <a:lnTo>
                      <a:pt x="245567" y="45504"/>
                    </a:lnTo>
                    <a:lnTo>
                      <a:pt x="0" y="0"/>
                    </a:lnTo>
                    <a:close/>
                  </a:path>
                </a:pathLst>
              </a:custGeom>
              <a:solidFill>
                <a:srgbClr val="FDF4DC"/>
              </a:solidFill>
              <a:ln w="3175">
                <a:noFill/>
              </a:ln>
            </p:spPr>
            <p:txBody>
              <a:bodyPr wrap="square" lIns="0" tIns="0" rIns="0" bIns="0" rtlCol="0"/>
              <a:lstStyle/>
              <a:p>
                <a:endParaRPr/>
              </a:p>
            </p:txBody>
          </p:sp>
          <p:sp>
            <p:nvSpPr>
              <p:cNvPr id="239" name="object 64">
                <a:extLst>
                  <a:ext uri="{FF2B5EF4-FFF2-40B4-BE49-F238E27FC236}">
                    <a16:creationId xmlns:a16="http://schemas.microsoft.com/office/drawing/2014/main" id="{5519DF14-594B-4BFB-80BC-4BA64848F820}"/>
                  </a:ext>
                </a:extLst>
              </p:cNvPr>
              <p:cNvSpPr/>
              <p:nvPr/>
            </p:nvSpPr>
            <p:spPr>
              <a:xfrm>
                <a:off x="8795989" y="3012200"/>
                <a:ext cx="2743195" cy="334545"/>
              </a:xfrm>
              <a:custGeom>
                <a:avLst/>
                <a:gdLst/>
                <a:ahLst/>
                <a:cxnLst/>
                <a:rect l="l" t="t" r="r" b="b"/>
                <a:pathLst>
                  <a:path w="2171065" h="516254">
                    <a:moveTo>
                      <a:pt x="2170518" y="0"/>
                    </a:moveTo>
                    <a:lnTo>
                      <a:pt x="1924951" y="0"/>
                    </a:lnTo>
                    <a:lnTo>
                      <a:pt x="1687296" y="182016"/>
                    </a:lnTo>
                    <a:lnTo>
                      <a:pt x="1449654" y="273037"/>
                    </a:lnTo>
                    <a:lnTo>
                      <a:pt x="1204087" y="273037"/>
                    </a:lnTo>
                    <a:lnTo>
                      <a:pt x="966431" y="242697"/>
                    </a:lnTo>
                    <a:lnTo>
                      <a:pt x="720864" y="273037"/>
                    </a:lnTo>
                    <a:lnTo>
                      <a:pt x="483209" y="288201"/>
                    </a:lnTo>
                    <a:lnTo>
                      <a:pt x="245567" y="333705"/>
                    </a:lnTo>
                    <a:lnTo>
                      <a:pt x="0" y="379209"/>
                    </a:lnTo>
                    <a:lnTo>
                      <a:pt x="0" y="515734"/>
                    </a:lnTo>
                    <a:lnTo>
                      <a:pt x="245567" y="500557"/>
                    </a:lnTo>
                    <a:lnTo>
                      <a:pt x="483209" y="439889"/>
                    </a:lnTo>
                    <a:lnTo>
                      <a:pt x="720864" y="394385"/>
                    </a:lnTo>
                    <a:lnTo>
                      <a:pt x="966431" y="409549"/>
                    </a:lnTo>
                    <a:lnTo>
                      <a:pt x="1204087" y="424713"/>
                    </a:lnTo>
                    <a:lnTo>
                      <a:pt x="1449654" y="455053"/>
                    </a:lnTo>
                    <a:lnTo>
                      <a:pt x="1924951" y="485394"/>
                    </a:lnTo>
                    <a:lnTo>
                      <a:pt x="2170518" y="485394"/>
                    </a:lnTo>
                    <a:lnTo>
                      <a:pt x="2170518" y="0"/>
                    </a:lnTo>
                    <a:close/>
                  </a:path>
                </a:pathLst>
              </a:custGeom>
              <a:solidFill>
                <a:srgbClr val="FBDFD3">
                  <a:alpha val="50000"/>
                </a:srgbClr>
              </a:solidFill>
              <a:ln w="3175">
                <a:noFill/>
              </a:ln>
            </p:spPr>
            <p:txBody>
              <a:bodyPr wrap="square" lIns="0" tIns="0" rIns="0" bIns="0" rtlCol="0"/>
              <a:lstStyle/>
              <a:p>
                <a:endParaRPr/>
              </a:p>
            </p:txBody>
          </p:sp>
          <p:sp>
            <p:nvSpPr>
              <p:cNvPr id="240" name="object 65">
                <a:extLst>
                  <a:ext uri="{FF2B5EF4-FFF2-40B4-BE49-F238E27FC236}">
                    <a16:creationId xmlns:a16="http://schemas.microsoft.com/office/drawing/2014/main" id="{6D1D59B5-9973-4CCF-912A-2A44D26ABC16}"/>
                  </a:ext>
                </a:extLst>
              </p:cNvPr>
              <p:cNvSpPr/>
              <p:nvPr/>
            </p:nvSpPr>
            <p:spPr>
              <a:xfrm>
                <a:off x="8796295" y="3295953"/>
                <a:ext cx="2742393" cy="71600"/>
              </a:xfrm>
              <a:custGeom>
                <a:avLst/>
                <a:gdLst/>
                <a:ahLst/>
                <a:cxnLst/>
                <a:rect l="l" t="t" r="r" b="b"/>
                <a:pathLst>
                  <a:path w="2170429" h="110489">
                    <a:moveTo>
                      <a:pt x="0" y="0"/>
                    </a:moveTo>
                    <a:lnTo>
                      <a:pt x="245516" y="15748"/>
                    </a:lnTo>
                    <a:lnTo>
                      <a:pt x="483108" y="47231"/>
                    </a:lnTo>
                    <a:lnTo>
                      <a:pt x="720699" y="62979"/>
                    </a:lnTo>
                    <a:lnTo>
                      <a:pt x="966216" y="78714"/>
                    </a:lnTo>
                    <a:lnTo>
                      <a:pt x="1203807" y="94462"/>
                    </a:lnTo>
                    <a:lnTo>
                      <a:pt x="1449324" y="78714"/>
                    </a:lnTo>
                    <a:lnTo>
                      <a:pt x="1686915" y="94462"/>
                    </a:lnTo>
                    <a:lnTo>
                      <a:pt x="1924519" y="94462"/>
                    </a:lnTo>
                    <a:lnTo>
                      <a:pt x="2170036" y="110197"/>
                    </a:lnTo>
                  </a:path>
                </a:pathLst>
              </a:custGeom>
              <a:ln w="19050">
                <a:solidFill>
                  <a:srgbClr val="F2C81E"/>
                </a:solidFill>
              </a:ln>
            </p:spPr>
            <p:txBody>
              <a:bodyPr wrap="square" lIns="0" tIns="0" rIns="0" bIns="0" rtlCol="0"/>
              <a:lstStyle/>
              <a:p>
                <a:endParaRPr/>
              </a:p>
            </p:txBody>
          </p:sp>
          <p:sp>
            <p:nvSpPr>
              <p:cNvPr id="241" name="object 66">
                <a:extLst>
                  <a:ext uri="{FF2B5EF4-FFF2-40B4-BE49-F238E27FC236}">
                    <a16:creationId xmlns:a16="http://schemas.microsoft.com/office/drawing/2014/main" id="{41271E25-1144-4A00-95DB-58638B14A4AF}"/>
                  </a:ext>
                </a:extLst>
              </p:cNvPr>
              <p:cNvSpPr/>
              <p:nvPr/>
            </p:nvSpPr>
            <p:spPr>
              <a:xfrm>
                <a:off x="8796580" y="3197663"/>
                <a:ext cx="2742393" cy="111103"/>
              </a:xfrm>
              <a:custGeom>
                <a:avLst/>
                <a:gdLst/>
                <a:ahLst/>
                <a:cxnLst/>
                <a:rect l="l" t="t" r="r" b="b"/>
                <a:pathLst>
                  <a:path w="2170429" h="171450">
                    <a:moveTo>
                      <a:pt x="0" y="170891"/>
                    </a:moveTo>
                    <a:lnTo>
                      <a:pt x="245516" y="139814"/>
                    </a:lnTo>
                    <a:lnTo>
                      <a:pt x="483108" y="77673"/>
                    </a:lnTo>
                    <a:lnTo>
                      <a:pt x="720712" y="46609"/>
                    </a:lnTo>
                    <a:lnTo>
                      <a:pt x="966228" y="46609"/>
                    </a:lnTo>
                    <a:lnTo>
                      <a:pt x="1203820" y="62141"/>
                    </a:lnTo>
                    <a:lnTo>
                      <a:pt x="1449336" y="77673"/>
                    </a:lnTo>
                    <a:lnTo>
                      <a:pt x="1686941" y="62141"/>
                    </a:lnTo>
                    <a:lnTo>
                      <a:pt x="1924532" y="0"/>
                    </a:lnTo>
                    <a:lnTo>
                      <a:pt x="2170049" y="0"/>
                    </a:lnTo>
                  </a:path>
                </a:pathLst>
              </a:custGeom>
              <a:ln w="19050">
                <a:solidFill>
                  <a:srgbClr val="E1492E"/>
                </a:solidFill>
              </a:ln>
            </p:spPr>
            <p:txBody>
              <a:bodyPr wrap="square" lIns="0" tIns="0" rIns="0" bIns="0" rtlCol="0"/>
              <a:lstStyle/>
              <a:p>
                <a:endParaRPr/>
              </a:p>
            </p:txBody>
          </p:sp>
          <p:sp>
            <p:nvSpPr>
              <p:cNvPr id="229" name="object 33">
                <a:extLst>
                  <a:ext uri="{FF2B5EF4-FFF2-40B4-BE49-F238E27FC236}">
                    <a16:creationId xmlns:a16="http://schemas.microsoft.com/office/drawing/2014/main" id="{B186647C-D499-4A7C-AEB8-77D30BCE2052}"/>
                  </a:ext>
                </a:extLst>
              </p:cNvPr>
              <p:cNvSpPr/>
              <p:nvPr/>
            </p:nvSpPr>
            <p:spPr>
              <a:xfrm>
                <a:off x="4956048" y="2443271"/>
                <a:ext cx="2743168" cy="960120"/>
              </a:xfrm>
              <a:custGeom>
                <a:avLst/>
                <a:gdLst/>
                <a:ahLst/>
                <a:cxnLst/>
                <a:rect l="l" t="t" r="r" b="b"/>
                <a:pathLst>
                  <a:path w="2153920" h="1457325">
                    <a:moveTo>
                      <a:pt x="0" y="0"/>
                    </a:moveTo>
                    <a:lnTo>
                      <a:pt x="0" y="480694"/>
                    </a:lnTo>
                    <a:lnTo>
                      <a:pt x="236677" y="660946"/>
                    </a:lnTo>
                    <a:lnTo>
                      <a:pt x="481241" y="901293"/>
                    </a:lnTo>
                    <a:lnTo>
                      <a:pt x="717918" y="1081557"/>
                    </a:lnTo>
                    <a:lnTo>
                      <a:pt x="954595" y="1246797"/>
                    </a:lnTo>
                    <a:lnTo>
                      <a:pt x="1199172" y="1366964"/>
                    </a:lnTo>
                    <a:lnTo>
                      <a:pt x="1435849" y="1427048"/>
                    </a:lnTo>
                    <a:lnTo>
                      <a:pt x="1672526" y="1442072"/>
                    </a:lnTo>
                    <a:lnTo>
                      <a:pt x="1917090" y="1457096"/>
                    </a:lnTo>
                    <a:lnTo>
                      <a:pt x="2153767" y="1457096"/>
                    </a:lnTo>
                    <a:lnTo>
                      <a:pt x="2153767" y="1366964"/>
                    </a:lnTo>
                    <a:lnTo>
                      <a:pt x="1917090" y="1397012"/>
                    </a:lnTo>
                    <a:lnTo>
                      <a:pt x="1672526" y="1336916"/>
                    </a:lnTo>
                    <a:lnTo>
                      <a:pt x="1435849" y="1246797"/>
                    </a:lnTo>
                    <a:lnTo>
                      <a:pt x="1199172" y="1081557"/>
                    </a:lnTo>
                    <a:lnTo>
                      <a:pt x="954595" y="856233"/>
                    </a:lnTo>
                    <a:lnTo>
                      <a:pt x="717918" y="615886"/>
                    </a:lnTo>
                    <a:lnTo>
                      <a:pt x="481241" y="435622"/>
                    </a:lnTo>
                    <a:lnTo>
                      <a:pt x="236677" y="210299"/>
                    </a:lnTo>
                    <a:lnTo>
                      <a:pt x="0" y="0"/>
                    </a:lnTo>
                    <a:close/>
                  </a:path>
                </a:pathLst>
              </a:custGeom>
              <a:solidFill>
                <a:srgbClr val="FDF4DC"/>
              </a:solidFill>
              <a:ln w="3175">
                <a:noFill/>
              </a:ln>
            </p:spPr>
            <p:txBody>
              <a:bodyPr wrap="square" lIns="0" tIns="0" rIns="0" bIns="0" rtlCol="0"/>
              <a:lstStyle/>
              <a:p>
                <a:endParaRPr/>
              </a:p>
            </p:txBody>
          </p:sp>
          <p:sp>
            <p:nvSpPr>
              <p:cNvPr id="231" name="object 35">
                <a:extLst>
                  <a:ext uri="{FF2B5EF4-FFF2-40B4-BE49-F238E27FC236}">
                    <a16:creationId xmlns:a16="http://schemas.microsoft.com/office/drawing/2014/main" id="{7D6E8A5D-889D-4CBB-ABDA-4CB242C0D97A}"/>
                  </a:ext>
                </a:extLst>
              </p:cNvPr>
              <p:cNvSpPr/>
              <p:nvPr/>
            </p:nvSpPr>
            <p:spPr>
              <a:xfrm>
                <a:off x="4956048" y="2631306"/>
                <a:ext cx="2743168" cy="514992"/>
              </a:xfrm>
              <a:custGeom>
                <a:avLst/>
                <a:gdLst/>
                <a:ahLst/>
                <a:cxnLst/>
                <a:rect l="l" t="t" r="r" b="b"/>
                <a:pathLst>
                  <a:path w="2153920" h="781685">
                    <a:moveTo>
                      <a:pt x="1917090" y="0"/>
                    </a:moveTo>
                    <a:lnTo>
                      <a:pt x="1672526" y="75107"/>
                    </a:lnTo>
                    <a:lnTo>
                      <a:pt x="1435849" y="180263"/>
                    </a:lnTo>
                    <a:lnTo>
                      <a:pt x="1199172" y="225323"/>
                    </a:lnTo>
                    <a:lnTo>
                      <a:pt x="954595" y="240347"/>
                    </a:lnTo>
                    <a:lnTo>
                      <a:pt x="717918" y="330479"/>
                    </a:lnTo>
                    <a:lnTo>
                      <a:pt x="481241" y="390563"/>
                    </a:lnTo>
                    <a:lnTo>
                      <a:pt x="236677" y="450646"/>
                    </a:lnTo>
                    <a:lnTo>
                      <a:pt x="0" y="525754"/>
                    </a:lnTo>
                    <a:lnTo>
                      <a:pt x="0" y="781126"/>
                    </a:lnTo>
                    <a:lnTo>
                      <a:pt x="236677" y="706018"/>
                    </a:lnTo>
                    <a:lnTo>
                      <a:pt x="481241" y="645934"/>
                    </a:lnTo>
                    <a:lnTo>
                      <a:pt x="954595" y="495719"/>
                    </a:lnTo>
                    <a:lnTo>
                      <a:pt x="1435849" y="495719"/>
                    </a:lnTo>
                    <a:lnTo>
                      <a:pt x="1672526" y="555802"/>
                    </a:lnTo>
                    <a:lnTo>
                      <a:pt x="1917090" y="630910"/>
                    </a:lnTo>
                    <a:lnTo>
                      <a:pt x="2153767" y="630910"/>
                    </a:lnTo>
                    <a:lnTo>
                      <a:pt x="2153767" y="15024"/>
                    </a:lnTo>
                    <a:lnTo>
                      <a:pt x="1917090" y="0"/>
                    </a:lnTo>
                    <a:close/>
                  </a:path>
                </a:pathLst>
              </a:custGeom>
              <a:solidFill>
                <a:srgbClr val="FBDFD3">
                  <a:alpha val="50000"/>
                </a:srgbClr>
              </a:solidFill>
              <a:ln w="3175">
                <a:noFill/>
              </a:ln>
            </p:spPr>
            <p:txBody>
              <a:bodyPr wrap="square" lIns="0" tIns="0" rIns="0" bIns="0" rtlCol="0"/>
              <a:lstStyle/>
              <a:p>
                <a:endParaRPr/>
              </a:p>
            </p:txBody>
          </p:sp>
          <p:sp>
            <p:nvSpPr>
              <p:cNvPr id="232" name="object 36">
                <a:extLst>
                  <a:ext uri="{FF2B5EF4-FFF2-40B4-BE49-F238E27FC236}">
                    <a16:creationId xmlns:a16="http://schemas.microsoft.com/office/drawing/2014/main" id="{A060FE10-7CA5-42BF-9038-DE5DF259975C}"/>
                  </a:ext>
                </a:extLst>
              </p:cNvPr>
              <p:cNvSpPr/>
              <p:nvPr/>
            </p:nvSpPr>
            <p:spPr>
              <a:xfrm>
                <a:off x="4958506" y="2590040"/>
                <a:ext cx="2740742" cy="794871"/>
              </a:xfrm>
              <a:custGeom>
                <a:avLst/>
                <a:gdLst/>
                <a:ahLst/>
                <a:cxnLst/>
                <a:rect l="l" t="t" r="r" b="b"/>
                <a:pathLst>
                  <a:path w="2152015" h="1206500">
                    <a:moveTo>
                      <a:pt x="0" y="0"/>
                    </a:moveTo>
                    <a:lnTo>
                      <a:pt x="236461" y="211086"/>
                    </a:lnTo>
                    <a:lnTo>
                      <a:pt x="480809" y="437248"/>
                    </a:lnTo>
                    <a:lnTo>
                      <a:pt x="717283" y="633260"/>
                    </a:lnTo>
                    <a:lnTo>
                      <a:pt x="953744" y="829271"/>
                    </a:lnTo>
                    <a:lnTo>
                      <a:pt x="1198092" y="1010196"/>
                    </a:lnTo>
                    <a:lnTo>
                      <a:pt x="1434553" y="1130820"/>
                    </a:lnTo>
                    <a:lnTo>
                      <a:pt x="1671027" y="1176058"/>
                    </a:lnTo>
                    <a:lnTo>
                      <a:pt x="1915375" y="1206207"/>
                    </a:lnTo>
                    <a:lnTo>
                      <a:pt x="2151837" y="1206207"/>
                    </a:lnTo>
                  </a:path>
                </a:pathLst>
              </a:custGeom>
              <a:ln w="19050">
                <a:solidFill>
                  <a:srgbClr val="F2C81E"/>
                </a:solidFill>
              </a:ln>
            </p:spPr>
            <p:txBody>
              <a:bodyPr wrap="square" lIns="0" tIns="0" rIns="0" bIns="0" rtlCol="0"/>
              <a:lstStyle/>
              <a:p>
                <a:endParaRPr/>
              </a:p>
            </p:txBody>
          </p:sp>
          <p:sp>
            <p:nvSpPr>
              <p:cNvPr id="233" name="object 37">
                <a:extLst>
                  <a:ext uri="{FF2B5EF4-FFF2-40B4-BE49-F238E27FC236}">
                    <a16:creationId xmlns:a16="http://schemas.microsoft.com/office/drawing/2014/main" id="{7F916BB6-8786-44F9-A3C1-7FFA1963621A}"/>
                  </a:ext>
                </a:extLst>
              </p:cNvPr>
              <p:cNvSpPr/>
              <p:nvPr/>
            </p:nvSpPr>
            <p:spPr>
              <a:xfrm>
                <a:off x="4957199" y="2847758"/>
                <a:ext cx="2741550" cy="210850"/>
              </a:xfrm>
              <a:custGeom>
                <a:avLst/>
                <a:gdLst/>
                <a:ahLst/>
                <a:cxnLst/>
                <a:rect l="l" t="t" r="r" b="b"/>
                <a:pathLst>
                  <a:path w="2152650" h="320039">
                    <a:moveTo>
                      <a:pt x="0" y="319430"/>
                    </a:moveTo>
                    <a:lnTo>
                      <a:pt x="236550" y="258584"/>
                    </a:lnTo>
                    <a:lnTo>
                      <a:pt x="480987" y="197738"/>
                    </a:lnTo>
                    <a:lnTo>
                      <a:pt x="717537" y="121691"/>
                    </a:lnTo>
                    <a:lnTo>
                      <a:pt x="954087" y="45631"/>
                    </a:lnTo>
                    <a:lnTo>
                      <a:pt x="1198537" y="30429"/>
                    </a:lnTo>
                    <a:lnTo>
                      <a:pt x="1435087" y="15214"/>
                    </a:lnTo>
                    <a:lnTo>
                      <a:pt x="1671637" y="0"/>
                    </a:lnTo>
                    <a:lnTo>
                      <a:pt x="1916074" y="0"/>
                    </a:lnTo>
                    <a:lnTo>
                      <a:pt x="2152624" y="15214"/>
                    </a:lnTo>
                  </a:path>
                </a:pathLst>
              </a:custGeom>
              <a:ln w="19050">
                <a:solidFill>
                  <a:srgbClr val="E1492E"/>
                </a:solidFill>
              </a:ln>
            </p:spPr>
            <p:txBody>
              <a:bodyPr wrap="square" lIns="0" tIns="0" rIns="0" bIns="0" rtlCol="0"/>
              <a:lstStyle/>
              <a:p>
                <a:endParaRPr/>
              </a:p>
            </p:txBody>
          </p:sp>
          <p:sp>
            <p:nvSpPr>
              <p:cNvPr id="196" name="object 28">
                <a:extLst>
                  <a:ext uri="{FF2B5EF4-FFF2-40B4-BE49-F238E27FC236}">
                    <a16:creationId xmlns:a16="http://schemas.microsoft.com/office/drawing/2014/main" id="{610B681E-176F-40C7-8F78-34591B24DE06}"/>
                  </a:ext>
                </a:extLst>
              </p:cNvPr>
              <p:cNvSpPr/>
              <p:nvPr/>
            </p:nvSpPr>
            <p:spPr>
              <a:xfrm>
                <a:off x="1115272" y="5011992"/>
                <a:ext cx="2743191" cy="264851"/>
              </a:xfrm>
              <a:custGeom>
                <a:avLst/>
                <a:gdLst/>
                <a:ahLst/>
                <a:cxnLst/>
                <a:rect l="l" t="t" r="r" b="b"/>
                <a:pathLst>
                  <a:path w="2167254" h="487045">
                    <a:moveTo>
                      <a:pt x="2167013" y="0"/>
                    </a:moveTo>
                    <a:lnTo>
                      <a:pt x="1925358" y="60820"/>
                    </a:lnTo>
                    <a:lnTo>
                      <a:pt x="1683715" y="182448"/>
                    </a:lnTo>
                    <a:lnTo>
                      <a:pt x="1200429" y="304088"/>
                    </a:lnTo>
                    <a:lnTo>
                      <a:pt x="958786" y="344627"/>
                    </a:lnTo>
                    <a:lnTo>
                      <a:pt x="475488" y="385178"/>
                    </a:lnTo>
                    <a:lnTo>
                      <a:pt x="233845" y="385178"/>
                    </a:lnTo>
                    <a:lnTo>
                      <a:pt x="0" y="405447"/>
                    </a:lnTo>
                    <a:lnTo>
                      <a:pt x="0" y="486536"/>
                    </a:lnTo>
                    <a:lnTo>
                      <a:pt x="233845" y="466267"/>
                    </a:lnTo>
                    <a:lnTo>
                      <a:pt x="717143" y="466267"/>
                    </a:lnTo>
                    <a:lnTo>
                      <a:pt x="958786" y="445998"/>
                    </a:lnTo>
                    <a:lnTo>
                      <a:pt x="1200429" y="445998"/>
                    </a:lnTo>
                    <a:lnTo>
                      <a:pt x="1442072" y="425716"/>
                    </a:lnTo>
                    <a:lnTo>
                      <a:pt x="1925358" y="466267"/>
                    </a:lnTo>
                    <a:lnTo>
                      <a:pt x="2167013" y="466267"/>
                    </a:lnTo>
                    <a:lnTo>
                      <a:pt x="2167013" y="0"/>
                    </a:lnTo>
                    <a:close/>
                  </a:path>
                </a:pathLst>
              </a:custGeom>
              <a:solidFill>
                <a:srgbClr val="FDF4DC"/>
              </a:solidFill>
              <a:ln w="3175">
                <a:noFill/>
              </a:ln>
            </p:spPr>
            <p:txBody>
              <a:bodyPr wrap="square" lIns="0" tIns="0" rIns="0" bIns="0" rtlCol="0"/>
              <a:lstStyle/>
              <a:p>
                <a:endParaRPr/>
              </a:p>
            </p:txBody>
          </p:sp>
          <p:sp>
            <p:nvSpPr>
              <p:cNvPr id="197" name="object 29">
                <a:extLst>
                  <a:ext uri="{FF2B5EF4-FFF2-40B4-BE49-F238E27FC236}">
                    <a16:creationId xmlns:a16="http://schemas.microsoft.com/office/drawing/2014/main" id="{6DE831AE-0E65-401B-B648-086591233AC4}"/>
                  </a:ext>
                </a:extLst>
              </p:cNvPr>
              <p:cNvSpPr/>
              <p:nvPr/>
            </p:nvSpPr>
            <p:spPr>
              <a:xfrm>
                <a:off x="1115263" y="4828787"/>
                <a:ext cx="2743191" cy="397103"/>
              </a:xfrm>
              <a:custGeom>
                <a:avLst/>
                <a:gdLst/>
                <a:ahLst/>
                <a:cxnLst/>
                <a:rect l="l" t="t" r="r" b="b"/>
                <a:pathLst>
                  <a:path w="2167254" h="730250">
                    <a:moveTo>
                      <a:pt x="1925370" y="0"/>
                    </a:moveTo>
                    <a:lnTo>
                      <a:pt x="1683727" y="60820"/>
                    </a:lnTo>
                    <a:lnTo>
                      <a:pt x="1442084" y="162179"/>
                    </a:lnTo>
                    <a:lnTo>
                      <a:pt x="1200429" y="283806"/>
                    </a:lnTo>
                    <a:lnTo>
                      <a:pt x="958786" y="425716"/>
                    </a:lnTo>
                    <a:lnTo>
                      <a:pt x="717143" y="506806"/>
                    </a:lnTo>
                    <a:lnTo>
                      <a:pt x="475500" y="547357"/>
                    </a:lnTo>
                    <a:lnTo>
                      <a:pt x="233857" y="608177"/>
                    </a:lnTo>
                    <a:lnTo>
                      <a:pt x="0" y="628446"/>
                    </a:lnTo>
                    <a:lnTo>
                      <a:pt x="0" y="729805"/>
                    </a:lnTo>
                    <a:lnTo>
                      <a:pt x="717143" y="729805"/>
                    </a:lnTo>
                    <a:lnTo>
                      <a:pt x="958786" y="648716"/>
                    </a:lnTo>
                    <a:lnTo>
                      <a:pt x="1200429" y="527088"/>
                    </a:lnTo>
                    <a:lnTo>
                      <a:pt x="1442084" y="486537"/>
                    </a:lnTo>
                    <a:lnTo>
                      <a:pt x="1683727" y="587895"/>
                    </a:lnTo>
                    <a:lnTo>
                      <a:pt x="1925370" y="648716"/>
                    </a:lnTo>
                    <a:lnTo>
                      <a:pt x="2167013" y="648716"/>
                    </a:lnTo>
                    <a:lnTo>
                      <a:pt x="2167013" y="20269"/>
                    </a:lnTo>
                    <a:lnTo>
                      <a:pt x="1925370" y="0"/>
                    </a:lnTo>
                    <a:close/>
                  </a:path>
                </a:pathLst>
              </a:custGeom>
              <a:solidFill>
                <a:srgbClr val="FBDFD3">
                  <a:alpha val="50000"/>
                </a:srgbClr>
              </a:solidFill>
              <a:ln w="3175">
                <a:noFill/>
              </a:ln>
            </p:spPr>
            <p:txBody>
              <a:bodyPr wrap="square" lIns="0" tIns="0" rIns="0" bIns="0" rtlCol="0"/>
              <a:lstStyle/>
              <a:p>
                <a:endParaRPr/>
              </a:p>
            </p:txBody>
          </p:sp>
          <p:sp>
            <p:nvSpPr>
              <p:cNvPr id="198" name="object 30">
                <a:extLst>
                  <a:ext uri="{FF2B5EF4-FFF2-40B4-BE49-F238E27FC236}">
                    <a16:creationId xmlns:a16="http://schemas.microsoft.com/office/drawing/2014/main" id="{AC68599E-C7D3-4824-9A85-1D49908C035D}"/>
                  </a:ext>
                </a:extLst>
              </p:cNvPr>
              <p:cNvSpPr/>
              <p:nvPr/>
            </p:nvSpPr>
            <p:spPr>
              <a:xfrm>
                <a:off x="1115568" y="4999829"/>
                <a:ext cx="2743200" cy="204076"/>
              </a:xfrm>
              <a:custGeom>
                <a:avLst/>
                <a:gdLst/>
                <a:ahLst/>
                <a:cxnLst/>
                <a:rect l="l" t="t" r="r" b="b"/>
                <a:pathLst>
                  <a:path w="2158365" h="375285">
                    <a:moveTo>
                      <a:pt x="0" y="375056"/>
                    </a:moveTo>
                    <a:lnTo>
                      <a:pt x="225145" y="375056"/>
                    </a:lnTo>
                    <a:lnTo>
                      <a:pt x="466788" y="333387"/>
                    </a:lnTo>
                    <a:lnTo>
                      <a:pt x="708431" y="312547"/>
                    </a:lnTo>
                    <a:lnTo>
                      <a:pt x="950087" y="229196"/>
                    </a:lnTo>
                    <a:lnTo>
                      <a:pt x="1191729" y="104190"/>
                    </a:lnTo>
                    <a:lnTo>
                      <a:pt x="1433372" y="0"/>
                    </a:lnTo>
                    <a:lnTo>
                      <a:pt x="1675015" y="20840"/>
                    </a:lnTo>
                    <a:lnTo>
                      <a:pt x="1916658" y="41681"/>
                    </a:lnTo>
                    <a:lnTo>
                      <a:pt x="2158301" y="41681"/>
                    </a:lnTo>
                  </a:path>
                </a:pathLst>
              </a:custGeom>
              <a:ln w="19050">
                <a:solidFill>
                  <a:srgbClr val="E1492E"/>
                </a:solidFill>
              </a:ln>
            </p:spPr>
            <p:txBody>
              <a:bodyPr wrap="square" lIns="0" tIns="0" rIns="0" bIns="0" rtlCol="0"/>
              <a:lstStyle/>
              <a:p>
                <a:endParaRPr/>
              </a:p>
            </p:txBody>
          </p:sp>
          <p:sp>
            <p:nvSpPr>
              <p:cNvPr id="199" name="object 31">
                <a:extLst>
                  <a:ext uri="{FF2B5EF4-FFF2-40B4-BE49-F238E27FC236}">
                    <a16:creationId xmlns:a16="http://schemas.microsoft.com/office/drawing/2014/main" id="{CBECCC60-F212-4525-97AE-A1A47A37A771}"/>
                  </a:ext>
                </a:extLst>
              </p:cNvPr>
              <p:cNvSpPr/>
              <p:nvPr/>
            </p:nvSpPr>
            <p:spPr>
              <a:xfrm>
                <a:off x="1115272" y="5176179"/>
                <a:ext cx="2743191" cy="82874"/>
              </a:xfrm>
              <a:custGeom>
                <a:avLst/>
                <a:gdLst/>
                <a:ahLst/>
                <a:cxnLst/>
                <a:rect l="l" t="t" r="r" b="b"/>
                <a:pathLst>
                  <a:path w="2167254" h="152400">
                    <a:moveTo>
                      <a:pt x="0" y="152120"/>
                    </a:moveTo>
                    <a:lnTo>
                      <a:pt x="233845" y="152120"/>
                    </a:lnTo>
                    <a:lnTo>
                      <a:pt x="475488" y="130390"/>
                    </a:lnTo>
                    <a:lnTo>
                      <a:pt x="717143" y="130390"/>
                    </a:lnTo>
                    <a:lnTo>
                      <a:pt x="958786" y="108661"/>
                    </a:lnTo>
                    <a:lnTo>
                      <a:pt x="1200429" y="86931"/>
                    </a:lnTo>
                    <a:lnTo>
                      <a:pt x="1442072" y="43459"/>
                    </a:lnTo>
                    <a:lnTo>
                      <a:pt x="1683715" y="21729"/>
                    </a:lnTo>
                    <a:lnTo>
                      <a:pt x="1925358" y="0"/>
                    </a:lnTo>
                    <a:lnTo>
                      <a:pt x="2167013" y="0"/>
                    </a:lnTo>
                  </a:path>
                </a:pathLst>
              </a:custGeom>
              <a:ln w="19049">
                <a:solidFill>
                  <a:srgbClr val="F2C81E"/>
                </a:solidFill>
              </a:ln>
            </p:spPr>
            <p:txBody>
              <a:bodyPr wrap="square" lIns="0" tIns="0" rIns="0" bIns="0" rtlCol="0"/>
              <a:lstStyle/>
              <a:p>
                <a:endParaRPr/>
              </a:p>
            </p:txBody>
          </p:sp>
          <p:sp>
            <p:nvSpPr>
              <p:cNvPr id="10" name="bk object 22">
                <a:extLst>
                  <a:ext uri="{FF2B5EF4-FFF2-40B4-BE49-F238E27FC236}">
                    <a16:creationId xmlns:a16="http://schemas.microsoft.com/office/drawing/2014/main" id="{467785EE-3A60-4F03-9019-E52520E36765}"/>
                  </a:ext>
                </a:extLst>
              </p:cNvPr>
              <p:cNvSpPr/>
              <p:nvPr/>
            </p:nvSpPr>
            <p:spPr>
              <a:xfrm>
                <a:off x="454182" y="1957571"/>
                <a:ext cx="36576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Total population</a:t>
                </a:r>
              </a:p>
            </p:txBody>
          </p:sp>
          <p:sp>
            <p:nvSpPr>
              <p:cNvPr id="12" name="bk object 22">
                <a:extLst>
                  <a:ext uri="{FF2B5EF4-FFF2-40B4-BE49-F238E27FC236}">
                    <a16:creationId xmlns:a16="http://schemas.microsoft.com/office/drawing/2014/main" id="{14D3B325-771E-42E3-A262-E01C7ADEBE0E}"/>
                  </a:ext>
                </a:extLst>
              </p:cNvPr>
              <p:cNvSpPr/>
              <p:nvPr/>
            </p:nvSpPr>
            <p:spPr>
              <a:xfrm>
                <a:off x="4297680" y="1957571"/>
                <a:ext cx="36576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Men who inject drugs</a:t>
                </a:r>
              </a:p>
            </p:txBody>
          </p:sp>
          <p:sp>
            <p:nvSpPr>
              <p:cNvPr id="14" name="bk object 22">
                <a:extLst>
                  <a:ext uri="{FF2B5EF4-FFF2-40B4-BE49-F238E27FC236}">
                    <a16:creationId xmlns:a16="http://schemas.microsoft.com/office/drawing/2014/main" id="{2EFFC892-6E03-49AB-8AA2-9C7C50C26F47}"/>
                  </a:ext>
                </a:extLst>
              </p:cNvPr>
              <p:cNvSpPr/>
              <p:nvPr/>
            </p:nvSpPr>
            <p:spPr>
              <a:xfrm>
                <a:off x="8138160" y="1957571"/>
                <a:ext cx="36576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Women who inject drugs</a:t>
                </a:r>
              </a:p>
            </p:txBody>
          </p:sp>
          <p:sp>
            <p:nvSpPr>
              <p:cNvPr id="11" name="bk object 22">
                <a:extLst>
                  <a:ext uri="{FF2B5EF4-FFF2-40B4-BE49-F238E27FC236}">
                    <a16:creationId xmlns:a16="http://schemas.microsoft.com/office/drawing/2014/main" id="{925B67C0-A83F-4C00-8C5C-7B5B1C1AF734}"/>
                  </a:ext>
                </a:extLst>
              </p:cNvPr>
              <p:cNvSpPr/>
              <p:nvPr/>
            </p:nvSpPr>
            <p:spPr>
              <a:xfrm>
                <a:off x="365760" y="3832091"/>
                <a:ext cx="384048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Gay men and other men who have sex with men</a:t>
                </a:r>
              </a:p>
            </p:txBody>
          </p:sp>
          <p:sp>
            <p:nvSpPr>
              <p:cNvPr id="13" name="bk object 22">
                <a:extLst>
                  <a:ext uri="{FF2B5EF4-FFF2-40B4-BE49-F238E27FC236}">
                    <a16:creationId xmlns:a16="http://schemas.microsoft.com/office/drawing/2014/main" id="{7530A770-E54E-49A0-9B7D-8776B2FFC37A}"/>
                  </a:ext>
                </a:extLst>
              </p:cNvPr>
              <p:cNvSpPr/>
              <p:nvPr/>
            </p:nvSpPr>
            <p:spPr>
              <a:xfrm>
                <a:off x="4297680" y="3832091"/>
                <a:ext cx="36576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Heterosexual men</a:t>
                </a:r>
              </a:p>
            </p:txBody>
          </p:sp>
          <p:sp>
            <p:nvSpPr>
              <p:cNvPr id="15" name="bk object 22">
                <a:extLst>
                  <a:ext uri="{FF2B5EF4-FFF2-40B4-BE49-F238E27FC236}">
                    <a16:creationId xmlns:a16="http://schemas.microsoft.com/office/drawing/2014/main" id="{B9E0E345-4DA6-407E-9788-9CCDF6F10825}"/>
                  </a:ext>
                </a:extLst>
              </p:cNvPr>
              <p:cNvSpPr/>
              <p:nvPr/>
            </p:nvSpPr>
            <p:spPr>
              <a:xfrm>
                <a:off x="8138160" y="3832091"/>
                <a:ext cx="36576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Heterosexual women</a:t>
                </a:r>
              </a:p>
            </p:txBody>
          </p:sp>
          <p:sp>
            <p:nvSpPr>
              <p:cNvPr id="48" name="TextBox 47">
                <a:extLst>
                  <a:ext uri="{FF2B5EF4-FFF2-40B4-BE49-F238E27FC236}">
                    <a16:creationId xmlns:a16="http://schemas.microsoft.com/office/drawing/2014/main" id="{0967A480-79DE-42C2-85EE-8D49FD4D0951}"/>
                  </a:ext>
                </a:extLst>
              </p:cNvPr>
              <p:cNvSpPr txBox="1"/>
              <p:nvPr/>
            </p:nvSpPr>
            <p:spPr>
              <a:xfrm>
                <a:off x="1372225" y="5729429"/>
                <a:ext cx="511358"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Estonia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B1739701-9730-4D62-9428-E964EF6EA5F6}"/>
                  </a:ext>
                </a:extLst>
              </p:cNvPr>
              <p:cNvSpPr/>
              <p:nvPr/>
            </p:nvSpPr>
            <p:spPr>
              <a:xfrm>
                <a:off x="1188720" y="5738573"/>
                <a:ext cx="137160" cy="13716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73DA8584-06DE-4781-ADF9-BE4C0D02E444}"/>
                  </a:ext>
                </a:extLst>
              </p:cNvPr>
              <p:cNvSpPr txBox="1"/>
              <p:nvPr/>
            </p:nvSpPr>
            <p:spPr>
              <a:xfrm>
                <a:off x="2524369" y="5729429"/>
                <a:ext cx="408766"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Latvia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5924F831-E63B-47F9-82A5-253C25F1D0F0}"/>
                  </a:ext>
                </a:extLst>
              </p:cNvPr>
              <p:cNvSpPr/>
              <p:nvPr/>
            </p:nvSpPr>
            <p:spPr>
              <a:xfrm>
                <a:off x="2340864" y="5738573"/>
                <a:ext cx="137160" cy="13716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8" name="object 10">
                <a:extLst>
                  <a:ext uri="{FF2B5EF4-FFF2-40B4-BE49-F238E27FC236}">
                    <a16:creationId xmlns:a16="http://schemas.microsoft.com/office/drawing/2014/main" id="{2A2D687E-1437-49A6-ADC3-7A037A7822EC}"/>
                  </a:ext>
                </a:extLst>
              </p:cNvPr>
              <p:cNvSpPr txBox="1"/>
              <p:nvPr/>
            </p:nvSpPr>
            <p:spPr>
              <a:xfrm>
                <a:off x="542456" y="228622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101" name="Group 100">
                <a:extLst>
                  <a:ext uri="{FF2B5EF4-FFF2-40B4-BE49-F238E27FC236}">
                    <a16:creationId xmlns:a16="http://schemas.microsoft.com/office/drawing/2014/main" id="{9DB7E242-185D-4745-8107-32971DCFAA02}"/>
                  </a:ext>
                </a:extLst>
              </p:cNvPr>
              <p:cNvGrpSpPr/>
              <p:nvPr/>
            </p:nvGrpSpPr>
            <p:grpSpPr>
              <a:xfrm>
                <a:off x="717348" y="2266957"/>
                <a:ext cx="3260371" cy="1322424"/>
                <a:chOff x="717348" y="2276856"/>
                <a:chExt cx="3260371" cy="1322424"/>
              </a:xfrm>
            </p:grpSpPr>
            <p:grpSp>
              <p:nvGrpSpPr>
                <p:cNvPr id="100" name="Group 99">
                  <a:extLst>
                    <a:ext uri="{FF2B5EF4-FFF2-40B4-BE49-F238E27FC236}">
                      <a16:creationId xmlns:a16="http://schemas.microsoft.com/office/drawing/2014/main" id="{11A65571-8AA1-462C-8BEB-3BA390CED280}"/>
                    </a:ext>
                  </a:extLst>
                </p:cNvPr>
                <p:cNvGrpSpPr/>
                <p:nvPr/>
              </p:nvGrpSpPr>
              <p:grpSpPr>
                <a:xfrm>
                  <a:off x="717348" y="2276856"/>
                  <a:ext cx="271059" cy="115416"/>
                  <a:chOff x="717348" y="2286000"/>
                  <a:chExt cx="271059" cy="115416"/>
                </a:xfrm>
              </p:grpSpPr>
              <p:cxnSp>
                <p:nvCxnSpPr>
                  <p:cNvPr id="60" name="Straight Connector 59">
                    <a:extLst>
                      <a:ext uri="{FF2B5EF4-FFF2-40B4-BE49-F238E27FC236}">
                        <a16:creationId xmlns:a16="http://schemas.microsoft.com/office/drawing/2014/main" id="{864A50A2-EA02-4581-A4BA-4BF3EC17ABAC}"/>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EF9FB930-CF06-40C4-A40A-AD3ADCE7D0F6}"/>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600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94" name="Group 93">
                  <a:extLst>
                    <a:ext uri="{FF2B5EF4-FFF2-40B4-BE49-F238E27FC236}">
                      <a16:creationId xmlns:a16="http://schemas.microsoft.com/office/drawing/2014/main" id="{4736DA14-83BB-4DD1-8C58-896B2A5938D7}"/>
                    </a:ext>
                  </a:extLst>
                </p:cNvPr>
                <p:cNvGrpSpPr/>
                <p:nvPr/>
              </p:nvGrpSpPr>
              <p:grpSpPr>
                <a:xfrm>
                  <a:off x="717348" y="2642616"/>
                  <a:ext cx="271059" cy="115416"/>
                  <a:chOff x="717348" y="2738832"/>
                  <a:chExt cx="271059" cy="115416"/>
                </a:xfrm>
              </p:grpSpPr>
              <p:sp>
                <p:nvSpPr>
                  <p:cNvPr id="63" name="TextBox 62">
                    <a:extLst>
                      <a:ext uri="{FF2B5EF4-FFF2-40B4-BE49-F238E27FC236}">
                        <a16:creationId xmlns:a16="http://schemas.microsoft.com/office/drawing/2014/main" id="{D5EFD029-5B68-48C7-BE55-79896926C042}"/>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400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4" name="Straight Connector 63">
                    <a:extLst>
                      <a:ext uri="{FF2B5EF4-FFF2-40B4-BE49-F238E27FC236}">
                        <a16:creationId xmlns:a16="http://schemas.microsoft.com/office/drawing/2014/main" id="{E6FC71F1-72CD-4915-911D-D123CA29487E}"/>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TextBox 65">
                  <a:extLst>
                    <a:ext uri="{FF2B5EF4-FFF2-40B4-BE49-F238E27FC236}">
                      <a16:creationId xmlns:a16="http://schemas.microsoft.com/office/drawing/2014/main" id="{9E265DB6-AD3A-44EF-8391-94C8671FD13A}"/>
                    </a:ext>
                  </a:extLst>
                </p:cNvPr>
                <p:cNvSpPr txBox="1"/>
                <p:nvPr/>
              </p:nvSpPr>
              <p:spPr>
                <a:xfrm>
                  <a:off x="832764" y="3374136"/>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FC2C9607-A5BB-464B-92CD-A5F837F22DE6}"/>
                    </a:ext>
                  </a:extLst>
                </p:cNvPr>
                <p:cNvCxnSpPr/>
                <p:nvPr/>
              </p:nvCxnSpPr>
              <p:spPr>
                <a:xfrm>
                  <a:off x="915255" y="3428418"/>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5" name="Group 94">
                  <a:extLst>
                    <a:ext uri="{FF2B5EF4-FFF2-40B4-BE49-F238E27FC236}">
                      <a16:creationId xmlns:a16="http://schemas.microsoft.com/office/drawing/2014/main" id="{B2AB01A2-0D31-46DB-A3A4-8F0865C52858}"/>
                    </a:ext>
                  </a:extLst>
                </p:cNvPr>
                <p:cNvGrpSpPr/>
                <p:nvPr/>
              </p:nvGrpSpPr>
              <p:grpSpPr>
                <a:xfrm>
                  <a:off x="717348" y="3191256"/>
                  <a:ext cx="271059" cy="115416"/>
                  <a:chOff x="717348" y="3071874"/>
                  <a:chExt cx="271059" cy="115416"/>
                </a:xfrm>
              </p:grpSpPr>
              <p:sp>
                <p:nvSpPr>
                  <p:cNvPr id="69" name="TextBox 68">
                    <a:extLst>
                      <a:ext uri="{FF2B5EF4-FFF2-40B4-BE49-F238E27FC236}">
                        <a16:creationId xmlns:a16="http://schemas.microsoft.com/office/drawing/2014/main" id="{DAC17FD9-6230-4863-AA5B-67187D6ACF9A}"/>
                      </a:ext>
                    </a:extLst>
                  </p:cNvPr>
                  <p:cNvSpPr txBox="1"/>
                  <p:nvPr/>
                </p:nvSpPr>
                <p:spPr>
                  <a:xfrm>
                    <a:off x="717348" y="3071874"/>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07745101-E76F-4819-B0B5-13D66BC85A27}"/>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9" name="Group 98">
                  <a:extLst>
                    <a:ext uri="{FF2B5EF4-FFF2-40B4-BE49-F238E27FC236}">
                      <a16:creationId xmlns:a16="http://schemas.microsoft.com/office/drawing/2014/main" id="{DFCF8358-174B-44A7-A2DF-06E5EB43A4B7}"/>
                    </a:ext>
                  </a:extLst>
                </p:cNvPr>
                <p:cNvGrpSpPr/>
                <p:nvPr/>
              </p:nvGrpSpPr>
              <p:grpSpPr>
                <a:xfrm>
                  <a:off x="717348" y="2459736"/>
                  <a:ext cx="271059" cy="115416"/>
                  <a:chOff x="717348" y="2521054"/>
                  <a:chExt cx="271059" cy="115416"/>
                </a:xfrm>
              </p:grpSpPr>
              <p:sp>
                <p:nvSpPr>
                  <p:cNvPr id="72" name="TextBox 71">
                    <a:extLst>
                      <a:ext uri="{FF2B5EF4-FFF2-40B4-BE49-F238E27FC236}">
                        <a16:creationId xmlns:a16="http://schemas.microsoft.com/office/drawing/2014/main" id="{DBC205A8-5C68-4D47-AE61-A6743D23A371}"/>
                      </a:ext>
                    </a:extLst>
                  </p:cNvPr>
                  <p:cNvSpPr txBox="1"/>
                  <p:nvPr/>
                </p:nvSpPr>
                <p:spPr>
                  <a:xfrm>
                    <a:off x="717348" y="2521054"/>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3" name="Straight Connector 72">
                    <a:extLst>
                      <a:ext uri="{FF2B5EF4-FFF2-40B4-BE49-F238E27FC236}">
                        <a16:creationId xmlns:a16="http://schemas.microsoft.com/office/drawing/2014/main" id="{D1E69DC4-2A4B-4D80-882E-EBB8AE6D6058}"/>
                      </a:ext>
                    </a:extLst>
                  </p:cNvPr>
                  <p:cNvCxnSpPr/>
                  <p:nvPr/>
                </p:nvCxnSpPr>
                <p:spPr>
                  <a:xfrm>
                    <a:off x="915255" y="25771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4F161E1D-2AA8-405C-AF42-556C7DCBAD46}"/>
                    </a:ext>
                  </a:extLst>
                </p:cNvPr>
                <p:cNvGrpSpPr/>
                <p:nvPr/>
              </p:nvGrpSpPr>
              <p:grpSpPr>
                <a:xfrm>
                  <a:off x="719738" y="2825496"/>
                  <a:ext cx="271059" cy="115416"/>
                  <a:chOff x="719738" y="2905521"/>
                  <a:chExt cx="271059" cy="115416"/>
                </a:xfrm>
              </p:grpSpPr>
              <p:cxnSp>
                <p:nvCxnSpPr>
                  <p:cNvPr id="79" name="Straight Connector 78">
                    <a:extLst>
                      <a:ext uri="{FF2B5EF4-FFF2-40B4-BE49-F238E27FC236}">
                        <a16:creationId xmlns:a16="http://schemas.microsoft.com/office/drawing/2014/main" id="{181DB0BF-9CB3-4EBC-9285-1CAA31A9A442}"/>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7409321D-DB07-434C-8F87-2C5A9687BE39}"/>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300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98" name="Group 97">
                  <a:extLst>
                    <a:ext uri="{FF2B5EF4-FFF2-40B4-BE49-F238E27FC236}">
                      <a16:creationId xmlns:a16="http://schemas.microsoft.com/office/drawing/2014/main" id="{859231AD-16D9-4F61-9052-C5F62C7B7217}"/>
                    </a:ext>
                  </a:extLst>
                </p:cNvPr>
                <p:cNvGrpSpPr/>
                <p:nvPr/>
              </p:nvGrpSpPr>
              <p:grpSpPr>
                <a:xfrm>
                  <a:off x="719738" y="3008376"/>
                  <a:ext cx="271059" cy="115416"/>
                  <a:chOff x="719738" y="2972297"/>
                  <a:chExt cx="271059" cy="115416"/>
                </a:xfrm>
              </p:grpSpPr>
              <p:cxnSp>
                <p:nvCxnSpPr>
                  <p:cNvPr id="85" name="Straight Connector 84">
                    <a:extLst>
                      <a:ext uri="{FF2B5EF4-FFF2-40B4-BE49-F238E27FC236}">
                        <a16:creationId xmlns:a16="http://schemas.microsoft.com/office/drawing/2014/main" id="{20316D38-6FD1-442A-9684-834DB1EEB4FE}"/>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FF816BF9-598B-44A4-AE21-81CDCDAB4EA7}"/>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104" name="TextBox 103">
                  <a:extLst>
                    <a:ext uri="{FF2B5EF4-FFF2-40B4-BE49-F238E27FC236}">
                      <a16:creationId xmlns:a16="http://schemas.microsoft.com/office/drawing/2014/main" id="{0B89A352-6ECC-4CB0-99F5-E263FE0E5F31}"/>
                    </a:ext>
                  </a:extLst>
                </p:cNvPr>
                <p:cNvSpPr txBox="1"/>
                <p:nvPr/>
              </p:nvSpPr>
              <p:spPr>
                <a:xfrm>
                  <a:off x="1001305" y="3483864"/>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D305FFC7-1BE7-4EBA-8884-9C3839499CF0}"/>
                    </a:ext>
                  </a:extLst>
                </p:cNvPr>
                <p:cNvSpPr txBox="1"/>
                <p:nvPr/>
              </p:nvSpPr>
              <p:spPr>
                <a:xfrm>
                  <a:off x="1920240" y="3483864"/>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26E7DAA1-DE83-4220-ADC7-043ABC7DEE4D}"/>
                    </a:ext>
                  </a:extLst>
                </p:cNvPr>
                <p:cNvSpPr txBox="1"/>
                <p:nvPr/>
              </p:nvSpPr>
              <p:spPr>
                <a:xfrm>
                  <a:off x="2834640" y="3483864"/>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B597B416-B4FA-47E5-8C6C-8000319F291B}"/>
                    </a:ext>
                  </a:extLst>
                </p:cNvPr>
                <p:cNvSpPr txBox="1"/>
                <p:nvPr/>
              </p:nvSpPr>
              <p:spPr>
                <a:xfrm>
                  <a:off x="3746886" y="3483864"/>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108" name="Group 107">
                <a:extLst>
                  <a:ext uri="{FF2B5EF4-FFF2-40B4-BE49-F238E27FC236}">
                    <a16:creationId xmlns:a16="http://schemas.microsoft.com/office/drawing/2014/main" id="{CC9EA67C-09D7-4F78-85D7-3820DB753213}"/>
                  </a:ext>
                </a:extLst>
              </p:cNvPr>
              <p:cNvGrpSpPr/>
              <p:nvPr/>
            </p:nvGrpSpPr>
            <p:grpSpPr>
              <a:xfrm>
                <a:off x="829804" y="5240267"/>
                <a:ext cx="3026859" cy="115416"/>
                <a:chOff x="829804" y="5266944"/>
                <a:chExt cx="3026859" cy="115416"/>
              </a:xfrm>
            </p:grpSpPr>
            <p:sp>
              <p:nvSpPr>
                <p:cNvPr id="115" name="TextBox 114">
                  <a:extLst>
                    <a:ext uri="{FF2B5EF4-FFF2-40B4-BE49-F238E27FC236}">
                      <a16:creationId xmlns:a16="http://schemas.microsoft.com/office/drawing/2014/main" id="{08B72059-BAC5-4EE3-8477-3DB54327C6E9}"/>
                    </a:ext>
                  </a:extLst>
                </p:cNvPr>
                <p:cNvSpPr txBox="1"/>
                <p:nvPr/>
              </p:nvSpPr>
              <p:spPr>
                <a:xfrm>
                  <a:off x="829804" y="5266944"/>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8B92CB42-FA05-4245-BC4D-CD7FC16DDDD8}"/>
                    </a:ext>
                  </a:extLst>
                </p:cNvPr>
                <p:cNvCxnSpPr/>
                <p:nvPr/>
              </p:nvCxnSpPr>
              <p:spPr>
                <a:xfrm>
                  <a:off x="912295" y="5321226"/>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1" name="object 10">
                <a:extLst>
                  <a:ext uri="{FF2B5EF4-FFF2-40B4-BE49-F238E27FC236}">
                    <a16:creationId xmlns:a16="http://schemas.microsoft.com/office/drawing/2014/main" id="{FB46F6F0-35DA-405F-BFE2-EEFB5768EF49}"/>
                  </a:ext>
                </a:extLst>
              </p:cNvPr>
              <p:cNvSpPr txBox="1"/>
              <p:nvPr/>
            </p:nvSpPr>
            <p:spPr>
              <a:xfrm>
                <a:off x="539496" y="416225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109" name="Group 108">
                <a:extLst>
                  <a:ext uri="{FF2B5EF4-FFF2-40B4-BE49-F238E27FC236}">
                    <a16:creationId xmlns:a16="http://schemas.microsoft.com/office/drawing/2014/main" id="{1ECE6DF9-81B0-457E-8BD0-2F5616458117}"/>
                  </a:ext>
                </a:extLst>
              </p:cNvPr>
              <p:cNvGrpSpPr/>
              <p:nvPr/>
            </p:nvGrpSpPr>
            <p:grpSpPr>
              <a:xfrm>
                <a:off x="714388" y="4142987"/>
                <a:ext cx="3260371" cy="1322424"/>
                <a:chOff x="714388" y="4169664"/>
                <a:chExt cx="3260371" cy="1322424"/>
              </a:xfrm>
            </p:grpSpPr>
            <p:grpSp>
              <p:nvGrpSpPr>
                <p:cNvPr id="113" name="Group 112">
                  <a:extLst>
                    <a:ext uri="{FF2B5EF4-FFF2-40B4-BE49-F238E27FC236}">
                      <a16:creationId xmlns:a16="http://schemas.microsoft.com/office/drawing/2014/main" id="{191C8770-89F6-469C-BE37-52F99BC82F98}"/>
                    </a:ext>
                  </a:extLst>
                </p:cNvPr>
                <p:cNvGrpSpPr/>
                <p:nvPr/>
              </p:nvGrpSpPr>
              <p:grpSpPr>
                <a:xfrm>
                  <a:off x="714388" y="4169664"/>
                  <a:ext cx="271059" cy="115416"/>
                  <a:chOff x="717348" y="2286000"/>
                  <a:chExt cx="271059" cy="115416"/>
                </a:xfrm>
              </p:grpSpPr>
              <p:cxnSp>
                <p:nvCxnSpPr>
                  <p:cNvPr id="136" name="Straight Connector 135">
                    <a:extLst>
                      <a:ext uri="{FF2B5EF4-FFF2-40B4-BE49-F238E27FC236}">
                        <a16:creationId xmlns:a16="http://schemas.microsoft.com/office/drawing/2014/main" id="{99AC0CDD-3F78-482F-9681-EC79DB991FAB}"/>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TextBox 136">
                    <a:extLst>
                      <a:ext uri="{FF2B5EF4-FFF2-40B4-BE49-F238E27FC236}">
                        <a16:creationId xmlns:a16="http://schemas.microsoft.com/office/drawing/2014/main" id="{E0DE91D3-80BB-4E95-82D2-E7F9F70FE9AE}"/>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114" name="Group 113">
                  <a:extLst>
                    <a:ext uri="{FF2B5EF4-FFF2-40B4-BE49-F238E27FC236}">
                      <a16:creationId xmlns:a16="http://schemas.microsoft.com/office/drawing/2014/main" id="{58049D10-E105-4998-8399-BBE12F22AD89}"/>
                    </a:ext>
                  </a:extLst>
                </p:cNvPr>
                <p:cNvGrpSpPr/>
                <p:nvPr/>
              </p:nvGrpSpPr>
              <p:grpSpPr>
                <a:xfrm>
                  <a:off x="714388" y="4389120"/>
                  <a:ext cx="271059" cy="115416"/>
                  <a:chOff x="717348" y="2738832"/>
                  <a:chExt cx="271059" cy="115416"/>
                </a:xfrm>
              </p:grpSpPr>
              <p:sp>
                <p:nvSpPr>
                  <p:cNvPr id="134" name="TextBox 133">
                    <a:extLst>
                      <a:ext uri="{FF2B5EF4-FFF2-40B4-BE49-F238E27FC236}">
                        <a16:creationId xmlns:a16="http://schemas.microsoft.com/office/drawing/2014/main" id="{60B2425A-C509-4DCF-AEE1-058FC0D80D16}"/>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35" name="Straight Connector 134">
                    <a:extLst>
                      <a:ext uri="{FF2B5EF4-FFF2-40B4-BE49-F238E27FC236}">
                        <a16:creationId xmlns:a16="http://schemas.microsoft.com/office/drawing/2014/main" id="{7B0415D5-39C9-4833-B37B-906C1235E7E8}"/>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 name="Group 116">
                  <a:extLst>
                    <a:ext uri="{FF2B5EF4-FFF2-40B4-BE49-F238E27FC236}">
                      <a16:creationId xmlns:a16="http://schemas.microsoft.com/office/drawing/2014/main" id="{B80D950B-F569-42C4-990E-383B5B743A84}"/>
                    </a:ext>
                  </a:extLst>
                </p:cNvPr>
                <p:cNvGrpSpPr/>
                <p:nvPr/>
              </p:nvGrpSpPr>
              <p:grpSpPr>
                <a:xfrm>
                  <a:off x="772096" y="5047488"/>
                  <a:ext cx="213351" cy="115416"/>
                  <a:chOff x="775056" y="3071874"/>
                  <a:chExt cx="213351" cy="115416"/>
                </a:xfrm>
              </p:grpSpPr>
              <p:sp>
                <p:nvSpPr>
                  <p:cNvPr id="132" name="TextBox 131">
                    <a:extLst>
                      <a:ext uri="{FF2B5EF4-FFF2-40B4-BE49-F238E27FC236}">
                        <a16:creationId xmlns:a16="http://schemas.microsoft.com/office/drawing/2014/main" id="{C9F0F116-9621-496B-A80F-D823AAC92294}"/>
                      </a:ext>
                    </a:extLst>
                  </p:cNvPr>
                  <p:cNvSpPr txBox="1"/>
                  <p:nvPr/>
                </p:nvSpPr>
                <p:spPr>
                  <a:xfrm>
                    <a:off x="775056" y="3071874"/>
                    <a:ext cx="115416"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33" name="Straight Connector 132">
                    <a:extLst>
                      <a:ext uri="{FF2B5EF4-FFF2-40B4-BE49-F238E27FC236}">
                        <a16:creationId xmlns:a16="http://schemas.microsoft.com/office/drawing/2014/main" id="{7CC4BB39-CD68-44DD-8DC0-26D53E47DB5E}"/>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DDA58760-D2EF-412F-9581-A10C72E6B603}"/>
                    </a:ext>
                  </a:extLst>
                </p:cNvPr>
                <p:cNvGrpSpPr/>
                <p:nvPr/>
              </p:nvGrpSpPr>
              <p:grpSpPr>
                <a:xfrm>
                  <a:off x="716778" y="4608576"/>
                  <a:ext cx="271059" cy="115416"/>
                  <a:chOff x="719738" y="2905521"/>
                  <a:chExt cx="271059" cy="115416"/>
                </a:xfrm>
              </p:grpSpPr>
              <p:cxnSp>
                <p:nvCxnSpPr>
                  <p:cNvPr id="128" name="Straight Connector 127">
                    <a:extLst>
                      <a:ext uri="{FF2B5EF4-FFF2-40B4-BE49-F238E27FC236}">
                        <a16:creationId xmlns:a16="http://schemas.microsoft.com/office/drawing/2014/main" id="{F12F9CE2-0583-44D0-B541-38273C9A1C4C}"/>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2B53BCA9-06CD-4287-B066-0EA19407ED39}"/>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120" name="Group 119">
                  <a:extLst>
                    <a:ext uri="{FF2B5EF4-FFF2-40B4-BE49-F238E27FC236}">
                      <a16:creationId xmlns:a16="http://schemas.microsoft.com/office/drawing/2014/main" id="{0387AAA8-0967-4054-B66A-8C2B445A8109}"/>
                    </a:ext>
                  </a:extLst>
                </p:cNvPr>
                <p:cNvGrpSpPr/>
                <p:nvPr/>
              </p:nvGrpSpPr>
              <p:grpSpPr>
                <a:xfrm>
                  <a:off x="716778" y="4828032"/>
                  <a:ext cx="271059" cy="115416"/>
                  <a:chOff x="719738" y="2972297"/>
                  <a:chExt cx="271059" cy="115416"/>
                </a:xfrm>
              </p:grpSpPr>
              <p:cxnSp>
                <p:nvCxnSpPr>
                  <p:cNvPr id="126" name="Straight Connector 125">
                    <a:extLst>
                      <a:ext uri="{FF2B5EF4-FFF2-40B4-BE49-F238E27FC236}">
                        <a16:creationId xmlns:a16="http://schemas.microsoft.com/office/drawing/2014/main" id="{3750C461-626E-4F0B-AD6B-B99EFDA5658F}"/>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5A74677-7051-471A-A184-010B2EC6299C}"/>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122" name="TextBox 121">
                  <a:extLst>
                    <a:ext uri="{FF2B5EF4-FFF2-40B4-BE49-F238E27FC236}">
                      <a16:creationId xmlns:a16="http://schemas.microsoft.com/office/drawing/2014/main" id="{3F96B939-1945-4D0C-B84F-EFFC6C02F528}"/>
                    </a:ext>
                  </a:extLst>
                </p:cNvPr>
                <p:cNvSpPr txBox="1"/>
                <p:nvPr/>
              </p:nvSpPr>
              <p:spPr>
                <a:xfrm>
                  <a:off x="998345"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DC2CC58B-C69E-4F66-B0FE-62AD6FDDC44A}"/>
                    </a:ext>
                  </a:extLst>
                </p:cNvPr>
                <p:cNvSpPr txBox="1"/>
                <p:nvPr/>
              </p:nvSpPr>
              <p:spPr>
                <a:xfrm>
                  <a:off x="19172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4FEC2A4E-AECB-4167-A02B-252942200DCB}"/>
                    </a:ext>
                  </a:extLst>
                </p:cNvPr>
                <p:cNvSpPr txBox="1"/>
                <p:nvPr/>
              </p:nvSpPr>
              <p:spPr>
                <a:xfrm>
                  <a:off x="28316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5" name="TextBox 124">
                  <a:extLst>
                    <a:ext uri="{FF2B5EF4-FFF2-40B4-BE49-F238E27FC236}">
                      <a16:creationId xmlns:a16="http://schemas.microsoft.com/office/drawing/2014/main" id="{E4D6F2B0-2B6F-4DB1-8E03-D218B6457F1F}"/>
                    </a:ext>
                  </a:extLst>
                </p:cNvPr>
                <p:cNvSpPr txBox="1"/>
                <p:nvPr/>
              </p:nvSpPr>
              <p:spPr>
                <a:xfrm>
                  <a:off x="3743926"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55" name="Group 254">
                <a:extLst>
                  <a:ext uri="{FF2B5EF4-FFF2-40B4-BE49-F238E27FC236}">
                    <a16:creationId xmlns:a16="http://schemas.microsoft.com/office/drawing/2014/main" id="{18639562-91A7-470B-BC85-E0B7D767A799}"/>
                  </a:ext>
                </a:extLst>
              </p:cNvPr>
              <p:cNvGrpSpPr/>
              <p:nvPr/>
            </p:nvGrpSpPr>
            <p:grpSpPr>
              <a:xfrm>
                <a:off x="4670284" y="3365747"/>
                <a:ext cx="3026859" cy="115416"/>
                <a:chOff x="829804" y="5266944"/>
                <a:chExt cx="3026859" cy="115416"/>
              </a:xfrm>
            </p:grpSpPr>
            <p:sp>
              <p:nvSpPr>
                <p:cNvPr id="278" name="TextBox 277">
                  <a:extLst>
                    <a:ext uri="{FF2B5EF4-FFF2-40B4-BE49-F238E27FC236}">
                      <a16:creationId xmlns:a16="http://schemas.microsoft.com/office/drawing/2014/main" id="{54A42668-95F0-4101-B82C-55F6BD534CA4}"/>
                    </a:ext>
                  </a:extLst>
                </p:cNvPr>
                <p:cNvSpPr txBox="1"/>
                <p:nvPr/>
              </p:nvSpPr>
              <p:spPr>
                <a:xfrm>
                  <a:off x="829804" y="5266944"/>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79" name="Straight Connector 278">
                  <a:extLst>
                    <a:ext uri="{FF2B5EF4-FFF2-40B4-BE49-F238E27FC236}">
                      <a16:creationId xmlns:a16="http://schemas.microsoft.com/office/drawing/2014/main" id="{213B587B-FC1A-4C04-972A-9451EBC7EFA9}"/>
                    </a:ext>
                  </a:extLst>
                </p:cNvPr>
                <p:cNvCxnSpPr/>
                <p:nvPr/>
              </p:nvCxnSpPr>
              <p:spPr>
                <a:xfrm>
                  <a:off x="912295" y="5321226"/>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6" name="object 10">
                <a:extLst>
                  <a:ext uri="{FF2B5EF4-FFF2-40B4-BE49-F238E27FC236}">
                    <a16:creationId xmlns:a16="http://schemas.microsoft.com/office/drawing/2014/main" id="{32C96828-D8B7-4B5B-B23A-6C4E40553FC1}"/>
                  </a:ext>
                </a:extLst>
              </p:cNvPr>
              <p:cNvSpPr txBox="1"/>
              <p:nvPr/>
            </p:nvSpPr>
            <p:spPr>
              <a:xfrm>
                <a:off x="4379976" y="228773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257" name="Group 256">
                <a:extLst>
                  <a:ext uri="{FF2B5EF4-FFF2-40B4-BE49-F238E27FC236}">
                    <a16:creationId xmlns:a16="http://schemas.microsoft.com/office/drawing/2014/main" id="{B4AB1BCB-08A8-4C71-A12B-B865684AAF73}"/>
                  </a:ext>
                </a:extLst>
              </p:cNvPr>
              <p:cNvGrpSpPr/>
              <p:nvPr/>
            </p:nvGrpSpPr>
            <p:grpSpPr>
              <a:xfrm>
                <a:off x="4554868" y="2268467"/>
                <a:ext cx="3260371" cy="1322424"/>
                <a:chOff x="714388" y="4169664"/>
                <a:chExt cx="3260371" cy="1322424"/>
              </a:xfrm>
            </p:grpSpPr>
            <p:grpSp>
              <p:nvGrpSpPr>
                <p:cNvPr id="258" name="Group 257">
                  <a:extLst>
                    <a:ext uri="{FF2B5EF4-FFF2-40B4-BE49-F238E27FC236}">
                      <a16:creationId xmlns:a16="http://schemas.microsoft.com/office/drawing/2014/main" id="{3D714B49-31E6-4072-AF15-783E53FD17C7}"/>
                    </a:ext>
                  </a:extLst>
                </p:cNvPr>
                <p:cNvGrpSpPr/>
                <p:nvPr/>
              </p:nvGrpSpPr>
              <p:grpSpPr>
                <a:xfrm>
                  <a:off x="714388" y="4169664"/>
                  <a:ext cx="271059" cy="115416"/>
                  <a:chOff x="717348" y="2286000"/>
                  <a:chExt cx="271059" cy="115416"/>
                </a:xfrm>
              </p:grpSpPr>
              <p:cxnSp>
                <p:nvCxnSpPr>
                  <p:cNvPr id="276" name="Straight Connector 275">
                    <a:extLst>
                      <a:ext uri="{FF2B5EF4-FFF2-40B4-BE49-F238E27FC236}">
                        <a16:creationId xmlns:a16="http://schemas.microsoft.com/office/drawing/2014/main" id="{AF4818AF-BE78-4D11-A48B-6F78054EF2B7}"/>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7" name="TextBox 276">
                    <a:extLst>
                      <a:ext uri="{FF2B5EF4-FFF2-40B4-BE49-F238E27FC236}">
                        <a16:creationId xmlns:a16="http://schemas.microsoft.com/office/drawing/2014/main" id="{EA91766D-A6C2-4CF3-AA81-0DF783BF321B}"/>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59" name="Group 258">
                  <a:extLst>
                    <a:ext uri="{FF2B5EF4-FFF2-40B4-BE49-F238E27FC236}">
                      <a16:creationId xmlns:a16="http://schemas.microsoft.com/office/drawing/2014/main" id="{C130C295-85CD-4AAB-8256-484C8F9609AC}"/>
                    </a:ext>
                  </a:extLst>
                </p:cNvPr>
                <p:cNvGrpSpPr/>
                <p:nvPr/>
              </p:nvGrpSpPr>
              <p:grpSpPr>
                <a:xfrm>
                  <a:off x="714388" y="4389120"/>
                  <a:ext cx="271059" cy="115416"/>
                  <a:chOff x="717348" y="2738832"/>
                  <a:chExt cx="271059" cy="115416"/>
                </a:xfrm>
              </p:grpSpPr>
              <p:sp>
                <p:nvSpPr>
                  <p:cNvPr id="274" name="TextBox 273">
                    <a:extLst>
                      <a:ext uri="{FF2B5EF4-FFF2-40B4-BE49-F238E27FC236}">
                        <a16:creationId xmlns:a16="http://schemas.microsoft.com/office/drawing/2014/main" id="{33C56119-69F7-4252-8A79-B94156EFED72}"/>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75" name="Straight Connector 274">
                    <a:extLst>
                      <a:ext uri="{FF2B5EF4-FFF2-40B4-BE49-F238E27FC236}">
                        <a16:creationId xmlns:a16="http://schemas.microsoft.com/office/drawing/2014/main" id="{8C040B18-4D94-404F-B6D1-EF9565A58584}"/>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0" name="Group 259">
                  <a:extLst>
                    <a:ext uri="{FF2B5EF4-FFF2-40B4-BE49-F238E27FC236}">
                      <a16:creationId xmlns:a16="http://schemas.microsoft.com/office/drawing/2014/main" id="{FA514D7C-1978-40D5-96D8-F6B1F1425DC1}"/>
                    </a:ext>
                  </a:extLst>
                </p:cNvPr>
                <p:cNvGrpSpPr/>
                <p:nvPr/>
              </p:nvGrpSpPr>
              <p:grpSpPr>
                <a:xfrm>
                  <a:off x="772096" y="5047488"/>
                  <a:ext cx="213351" cy="115416"/>
                  <a:chOff x="775056" y="3071874"/>
                  <a:chExt cx="213351" cy="115416"/>
                </a:xfrm>
              </p:grpSpPr>
              <p:sp>
                <p:nvSpPr>
                  <p:cNvPr id="272" name="TextBox 271">
                    <a:extLst>
                      <a:ext uri="{FF2B5EF4-FFF2-40B4-BE49-F238E27FC236}">
                        <a16:creationId xmlns:a16="http://schemas.microsoft.com/office/drawing/2014/main" id="{C6D2175D-2A2C-421F-AF21-37B1ADF98DF0}"/>
                      </a:ext>
                    </a:extLst>
                  </p:cNvPr>
                  <p:cNvSpPr txBox="1"/>
                  <p:nvPr/>
                </p:nvSpPr>
                <p:spPr>
                  <a:xfrm>
                    <a:off x="775056" y="3071874"/>
                    <a:ext cx="115416"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73" name="Straight Connector 272">
                    <a:extLst>
                      <a:ext uri="{FF2B5EF4-FFF2-40B4-BE49-F238E27FC236}">
                        <a16:creationId xmlns:a16="http://schemas.microsoft.com/office/drawing/2014/main" id="{E87262C9-C6C7-4084-8331-12519D95F1EE}"/>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12375303-D359-485A-98EA-E7704F97B44A}"/>
                    </a:ext>
                  </a:extLst>
                </p:cNvPr>
                <p:cNvGrpSpPr/>
                <p:nvPr/>
              </p:nvGrpSpPr>
              <p:grpSpPr>
                <a:xfrm>
                  <a:off x="716778" y="4608576"/>
                  <a:ext cx="271059" cy="115416"/>
                  <a:chOff x="719738" y="2905521"/>
                  <a:chExt cx="271059" cy="115416"/>
                </a:xfrm>
              </p:grpSpPr>
              <p:cxnSp>
                <p:nvCxnSpPr>
                  <p:cNvPr id="270" name="Straight Connector 269">
                    <a:extLst>
                      <a:ext uri="{FF2B5EF4-FFF2-40B4-BE49-F238E27FC236}">
                        <a16:creationId xmlns:a16="http://schemas.microsoft.com/office/drawing/2014/main" id="{22B34158-50E3-4C2C-A0EF-58A41304DC8B}"/>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TextBox 270">
                    <a:extLst>
                      <a:ext uri="{FF2B5EF4-FFF2-40B4-BE49-F238E27FC236}">
                        <a16:creationId xmlns:a16="http://schemas.microsoft.com/office/drawing/2014/main" id="{7E22A6EB-C133-4338-B1CE-75997095A5E4}"/>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62" name="Group 261">
                  <a:extLst>
                    <a:ext uri="{FF2B5EF4-FFF2-40B4-BE49-F238E27FC236}">
                      <a16:creationId xmlns:a16="http://schemas.microsoft.com/office/drawing/2014/main" id="{B77582FD-43AE-4B97-ADFB-77FFF31D769E}"/>
                    </a:ext>
                  </a:extLst>
                </p:cNvPr>
                <p:cNvGrpSpPr/>
                <p:nvPr/>
              </p:nvGrpSpPr>
              <p:grpSpPr>
                <a:xfrm>
                  <a:off x="716778" y="4828032"/>
                  <a:ext cx="271059" cy="115416"/>
                  <a:chOff x="719738" y="2972297"/>
                  <a:chExt cx="271059" cy="115416"/>
                </a:xfrm>
              </p:grpSpPr>
              <p:cxnSp>
                <p:nvCxnSpPr>
                  <p:cNvPr id="268" name="Straight Connector 267">
                    <a:extLst>
                      <a:ext uri="{FF2B5EF4-FFF2-40B4-BE49-F238E27FC236}">
                        <a16:creationId xmlns:a16="http://schemas.microsoft.com/office/drawing/2014/main" id="{6F019F51-02F5-4F0A-9235-507CC2699316}"/>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9" name="TextBox 268">
                    <a:extLst>
                      <a:ext uri="{FF2B5EF4-FFF2-40B4-BE49-F238E27FC236}">
                        <a16:creationId xmlns:a16="http://schemas.microsoft.com/office/drawing/2014/main" id="{E970D93E-1B00-4227-98C3-1B908FA9C9A4}"/>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264" name="TextBox 263">
                  <a:extLst>
                    <a:ext uri="{FF2B5EF4-FFF2-40B4-BE49-F238E27FC236}">
                      <a16:creationId xmlns:a16="http://schemas.microsoft.com/office/drawing/2014/main" id="{3FD2B112-52FA-4DA0-8583-3CDE335F7F11}"/>
                    </a:ext>
                  </a:extLst>
                </p:cNvPr>
                <p:cNvSpPr txBox="1"/>
                <p:nvPr/>
              </p:nvSpPr>
              <p:spPr>
                <a:xfrm>
                  <a:off x="998345"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5" name="TextBox 264">
                  <a:extLst>
                    <a:ext uri="{FF2B5EF4-FFF2-40B4-BE49-F238E27FC236}">
                      <a16:creationId xmlns:a16="http://schemas.microsoft.com/office/drawing/2014/main" id="{59D63E96-3F0E-4BBA-A5EC-6173C5710024}"/>
                    </a:ext>
                  </a:extLst>
                </p:cNvPr>
                <p:cNvSpPr txBox="1"/>
                <p:nvPr/>
              </p:nvSpPr>
              <p:spPr>
                <a:xfrm>
                  <a:off x="19172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6" name="TextBox 265">
                  <a:extLst>
                    <a:ext uri="{FF2B5EF4-FFF2-40B4-BE49-F238E27FC236}">
                      <a16:creationId xmlns:a16="http://schemas.microsoft.com/office/drawing/2014/main" id="{1E227F86-9438-4C56-8A80-B0F340468ECB}"/>
                    </a:ext>
                  </a:extLst>
                </p:cNvPr>
                <p:cNvSpPr txBox="1"/>
                <p:nvPr/>
              </p:nvSpPr>
              <p:spPr>
                <a:xfrm>
                  <a:off x="28316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7" name="TextBox 266">
                  <a:extLst>
                    <a:ext uri="{FF2B5EF4-FFF2-40B4-BE49-F238E27FC236}">
                      <a16:creationId xmlns:a16="http://schemas.microsoft.com/office/drawing/2014/main" id="{9A76E280-6FD9-435E-B171-96D845559F6F}"/>
                    </a:ext>
                  </a:extLst>
                </p:cNvPr>
                <p:cNvSpPr txBox="1"/>
                <p:nvPr/>
              </p:nvSpPr>
              <p:spPr>
                <a:xfrm>
                  <a:off x="3743926"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81" name="Group 280">
                <a:extLst>
                  <a:ext uri="{FF2B5EF4-FFF2-40B4-BE49-F238E27FC236}">
                    <a16:creationId xmlns:a16="http://schemas.microsoft.com/office/drawing/2014/main" id="{19F75C3F-B591-4A91-B2B3-442964BF571D}"/>
                  </a:ext>
                </a:extLst>
              </p:cNvPr>
              <p:cNvGrpSpPr/>
              <p:nvPr/>
            </p:nvGrpSpPr>
            <p:grpSpPr>
              <a:xfrm>
                <a:off x="4670284" y="5240267"/>
                <a:ext cx="3026859" cy="115416"/>
                <a:chOff x="829804" y="5266944"/>
                <a:chExt cx="3026859" cy="115416"/>
              </a:xfrm>
            </p:grpSpPr>
            <p:sp>
              <p:nvSpPr>
                <p:cNvPr id="304" name="TextBox 303">
                  <a:extLst>
                    <a:ext uri="{FF2B5EF4-FFF2-40B4-BE49-F238E27FC236}">
                      <a16:creationId xmlns:a16="http://schemas.microsoft.com/office/drawing/2014/main" id="{0358A101-ADAB-4DDD-8E51-FB0FCA706A1A}"/>
                    </a:ext>
                  </a:extLst>
                </p:cNvPr>
                <p:cNvSpPr txBox="1"/>
                <p:nvPr/>
              </p:nvSpPr>
              <p:spPr>
                <a:xfrm>
                  <a:off x="829804" y="5266944"/>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5" name="Straight Connector 304">
                  <a:extLst>
                    <a:ext uri="{FF2B5EF4-FFF2-40B4-BE49-F238E27FC236}">
                      <a16:creationId xmlns:a16="http://schemas.microsoft.com/office/drawing/2014/main" id="{2FF462E3-53B5-4C52-B77F-AA086222701A}"/>
                    </a:ext>
                  </a:extLst>
                </p:cNvPr>
                <p:cNvCxnSpPr/>
                <p:nvPr/>
              </p:nvCxnSpPr>
              <p:spPr>
                <a:xfrm>
                  <a:off x="912295" y="5321226"/>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2" name="object 10">
                <a:extLst>
                  <a:ext uri="{FF2B5EF4-FFF2-40B4-BE49-F238E27FC236}">
                    <a16:creationId xmlns:a16="http://schemas.microsoft.com/office/drawing/2014/main" id="{2263DEBF-A6F5-443C-A7D6-786B3C8D433D}"/>
                  </a:ext>
                </a:extLst>
              </p:cNvPr>
              <p:cNvSpPr txBox="1"/>
              <p:nvPr/>
            </p:nvSpPr>
            <p:spPr>
              <a:xfrm>
                <a:off x="4379976" y="416225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283" name="Group 282">
                <a:extLst>
                  <a:ext uri="{FF2B5EF4-FFF2-40B4-BE49-F238E27FC236}">
                    <a16:creationId xmlns:a16="http://schemas.microsoft.com/office/drawing/2014/main" id="{59E34C2D-8BA1-42F2-9E64-CC9289F45CA0}"/>
                  </a:ext>
                </a:extLst>
              </p:cNvPr>
              <p:cNvGrpSpPr/>
              <p:nvPr/>
            </p:nvGrpSpPr>
            <p:grpSpPr>
              <a:xfrm>
                <a:off x="4554868" y="4142987"/>
                <a:ext cx="3260371" cy="1322424"/>
                <a:chOff x="714388" y="4169664"/>
                <a:chExt cx="3260371" cy="1322424"/>
              </a:xfrm>
            </p:grpSpPr>
            <p:grpSp>
              <p:nvGrpSpPr>
                <p:cNvPr id="284" name="Group 283">
                  <a:extLst>
                    <a:ext uri="{FF2B5EF4-FFF2-40B4-BE49-F238E27FC236}">
                      <a16:creationId xmlns:a16="http://schemas.microsoft.com/office/drawing/2014/main" id="{2C46E4CA-5502-44D6-B457-0EDE9E26604B}"/>
                    </a:ext>
                  </a:extLst>
                </p:cNvPr>
                <p:cNvGrpSpPr/>
                <p:nvPr/>
              </p:nvGrpSpPr>
              <p:grpSpPr>
                <a:xfrm>
                  <a:off x="714388" y="4169664"/>
                  <a:ext cx="271059" cy="115416"/>
                  <a:chOff x="717348" y="2286000"/>
                  <a:chExt cx="271059" cy="115416"/>
                </a:xfrm>
              </p:grpSpPr>
              <p:cxnSp>
                <p:nvCxnSpPr>
                  <p:cNvPr id="302" name="Straight Connector 301">
                    <a:extLst>
                      <a:ext uri="{FF2B5EF4-FFF2-40B4-BE49-F238E27FC236}">
                        <a16:creationId xmlns:a16="http://schemas.microsoft.com/office/drawing/2014/main" id="{A43A76F6-205D-4523-B1D6-9EC1C23285C8}"/>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3" name="TextBox 302">
                    <a:extLst>
                      <a:ext uri="{FF2B5EF4-FFF2-40B4-BE49-F238E27FC236}">
                        <a16:creationId xmlns:a16="http://schemas.microsoft.com/office/drawing/2014/main" id="{467CB936-86AA-4751-A95D-B852D10F565F}"/>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85" name="Group 284">
                  <a:extLst>
                    <a:ext uri="{FF2B5EF4-FFF2-40B4-BE49-F238E27FC236}">
                      <a16:creationId xmlns:a16="http://schemas.microsoft.com/office/drawing/2014/main" id="{5A223D24-8080-42CC-876A-09C618229C76}"/>
                    </a:ext>
                  </a:extLst>
                </p:cNvPr>
                <p:cNvGrpSpPr/>
                <p:nvPr/>
              </p:nvGrpSpPr>
              <p:grpSpPr>
                <a:xfrm>
                  <a:off x="714388" y="4389120"/>
                  <a:ext cx="271059" cy="115416"/>
                  <a:chOff x="717348" y="2738832"/>
                  <a:chExt cx="271059" cy="115416"/>
                </a:xfrm>
              </p:grpSpPr>
              <p:sp>
                <p:nvSpPr>
                  <p:cNvPr id="300" name="TextBox 299">
                    <a:extLst>
                      <a:ext uri="{FF2B5EF4-FFF2-40B4-BE49-F238E27FC236}">
                        <a16:creationId xmlns:a16="http://schemas.microsoft.com/office/drawing/2014/main" id="{3A035912-A43C-4EDB-965F-C805C96AD1EA}"/>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01" name="Straight Connector 300">
                    <a:extLst>
                      <a:ext uri="{FF2B5EF4-FFF2-40B4-BE49-F238E27FC236}">
                        <a16:creationId xmlns:a16="http://schemas.microsoft.com/office/drawing/2014/main" id="{49D2082B-35E4-4947-ABEC-1668420B8313}"/>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86B099E3-A385-4704-8778-00B4D58C260B}"/>
                    </a:ext>
                  </a:extLst>
                </p:cNvPr>
                <p:cNvGrpSpPr/>
                <p:nvPr/>
              </p:nvGrpSpPr>
              <p:grpSpPr>
                <a:xfrm>
                  <a:off x="772096" y="5047488"/>
                  <a:ext cx="213351" cy="115416"/>
                  <a:chOff x="775056" y="3071874"/>
                  <a:chExt cx="213351" cy="115416"/>
                </a:xfrm>
              </p:grpSpPr>
              <p:sp>
                <p:nvSpPr>
                  <p:cNvPr id="298" name="TextBox 297">
                    <a:extLst>
                      <a:ext uri="{FF2B5EF4-FFF2-40B4-BE49-F238E27FC236}">
                        <a16:creationId xmlns:a16="http://schemas.microsoft.com/office/drawing/2014/main" id="{E10BCA5E-8C36-4D30-9AB5-844C6E42571D}"/>
                      </a:ext>
                    </a:extLst>
                  </p:cNvPr>
                  <p:cNvSpPr txBox="1"/>
                  <p:nvPr/>
                </p:nvSpPr>
                <p:spPr>
                  <a:xfrm>
                    <a:off x="775056" y="3071874"/>
                    <a:ext cx="115416"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99" name="Straight Connector 298">
                    <a:extLst>
                      <a:ext uri="{FF2B5EF4-FFF2-40B4-BE49-F238E27FC236}">
                        <a16:creationId xmlns:a16="http://schemas.microsoft.com/office/drawing/2014/main" id="{8D9D2C5C-8D75-49A0-B90D-1D8F5B07E84A}"/>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 name="Group 286">
                  <a:extLst>
                    <a:ext uri="{FF2B5EF4-FFF2-40B4-BE49-F238E27FC236}">
                      <a16:creationId xmlns:a16="http://schemas.microsoft.com/office/drawing/2014/main" id="{244059F2-C613-478B-92C7-B55AA454C17A}"/>
                    </a:ext>
                  </a:extLst>
                </p:cNvPr>
                <p:cNvGrpSpPr/>
                <p:nvPr/>
              </p:nvGrpSpPr>
              <p:grpSpPr>
                <a:xfrm>
                  <a:off x="716778" y="4608576"/>
                  <a:ext cx="271059" cy="115416"/>
                  <a:chOff x="719738" y="2905521"/>
                  <a:chExt cx="271059" cy="115416"/>
                </a:xfrm>
              </p:grpSpPr>
              <p:cxnSp>
                <p:nvCxnSpPr>
                  <p:cNvPr id="296" name="Straight Connector 295">
                    <a:extLst>
                      <a:ext uri="{FF2B5EF4-FFF2-40B4-BE49-F238E27FC236}">
                        <a16:creationId xmlns:a16="http://schemas.microsoft.com/office/drawing/2014/main" id="{63331952-D92F-43CA-B54B-D1A3882570D3}"/>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7" name="TextBox 296">
                    <a:extLst>
                      <a:ext uri="{FF2B5EF4-FFF2-40B4-BE49-F238E27FC236}">
                        <a16:creationId xmlns:a16="http://schemas.microsoft.com/office/drawing/2014/main" id="{26944B54-B3E8-4221-B169-60275B991F79}"/>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88" name="Group 287">
                  <a:extLst>
                    <a:ext uri="{FF2B5EF4-FFF2-40B4-BE49-F238E27FC236}">
                      <a16:creationId xmlns:a16="http://schemas.microsoft.com/office/drawing/2014/main" id="{DC1D9C31-61D0-4B7A-8AE7-3A8F64B9F02F}"/>
                    </a:ext>
                  </a:extLst>
                </p:cNvPr>
                <p:cNvGrpSpPr/>
                <p:nvPr/>
              </p:nvGrpSpPr>
              <p:grpSpPr>
                <a:xfrm>
                  <a:off x="716778" y="4828032"/>
                  <a:ext cx="271059" cy="115416"/>
                  <a:chOff x="719738" y="2972297"/>
                  <a:chExt cx="271059" cy="115416"/>
                </a:xfrm>
              </p:grpSpPr>
              <p:cxnSp>
                <p:nvCxnSpPr>
                  <p:cNvPr id="294" name="Straight Connector 293">
                    <a:extLst>
                      <a:ext uri="{FF2B5EF4-FFF2-40B4-BE49-F238E27FC236}">
                        <a16:creationId xmlns:a16="http://schemas.microsoft.com/office/drawing/2014/main" id="{0501F23A-EE73-4CBD-A3EC-AF1C3D61BA97}"/>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5" name="TextBox 294">
                    <a:extLst>
                      <a:ext uri="{FF2B5EF4-FFF2-40B4-BE49-F238E27FC236}">
                        <a16:creationId xmlns:a16="http://schemas.microsoft.com/office/drawing/2014/main" id="{D3ABC19E-DDB0-4BAC-9693-0D6C46A997A1}"/>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290" name="TextBox 289">
                  <a:extLst>
                    <a:ext uri="{FF2B5EF4-FFF2-40B4-BE49-F238E27FC236}">
                      <a16:creationId xmlns:a16="http://schemas.microsoft.com/office/drawing/2014/main" id="{1AB32B51-D544-4609-A48E-053199574F14}"/>
                    </a:ext>
                  </a:extLst>
                </p:cNvPr>
                <p:cNvSpPr txBox="1"/>
                <p:nvPr/>
              </p:nvSpPr>
              <p:spPr>
                <a:xfrm>
                  <a:off x="998345"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1" name="TextBox 290">
                  <a:extLst>
                    <a:ext uri="{FF2B5EF4-FFF2-40B4-BE49-F238E27FC236}">
                      <a16:creationId xmlns:a16="http://schemas.microsoft.com/office/drawing/2014/main" id="{AD832EAB-81F4-4E09-BD24-D75AD465F6F7}"/>
                    </a:ext>
                  </a:extLst>
                </p:cNvPr>
                <p:cNvSpPr txBox="1"/>
                <p:nvPr/>
              </p:nvSpPr>
              <p:spPr>
                <a:xfrm>
                  <a:off x="19172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2" name="TextBox 291">
                  <a:extLst>
                    <a:ext uri="{FF2B5EF4-FFF2-40B4-BE49-F238E27FC236}">
                      <a16:creationId xmlns:a16="http://schemas.microsoft.com/office/drawing/2014/main" id="{45E95607-7C16-492A-A9AD-F15F6397A519}"/>
                    </a:ext>
                  </a:extLst>
                </p:cNvPr>
                <p:cNvSpPr txBox="1"/>
                <p:nvPr/>
              </p:nvSpPr>
              <p:spPr>
                <a:xfrm>
                  <a:off x="28316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93" name="TextBox 292">
                  <a:extLst>
                    <a:ext uri="{FF2B5EF4-FFF2-40B4-BE49-F238E27FC236}">
                      <a16:creationId xmlns:a16="http://schemas.microsoft.com/office/drawing/2014/main" id="{C3EA3C80-6DC0-44DC-B7D4-9F1873158405}"/>
                    </a:ext>
                  </a:extLst>
                </p:cNvPr>
                <p:cNvSpPr txBox="1"/>
                <p:nvPr/>
              </p:nvSpPr>
              <p:spPr>
                <a:xfrm>
                  <a:off x="3743926"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07" name="Group 306">
                <a:extLst>
                  <a:ext uri="{FF2B5EF4-FFF2-40B4-BE49-F238E27FC236}">
                    <a16:creationId xmlns:a16="http://schemas.microsoft.com/office/drawing/2014/main" id="{394D56E1-E23C-4E75-A241-7BECDDCE2D2F}"/>
                  </a:ext>
                </a:extLst>
              </p:cNvPr>
              <p:cNvGrpSpPr/>
              <p:nvPr/>
            </p:nvGrpSpPr>
            <p:grpSpPr>
              <a:xfrm>
                <a:off x="8510764" y="3365747"/>
                <a:ext cx="3026859" cy="115416"/>
                <a:chOff x="829804" y="5266944"/>
                <a:chExt cx="3026859" cy="115416"/>
              </a:xfrm>
            </p:grpSpPr>
            <p:sp>
              <p:nvSpPr>
                <p:cNvPr id="330" name="TextBox 329">
                  <a:extLst>
                    <a:ext uri="{FF2B5EF4-FFF2-40B4-BE49-F238E27FC236}">
                      <a16:creationId xmlns:a16="http://schemas.microsoft.com/office/drawing/2014/main" id="{994710E3-B253-4B86-8DD6-6E5F40B8F538}"/>
                    </a:ext>
                  </a:extLst>
                </p:cNvPr>
                <p:cNvSpPr txBox="1"/>
                <p:nvPr/>
              </p:nvSpPr>
              <p:spPr>
                <a:xfrm>
                  <a:off x="829804" y="5266944"/>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31" name="Straight Connector 330">
                  <a:extLst>
                    <a:ext uri="{FF2B5EF4-FFF2-40B4-BE49-F238E27FC236}">
                      <a16:creationId xmlns:a16="http://schemas.microsoft.com/office/drawing/2014/main" id="{06482ABC-30BD-44CD-A531-01B38FC33650}"/>
                    </a:ext>
                  </a:extLst>
                </p:cNvPr>
                <p:cNvCxnSpPr/>
                <p:nvPr/>
              </p:nvCxnSpPr>
              <p:spPr>
                <a:xfrm>
                  <a:off x="912295" y="5321226"/>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8" name="object 10">
                <a:extLst>
                  <a:ext uri="{FF2B5EF4-FFF2-40B4-BE49-F238E27FC236}">
                    <a16:creationId xmlns:a16="http://schemas.microsoft.com/office/drawing/2014/main" id="{F5575087-0EE1-49FD-ABF2-3AB9A19B1292}"/>
                  </a:ext>
                </a:extLst>
              </p:cNvPr>
              <p:cNvSpPr txBox="1"/>
              <p:nvPr/>
            </p:nvSpPr>
            <p:spPr>
              <a:xfrm>
                <a:off x="8220456" y="228773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309" name="Group 308">
                <a:extLst>
                  <a:ext uri="{FF2B5EF4-FFF2-40B4-BE49-F238E27FC236}">
                    <a16:creationId xmlns:a16="http://schemas.microsoft.com/office/drawing/2014/main" id="{9C1DAC02-C84D-4118-826E-73ACF030EEBE}"/>
                  </a:ext>
                </a:extLst>
              </p:cNvPr>
              <p:cNvGrpSpPr/>
              <p:nvPr/>
            </p:nvGrpSpPr>
            <p:grpSpPr>
              <a:xfrm>
                <a:off x="8395348" y="2268467"/>
                <a:ext cx="3260371" cy="1322424"/>
                <a:chOff x="714388" y="4169664"/>
                <a:chExt cx="3260371" cy="1322424"/>
              </a:xfrm>
            </p:grpSpPr>
            <p:grpSp>
              <p:nvGrpSpPr>
                <p:cNvPr id="310" name="Group 309">
                  <a:extLst>
                    <a:ext uri="{FF2B5EF4-FFF2-40B4-BE49-F238E27FC236}">
                      <a16:creationId xmlns:a16="http://schemas.microsoft.com/office/drawing/2014/main" id="{EA1DA076-5378-48F7-AD03-AE474505600F}"/>
                    </a:ext>
                  </a:extLst>
                </p:cNvPr>
                <p:cNvGrpSpPr/>
                <p:nvPr/>
              </p:nvGrpSpPr>
              <p:grpSpPr>
                <a:xfrm>
                  <a:off x="714388" y="4169664"/>
                  <a:ext cx="271059" cy="115416"/>
                  <a:chOff x="717348" y="2286000"/>
                  <a:chExt cx="271059" cy="115416"/>
                </a:xfrm>
              </p:grpSpPr>
              <p:cxnSp>
                <p:nvCxnSpPr>
                  <p:cNvPr id="328" name="Straight Connector 327">
                    <a:extLst>
                      <a:ext uri="{FF2B5EF4-FFF2-40B4-BE49-F238E27FC236}">
                        <a16:creationId xmlns:a16="http://schemas.microsoft.com/office/drawing/2014/main" id="{A8B04243-1897-4810-99C3-C0F9B73F625B}"/>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C3E4DE42-F1A1-4C43-B9A4-81338959154B}"/>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11" name="Group 310">
                  <a:extLst>
                    <a:ext uri="{FF2B5EF4-FFF2-40B4-BE49-F238E27FC236}">
                      <a16:creationId xmlns:a16="http://schemas.microsoft.com/office/drawing/2014/main" id="{244967BD-B359-470E-9F30-20C43FE09CD9}"/>
                    </a:ext>
                  </a:extLst>
                </p:cNvPr>
                <p:cNvGrpSpPr/>
                <p:nvPr/>
              </p:nvGrpSpPr>
              <p:grpSpPr>
                <a:xfrm>
                  <a:off x="714388" y="4389120"/>
                  <a:ext cx="271059" cy="115416"/>
                  <a:chOff x="717348" y="2738832"/>
                  <a:chExt cx="271059" cy="115416"/>
                </a:xfrm>
              </p:grpSpPr>
              <p:sp>
                <p:nvSpPr>
                  <p:cNvPr id="326" name="TextBox 325">
                    <a:extLst>
                      <a:ext uri="{FF2B5EF4-FFF2-40B4-BE49-F238E27FC236}">
                        <a16:creationId xmlns:a16="http://schemas.microsoft.com/office/drawing/2014/main" id="{8DF7BCEE-0E48-48B6-A565-9215B8A47412}"/>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27" name="Straight Connector 326">
                    <a:extLst>
                      <a:ext uri="{FF2B5EF4-FFF2-40B4-BE49-F238E27FC236}">
                        <a16:creationId xmlns:a16="http://schemas.microsoft.com/office/drawing/2014/main" id="{604F2253-70B2-4203-82F7-9A0FB60943CD}"/>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7535BF74-24AA-4A13-ACF9-04692C0FFAEB}"/>
                    </a:ext>
                  </a:extLst>
                </p:cNvPr>
                <p:cNvGrpSpPr/>
                <p:nvPr/>
              </p:nvGrpSpPr>
              <p:grpSpPr>
                <a:xfrm>
                  <a:off x="772096" y="5047488"/>
                  <a:ext cx="213351" cy="115416"/>
                  <a:chOff x="775056" y="3071874"/>
                  <a:chExt cx="213351" cy="115416"/>
                </a:xfrm>
              </p:grpSpPr>
              <p:sp>
                <p:nvSpPr>
                  <p:cNvPr id="324" name="TextBox 323">
                    <a:extLst>
                      <a:ext uri="{FF2B5EF4-FFF2-40B4-BE49-F238E27FC236}">
                        <a16:creationId xmlns:a16="http://schemas.microsoft.com/office/drawing/2014/main" id="{C01EE492-2B82-438E-814B-9AF5EE3EE691}"/>
                      </a:ext>
                    </a:extLst>
                  </p:cNvPr>
                  <p:cNvSpPr txBox="1"/>
                  <p:nvPr/>
                </p:nvSpPr>
                <p:spPr>
                  <a:xfrm>
                    <a:off x="775056" y="3071874"/>
                    <a:ext cx="115416"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25" name="Straight Connector 324">
                    <a:extLst>
                      <a:ext uri="{FF2B5EF4-FFF2-40B4-BE49-F238E27FC236}">
                        <a16:creationId xmlns:a16="http://schemas.microsoft.com/office/drawing/2014/main" id="{E8DE5FB9-E2A6-4718-BFF0-CFD6CC08B658}"/>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E6336EB5-F5BF-48A9-9DDE-1D329B3A973F}"/>
                    </a:ext>
                  </a:extLst>
                </p:cNvPr>
                <p:cNvGrpSpPr/>
                <p:nvPr/>
              </p:nvGrpSpPr>
              <p:grpSpPr>
                <a:xfrm>
                  <a:off x="716778" y="4608576"/>
                  <a:ext cx="271059" cy="115416"/>
                  <a:chOff x="719738" y="2905521"/>
                  <a:chExt cx="271059" cy="115416"/>
                </a:xfrm>
              </p:grpSpPr>
              <p:cxnSp>
                <p:nvCxnSpPr>
                  <p:cNvPr id="322" name="Straight Connector 321">
                    <a:extLst>
                      <a:ext uri="{FF2B5EF4-FFF2-40B4-BE49-F238E27FC236}">
                        <a16:creationId xmlns:a16="http://schemas.microsoft.com/office/drawing/2014/main" id="{8ECA36F8-2EA7-4012-8DF6-23C2EF721801}"/>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3" name="TextBox 322">
                    <a:extLst>
                      <a:ext uri="{FF2B5EF4-FFF2-40B4-BE49-F238E27FC236}">
                        <a16:creationId xmlns:a16="http://schemas.microsoft.com/office/drawing/2014/main" id="{27D61BED-9AE9-44E4-B5B0-5328378C42FF}"/>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14" name="Group 313">
                  <a:extLst>
                    <a:ext uri="{FF2B5EF4-FFF2-40B4-BE49-F238E27FC236}">
                      <a16:creationId xmlns:a16="http://schemas.microsoft.com/office/drawing/2014/main" id="{9F9C4441-BBBB-4FE2-9FF2-6641D6042DEC}"/>
                    </a:ext>
                  </a:extLst>
                </p:cNvPr>
                <p:cNvGrpSpPr/>
                <p:nvPr/>
              </p:nvGrpSpPr>
              <p:grpSpPr>
                <a:xfrm>
                  <a:off x="716778" y="4828032"/>
                  <a:ext cx="271059" cy="115416"/>
                  <a:chOff x="719738" y="2972297"/>
                  <a:chExt cx="271059" cy="115416"/>
                </a:xfrm>
              </p:grpSpPr>
              <p:cxnSp>
                <p:nvCxnSpPr>
                  <p:cNvPr id="320" name="Straight Connector 319">
                    <a:extLst>
                      <a:ext uri="{FF2B5EF4-FFF2-40B4-BE49-F238E27FC236}">
                        <a16:creationId xmlns:a16="http://schemas.microsoft.com/office/drawing/2014/main" id="{D9838674-C8AB-491F-B033-F1085B39580B}"/>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1" name="TextBox 320">
                    <a:extLst>
                      <a:ext uri="{FF2B5EF4-FFF2-40B4-BE49-F238E27FC236}">
                        <a16:creationId xmlns:a16="http://schemas.microsoft.com/office/drawing/2014/main" id="{21A59FF0-875D-4B85-893B-F0499E3C4F7D}"/>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316" name="TextBox 315">
                  <a:extLst>
                    <a:ext uri="{FF2B5EF4-FFF2-40B4-BE49-F238E27FC236}">
                      <a16:creationId xmlns:a16="http://schemas.microsoft.com/office/drawing/2014/main" id="{97B26862-D436-4A7F-A8E4-2F16CC7B7503}"/>
                    </a:ext>
                  </a:extLst>
                </p:cNvPr>
                <p:cNvSpPr txBox="1"/>
                <p:nvPr/>
              </p:nvSpPr>
              <p:spPr>
                <a:xfrm>
                  <a:off x="998345"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7" name="TextBox 316">
                  <a:extLst>
                    <a:ext uri="{FF2B5EF4-FFF2-40B4-BE49-F238E27FC236}">
                      <a16:creationId xmlns:a16="http://schemas.microsoft.com/office/drawing/2014/main" id="{1F03296E-6183-424D-B4D3-3189D68C335F}"/>
                    </a:ext>
                  </a:extLst>
                </p:cNvPr>
                <p:cNvSpPr txBox="1"/>
                <p:nvPr/>
              </p:nvSpPr>
              <p:spPr>
                <a:xfrm>
                  <a:off x="19172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8" name="TextBox 317">
                  <a:extLst>
                    <a:ext uri="{FF2B5EF4-FFF2-40B4-BE49-F238E27FC236}">
                      <a16:creationId xmlns:a16="http://schemas.microsoft.com/office/drawing/2014/main" id="{4B1A514D-3C3F-4525-96CA-E48AEFDCA9B8}"/>
                    </a:ext>
                  </a:extLst>
                </p:cNvPr>
                <p:cNvSpPr txBox="1"/>
                <p:nvPr/>
              </p:nvSpPr>
              <p:spPr>
                <a:xfrm>
                  <a:off x="28316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9" name="TextBox 318">
                  <a:extLst>
                    <a:ext uri="{FF2B5EF4-FFF2-40B4-BE49-F238E27FC236}">
                      <a16:creationId xmlns:a16="http://schemas.microsoft.com/office/drawing/2014/main" id="{18F17C15-1D76-4A0D-AAD6-EE14635651A7}"/>
                    </a:ext>
                  </a:extLst>
                </p:cNvPr>
                <p:cNvSpPr txBox="1"/>
                <p:nvPr/>
              </p:nvSpPr>
              <p:spPr>
                <a:xfrm>
                  <a:off x="3743926"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33" name="Group 332">
                <a:extLst>
                  <a:ext uri="{FF2B5EF4-FFF2-40B4-BE49-F238E27FC236}">
                    <a16:creationId xmlns:a16="http://schemas.microsoft.com/office/drawing/2014/main" id="{380C842C-764F-4015-8DB6-9C4D598CBE12}"/>
                  </a:ext>
                </a:extLst>
              </p:cNvPr>
              <p:cNvGrpSpPr/>
              <p:nvPr/>
            </p:nvGrpSpPr>
            <p:grpSpPr>
              <a:xfrm>
                <a:off x="8510764" y="5240267"/>
                <a:ext cx="3026859" cy="115416"/>
                <a:chOff x="829804" y="5266944"/>
                <a:chExt cx="3026859" cy="115416"/>
              </a:xfrm>
            </p:grpSpPr>
            <p:sp>
              <p:nvSpPr>
                <p:cNvPr id="356" name="TextBox 355">
                  <a:extLst>
                    <a:ext uri="{FF2B5EF4-FFF2-40B4-BE49-F238E27FC236}">
                      <a16:creationId xmlns:a16="http://schemas.microsoft.com/office/drawing/2014/main" id="{7F7CC2AC-E252-4ECA-9A13-7F542825A59A}"/>
                    </a:ext>
                  </a:extLst>
                </p:cNvPr>
                <p:cNvSpPr txBox="1"/>
                <p:nvPr/>
              </p:nvSpPr>
              <p:spPr>
                <a:xfrm>
                  <a:off x="829804" y="5266944"/>
                  <a:ext cx="57708"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57" name="Straight Connector 356">
                  <a:extLst>
                    <a:ext uri="{FF2B5EF4-FFF2-40B4-BE49-F238E27FC236}">
                      <a16:creationId xmlns:a16="http://schemas.microsoft.com/office/drawing/2014/main" id="{4ECDFED4-025C-4C22-A2CD-3A76050D8364}"/>
                    </a:ext>
                  </a:extLst>
                </p:cNvPr>
                <p:cNvCxnSpPr/>
                <p:nvPr/>
              </p:nvCxnSpPr>
              <p:spPr>
                <a:xfrm>
                  <a:off x="912295" y="5321226"/>
                  <a:ext cx="29443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4" name="object 10">
                <a:extLst>
                  <a:ext uri="{FF2B5EF4-FFF2-40B4-BE49-F238E27FC236}">
                    <a16:creationId xmlns:a16="http://schemas.microsoft.com/office/drawing/2014/main" id="{5AE689A8-3D87-4C2D-B20D-C74120877E25}"/>
                  </a:ext>
                </a:extLst>
              </p:cNvPr>
              <p:cNvSpPr txBox="1"/>
              <p:nvPr/>
            </p:nvSpPr>
            <p:spPr>
              <a:xfrm>
                <a:off x="8220456" y="4162258"/>
                <a:ext cx="107722" cy="1187825"/>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prstClr val="black"/>
                    </a:solidFill>
                    <a:effectLst/>
                    <a:uLnTx/>
                    <a:uFillTx/>
                    <a:latin typeface="Arial" panose="020B0604020202020204"/>
                    <a:ea typeface="+mn-ea"/>
                    <a:cs typeface="+mn-cs"/>
                  </a:rPr>
                  <a:t>Number of new HIV infections</a:t>
                </a:r>
              </a:p>
            </p:txBody>
          </p:sp>
          <p:grpSp>
            <p:nvGrpSpPr>
              <p:cNvPr id="335" name="Group 334">
                <a:extLst>
                  <a:ext uri="{FF2B5EF4-FFF2-40B4-BE49-F238E27FC236}">
                    <a16:creationId xmlns:a16="http://schemas.microsoft.com/office/drawing/2014/main" id="{D583DEB3-3E1B-4508-A933-49E8E82A0F62}"/>
                  </a:ext>
                </a:extLst>
              </p:cNvPr>
              <p:cNvGrpSpPr/>
              <p:nvPr/>
            </p:nvGrpSpPr>
            <p:grpSpPr>
              <a:xfrm>
                <a:off x="8395348" y="4142987"/>
                <a:ext cx="3260371" cy="1322424"/>
                <a:chOff x="714388" y="4169664"/>
                <a:chExt cx="3260371" cy="1322424"/>
              </a:xfrm>
            </p:grpSpPr>
            <p:grpSp>
              <p:nvGrpSpPr>
                <p:cNvPr id="336" name="Group 335">
                  <a:extLst>
                    <a:ext uri="{FF2B5EF4-FFF2-40B4-BE49-F238E27FC236}">
                      <a16:creationId xmlns:a16="http://schemas.microsoft.com/office/drawing/2014/main" id="{3940676B-2A83-4F3B-B1B1-F8445A700124}"/>
                    </a:ext>
                  </a:extLst>
                </p:cNvPr>
                <p:cNvGrpSpPr/>
                <p:nvPr/>
              </p:nvGrpSpPr>
              <p:grpSpPr>
                <a:xfrm>
                  <a:off x="714388" y="4169664"/>
                  <a:ext cx="271059" cy="115416"/>
                  <a:chOff x="717348" y="2286000"/>
                  <a:chExt cx="271059" cy="115416"/>
                </a:xfrm>
              </p:grpSpPr>
              <p:cxnSp>
                <p:nvCxnSpPr>
                  <p:cNvPr id="354" name="Straight Connector 353">
                    <a:extLst>
                      <a:ext uri="{FF2B5EF4-FFF2-40B4-BE49-F238E27FC236}">
                        <a16:creationId xmlns:a16="http://schemas.microsoft.com/office/drawing/2014/main" id="{84F9E48A-F36B-4485-91D9-52F8CF39C592}"/>
                      </a:ext>
                    </a:extLst>
                  </p:cNvPr>
                  <p:cNvCxnSpPr/>
                  <p:nvPr/>
                </p:nvCxnSpPr>
                <p:spPr>
                  <a:xfrm>
                    <a:off x="915255" y="234028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TextBox 354">
                    <a:extLst>
                      <a:ext uri="{FF2B5EF4-FFF2-40B4-BE49-F238E27FC236}">
                        <a16:creationId xmlns:a16="http://schemas.microsoft.com/office/drawing/2014/main" id="{31866D95-F135-4EDC-A52D-F0B4DA92FCFF}"/>
                      </a:ext>
                    </a:extLst>
                  </p:cNvPr>
                  <p:cNvSpPr txBox="1"/>
                  <p:nvPr/>
                </p:nvSpPr>
                <p:spPr>
                  <a:xfrm>
                    <a:off x="717348" y="2286000"/>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37" name="Group 336">
                  <a:extLst>
                    <a:ext uri="{FF2B5EF4-FFF2-40B4-BE49-F238E27FC236}">
                      <a16:creationId xmlns:a16="http://schemas.microsoft.com/office/drawing/2014/main" id="{0636FD29-CEC6-4CB8-89DB-2B98E9408E87}"/>
                    </a:ext>
                  </a:extLst>
                </p:cNvPr>
                <p:cNvGrpSpPr/>
                <p:nvPr/>
              </p:nvGrpSpPr>
              <p:grpSpPr>
                <a:xfrm>
                  <a:off x="714388" y="4389120"/>
                  <a:ext cx="271059" cy="115416"/>
                  <a:chOff x="717348" y="2738832"/>
                  <a:chExt cx="271059" cy="115416"/>
                </a:xfrm>
              </p:grpSpPr>
              <p:sp>
                <p:nvSpPr>
                  <p:cNvPr id="352" name="TextBox 351">
                    <a:extLst>
                      <a:ext uri="{FF2B5EF4-FFF2-40B4-BE49-F238E27FC236}">
                        <a16:creationId xmlns:a16="http://schemas.microsoft.com/office/drawing/2014/main" id="{5C3AD276-01A5-43EC-839E-EE8207497B81}"/>
                      </a:ext>
                    </a:extLst>
                  </p:cNvPr>
                  <p:cNvSpPr txBox="1"/>
                  <p:nvPr/>
                </p:nvSpPr>
                <p:spPr>
                  <a:xfrm>
                    <a:off x="717348" y="2738832"/>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53" name="Straight Connector 352">
                    <a:extLst>
                      <a:ext uri="{FF2B5EF4-FFF2-40B4-BE49-F238E27FC236}">
                        <a16:creationId xmlns:a16="http://schemas.microsoft.com/office/drawing/2014/main" id="{460D1AB6-C71E-4BCF-AF36-5CEF055AA703}"/>
                      </a:ext>
                    </a:extLst>
                  </p:cNvPr>
                  <p:cNvCxnSpPr/>
                  <p:nvPr/>
                </p:nvCxnSpPr>
                <p:spPr>
                  <a:xfrm>
                    <a:off x="915255" y="279491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8" name="Group 337">
                  <a:extLst>
                    <a:ext uri="{FF2B5EF4-FFF2-40B4-BE49-F238E27FC236}">
                      <a16:creationId xmlns:a16="http://schemas.microsoft.com/office/drawing/2014/main" id="{1047DB6C-ED94-40E2-950D-B83AB36036BA}"/>
                    </a:ext>
                  </a:extLst>
                </p:cNvPr>
                <p:cNvGrpSpPr/>
                <p:nvPr/>
              </p:nvGrpSpPr>
              <p:grpSpPr>
                <a:xfrm>
                  <a:off x="772096" y="5047488"/>
                  <a:ext cx="213351" cy="115416"/>
                  <a:chOff x="775056" y="3071874"/>
                  <a:chExt cx="213351" cy="115416"/>
                </a:xfrm>
              </p:grpSpPr>
              <p:sp>
                <p:nvSpPr>
                  <p:cNvPr id="350" name="TextBox 349">
                    <a:extLst>
                      <a:ext uri="{FF2B5EF4-FFF2-40B4-BE49-F238E27FC236}">
                        <a16:creationId xmlns:a16="http://schemas.microsoft.com/office/drawing/2014/main" id="{095E814D-E634-4542-8C3E-23B3CE2B5416}"/>
                      </a:ext>
                    </a:extLst>
                  </p:cNvPr>
                  <p:cNvSpPr txBox="1"/>
                  <p:nvPr/>
                </p:nvSpPr>
                <p:spPr>
                  <a:xfrm>
                    <a:off x="775056" y="3071874"/>
                    <a:ext cx="115416"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351" name="Straight Connector 350">
                    <a:extLst>
                      <a:ext uri="{FF2B5EF4-FFF2-40B4-BE49-F238E27FC236}">
                        <a16:creationId xmlns:a16="http://schemas.microsoft.com/office/drawing/2014/main" id="{8A0C0702-C4FA-47F7-9C83-035F40880CEC}"/>
                      </a:ext>
                    </a:extLst>
                  </p:cNvPr>
                  <p:cNvCxnSpPr/>
                  <p:nvPr/>
                </p:nvCxnSpPr>
                <p:spPr>
                  <a:xfrm>
                    <a:off x="915255" y="313015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9" name="Group 338">
                  <a:extLst>
                    <a:ext uri="{FF2B5EF4-FFF2-40B4-BE49-F238E27FC236}">
                      <a16:creationId xmlns:a16="http://schemas.microsoft.com/office/drawing/2014/main" id="{A77FBE9C-0DFF-41FD-9A67-9A934194B9CA}"/>
                    </a:ext>
                  </a:extLst>
                </p:cNvPr>
                <p:cNvGrpSpPr/>
                <p:nvPr/>
              </p:nvGrpSpPr>
              <p:grpSpPr>
                <a:xfrm>
                  <a:off x="716778" y="4608576"/>
                  <a:ext cx="271059" cy="115416"/>
                  <a:chOff x="719738" y="2905521"/>
                  <a:chExt cx="271059" cy="115416"/>
                </a:xfrm>
              </p:grpSpPr>
              <p:cxnSp>
                <p:nvCxnSpPr>
                  <p:cNvPr id="348" name="Straight Connector 347">
                    <a:extLst>
                      <a:ext uri="{FF2B5EF4-FFF2-40B4-BE49-F238E27FC236}">
                        <a16:creationId xmlns:a16="http://schemas.microsoft.com/office/drawing/2014/main" id="{EB3FDC66-7F8C-4D64-A2D5-BA8DFBC10228}"/>
                      </a:ext>
                    </a:extLst>
                  </p:cNvPr>
                  <p:cNvCxnSpPr/>
                  <p:nvPr/>
                </p:nvCxnSpPr>
                <p:spPr>
                  <a:xfrm>
                    <a:off x="917645" y="295980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9" name="TextBox 348">
                    <a:extLst>
                      <a:ext uri="{FF2B5EF4-FFF2-40B4-BE49-F238E27FC236}">
                        <a16:creationId xmlns:a16="http://schemas.microsoft.com/office/drawing/2014/main" id="{E5C54E3C-F3AB-42C4-809B-D66BA87A4296}"/>
                      </a:ext>
                    </a:extLst>
                  </p:cNvPr>
                  <p:cNvSpPr txBox="1"/>
                  <p:nvPr/>
                </p:nvSpPr>
                <p:spPr>
                  <a:xfrm>
                    <a:off x="719738" y="2905521"/>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150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40" name="Group 339">
                  <a:extLst>
                    <a:ext uri="{FF2B5EF4-FFF2-40B4-BE49-F238E27FC236}">
                      <a16:creationId xmlns:a16="http://schemas.microsoft.com/office/drawing/2014/main" id="{2D863930-C285-48BF-ACA8-0C260DB1A438}"/>
                    </a:ext>
                  </a:extLst>
                </p:cNvPr>
                <p:cNvGrpSpPr/>
                <p:nvPr/>
              </p:nvGrpSpPr>
              <p:grpSpPr>
                <a:xfrm>
                  <a:off x="716778" y="4828032"/>
                  <a:ext cx="271059" cy="115416"/>
                  <a:chOff x="719738" y="2972297"/>
                  <a:chExt cx="271059" cy="115416"/>
                </a:xfrm>
              </p:grpSpPr>
              <p:cxnSp>
                <p:nvCxnSpPr>
                  <p:cNvPr id="346" name="Straight Connector 345">
                    <a:extLst>
                      <a:ext uri="{FF2B5EF4-FFF2-40B4-BE49-F238E27FC236}">
                        <a16:creationId xmlns:a16="http://schemas.microsoft.com/office/drawing/2014/main" id="{53C2B38F-F96E-4709-9A85-9DF5CC0FA913}"/>
                      </a:ext>
                    </a:extLst>
                  </p:cNvPr>
                  <p:cNvCxnSpPr/>
                  <p:nvPr/>
                </p:nvCxnSpPr>
                <p:spPr>
                  <a:xfrm>
                    <a:off x="917645" y="302657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7" name="TextBox 346">
                    <a:extLst>
                      <a:ext uri="{FF2B5EF4-FFF2-40B4-BE49-F238E27FC236}">
                        <a16:creationId xmlns:a16="http://schemas.microsoft.com/office/drawing/2014/main" id="{E4BC34FA-21C6-4831-857E-215FDA3CD895}"/>
                      </a:ext>
                    </a:extLst>
                  </p:cNvPr>
                  <p:cNvSpPr txBox="1"/>
                  <p:nvPr/>
                </p:nvSpPr>
                <p:spPr>
                  <a:xfrm>
                    <a:off x="719738" y="2972297"/>
                    <a:ext cx="173124"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100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342" name="TextBox 341">
                  <a:extLst>
                    <a:ext uri="{FF2B5EF4-FFF2-40B4-BE49-F238E27FC236}">
                      <a16:creationId xmlns:a16="http://schemas.microsoft.com/office/drawing/2014/main" id="{E961FA40-5ED3-4B93-9378-41F85210697F}"/>
                    </a:ext>
                  </a:extLst>
                </p:cNvPr>
                <p:cNvSpPr txBox="1"/>
                <p:nvPr/>
              </p:nvSpPr>
              <p:spPr>
                <a:xfrm>
                  <a:off x="998345"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2007</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3" name="TextBox 342">
                  <a:extLst>
                    <a:ext uri="{FF2B5EF4-FFF2-40B4-BE49-F238E27FC236}">
                      <a16:creationId xmlns:a16="http://schemas.microsoft.com/office/drawing/2014/main" id="{EE414522-55E2-456F-877E-A33253437FAC}"/>
                    </a:ext>
                  </a:extLst>
                </p:cNvPr>
                <p:cNvSpPr txBox="1"/>
                <p:nvPr/>
              </p:nvSpPr>
              <p:spPr>
                <a:xfrm>
                  <a:off x="19172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4" name="TextBox 343">
                  <a:extLst>
                    <a:ext uri="{FF2B5EF4-FFF2-40B4-BE49-F238E27FC236}">
                      <a16:creationId xmlns:a16="http://schemas.microsoft.com/office/drawing/2014/main" id="{D850EFAA-4C0F-43EF-9121-26618FA458B6}"/>
                    </a:ext>
                  </a:extLst>
                </p:cNvPr>
                <p:cNvSpPr txBox="1"/>
                <p:nvPr/>
              </p:nvSpPr>
              <p:spPr>
                <a:xfrm>
                  <a:off x="2831680"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5" name="TextBox 344">
                  <a:extLst>
                    <a:ext uri="{FF2B5EF4-FFF2-40B4-BE49-F238E27FC236}">
                      <a16:creationId xmlns:a16="http://schemas.microsoft.com/office/drawing/2014/main" id="{1ABDC220-90CD-4EF5-BC35-3FCD1255D881}"/>
                    </a:ext>
                  </a:extLst>
                </p:cNvPr>
                <p:cNvSpPr txBox="1"/>
                <p:nvPr/>
              </p:nvSpPr>
              <p:spPr>
                <a:xfrm>
                  <a:off x="3743926" y="5376672"/>
                  <a:ext cx="230833" cy="115416"/>
                </a:xfrm>
                <a:prstGeom prst="rect">
                  <a:avLst/>
                </a:prstGeom>
                <a:noFill/>
              </p:spPr>
              <p:txBody>
                <a:bodyPr wrap="none" lIns="0" tIns="0" rIns="0" bIns="0" rtlCol="0" anchor="ctr">
                  <a:spAutoFit/>
                </a:bodyPr>
                <a:lstStyle/>
                <a:p>
                  <a:pPr marL="0" marR="0" lvl="0" indent="0" algn="r" defTabSz="914400" rtl="0" eaLnBrk="1" fontAlgn="auto" latinLnBrk="0" hangingPunct="1">
                    <a:lnSpc>
                      <a:spcPts val="9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sp>
            <p:nvSpPr>
              <p:cNvPr id="363" name="object 9">
                <a:extLst>
                  <a:ext uri="{FF2B5EF4-FFF2-40B4-BE49-F238E27FC236}">
                    <a16:creationId xmlns:a16="http://schemas.microsoft.com/office/drawing/2014/main" id="{56522AC9-F54A-433E-A6DF-4D049BF9D58B}"/>
                  </a:ext>
                </a:extLst>
              </p:cNvPr>
              <p:cNvSpPr/>
              <p:nvPr/>
            </p:nvSpPr>
            <p:spPr>
              <a:xfrm>
                <a:off x="1113589" y="2456238"/>
                <a:ext cx="2752344" cy="776193"/>
              </a:xfrm>
              <a:custGeom>
                <a:avLst/>
                <a:gdLst/>
                <a:ahLst/>
                <a:cxnLst/>
                <a:rect l="l" t="t" r="r" b="b"/>
                <a:pathLst>
                  <a:path w="2157095" h="1424939">
                    <a:moveTo>
                      <a:pt x="0" y="0"/>
                    </a:moveTo>
                    <a:lnTo>
                      <a:pt x="0" y="546493"/>
                    </a:lnTo>
                    <a:lnTo>
                      <a:pt x="244017" y="605040"/>
                    </a:lnTo>
                    <a:lnTo>
                      <a:pt x="480174" y="722147"/>
                    </a:lnTo>
                    <a:lnTo>
                      <a:pt x="724204" y="839254"/>
                    </a:lnTo>
                    <a:lnTo>
                      <a:pt x="960348" y="956360"/>
                    </a:lnTo>
                    <a:lnTo>
                      <a:pt x="1204379" y="1073467"/>
                    </a:lnTo>
                    <a:lnTo>
                      <a:pt x="1440522" y="1151534"/>
                    </a:lnTo>
                    <a:lnTo>
                      <a:pt x="1676679" y="1288148"/>
                    </a:lnTo>
                    <a:lnTo>
                      <a:pt x="1920697" y="1385735"/>
                    </a:lnTo>
                    <a:lnTo>
                      <a:pt x="2156853" y="1424774"/>
                    </a:lnTo>
                    <a:lnTo>
                      <a:pt x="2156853" y="819734"/>
                    </a:lnTo>
                    <a:lnTo>
                      <a:pt x="1920697" y="839254"/>
                    </a:lnTo>
                    <a:lnTo>
                      <a:pt x="1676679" y="839254"/>
                    </a:lnTo>
                    <a:lnTo>
                      <a:pt x="1440522" y="761187"/>
                    </a:lnTo>
                    <a:lnTo>
                      <a:pt x="1204379" y="702627"/>
                    </a:lnTo>
                    <a:lnTo>
                      <a:pt x="960348" y="585520"/>
                    </a:lnTo>
                    <a:lnTo>
                      <a:pt x="724204" y="487934"/>
                    </a:lnTo>
                    <a:lnTo>
                      <a:pt x="480174" y="390347"/>
                    </a:lnTo>
                    <a:lnTo>
                      <a:pt x="244017" y="214693"/>
                    </a:lnTo>
                    <a:lnTo>
                      <a:pt x="0" y="0"/>
                    </a:lnTo>
                    <a:close/>
                  </a:path>
                </a:pathLst>
              </a:custGeom>
              <a:solidFill>
                <a:srgbClr val="FDF4D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 name="object 10">
                <a:extLst>
                  <a:ext uri="{FF2B5EF4-FFF2-40B4-BE49-F238E27FC236}">
                    <a16:creationId xmlns:a16="http://schemas.microsoft.com/office/drawing/2014/main" id="{1D5183C6-D623-4460-8CB5-550638B00FDA}"/>
                  </a:ext>
                </a:extLst>
              </p:cNvPr>
              <p:cNvSpPr/>
              <p:nvPr/>
            </p:nvSpPr>
            <p:spPr>
              <a:xfrm>
                <a:off x="1113589" y="2318031"/>
                <a:ext cx="2752344" cy="659280"/>
              </a:xfrm>
              <a:custGeom>
                <a:avLst/>
                <a:gdLst/>
                <a:ahLst/>
                <a:cxnLst/>
                <a:rect l="l" t="t" r="r" b="b"/>
                <a:pathLst>
                  <a:path w="2157095" h="1210310">
                    <a:moveTo>
                      <a:pt x="2156853" y="0"/>
                    </a:moveTo>
                    <a:lnTo>
                      <a:pt x="1920697" y="0"/>
                    </a:lnTo>
                    <a:lnTo>
                      <a:pt x="1676679" y="156133"/>
                    </a:lnTo>
                    <a:lnTo>
                      <a:pt x="1440522" y="312280"/>
                    </a:lnTo>
                    <a:lnTo>
                      <a:pt x="1204379" y="507453"/>
                    </a:lnTo>
                    <a:lnTo>
                      <a:pt x="960348" y="624547"/>
                    </a:lnTo>
                    <a:lnTo>
                      <a:pt x="724204" y="761174"/>
                    </a:lnTo>
                    <a:lnTo>
                      <a:pt x="480174" y="858761"/>
                    </a:lnTo>
                    <a:lnTo>
                      <a:pt x="244017" y="956348"/>
                    </a:lnTo>
                    <a:lnTo>
                      <a:pt x="0" y="975868"/>
                    </a:lnTo>
                    <a:lnTo>
                      <a:pt x="0" y="1210081"/>
                    </a:lnTo>
                    <a:lnTo>
                      <a:pt x="244017" y="1151521"/>
                    </a:lnTo>
                    <a:lnTo>
                      <a:pt x="480174" y="1073454"/>
                    </a:lnTo>
                    <a:lnTo>
                      <a:pt x="724204" y="1014907"/>
                    </a:lnTo>
                    <a:lnTo>
                      <a:pt x="960348" y="897801"/>
                    </a:lnTo>
                    <a:lnTo>
                      <a:pt x="1204379" y="819734"/>
                    </a:lnTo>
                    <a:lnTo>
                      <a:pt x="1440522" y="722134"/>
                    </a:lnTo>
                    <a:lnTo>
                      <a:pt x="1676679" y="741654"/>
                    </a:lnTo>
                    <a:lnTo>
                      <a:pt x="1920697" y="780694"/>
                    </a:lnTo>
                    <a:lnTo>
                      <a:pt x="2156853" y="761174"/>
                    </a:lnTo>
                    <a:lnTo>
                      <a:pt x="2156853" y="0"/>
                    </a:lnTo>
                    <a:close/>
                  </a:path>
                </a:pathLst>
              </a:custGeom>
              <a:solidFill>
                <a:srgbClr val="FBDFD3">
                  <a:alpha val="50000"/>
                </a:srgbClr>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 name="object 11">
                <a:extLst>
                  <a:ext uri="{FF2B5EF4-FFF2-40B4-BE49-F238E27FC236}">
                    <a16:creationId xmlns:a16="http://schemas.microsoft.com/office/drawing/2014/main" id="{220362FA-3F77-488F-AB6E-7DDFBA67065E}"/>
                  </a:ext>
                </a:extLst>
              </p:cNvPr>
              <p:cNvSpPr/>
              <p:nvPr/>
            </p:nvSpPr>
            <p:spPr>
              <a:xfrm>
                <a:off x="1120567" y="2603394"/>
                <a:ext cx="2745052" cy="504318"/>
              </a:xfrm>
              <a:custGeom>
                <a:avLst/>
                <a:gdLst/>
                <a:ahLst/>
                <a:cxnLst/>
                <a:rect l="l" t="t" r="r" b="b"/>
                <a:pathLst>
                  <a:path w="2151379" h="925829">
                    <a:moveTo>
                      <a:pt x="0" y="0"/>
                    </a:moveTo>
                    <a:lnTo>
                      <a:pt x="239649" y="135839"/>
                    </a:lnTo>
                    <a:lnTo>
                      <a:pt x="475640" y="274040"/>
                    </a:lnTo>
                    <a:lnTo>
                      <a:pt x="719493" y="392506"/>
                    </a:lnTo>
                    <a:lnTo>
                      <a:pt x="955471" y="510959"/>
                    </a:lnTo>
                    <a:lnTo>
                      <a:pt x="1199324" y="649173"/>
                    </a:lnTo>
                    <a:lnTo>
                      <a:pt x="1435315" y="728141"/>
                    </a:lnTo>
                    <a:lnTo>
                      <a:pt x="1671307" y="846607"/>
                    </a:lnTo>
                    <a:lnTo>
                      <a:pt x="1915160" y="905840"/>
                    </a:lnTo>
                    <a:lnTo>
                      <a:pt x="2151138" y="925588"/>
                    </a:lnTo>
                  </a:path>
                </a:pathLst>
              </a:custGeom>
              <a:ln w="19050">
                <a:solidFill>
                  <a:srgbClr val="F2C81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 name="object 12">
                <a:extLst>
                  <a:ext uri="{FF2B5EF4-FFF2-40B4-BE49-F238E27FC236}">
                    <a16:creationId xmlns:a16="http://schemas.microsoft.com/office/drawing/2014/main" id="{E43DB0D5-8BBE-4BE5-B636-D56683A2DF68}"/>
                  </a:ext>
                </a:extLst>
              </p:cNvPr>
              <p:cNvSpPr/>
              <p:nvPr/>
            </p:nvSpPr>
            <p:spPr>
              <a:xfrm>
                <a:off x="1114180" y="2549111"/>
                <a:ext cx="2751534" cy="367343"/>
              </a:xfrm>
              <a:custGeom>
                <a:avLst/>
                <a:gdLst/>
                <a:ahLst/>
                <a:cxnLst/>
                <a:rect l="l" t="t" r="r" b="b"/>
                <a:pathLst>
                  <a:path w="2156460" h="674369">
                    <a:moveTo>
                      <a:pt x="0" y="673950"/>
                    </a:moveTo>
                    <a:lnTo>
                      <a:pt x="243967" y="634301"/>
                    </a:lnTo>
                    <a:lnTo>
                      <a:pt x="480072" y="555015"/>
                    </a:lnTo>
                    <a:lnTo>
                      <a:pt x="724039" y="475729"/>
                    </a:lnTo>
                    <a:lnTo>
                      <a:pt x="960145" y="336981"/>
                    </a:lnTo>
                    <a:lnTo>
                      <a:pt x="1204112" y="257695"/>
                    </a:lnTo>
                    <a:lnTo>
                      <a:pt x="1440218" y="99110"/>
                    </a:lnTo>
                    <a:lnTo>
                      <a:pt x="1676323" y="59474"/>
                    </a:lnTo>
                    <a:lnTo>
                      <a:pt x="1920290" y="0"/>
                    </a:lnTo>
                    <a:lnTo>
                      <a:pt x="2156383" y="0"/>
                    </a:lnTo>
                  </a:path>
                </a:pathLst>
              </a:custGeom>
              <a:ln w="19049">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15954886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global, 2016–2020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74AB19CA-4111-4010-BB88-B02A6ACA34D1}"/>
              </a:ext>
            </a:extLst>
          </p:cNvPr>
          <p:cNvGrpSpPr/>
          <p:nvPr/>
        </p:nvGrpSpPr>
        <p:grpSpPr>
          <a:xfrm>
            <a:off x="457198" y="2331720"/>
            <a:ext cx="10184371" cy="4222968"/>
            <a:chOff x="457198" y="2331720"/>
            <a:chExt cx="10184371" cy="42229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58" name="object 71">
              <a:extLst>
                <a:ext uri="{FF2B5EF4-FFF2-40B4-BE49-F238E27FC236}">
                  <a16:creationId xmlns:a16="http://schemas.microsoft.com/office/drawing/2014/main" id="{8DD656C3-9827-49D6-A93A-B028619FD87E}"/>
                </a:ext>
              </a:extLst>
            </p:cNvPr>
            <p:cNvSpPr txBox="1"/>
            <p:nvPr/>
          </p:nvSpPr>
          <p:spPr>
            <a:xfrm>
              <a:off x="7498080"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9" name="Rectangle 58">
              <a:extLst>
                <a:ext uri="{FF2B5EF4-FFF2-40B4-BE49-F238E27FC236}">
                  <a16:creationId xmlns:a16="http://schemas.microsoft.com/office/drawing/2014/main" id="{63D3DFED-0B6A-4F58-8193-D8FC99543655}"/>
                </a:ext>
              </a:extLst>
            </p:cNvPr>
            <p:cNvSpPr/>
            <p:nvPr/>
          </p:nvSpPr>
          <p:spPr>
            <a:xfrm>
              <a:off x="7315200"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object 71">
              <a:extLst>
                <a:ext uri="{FF2B5EF4-FFF2-40B4-BE49-F238E27FC236}">
                  <a16:creationId xmlns:a16="http://schemas.microsoft.com/office/drawing/2014/main" id="{9E2BA29F-8E0D-4E22-99A2-2F29C3A50E1D}"/>
                </a:ext>
              </a:extLst>
            </p:cNvPr>
            <p:cNvSpPr txBox="1"/>
            <p:nvPr/>
          </p:nvSpPr>
          <p:spPr>
            <a:xfrm>
              <a:off x="7498080"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1" name="Rectangle 60">
              <a:extLst>
                <a:ext uri="{FF2B5EF4-FFF2-40B4-BE49-F238E27FC236}">
                  <a16:creationId xmlns:a16="http://schemas.microsoft.com/office/drawing/2014/main" id="{0C06AA49-F737-44D6-A383-D168138F8ECB}"/>
                </a:ext>
              </a:extLst>
            </p:cNvPr>
            <p:cNvSpPr/>
            <p:nvPr/>
          </p:nvSpPr>
          <p:spPr>
            <a:xfrm>
              <a:off x="7315200" y="3959352"/>
              <a:ext cx="109728" cy="109728"/>
            </a:xfrm>
            <a:prstGeom prst="rect">
              <a:avLst/>
            </a:prstGeom>
            <a:solidFill>
              <a:srgbClr val="F186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object 71">
              <a:extLst>
                <a:ext uri="{FF2B5EF4-FFF2-40B4-BE49-F238E27FC236}">
                  <a16:creationId xmlns:a16="http://schemas.microsoft.com/office/drawing/2014/main" id="{ABD8FB7D-2BCC-4311-9A89-A276A0C69347}"/>
                </a:ext>
              </a:extLst>
            </p:cNvPr>
            <p:cNvSpPr txBox="1"/>
            <p:nvPr/>
          </p:nvSpPr>
          <p:spPr>
            <a:xfrm>
              <a:off x="7498080"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3" name="Rectangle 62">
              <a:extLst>
                <a:ext uri="{FF2B5EF4-FFF2-40B4-BE49-F238E27FC236}">
                  <a16:creationId xmlns:a16="http://schemas.microsoft.com/office/drawing/2014/main" id="{F1453D55-4CE3-4823-9342-3DD43ED6264C}"/>
                </a:ext>
              </a:extLst>
            </p:cNvPr>
            <p:cNvSpPr/>
            <p:nvPr/>
          </p:nvSpPr>
          <p:spPr>
            <a:xfrm>
              <a:off x="7315200"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bject 71">
              <a:extLst>
                <a:ext uri="{FF2B5EF4-FFF2-40B4-BE49-F238E27FC236}">
                  <a16:creationId xmlns:a16="http://schemas.microsoft.com/office/drawing/2014/main" id="{71001533-CC85-46D5-95DF-0031D5B08F08}"/>
                </a:ext>
              </a:extLst>
            </p:cNvPr>
            <p:cNvSpPr txBox="1"/>
            <p:nvPr/>
          </p:nvSpPr>
          <p:spPr>
            <a:xfrm>
              <a:off x="7498080"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5" name="Rectangle 64">
              <a:extLst>
                <a:ext uri="{FF2B5EF4-FFF2-40B4-BE49-F238E27FC236}">
                  <a16:creationId xmlns:a16="http://schemas.microsoft.com/office/drawing/2014/main" id="{657C10E4-9E3F-4242-A72A-BFBE0D7A4A4D}"/>
                </a:ext>
              </a:extLst>
            </p:cNvPr>
            <p:cNvSpPr/>
            <p:nvPr/>
          </p:nvSpPr>
          <p:spPr>
            <a:xfrm>
              <a:off x="7315200" y="4873752"/>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object 71">
              <a:extLst>
                <a:ext uri="{FF2B5EF4-FFF2-40B4-BE49-F238E27FC236}">
                  <a16:creationId xmlns:a16="http://schemas.microsoft.com/office/drawing/2014/main" id="{D2355755-F716-4B46-9BC3-E5065C0F3CE0}"/>
                </a:ext>
              </a:extLst>
            </p:cNvPr>
            <p:cNvSpPr txBox="1"/>
            <p:nvPr/>
          </p:nvSpPr>
          <p:spPr>
            <a:xfrm>
              <a:off x="7498080"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8" name="Rectangle 97">
              <a:extLst>
                <a:ext uri="{FF2B5EF4-FFF2-40B4-BE49-F238E27FC236}">
                  <a16:creationId xmlns:a16="http://schemas.microsoft.com/office/drawing/2014/main" id="{99B322ED-75E7-4062-82D7-6FDC002DD458}"/>
                </a:ext>
              </a:extLst>
            </p:cNvPr>
            <p:cNvSpPr/>
            <p:nvPr/>
          </p:nvSpPr>
          <p:spPr>
            <a:xfrm>
              <a:off x="7315959"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TextBox 116">
              <a:extLst>
                <a:ext uri="{FF2B5EF4-FFF2-40B4-BE49-F238E27FC236}">
                  <a16:creationId xmlns:a16="http://schemas.microsoft.com/office/drawing/2014/main" id="{5F65C194-4E9A-423B-BF0C-F6639D7794F8}"/>
                </a:ext>
              </a:extLst>
            </p:cNvPr>
            <p:cNvSpPr txBox="1"/>
            <p:nvPr/>
          </p:nvSpPr>
          <p:spPr>
            <a:xfrm>
              <a:off x="1649262"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2016</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3325B0D4-5054-4909-9BC9-7F9F8CCE948C}"/>
                </a:ext>
              </a:extLst>
            </p:cNvPr>
            <p:cNvSpPr txBox="1"/>
            <p:nvPr/>
          </p:nvSpPr>
          <p:spPr>
            <a:xfrm>
              <a:off x="25603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2017</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46" name="TextBox 145">
              <a:extLst>
                <a:ext uri="{FF2B5EF4-FFF2-40B4-BE49-F238E27FC236}">
                  <a16:creationId xmlns:a16="http://schemas.microsoft.com/office/drawing/2014/main" id="{335DB958-FFAC-42E0-BB41-E7FF996AED36}"/>
                </a:ext>
              </a:extLst>
            </p:cNvPr>
            <p:cNvSpPr txBox="1"/>
            <p:nvPr/>
          </p:nvSpPr>
          <p:spPr>
            <a:xfrm>
              <a:off x="34747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2018</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47" name="TextBox 146">
              <a:extLst>
                <a:ext uri="{FF2B5EF4-FFF2-40B4-BE49-F238E27FC236}">
                  <a16:creationId xmlns:a16="http://schemas.microsoft.com/office/drawing/2014/main" id="{A16C61BF-2CC4-4A6C-A2CA-ED83474F30A5}"/>
                </a:ext>
              </a:extLst>
            </p:cNvPr>
            <p:cNvSpPr txBox="1"/>
            <p:nvPr/>
          </p:nvSpPr>
          <p:spPr>
            <a:xfrm>
              <a:off x="43891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2019</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CFE892C2-FF6D-461B-8C5B-3BB437651DB3}"/>
                </a:ext>
              </a:extLst>
            </p:cNvPr>
            <p:cNvSpPr txBox="1"/>
            <p:nvPr/>
          </p:nvSpPr>
          <p:spPr>
            <a:xfrm>
              <a:off x="5303520" y="5440680"/>
              <a:ext cx="9144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2020</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grpSp>
          <p:nvGrpSpPr>
            <p:cNvPr id="87" name="Group 86">
              <a:extLst>
                <a:ext uri="{FF2B5EF4-FFF2-40B4-BE49-F238E27FC236}">
                  <a16:creationId xmlns:a16="http://schemas.microsoft.com/office/drawing/2014/main" id="{14F55A4C-163D-42F2-B0F2-6A950692FA1B}"/>
                </a:ext>
              </a:extLst>
            </p:cNvPr>
            <p:cNvGrpSpPr/>
            <p:nvPr/>
          </p:nvGrpSpPr>
          <p:grpSpPr>
            <a:xfrm>
              <a:off x="1050229" y="4352544"/>
              <a:ext cx="498449" cy="271869"/>
              <a:chOff x="1412647" y="3935518"/>
              <a:chExt cx="498449" cy="271869"/>
            </a:xfrm>
          </p:grpSpPr>
          <p:sp>
            <p:nvSpPr>
              <p:cNvPr id="88" name="TextBox 87">
                <a:extLst>
                  <a:ext uri="{FF2B5EF4-FFF2-40B4-BE49-F238E27FC236}">
                    <a16:creationId xmlns:a16="http://schemas.microsoft.com/office/drawing/2014/main" id="{FBB3940E-5929-43EB-9099-21C316ECBB3F}"/>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9" name="Straight Connector 88">
                <a:extLst>
                  <a:ext uri="{FF2B5EF4-FFF2-40B4-BE49-F238E27FC236}">
                    <a16:creationId xmlns:a16="http://schemas.microsoft.com/office/drawing/2014/main" id="{6CE8BEF0-80E9-48B1-A669-2733B1CEC4B9}"/>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 name="Group 89">
              <a:extLst>
                <a:ext uri="{FF2B5EF4-FFF2-40B4-BE49-F238E27FC236}">
                  <a16:creationId xmlns:a16="http://schemas.microsoft.com/office/drawing/2014/main" id="{0A69B80E-2EFC-4209-BAB3-E8C67781C3FD}"/>
                </a:ext>
              </a:extLst>
            </p:cNvPr>
            <p:cNvGrpSpPr/>
            <p:nvPr/>
          </p:nvGrpSpPr>
          <p:grpSpPr>
            <a:xfrm>
              <a:off x="1093510" y="4928616"/>
              <a:ext cx="455168" cy="271869"/>
              <a:chOff x="1455928" y="4378231"/>
              <a:chExt cx="455168" cy="271869"/>
            </a:xfrm>
          </p:grpSpPr>
          <p:sp>
            <p:nvSpPr>
              <p:cNvPr id="91" name="TextBox 90">
                <a:extLst>
                  <a:ext uri="{FF2B5EF4-FFF2-40B4-BE49-F238E27FC236}">
                    <a16:creationId xmlns:a16="http://schemas.microsoft.com/office/drawing/2014/main" id="{85C628A9-3904-437E-8330-FCF65F99ED71}"/>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B3B28244-4619-44A0-BE00-C5CBC4388C01}"/>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3BB5ABD7-0FEA-4953-BB4E-860F35460AC8}"/>
                </a:ext>
              </a:extLst>
            </p:cNvPr>
            <p:cNvGrpSpPr/>
            <p:nvPr/>
          </p:nvGrpSpPr>
          <p:grpSpPr>
            <a:xfrm>
              <a:off x="1093510" y="3200400"/>
              <a:ext cx="455168" cy="271869"/>
              <a:chOff x="1455928" y="3038735"/>
              <a:chExt cx="455168" cy="271869"/>
            </a:xfrm>
          </p:grpSpPr>
          <p:cxnSp>
            <p:nvCxnSpPr>
              <p:cNvPr id="94" name="Straight Connector 93">
                <a:extLst>
                  <a:ext uri="{FF2B5EF4-FFF2-40B4-BE49-F238E27FC236}">
                    <a16:creationId xmlns:a16="http://schemas.microsoft.com/office/drawing/2014/main" id="{45DB9A5F-A02C-4B7C-B06E-AE0E10673F58}"/>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BE5A3822-CC65-4C2F-8914-244151E2A65D}"/>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96" name="Group 95">
              <a:extLst>
                <a:ext uri="{FF2B5EF4-FFF2-40B4-BE49-F238E27FC236}">
                  <a16:creationId xmlns:a16="http://schemas.microsoft.com/office/drawing/2014/main" id="{01067BFD-03C0-480D-89A9-3749563C6274}"/>
                </a:ext>
              </a:extLst>
            </p:cNvPr>
            <p:cNvGrpSpPr/>
            <p:nvPr/>
          </p:nvGrpSpPr>
          <p:grpSpPr>
            <a:xfrm>
              <a:off x="1093510" y="3776472"/>
              <a:ext cx="455168" cy="271869"/>
              <a:chOff x="1455928" y="3493741"/>
              <a:chExt cx="455168" cy="271869"/>
            </a:xfrm>
          </p:grpSpPr>
          <p:sp>
            <p:nvSpPr>
              <p:cNvPr id="124" name="TextBox 123">
                <a:extLst>
                  <a:ext uri="{FF2B5EF4-FFF2-40B4-BE49-F238E27FC236}">
                    <a16:creationId xmlns:a16="http://schemas.microsoft.com/office/drawing/2014/main" id="{DAF6158D-56E0-4978-8D91-71B0F9C494CE}"/>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5" name="Straight Connector 124">
                <a:extLst>
                  <a:ext uri="{FF2B5EF4-FFF2-40B4-BE49-F238E27FC236}">
                    <a16:creationId xmlns:a16="http://schemas.microsoft.com/office/drawing/2014/main" id="{BB0B44EE-D312-4D44-A862-552673416ED2}"/>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6DBFE606-D29B-421A-93F2-FC9A88526A3D}"/>
                </a:ext>
              </a:extLst>
            </p:cNvPr>
            <p:cNvGrpSpPr/>
            <p:nvPr/>
          </p:nvGrpSpPr>
          <p:grpSpPr>
            <a:xfrm>
              <a:off x="1093510" y="2624328"/>
              <a:ext cx="455168" cy="271869"/>
              <a:chOff x="1455928" y="2606040"/>
              <a:chExt cx="455168" cy="271869"/>
            </a:xfrm>
          </p:grpSpPr>
          <p:sp>
            <p:nvSpPr>
              <p:cNvPr id="127" name="TextBox 126">
                <a:extLst>
                  <a:ext uri="{FF2B5EF4-FFF2-40B4-BE49-F238E27FC236}">
                    <a16:creationId xmlns:a16="http://schemas.microsoft.com/office/drawing/2014/main" id="{EC867B92-E1B2-4925-93BD-1510DB44B461}"/>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8" name="Straight Connector 127">
                <a:extLst>
                  <a:ext uri="{FF2B5EF4-FFF2-40B4-BE49-F238E27FC236}">
                    <a16:creationId xmlns:a16="http://schemas.microsoft.com/office/drawing/2014/main" id="{88B4CD69-AE9D-4F36-932B-C13AEE2AE06E}"/>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0" name="TextBox 149">
              <a:extLst>
                <a:ext uri="{FF2B5EF4-FFF2-40B4-BE49-F238E27FC236}">
                  <a16:creationId xmlns:a16="http://schemas.microsoft.com/office/drawing/2014/main" id="{E8EE0C62-3073-45A1-BA57-BD810CCE3FAB}"/>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76" name="object 10">
              <a:extLst>
                <a:ext uri="{FF2B5EF4-FFF2-40B4-BE49-F238E27FC236}">
                  <a16:creationId xmlns:a16="http://schemas.microsoft.com/office/drawing/2014/main" id="{43778933-CA43-44A7-95B2-000C88A4BEF7}"/>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77" name="Group 176">
              <a:extLst>
                <a:ext uri="{FF2B5EF4-FFF2-40B4-BE49-F238E27FC236}">
                  <a16:creationId xmlns:a16="http://schemas.microsoft.com/office/drawing/2014/main" id="{A9FBFC0F-DCD0-4C85-8DF1-A546B11155EB}"/>
                </a:ext>
              </a:extLst>
            </p:cNvPr>
            <p:cNvGrpSpPr/>
            <p:nvPr/>
          </p:nvGrpSpPr>
          <p:grpSpPr>
            <a:xfrm>
              <a:off x="1050229" y="4059936"/>
              <a:ext cx="498449" cy="271869"/>
              <a:chOff x="1412647" y="3736802"/>
              <a:chExt cx="498449" cy="271869"/>
            </a:xfrm>
          </p:grpSpPr>
          <p:sp>
            <p:nvSpPr>
              <p:cNvPr id="178" name="TextBox 177">
                <a:extLst>
                  <a:ext uri="{FF2B5EF4-FFF2-40B4-BE49-F238E27FC236}">
                    <a16:creationId xmlns:a16="http://schemas.microsoft.com/office/drawing/2014/main" id="{E06126AE-24BC-49B8-AB26-9C725F54698F}"/>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9" name="Straight Connector 178">
                <a:extLst>
                  <a:ext uri="{FF2B5EF4-FFF2-40B4-BE49-F238E27FC236}">
                    <a16:creationId xmlns:a16="http://schemas.microsoft.com/office/drawing/2014/main" id="{67306F4B-D4F1-4CDF-86E5-2B69101921CD}"/>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0" name="Group 179">
              <a:extLst>
                <a:ext uri="{FF2B5EF4-FFF2-40B4-BE49-F238E27FC236}">
                  <a16:creationId xmlns:a16="http://schemas.microsoft.com/office/drawing/2014/main" id="{1C5BC0C3-0DB7-4963-8B69-BE11C5CCA9A3}"/>
                </a:ext>
              </a:extLst>
            </p:cNvPr>
            <p:cNvGrpSpPr/>
            <p:nvPr/>
          </p:nvGrpSpPr>
          <p:grpSpPr>
            <a:xfrm>
              <a:off x="1093510" y="4636008"/>
              <a:ext cx="455168" cy="271869"/>
              <a:chOff x="1093510" y="4892040"/>
              <a:chExt cx="455168" cy="271869"/>
            </a:xfrm>
          </p:grpSpPr>
          <p:sp>
            <p:nvSpPr>
              <p:cNvPr id="181" name="TextBox 180">
                <a:extLst>
                  <a:ext uri="{FF2B5EF4-FFF2-40B4-BE49-F238E27FC236}">
                    <a16:creationId xmlns:a16="http://schemas.microsoft.com/office/drawing/2014/main" id="{DD21B4C5-5925-4AE6-870B-A7BAD02D5657}"/>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51E4DA00-9E2D-487F-A85D-E58D5A81D2F6}"/>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BD2ED0E7-8A8E-4235-86B5-836A5DA1D44B}"/>
                </a:ext>
              </a:extLst>
            </p:cNvPr>
            <p:cNvGrpSpPr/>
            <p:nvPr/>
          </p:nvGrpSpPr>
          <p:grpSpPr>
            <a:xfrm>
              <a:off x="1093510" y="2907792"/>
              <a:ext cx="455168" cy="271869"/>
              <a:chOff x="1455928" y="2840019"/>
              <a:chExt cx="455168" cy="271869"/>
            </a:xfrm>
          </p:grpSpPr>
          <p:cxnSp>
            <p:nvCxnSpPr>
              <p:cNvPr id="184" name="Straight Connector 183">
                <a:extLst>
                  <a:ext uri="{FF2B5EF4-FFF2-40B4-BE49-F238E27FC236}">
                    <a16:creationId xmlns:a16="http://schemas.microsoft.com/office/drawing/2014/main" id="{EA24BC54-4F10-4501-ABCC-4EC7B5D229E5}"/>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10515691-DF2D-4C9E-9D73-CCFA12C039E4}"/>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6" name="Group 185">
              <a:extLst>
                <a:ext uri="{FF2B5EF4-FFF2-40B4-BE49-F238E27FC236}">
                  <a16:creationId xmlns:a16="http://schemas.microsoft.com/office/drawing/2014/main" id="{03E84B62-1BE8-4E2D-88E5-3B62663BD48C}"/>
                </a:ext>
              </a:extLst>
            </p:cNvPr>
            <p:cNvGrpSpPr/>
            <p:nvPr/>
          </p:nvGrpSpPr>
          <p:grpSpPr>
            <a:xfrm>
              <a:off x="1093510" y="3483864"/>
              <a:ext cx="455168" cy="271869"/>
              <a:chOff x="1455928" y="3295025"/>
              <a:chExt cx="455168" cy="271869"/>
            </a:xfrm>
          </p:grpSpPr>
          <p:sp>
            <p:nvSpPr>
              <p:cNvPr id="187" name="TextBox 186">
                <a:extLst>
                  <a:ext uri="{FF2B5EF4-FFF2-40B4-BE49-F238E27FC236}">
                    <a16:creationId xmlns:a16="http://schemas.microsoft.com/office/drawing/2014/main" id="{737D4FC3-91CD-4349-BBF5-70F6BCDBB007}"/>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8" name="Straight Connector 187">
                <a:extLst>
                  <a:ext uri="{FF2B5EF4-FFF2-40B4-BE49-F238E27FC236}">
                    <a16:creationId xmlns:a16="http://schemas.microsoft.com/office/drawing/2014/main" id="{585787D4-5683-4F26-8901-BAFCBE200B09}"/>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A649C695-3CEC-4481-A62B-4A8001F58227}"/>
                </a:ext>
              </a:extLst>
            </p:cNvPr>
            <p:cNvGrpSpPr/>
            <p:nvPr/>
          </p:nvGrpSpPr>
          <p:grpSpPr>
            <a:xfrm>
              <a:off x="1009181" y="2331720"/>
              <a:ext cx="539497" cy="271869"/>
              <a:chOff x="1371599" y="2407324"/>
              <a:chExt cx="539497" cy="271869"/>
            </a:xfrm>
          </p:grpSpPr>
          <p:sp>
            <p:nvSpPr>
              <p:cNvPr id="190" name="TextBox 189">
                <a:extLst>
                  <a:ext uri="{FF2B5EF4-FFF2-40B4-BE49-F238E27FC236}">
                    <a16:creationId xmlns:a16="http://schemas.microsoft.com/office/drawing/2014/main" id="{6DBF1A78-11D8-43E8-A979-497F8B05595F}"/>
                  </a:ext>
                </a:extLst>
              </p:cNvPr>
              <p:cNvSpPr txBox="1"/>
              <p:nvPr/>
            </p:nvSpPr>
            <p:spPr>
              <a:xfrm>
                <a:off x="1371599" y="2407324"/>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1" name="Straight Connector 190">
                <a:extLst>
                  <a:ext uri="{FF2B5EF4-FFF2-40B4-BE49-F238E27FC236}">
                    <a16:creationId xmlns:a16="http://schemas.microsoft.com/office/drawing/2014/main" id="{49BE0CD0-DFEF-4AE9-9CF7-8E424462DEAC}"/>
                  </a:ext>
                </a:extLst>
              </p:cNvPr>
              <p:cNvCxnSpPr/>
              <p:nvPr/>
            </p:nvCxnSpPr>
            <p:spPr>
              <a:xfrm>
                <a:off x="1801368" y="25462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object 55">
              <a:extLst>
                <a:ext uri="{FF2B5EF4-FFF2-40B4-BE49-F238E27FC236}">
                  <a16:creationId xmlns:a16="http://schemas.microsoft.com/office/drawing/2014/main" id="{BD84C652-593C-43C0-A36E-1644550E8A76}"/>
                </a:ext>
              </a:extLst>
            </p:cNvPr>
            <p:cNvSpPr/>
            <p:nvPr/>
          </p:nvSpPr>
          <p:spPr>
            <a:xfrm>
              <a:off x="4572000" y="2522947"/>
              <a:ext cx="548640" cy="42976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6">
              <a:extLst>
                <a:ext uri="{FF2B5EF4-FFF2-40B4-BE49-F238E27FC236}">
                  <a16:creationId xmlns:a16="http://schemas.microsoft.com/office/drawing/2014/main" id="{7A267E59-7F63-4E25-9895-911E13B7AE4A}"/>
                </a:ext>
              </a:extLst>
            </p:cNvPr>
            <p:cNvSpPr/>
            <p:nvPr/>
          </p:nvSpPr>
          <p:spPr>
            <a:xfrm>
              <a:off x="2743200" y="3083096"/>
              <a:ext cx="548640" cy="53949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54">
              <a:extLst>
                <a:ext uri="{FF2B5EF4-FFF2-40B4-BE49-F238E27FC236}">
                  <a16:creationId xmlns:a16="http://schemas.microsoft.com/office/drawing/2014/main" id="{E078B6AD-AD9A-42D4-9977-1453F5BB7717}"/>
                </a:ext>
              </a:extLst>
            </p:cNvPr>
            <p:cNvSpPr/>
            <p:nvPr/>
          </p:nvSpPr>
          <p:spPr>
            <a:xfrm>
              <a:off x="1828800" y="2460890"/>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56">
              <a:extLst>
                <a:ext uri="{FF2B5EF4-FFF2-40B4-BE49-F238E27FC236}">
                  <a16:creationId xmlns:a16="http://schemas.microsoft.com/office/drawing/2014/main" id="{81203DA1-59E5-4492-9A6D-2176FCAD9AF8}"/>
                </a:ext>
              </a:extLst>
            </p:cNvPr>
            <p:cNvSpPr/>
            <p:nvPr/>
          </p:nvSpPr>
          <p:spPr>
            <a:xfrm>
              <a:off x="1828800" y="3171270"/>
              <a:ext cx="548640" cy="58521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57">
              <a:extLst>
                <a:ext uri="{FF2B5EF4-FFF2-40B4-BE49-F238E27FC236}">
                  <a16:creationId xmlns:a16="http://schemas.microsoft.com/office/drawing/2014/main" id="{A4DF2507-B36F-4829-8692-26D479AC2965}"/>
                </a:ext>
              </a:extLst>
            </p:cNvPr>
            <p:cNvSpPr/>
            <p:nvPr/>
          </p:nvSpPr>
          <p:spPr>
            <a:xfrm>
              <a:off x="1828800" y="3755731"/>
              <a:ext cx="548640" cy="21945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58">
              <a:extLst>
                <a:ext uri="{FF2B5EF4-FFF2-40B4-BE49-F238E27FC236}">
                  <a16:creationId xmlns:a16="http://schemas.microsoft.com/office/drawing/2014/main" id="{8C355A01-48DC-48F5-9614-E15CBD1E4E9C}"/>
                </a:ext>
              </a:extLst>
            </p:cNvPr>
            <p:cNvSpPr/>
            <p:nvPr/>
          </p:nvSpPr>
          <p:spPr>
            <a:xfrm>
              <a:off x="1828800" y="3968876"/>
              <a:ext cx="548640" cy="13898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4">
              <a:extLst>
                <a:ext uri="{FF2B5EF4-FFF2-40B4-BE49-F238E27FC236}">
                  <a16:creationId xmlns:a16="http://schemas.microsoft.com/office/drawing/2014/main" id="{41EF2005-2DE8-4297-BA71-B6EDEB6ACB1E}"/>
                </a:ext>
              </a:extLst>
            </p:cNvPr>
            <p:cNvSpPr/>
            <p:nvPr/>
          </p:nvSpPr>
          <p:spPr>
            <a:xfrm>
              <a:off x="27432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7984B085-D6F1-4298-9917-017F7383DE13}"/>
                </a:ext>
              </a:extLst>
            </p:cNvPr>
            <p:cNvSpPr/>
            <p:nvPr/>
          </p:nvSpPr>
          <p:spPr>
            <a:xfrm>
              <a:off x="2743200" y="2525328"/>
              <a:ext cx="548640" cy="55977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7">
              <a:extLst>
                <a:ext uri="{FF2B5EF4-FFF2-40B4-BE49-F238E27FC236}">
                  <a16:creationId xmlns:a16="http://schemas.microsoft.com/office/drawing/2014/main" id="{FCEA81E8-F996-4CF1-BF12-972D2EEF87BE}"/>
                </a:ext>
              </a:extLst>
            </p:cNvPr>
            <p:cNvSpPr/>
            <p:nvPr/>
          </p:nvSpPr>
          <p:spPr>
            <a:xfrm>
              <a:off x="2743200" y="3611908"/>
              <a:ext cx="548640" cy="26517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4">
              <a:extLst>
                <a:ext uri="{FF2B5EF4-FFF2-40B4-BE49-F238E27FC236}">
                  <a16:creationId xmlns:a16="http://schemas.microsoft.com/office/drawing/2014/main" id="{328A9DD9-DAE4-4F4B-9D6C-E8AB586FF037}"/>
                </a:ext>
              </a:extLst>
            </p:cNvPr>
            <p:cNvSpPr/>
            <p:nvPr/>
          </p:nvSpPr>
          <p:spPr>
            <a:xfrm>
              <a:off x="36576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5">
              <a:extLst>
                <a:ext uri="{FF2B5EF4-FFF2-40B4-BE49-F238E27FC236}">
                  <a16:creationId xmlns:a16="http://schemas.microsoft.com/office/drawing/2014/main" id="{4E6F7D78-9C36-45C6-AB86-CD4DBA6B7BE9}"/>
                </a:ext>
              </a:extLst>
            </p:cNvPr>
            <p:cNvSpPr/>
            <p:nvPr/>
          </p:nvSpPr>
          <p:spPr>
            <a:xfrm>
              <a:off x="3657600" y="2532888"/>
              <a:ext cx="548640" cy="50292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56">
              <a:extLst>
                <a:ext uri="{FF2B5EF4-FFF2-40B4-BE49-F238E27FC236}">
                  <a16:creationId xmlns:a16="http://schemas.microsoft.com/office/drawing/2014/main" id="{BF945768-DE20-43A9-BA35-5511CE4E119F}"/>
                </a:ext>
              </a:extLst>
            </p:cNvPr>
            <p:cNvSpPr/>
            <p:nvPr/>
          </p:nvSpPr>
          <p:spPr>
            <a:xfrm>
              <a:off x="3657600" y="3034653"/>
              <a:ext cx="548640" cy="4754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58">
              <a:extLst>
                <a:ext uri="{FF2B5EF4-FFF2-40B4-BE49-F238E27FC236}">
                  <a16:creationId xmlns:a16="http://schemas.microsoft.com/office/drawing/2014/main" id="{34DD5540-C06F-4E5D-86FA-EB522C1D7241}"/>
                </a:ext>
              </a:extLst>
            </p:cNvPr>
            <p:cNvSpPr/>
            <p:nvPr/>
          </p:nvSpPr>
          <p:spPr>
            <a:xfrm>
              <a:off x="3657600" y="3733027"/>
              <a:ext cx="548640" cy="162763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54">
              <a:extLst>
                <a:ext uri="{FF2B5EF4-FFF2-40B4-BE49-F238E27FC236}">
                  <a16:creationId xmlns:a16="http://schemas.microsoft.com/office/drawing/2014/main" id="{9EF8CDFF-6A70-492F-863C-AEF2C0168E66}"/>
                </a:ext>
              </a:extLst>
            </p:cNvPr>
            <p:cNvSpPr/>
            <p:nvPr/>
          </p:nvSpPr>
          <p:spPr>
            <a:xfrm>
              <a:off x="45720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56">
              <a:extLst>
                <a:ext uri="{FF2B5EF4-FFF2-40B4-BE49-F238E27FC236}">
                  <a16:creationId xmlns:a16="http://schemas.microsoft.com/office/drawing/2014/main" id="{E8499E86-04FF-41B8-8927-E45218BB3327}"/>
                </a:ext>
              </a:extLst>
            </p:cNvPr>
            <p:cNvSpPr/>
            <p:nvPr/>
          </p:nvSpPr>
          <p:spPr>
            <a:xfrm>
              <a:off x="4572000" y="2948929"/>
              <a:ext cx="548640" cy="40233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54">
              <a:extLst>
                <a:ext uri="{FF2B5EF4-FFF2-40B4-BE49-F238E27FC236}">
                  <a16:creationId xmlns:a16="http://schemas.microsoft.com/office/drawing/2014/main" id="{D475813D-E669-4248-86C1-2942610DD9C6}"/>
                </a:ext>
              </a:extLst>
            </p:cNvPr>
            <p:cNvSpPr/>
            <p:nvPr/>
          </p:nvSpPr>
          <p:spPr>
            <a:xfrm>
              <a:off x="5486400" y="2459736"/>
              <a:ext cx="54864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55">
              <a:extLst>
                <a:ext uri="{FF2B5EF4-FFF2-40B4-BE49-F238E27FC236}">
                  <a16:creationId xmlns:a16="http://schemas.microsoft.com/office/drawing/2014/main" id="{64EA933B-54FC-4DB6-A892-D7A7F08E4771}"/>
                </a:ext>
              </a:extLst>
            </p:cNvPr>
            <p:cNvSpPr/>
            <p:nvPr/>
          </p:nvSpPr>
          <p:spPr>
            <a:xfrm>
              <a:off x="5486400" y="2532888"/>
              <a:ext cx="548640" cy="36576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56">
              <a:extLst>
                <a:ext uri="{FF2B5EF4-FFF2-40B4-BE49-F238E27FC236}">
                  <a16:creationId xmlns:a16="http://schemas.microsoft.com/office/drawing/2014/main" id="{E8552EAE-E8AC-4014-A078-1AD116743010}"/>
                </a:ext>
              </a:extLst>
            </p:cNvPr>
            <p:cNvSpPr/>
            <p:nvPr/>
          </p:nvSpPr>
          <p:spPr>
            <a:xfrm>
              <a:off x="5486400" y="2896198"/>
              <a:ext cx="548640" cy="32918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57">
              <a:extLst>
                <a:ext uri="{FF2B5EF4-FFF2-40B4-BE49-F238E27FC236}">
                  <a16:creationId xmlns:a16="http://schemas.microsoft.com/office/drawing/2014/main" id="{D8AF0F85-96F4-43B6-858E-3A7602344BB8}"/>
                </a:ext>
              </a:extLst>
            </p:cNvPr>
            <p:cNvSpPr/>
            <p:nvPr/>
          </p:nvSpPr>
          <p:spPr>
            <a:xfrm>
              <a:off x="5486400" y="3224262"/>
              <a:ext cx="548640" cy="2011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55">
              <a:extLst>
                <a:ext uri="{FF2B5EF4-FFF2-40B4-BE49-F238E27FC236}">
                  <a16:creationId xmlns:a16="http://schemas.microsoft.com/office/drawing/2014/main" id="{AAED7E2B-43A9-40F3-B4BF-3BB0FAD20EC6}"/>
                </a:ext>
              </a:extLst>
            </p:cNvPr>
            <p:cNvSpPr/>
            <p:nvPr/>
          </p:nvSpPr>
          <p:spPr>
            <a:xfrm>
              <a:off x="1828800" y="2529659"/>
              <a:ext cx="548640" cy="64922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56">
              <a:extLst>
                <a:ext uri="{FF2B5EF4-FFF2-40B4-BE49-F238E27FC236}">
                  <a16:creationId xmlns:a16="http://schemas.microsoft.com/office/drawing/2014/main" id="{7486CF70-7C4A-4F78-9C8E-A5F85D931C24}"/>
                </a:ext>
              </a:extLst>
            </p:cNvPr>
            <p:cNvSpPr/>
            <p:nvPr/>
          </p:nvSpPr>
          <p:spPr>
            <a:xfrm>
              <a:off x="2743200" y="3089758"/>
              <a:ext cx="548640" cy="52120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58">
              <a:extLst>
                <a:ext uri="{FF2B5EF4-FFF2-40B4-BE49-F238E27FC236}">
                  <a16:creationId xmlns:a16="http://schemas.microsoft.com/office/drawing/2014/main" id="{AB3B7FDA-0015-4C04-A4BF-72A4A2CFE59B}"/>
                </a:ext>
              </a:extLst>
            </p:cNvPr>
            <p:cNvSpPr/>
            <p:nvPr/>
          </p:nvSpPr>
          <p:spPr>
            <a:xfrm>
              <a:off x="2743200" y="3875902"/>
              <a:ext cx="548640" cy="14813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57">
              <a:extLst>
                <a:ext uri="{FF2B5EF4-FFF2-40B4-BE49-F238E27FC236}">
                  <a16:creationId xmlns:a16="http://schemas.microsoft.com/office/drawing/2014/main" id="{0C5D879C-1593-4504-9047-47D1657AAC25}"/>
                </a:ext>
              </a:extLst>
            </p:cNvPr>
            <p:cNvSpPr/>
            <p:nvPr/>
          </p:nvSpPr>
          <p:spPr>
            <a:xfrm>
              <a:off x="4572000" y="3349967"/>
              <a:ext cx="548640" cy="23066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58">
              <a:extLst>
                <a:ext uri="{FF2B5EF4-FFF2-40B4-BE49-F238E27FC236}">
                  <a16:creationId xmlns:a16="http://schemas.microsoft.com/office/drawing/2014/main" id="{A2EF2D10-5875-469D-8F54-1A87719C8814}"/>
                </a:ext>
              </a:extLst>
            </p:cNvPr>
            <p:cNvSpPr/>
            <p:nvPr/>
          </p:nvSpPr>
          <p:spPr>
            <a:xfrm>
              <a:off x="4572000" y="3571102"/>
              <a:ext cx="548640" cy="17861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57">
              <a:extLst>
                <a:ext uri="{FF2B5EF4-FFF2-40B4-BE49-F238E27FC236}">
                  <a16:creationId xmlns:a16="http://schemas.microsoft.com/office/drawing/2014/main" id="{101C0B58-7946-4C97-A2C3-DDF4A3F9E98D}"/>
                </a:ext>
              </a:extLst>
            </p:cNvPr>
            <p:cNvSpPr/>
            <p:nvPr/>
          </p:nvSpPr>
          <p:spPr>
            <a:xfrm>
              <a:off x="3657600" y="3502367"/>
              <a:ext cx="548640" cy="23066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58">
              <a:extLst>
                <a:ext uri="{FF2B5EF4-FFF2-40B4-BE49-F238E27FC236}">
                  <a16:creationId xmlns:a16="http://schemas.microsoft.com/office/drawing/2014/main" id="{FFAEABCF-F363-4A8B-8CD1-42F0DDB86304}"/>
                </a:ext>
              </a:extLst>
            </p:cNvPr>
            <p:cNvSpPr/>
            <p:nvPr/>
          </p:nvSpPr>
          <p:spPr>
            <a:xfrm>
              <a:off x="5486400" y="3419475"/>
              <a:ext cx="548640" cy="19385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75" name="Straight Connector 174">
              <a:extLst>
                <a:ext uri="{FF2B5EF4-FFF2-40B4-BE49-F238E27FC236}">
                  <a16:creationId xmlns:a16="http://schemas.microsoft.com/office/drawing/2014/main" id="{32606772-28EB-4B22-AA0B-5585C9192297}"/>
                </a:ext>
              </a:extLst>
            </p:cNvPr>
            <p:cNvCxnSpPr/>
            <p:nvPr/>
          </p:nvCxnSpPr>
          <p:spPr>
            <a:xfrm>
              <a:off x="1438950" y="5349240"/>
              <a:ext cx="4782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0714378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and treatment cascade, adults (aged 15+ years), by region,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B58EF7E4-CCD4-4076-A368-8B8784C8557B}"/>
              </a:ext>
            </a:extLst>
          </p:cNvPr>
          <p:cNvGrpSpPr/>
          <p:nvPr/>
        </p:nvGrpSpPr>
        <p:grpSpPr>
          <a:xfrm>
            <a:off x="457198" y="2331720"/>
            <a:ext cx="11125444" cy="4222968"/>
            <a:chOff x="457198" y="2331720"/>
            <a:chExt cx="11125444" cy="422296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 name="object 71">
              <a:extLst>
                <a:ext uri="{FF2B5EF4-FFF2-40B4-BE49-F238E27FC236}">
                  <a16:creationId xmlns:a16="http://schemas.microsoft.com/office/drawing/2014/main" id="{D52BE028-C4D2-402D-A2F0-3AE290C25A0C}"/>
                </a:ext>
              </a:extLst>
            </p:cNvPr>
            <p:cNvSpPr txBox="1"/>
            <p:nvPr/>
          </p:nvSpPr>
          <p:spPr>
            <a:xfrm>
              <a:off x="8439153"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 name="Rectangle 8">
              <a:extLst>
                <a:ext uri="{FF2B5EF4-FFF2-40B4-BE49-F238E27FC236}">
                  <a16:creationId xmlns:a16="http://schemas.microsoft.com/office/drawing/2014/main" id="{A018D6F6-CC7A-4BB2-A5CD-BDAE5EC12F93}"/>
                </a:ext>
              </a:extLst>
            </p:cNvPr>
            <p:cNvSpPr/>
            <p:nvPr/>
          </p:nvSpPr>
          <p:spPr>
            <a:xfrm>
              <a:off x="8256273"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ject 71">
              <a:extLst>
                <a:ext uri="{FF2B5EF4-FFF2-40B4-BE49-F238E27FC236}">
                  <a16:creationId xmlns:a16="http://schemas.microsoft.com/office/drawing/2014/main" id="{BC986A72-4951-4945-BB4B-B1C42DCB4CE6}"/>
                </a:ext>
              </a:extLst>
            </p:cNvPr>
            <p:cNvSpPr txBox="1"/>
            <p:nvPr/>
          </p:nvSpPr>
          <p:spPr>
            <a:xfrm>
              <a:off x="8439153"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1" name="Rectangle 10">
              <a:extLst>
                <a:ext uri="{FF2B5EF4-FFF2-40B4-BE49-F238E27FC236}">
                  <a16:creationId xmlns:a16="http://schemas.microsoft.com/office/drawing/2014/main" id="{CC7B2B06-CBF2-4AF7-8665-2F758B26B4A0}"/>
                </a:ext>
              </a:extLst>
            </p:cNvPr>
            <p:cNvSpPr/>
            <p:nvPr/>
          </p:nvSpPr>
          <p:spPr>
            <a:xfrm>
              <a:off x="8256273" y="3959352"/>
              <a:ext cx="109728" cy="109728"/>
            </a:xfrm>
            <a:prstGeom prst="rect">
              <a:avLst/>
            </a:prstGeom>
            <a:solidFill>
              <a:srgbClr val="F186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ject 71">
              <a:extLst>
                <a:ext uri="{FF2B5EF4-FFF2-40B4-BE49-F238E27FC236}">
                  <a16:creationId xmlns:a16="http://schemas.microsoft.com/office/drawing/2014/main" id="{F64B6AE7-0E52-4ED8-AEB6-794C5E8D1AE5}"/>
                </a:ext>
              </a:extLst>
            </p:cNvPr>
            <p:cNvSpPr txBox="1"/>
            <p:nvPr/>
          </p:nvSpPr>
          <p:spPr>
            <a:xfrm>
              <a:off x="8439153"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3" name="Rectangle 12">
              <a:extLst>
                <a:ext uri="{FF2B5EF4-FFF2-40B4-BE49-F238E27FC236}">
                  <a16:creationId xmlns:a16="http://schemas.microsoft.com/office/drawing/2014/main" id="{CE0B8485-5850-4701-BF69-6960BC8674EC}"/>
                </a:ext>
              </a:extLst>
            </p:cNvPr>
            <p:cNvSpPr/>
            <p:nvPr/>
          </p:nvSpPr>
          <p:spPr>
            <a:xfrm>
              <a:off x="8256273"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ject 71">
              <a:extLst>
                <a:ext uri="{FF2B5EF4-FFF2-40B4-BE49-F238E27FC236}">
                  <a16:creationId xmlns:a16="http://schemas.microsoft.com/office/drawing/2014/main" id="{7E22A3F8-BB89-4B15-BE69-F573A88DEDFE}"/>
                </a:ext>
              </a:extLst>
            </p:cNvPr>
            <p:cNvSpPr txBox="1"/>
            <p:nvPr/>
          </p:nvSpPr>
          <p:spPr>
            <a:xfrm>
              <a:off x="8439153"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5" name="Rectangle 14">
              <a:extLst>
                <a:ext uri="{FF2B5EF4-FFF2-40B4-BE49-F238E27FC236}">
                  <a16:creationId xmlns:a16="http://schemas.microsoft.com/office/drawing/2014/main" id="{D8056AAA-8B7F-4F80-9BD2-9A273B377F35}"/>
                </a:ext>
              </a:extLst>
            </p:cNvPr>
            <p:cNvSpPr/>
            <p:nvPr/>
          </p:nvSpPr>
          <p:spPr>
            <a:xfrm>
              <a:off x="8256273" y="4873752"/>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ject 71">
              <a:extLst>
                <a:ext uri="{FF2B5EF4-FFF2-40B4-BE49-F238E27FC236}">
                  <a16:creationId xmlns:a16="http://schemas.microsoft.com/office/drawing/2014/main" id="{FD714DE3-7845-47C1-9EED-86C45EF6C1F4}"/>
                </a:ext>
              </a:extLst>
            </p:cNvPr>
            <p:cNvSpPr txBox="1"/>
            <p:nvPr/>
          </p:nvSpPr>
          <p:spPr>
            <a:xfrm>
              <a:off x="8439153"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7" name="Rectangle 16">
              <a:extLst>
                <a:ext uri="{FF2B5EF4-FFF2-40B4-BE49-F238E27FC236}">
                  <a16:creationId xmlns:a16="http://schemas.microsoft.com/office/drawing/2014/main" id="{CBDDA86E-E21E-4860-9A2D-8E5AD8E36C90}"/>
                </a:ext>
              </a:extLst>
            </p:cNvPr>
            <p:cNvSpPr/>
            <p:nvPr/>
          </p:nvSpPr>
          <p:spPr>
            <a:xfrm>
              <a:off x="8257032"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F4D16C4E-0A90-41AD-B648-B43570C817F7}"/>
                </a:ext>
              </a:extLst>
            </p:cNvPr>
            <p:cNvGrpSpPr/>
            <p:nvPr/>
          </p:nvGrpSpPr>
          <p:grpSpPr>
            <a:xfrm>
              <a:off x="1050229" y="4352544"/>
              <a:ext cx="498449" cy="271869"/>
              <a:chOff x="1412647" y="3935518"/>
              <a:chExt cx="498449" cy="271869"/>
            </a:xfrm>
          </p:grpSpPr>
          <p:sp>
            <p:nvSpPr>
              <p:cNvPr id="19" name="TextBox 18">
                <a:extLst>
                  <a:ext uri="{FF2B5EF4-FFF2-40B4-BE49-F238E27FC236}">
                    <a16:creationId xmlns:a16="http://schemas.microsoft.com/office/drawing/2014/main" id="{859740E0-B02C-4DD9-8F1A-E147BA269D9F}"/>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01198383-8D7A-47C9-8A65-71FC3A50125B}"/>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91577057-EDC7-4273-912E-72F2A5BF7218}"/>
                </a:ext>
              </a:extLst>
            </p:cNvPr>
            <p:cNvGrpSpPr/>
            <p:nvPr/>
          </p:nvGrpSpPr>
          <p:grpSpPr>
            <a:xfrm>
              <a:off x="1093510" y="4928616"/>
              <a:ext cx="455168" cy="271869"/>
              <a:chOff x="1455928" y="4378231"/>
              <a:chExt cx="455168" cy="271869"/>
            </a:xfrm>
          </p:grpSpPr>
          <p:sp>
            <p:nvSpPr>
              <p:cNvPr id="22" name="TextBox 21">
                <a:extLst>
                  <a:ext uri="{FF2B5EF4-FFF2-40B4-BE49-F238E27FC236}">
                    <a16:creationId xmlns:a16="http://schemas.microsoft.com/office/drawing/2014/main" id="{4A8E23F9-7D4A-4342-B3E7-13D7F61075C7}"/>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3" name="Straight Connector 22">
                <a:extLst>
                  <a:ext uri="{FF2B5EF4-FFF2-40B4-BE49-F238E27FC236}">
                    <a16:creationId xmlns:a16="http://schemas.microsoft.com/office/drawing/2014/main" id="{950FAB92-D47A-4FE2-94AB-17CA4EABB72D}"/>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6467CF89-325B-4319-8D2D-8B9CF4989297}"/>
                </a:ext>
              </a:extLst>
            </p:cNvPr>
            <p:cNvGrpSpPr/>
            <p:nvPr/>
          </p:nvGrpSpPr>
          <p:grpSpPr>
            <a:xfrm>
              <a:off x="1093510" y="3200400"/>
              <a:ext cx="455168" cy="271869"/>
              <a:chOff x="1455928" y="3038735"/>
              <a:chExt cx="455168" cy="271869"/>
            </a:xfrm>
          </p:grpSpPr>
          <p:cxnSp>
            <p:nvCxnSpPr>
              <p:cNvPr id="25" name="Straight Connector 24">
                <a:extLst>
                  <a:ext uri="{FF2B5EF4-FFF2-40B4-BE49-F238E27FC236}">
                    <a16:creationId xmlns:a16="http://schemas.microsoft.com/office/drawing/2014/main" id="{F466E1AD-FFAB-4441-9DF0-FBCEA1CDFB65}"/>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4999C332-B904-47E5-AA9E-02306890EBC0}"/>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8018B2A9-3A4C-494D-816C-B4DB860D6E96}"/>
                </a:ext>
              </a:extLst>
            </p:cNvPr>
            <p:cNvGrpSpPr/>
            <p:nvPr/>
          </p:nvGrpSpPr>
          <p:grpSpPr>
            <a:xfrm>
              <a:off x="1093510" y="3776472"/>
              <a:ext cx="455168" cy="271869"/>
              <a:chOff x="1455928" y="3493741"/>
              <a:chExt cx="455168" cy="271869"/>
            </a:xfrm>
          </p:grpSpPr>
          <p:sp>
            <p:nvSpPr>
              <p:cNvPr id="28" name="TextBox 27">
                <a:extLst>
                  <a:ext uri="{FF2B5EF4-FFF2-40B4-BE49-F238E27FC236}">
                    <a16:creationId xmlns:a16="http://schemas.microsoft.com/office/drawing/2014/main" id="{CEB2FC6D-1199-41FD-9EDC-60E987B51931}"/>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3A470E0A-1068-4D8C-9A88-E21DD2FA7670}"/>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488BFC87-E340-41F7-880F-236840DAE59F}"/>
                </a:ext>
              </a:extLst>
            </p:cNvPr>
            <p:cNvGrpSpPr/>
            <p:nvPr/>
          </p:nvGrpSpPr>
          <p:grpSpPr>
            <a:xfrm>
              <a:off x="1093510" y="2624328"/>
              <a:ext cx="455168" cy="271869"/>
              <a:chOff x="1455928" y="2606040"/>
              <a:chExt cx="455168" cy="271869"/>
            </a:xfrm>
          </p:grpSpPr>
          <p:sp>
            <p:nvSpPr>
              <p:cNvPr id="31" name="TextBox 30">
                <a:extLst>
                  <a:ext uri="{FF2B5EF4-FFF2-40B4-BE49-F238E27FC236}">
                    <a16:creationId xmlns:a16="http://schemas.microsoft.com/office/drawing/2014/main" id="{87DA48D8-F722-47E6-9BD5-37C47117B722}"/>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2" name="Straight Connector 31">
                <a:extLst>
                  <a:ext uri="{FF2B5EF4-FFF2-40B4-BE49-F238E27FC236}">
                    <a16:creationId xmlns:a16="http://schemas.microsoft.com/office/drawing/2014/main" id="{35CA3E1B-3C1F-4989-A943-8B25CA8BED9D}"/>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object 54">
              <a:extLst>
                <a:ext uri="{FF2B5EF4-FFF2-40B4-BE49-F238E27FC236}">
                  <a16:creationId xmlns:a16="http://schemas.microsoft.com/office/drawing/2014/main" id="{756F208D-82FA-445B-9DC0-1B824AD91D43}"/>
                </a:ext>
              </a:extLst>
            </p:cNvPr>
            <p:cNvSpPr/>
            <p:nvPr/>
          </p:nvSpPr>
          <p:spPr>
            <a:xfrm>
              <a:off x="1783080" y="2460890"/>
              <a:ext cx="502920" cy="7315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55">
              <a:extLst>
                <a:ext uri="{FF2B5EF4-FFF2-40B4-BE49-F238E27FC236}">
                  <a16:creationId xmlns:a16="http://schemas.microsoft.com/office/drawing/2014/main" id="{25B552D5-7EA8-443D-A876-0A061C1B309D}"/>
                </a:ext>
              </a:extLst>
            </p:cNvPr>
            <p:cNvSpPr/>
            <p:nvPr/>
          </p:nvSpPr>
          <p:spPr>
            <a:xfrm>
              <a:off x="1783080" y="2535898"/>
              <a:ext cx="502920" cy="55778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object 57">
              <a:extLst>
                <a:ext uri="{FF2B5EF4-FFF2-40B4-BE49-F238E27FC236}">
                  <a16:creationId xmlns:a16="http://schemas.microsoft.com/office/drawing/2014/main" id="{CF6F06B4-3FB6-4308-AB32-7D6FEEA9A550}"/>
                </a:ext>
              </a:extLst>
            </p:cNvPr>
            <p:cNvSpPr/>
            <p:nvPr/>
          </p:nvSpPr>
          <p:spPr>
            <a:xfrm>
              <a:off x="1783080" y="3511910"/>
              <a:ext cx="502920" cy="9144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10">
              <a:extLst>
                <a:ext uri="{FF2B5EF4-FFF2-40B4-BE49-F238E27FC236}">
                  <a16:creationId xmlns:a16="http://schemas.microsoft.com/office/drawing/2014/main" id="{152762AE-8093-4F70-9313-973B63828102}"/>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46" name="Group 45">
              <a:extLst>
                <a:ext uri="{FF2B5EF4-FFF2-40B4-BE49-F238E27FC236}">
                  <a16:creationId xmlns:a16="http://schemas.microsoft.com/office/drawing/2014/main" id="{B17678DA-0890-479C-BBC1-425E63AE6F94}"/>
                </a:ext>
              </a:extLst>
            </p:cNvPr>
            <p:cNvGrpSpPr/>
            <p:nvPr/>
          </p:nvGrpSpPr>
          <p:grpSpPr>
            <a:xfrm>
              <a:off x="1050229" y="4059936"/>
              <a:ext cx="498449" cy="271869"/>
              <a:chOff x="1412647" y="3736802"/>
              <a:chExt cx="498449" cy="271869"/>
            </a:xfrm>
          </p:grpSpPr>
          <p:sp>
            <p:nvSpPr>
              <p:cNvPr id="47" name="TextBox 46">
                <a:extLst>
                  <a:ext uri="{FF2B5EF4-FFF2-40B4-BE49-F238E27FC236}">
                    <a16:creationId xmlns:a16="http://schemas.microsoft.com/office/drawing/2014/main" id="{6B1A3750-BD9F-4235-865B-5EC1AE16C980}"/>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A71FCAAE-F890-423E-AC97-E22AC152D746}"/>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9BA55764-65C4-4D5E-B470-087E0F33AC2D}"/>
                </a:ext>
              </a:extLst>
            </p:cNvPr>
            <p:cNvGrpSpPr/>
            <p:nvPr/>
          </p:nvGrpSpPr>
          <p:grpSpPr>
            <a:xfrm>
              <a:off x="1093510" y="4636008"/>
              <a:ext cx="455168" cy="271869"/>
              <a:chOff x="1093510" y="4892040"/>
              <a:chExt cx="455168" cy="271869"/>
            </a:xfrm>
          </p:grpSpPr>
          <p:sp>
            <p:nvSpPr>
              <p:cNvPr id="50" name="TextBox 49">
                <a:extLst>
                  <a:ext uri="{FF2B5EF4-FFF2-40B4-BE49-F238E27FC236}">
                    <a16:creationId xmlns:a16="http://schemas.microsoft.com/office/drawing/2014/main" id="{0D3B5656-576C-4305-9899-F09AA8EFB667}"/>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D9907093-7F40-45AC-B5D6-0FAB93F6114C}"/>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oup 51">
              <a:extLst>
                <a:ext uri="{FF2B5EF4-FFF2-40B4-BE49-F238E27FC236}">
                  <a16:creationId xmlns:a16="http://schemas.microsoft.com/office/drawing/2014/main" id="{BBF88475-7858-4634-BE32-C3F6E03DC53B}"/>
                </a:ext>
              </a:extLst>
            </p:cNvPr>
            <p:cNvGrpSpPr/>
            <p:nvPr/>
          </p:nvGrpSpPr>
          <p:grpSpPr>
            <a:xfrm>
              <a:off x="1093510" y="2907792"/>
              <a:ext cx="455168" cy="271869"/>
              <a:chOff x="1455928" y="2840019"/>
              <a:chExt cx="455168" cy="271869"/>
            </a:xfrm>
          </p:grpSpPr>
          <p:cxnSp>
            <p:nvCxnSpPr>
              <p:cNvPr id="53" name="Straight Connector 52">
                <a:extLst>
                  <a:ext uri="{FF2B5EF4-FFF2-40B4-BE49-F238E27FC236}">
                    <a16:creationId xmlns:a16="http://schemas.microsoft.com/office/drawing/2014/main" id="{71F5F353-5A2B-4849-9598-DC342AEC4789}"/>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8421D3F7-059A-4423-9677-12F89027CF06}"/>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F6872312-4D75-4FE9-BB87-00921233CCD3}"/>
                </a:ext>
              </a:extLst>
            </p:cNvPr>
            <p:cNvGrpSpPr/>
            <p:nvPr/>
          </p:nvGrpSpPr>
          <p:grpSpPr>
            <a:xfrm>
              <a:off x="1093510" y="3483864"/>
              <a:ext cx="455168" cy="271869"/>
              <a:chOff x="1455928" y="3295025"/>
              <a:chExt cx="455168" cy="271869"/>
            </a:xfrm>
          </p:grpSpPr>
          <p:sp>
            <p:nvSpPr>
              <p:cNvPr id="58" name="TextBox 57">
                <a:extLst>
                  <a:ext uri="{FF2B5EF4-FFF2-40B4-BE49-F238E27FC236}">
                    <a16:creationId xmlns:a16="http://schemas.microsoft.com/office/drawing/2014/main" id="{87A9A3BC-5162-4F0F-9A2F-C50E110643B7}"/>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9" name="Straight Connector 58">
                <a:extLst>
                  <a:ext uri="{FF2B5EF4-FFF2-40B4-BE49-F238E27FC236}">
                    <a16:creationId xmlns:a16="http://schemas.microsoft.com/office/drawing/2014/main" id="{5B2E8592-0C66-4C3D-BDFB-FFCE7DCD8217}"/>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 name="TextBox 60">
              <a:extLst>
                <a:ext uri="{FF2B5EF4-FFF2-40B4-BE49-F238E27FC236}">
                  <a16:creationId xmlns:a16="http://schemas.microsoft.com/office/drawing/2014/main" id="{126EB698-A85F-4BF2-93A0-52F16A036EFF}"/>
                </a:ext>
              </a:extLst>
            </p:cNvPr>
            <p:cNvSpPr txBox="1"/>
            <p:nvPr/>
          </p:nvSpPr>
          <p:spPr>
            <a:xfrm>
              <a:off x="1009181" y="2331720"/>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65386770-1F79-44C3-9B35-F63969B17E1F}"/>
                </a:ext>
              </a:extLst>
            </p:cNvPr>
            <p:cNvCxnSpPr/>
            <p:nvPr/>
          </p:nvCxnSpPr>
          <p:spPr>
            <a:xfrm>
              <a:off x="1438950" y="24706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object 54">
              <a:extLst>
                <a:ext uri="{FF2B5EF4-FFF2-40B4-BE49-F238E27FC236}">
                  <a16:creationId xmlns:a16="http://schemas.microsoft.com/office/drawing/2014/main" id="{D85BE7F1-DF23-40B1-AA4D-15585DAEECA4}"/>
                </a:ext>
              </a:extLst>
            </p:cNvPr>
            <p:cNvSpPr/>
            <p:nvPr/>
          </p:nvSpPr>
          <p:spPr>
            <a:xfrm>
              <a:off x="2560320" y="2459736"/>
              <a:ext cx="502920" cy="4572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56">
              <a:extLst>
                <a:ext uri="{FF2B5EF4-FFF2-40B4-BE49-F238E27FC236}">
                  <a16:creationId xmlns:a16="http://schemas.microsoft.com/office/drawing/2014/main" id="{9516CCD0-0EC8-4718-A30F-E894840DF499}"/>
                </a:ext>
              </a:extLst>
            </p:cNvPr>
            <p:cNvSpPr/>
            <p:nvPr/>
          </p:nvSpPr>
          <p:spPr>
            <a:xfrm>
              <a:off x="2560320" y="2949738"/>
              <a:ext cx="502920" cy="46634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54">
              <a:extLst>
                <a:ext uri="{FF2B5EF4-FFF2-40B4-BE49-F238E27FC236}">
                  <a16:creationId xmlns:a16="http://schemas.microsoft.com/office/drawing/2014/main" id="{B2666744-2E78-4197-BD19-F5C5B4CF1453}"/>
                </a:ext>
              </a:extLst>
            </p:cNvPr>
            <p:cNvSpPr/>
            <p:nvPr/>
          </p:nvSpPr>
          <p:spPr>
            <a:xfrm>
              <a:off x="3337560" y="2459736"/>
              <a:ext cx="502920" cy="3657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55">
              <a:extLst>
                <a:ext uri="{FF2B5EF4-FFF2-40B4-BE49-F238E27FC236}">
                  <a16:creationId xmlns:a16="http://schemas.microsoft.com/office/drawing/2014/main" id="{B0864898-5CBE-49F9-8761-B1FFB4CF51FA}"/>
                </a:ext>
              </a:extLst>
            </p:cNvPr>
            <p:cNvSpPr/>
            <p:nvPr/>
          </p:nvSpPr>
          <p:spPr>
            <a:xfrm>
              <a:off x="3337560" y="2496311"/>
              <a:ext cx="502920" cy="23774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56">
              <a:extLst>
                <a:ext uri="{FF2B5EF4-FFF2-40B4-BE49-F238E27FC236}">
                  <a16:creationId xmlns:a16="http://schemas.microsoft.com/office/drawing/2014/main" id="{B5895DE2-D8E4-47AB-85F0-704807A01C09}"/>
                </a:ext>
              </a:extLst>
            </p:cNvPr>
            <p:cNvSpPr/>
            <p:nvPr/>
          </p:nvSpPr>
          <p:spPr>
            <a:xfrm>
              <a:off x="3337560" y="2738124"/>
              <a:ext cx="502920" cy="34747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58">
              <a:extLst>
                <a:ext uri="{FF2B5EF4-FFF2-40B4-BE49-F238E27FC236}">
                  <a16:creationId xmlns:a16="http://schemas.microsoft.com/office/drawing/2014/main" id="{A724F07D-8030-4A8A-BA36-162CD718F828}"/>
                </a:ext>
              </a:extLst>
            </p:cNvPr>
            <p:cNvSpPr/>
            <p:nvPr/>
          </p:nvSpPr>
          <p:spPr>
            <a:xfrm>
              <a:off x="3337560" y="3281279"/>
              <a:ext cx="502920" cy="2075951"/>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54">
              <a:extLst>
                <a:ext uri="{FF2B5EF4-FFF2-40B4-BE49-F238E27FC236}">
                  <a16:creationId xmlns:a16="http://schemas.microsoft.com/office/drawing/2014/main" id="{69E9582A-7859-455C-B00D-413CE1ECC955}"/>
                </a:ext>
              </a:extLst>
            </p:cNvPr>
            <p:cNvSpPr/>
            <p:nvPr/>
          </p:nvSpPr>
          <p:spPr>
            <a:xfrm>
              <a:off x="4114800" y="2459736"/>
              <a:ext cx="502920" cy="118872"/>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57">
              <a:extLst>
                <a:ext uri="{FF2B5EF4-FFF2-40B4-BE49-F238E27FC236}">
                  <a16:creationId xmlns:a16="http://schemas.microsoft.com/office/drawing/2014/main" id="{D62216F1-5877-465D-B78E-96BCDAA557D6}"/>
                </a:ext>
              </a:extLst>
            </p:cNvPr>
            <p:cNvSpPr/>
            <p:nvPr/>
          </p:nvSpPr>
          <p:spPr>
            <a:xfrm>
              <a:off x="4114800" y="3822018"/>
              <a:ext cx="502920" cy="9144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58">
              <a:extLst>
                <a:ext uri="{FF2B5EF4-FFF2-40B4-BE49-F238E27FC236}">
                  <a16:creationId xmlns:a16="http://schemas.microsoft.com/office/drawing/2014/main" id="{A940CC57-3695-4B1A-9B9B-7F255B23AA88}"/>
                </a:ext>
              </a:extLst>
            </p:cNvPr>
            <p:cNvSpPr/>
            <p:nvPr/>
          </p:nvSpPr>
          <p:spPr>
            <a:xfrm>
              <a:off x="4114800" y="3906204"/>
              <a:ext cx="502920" cy="14538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54">
              <a:extLst>
                <a:ext uri="{FF2B5EF4-FFF2-40B4-BE49-F238E27FC236}">
                  <a16:creationId xmlns:a16="http://schemas.microsoft.com/office/drawing/2014/main" id="{E5056763-6FB6-47D1-BF68-60563BCF8A79}"/>
                </a:ext>
              </a:extLst>
            </p:cNvPr>
            <p:cNvSpPr/>
            <p:nvPr/>
          </p:nvSpPr>
          <p:spPr>
            <a:xfrm>
              <a:off x="5669280" y="2459736"/>
              <a:ext cx="502920" cy="10058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55">
              <a:extLst>
                <a:ext uri="{FF2B5EF4-FFF2-40B4-BE49-F238E27FC236}">
                  <a16:creationId xmlns:a16="http://schemas.microsoft.com/office/drawing/2014/main" id="{AF904CA9-2903-47FA-9A08-BE92E2ACDFE1}"/>
                </a:ext>
              </a:extLst>
            </p:cNvPr>
            <p:cNvSpPr/>
            <p:nvPr/>
          </p:nvSpPr>
          <p:spPr>
            <a:xfrm>
              <a:off x="5669280" y="2559911"/>
              <a:ext cx="502920" cy="106035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56">
              <a:extLst>
                <a:ext uri="{FF2B5EF4-FFF2-40B4-BE49-F238E27FC236}">
                  <a16:creationId xmlns:a16="http://schemas.microsoft.com/office/drawing/2014/main" id="{CBF364A9-9852-45E3-8426-70CB5798D682}"/>
                </a:ext>
              </a:extLst>
            </p:cNvPr>
            <p:cNvSpPr/>
            <p:nvPr/>
          </p:nvSpPr>
          <p:spPr>
            <a:xfrm>
              <a:off x="5669280" y="3611879"/>
              <a:ext cx="502920" cy="56692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944A9400-76ED-4B22-B07C-3833191D83C1}"/>
                </a:ext>
              </a:extLst>
            </p:cNvPr>
            <p:cNvSpPr txBox="1"/>
            <p:nvPr/>
          </p:nvSpPr>
          <p:spPr>
            <a:xfrm>
              <a:off x="1649262" y="5440680"/>
              <a:ext cx="77724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Asia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and the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Pacific</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A6C5A0F1-9230-4C1F-B2A7-F17ED094524D}"/>
                </a:ext>
              </a:extLst>
            </p:cNvPr>
            <p:cNvSpPr txBox="1"/>
            <p:nvPr/>
          </p:nvSpPr>
          <p:spPr>
            <a:xfrm>
              <a:off x="2423160" y="5440680"/>
              <a:ext cx="77724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Caribbean</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6C1F4550-0747-4299-9109-F913B1E3AA27}"/>
                </a:ext>
              </a:extLst>
            </p:cNvPr>
            <p:cNvSpPr txBox="1"/>
            <p:nvPr/>
          </p:nvSpPr>
          <p:spPr>
            <a:xfrm>
              <a:off x="3200400" y="5440680"/>
              <a:ext cx="77724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Eastern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southern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Africa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B751BFBB-E77C-412A-9A58-F808E4ADD052}"/>
                </a:ext>
              </a:extLst>
            </p:cNvPr>
            <p:cNvSpPr txBox="1"/>
            <p:nvPr/>
          </p:nvSpPr>
          <p:spPr>
            <a:xfrm>
              <a:off x="3977640" y="5440680"/>
              <a:ext cx="77724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Eastern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Europe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central Asia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0AB70B66-7C10-44B0-9E94-EF6CBEA9C044}"/>
                </a:ext>
              </a:extLst>
            </p:cNvPr>
            <p:cNvSpPr txBox="1"/>
            <p:nvPr/>
          </p:nvSpPr>
          <p:spPr>
            <a:xfrm>
              <a:off x="4754880" y="5440680"/>
              <a:ext cx="77724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Latin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America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D33C47C7-0F2E-443F-BB35-784CC8B3BB13}"/>
                </a:ext>
              </a:extLst>
            </p:cNvPr>
            <p:cNvSpPr txBox="1"/>
            <p:nvPr/>
          </p:nvSpPr>
          <p:spPr>
            <a:xfrm>
              <a:off x="5532120" y="5440680"/>
              <a:ext cx="77724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Middle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East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North Africa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7EDE656A-CF3C-4514-97AB-B6AE9E17D4A3}"/>
                </a:ext>
              </a:extLst>
            </p:cNvPr>
            <p:cNvSpPr txBox="1"/>
            <p:nvPr/>
          </p:nvSpPr>
          <p:spPr>
            <a:xfrm>
              <a:off x="6309360" y="5440680"/>
              <a:ext cx="77724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Western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and central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Africa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96" name="object 54">
              <a:extLst>
                <a:ext uri="{FF2B5EF4-FFF2-40B4-BE49-F238E27FC236}">
                  <a16:creationId xmlns:a16="http://schemas.microsoft.com/office/drawing/2014/main" id="{B23280D8-4169-436C-9C8A-8C888675392E}"/>
                </a:ext>
              </a:extLst>
            </p:cNvPr>
            <p:cNvSpPr/>
            <p:nvPr/>
          </p:nvSpPr>
          <p:spPr>
            <a:xfrm>
              <a:off x="4892040" y="2459736"/>
              <a:ext cx="50292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bject 55">
              <a:extLst>
                <a:ext uri="{FF2B5EF4-FFF2-40B4-BE49-F238E27FC236}">
                  <a16:creationId xmlns:a16="http://schemas.microsoft.com/office/drawing/2014/main" id="{1148BFBA-1C4F-41C4-9AB6-7BA0A2650225}"/>
                </a:ext>
              </a:extLst>
            </p:cNvPr>
            <p:cNvSpPr/>
            <p:nvPr/>
          </p:nvSpPr>
          <p:spPr>
            <a:xfrm>
              <a:off x="4892040" y="2534744"/>
              <a:ext cx="502920" cy="48463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bject 58">
              <a:extLst>
                <a:ext uri="{FF2B5EF4-FFF2-40B4-BE49-F238E27FC236}">
                  <a16:creationId xmlns:a16="http://schemas.microsoft.com/office/drawing/2014/main" id="{0570E844-9EF7-482F-845C-C6CBBD21A91F}"/>
                </a:ext>
              </a:extLst>
            </p:cNvPr>
            <p:cNvSpPr/>
            <p:nvPr/>
          </p:nvSpPr>
          <p:spPr>
            <a:xfrm>
              <a:off x="4892040" y="3621393"/>
              <a:ext cx="502920" cy="17373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54">
              <a:extLst>
                <a:ext uri="{FF2B5EF4-FFF2-40B4-BE49-F238E27FC236}">
                  <a16:creationId xmlns:a16="http://schemas.microsoft.com/office/drawing/2014/main" id="{E7A8A8A1-67C4-4366-BC3D-C1A7D3894052}"/>
                </a:ext>
              </a:extLst>
            </p:cNvPr>
            <p:cNvSpPr/>
            <p:nvPr/>
          </p:nvSpPr>
          <p:spPr>
            <a:xfrm>
              <a:off x="6446520" y="2459736"/>
              <a:ext cx="502920" cy="4572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bject 56">
              <a:extLst>
                <a:ext uri="{FF2B5EF4-FFF2-40B4-BE49-F238E27FC236}">
                  <a16:creationId xmlns:a16="http://schemas.microsoft.com/office/drawing/2014/main" id="{16D28CFE-2399-4D30-B46A-8F822CBB1956}"/>
                </a:ext>
              </a:extLst>
            </p:cNvPr>
            <p:cNvSpPr/>
            <p:nvPr/>
          </p:nvSpPr>
          <p:spPr>
            <a:xfrm>
              <a:off x="6446520" y="3017877"/>
              <a:ext cx="502920" cy="10972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57">
              <a:extLst>
                <a:ext uri="{FF2B5EF4-FFF2-40B4-BE49-F238E27FC236}">
                  <a16:creationId xmlns:a16="http://schemas.microsoft.com/office/drawing/2014/main" id="{BA5AEE1F-8A0A-433E-AAF3-056BE09E0821}"/>
                </a:ext>
              </a:extLst>
            </p:cNvPr>
            <p:cNvSpPr/>
            <p:nvPr/>
          </p:nvSpPr>
          <p:spPr>
            <a:xfrm>
              <a:off x="6446520" y="3125731"/>
              <a:ext cx="502920" cy="4297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bject 58">
              <a:extLst>
                <a:ext uri="{FF2B5EF4-FFF2-40B4-BE49-F238E27FC236}">
                  <a16:creationId xmlns:a16="http://schemas.microsoft.com/office/drawing/2014/main" id="{B6AF2DA2-2B42-4E7B-A613-964D02484EF6}"/>
                </a:ext>
              </a:extLst>
            </p:cNvPr>
            <p:cNvSpPr/>
            <p:nvPr/>
          </p:nvSpPr>
          <p:spPr>
            <a:xfrm>
              <a:off x="6446520" y="3555295"/>
              <a:ext cx="502920" cy="1801935"/>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54">
              <a:extLst>
                <a:ext uri="{FF2B5EF4-FFF2-40B4-BE49-F238E27FC236}">
                  <a16:creationId xmlns:a16="http://schemas.microsoft.com/office/drawing/2014/main" id="{09C05B18-FFD5-4C55-BC4C-F9949E28357D}"/>
                </a:ext>
              </a:extLst>
            </p:cNvPr>
            <p:cNvSpPr/>
            <p:nvPr/>
          </p:nvSpPr>
          <p:spPr>
            <a:xfrm>
              <a:off x="7223760" y="2459736"/>
              <a:ext cx="502920" cy="4572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55">
              <a:extLst>
                <a:ext uri="{FF2B5EF4-FFF2-40B4-BE49-F238E27FC236}">
                  <a16:creationId xmlns:a16="http://schemas.microsoft.com/office/drawing/2014/main" id="{5C7EFCA7-391A-421C-B355-6444B7819352}"/>
                </a:ext>
              </a:extLst>
            </p:cNvPr>
            <p:cNvSpPr/>
            <p:nvPr/>
          </p:nvSpPr>
          <p:spPr>
            <a:xfrm>
              <a:off x="7223760" y="2505456"/>
              <a:ext cx="502920" cy="25603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57">
              <a:extLst>
                <a:ext uri="{FF2B5EF4-FFF2-40B4-BE49-F238E27FC236}">
                  <a16:creationId xmlns:a16="http://schemas.microsoft.com/office/drawing/2014/main" id="{B228E944-E7CC-4B2B-9867-6709600A63F6}"/>
                </a:ext>
              </a:extLst>
            </p:cNvPr>
            <p:cNvSpPr/>
            <p:nvPr/>
          </p:nvSpPr>
          <p:spPr>
            <a:xfrm>
              <a:off x="7223760" y="2942519"/>
              <a:ext cx="502920" cy="257881"/>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object 58">
              <a:extLst>
                <a:ext uri="{FF2B5EF4-FFF2-40B4-BE49-F238E27FC236}">
                  <a16:creationId xmlns:a16="http://schemas.microsoft.com/office/drawing/2014/main" id="{FDE9B8F7-9578-4048-A89F-C6BCDD1146D1}"/>
                </a:ext>
              </a:extLst>
            </p:cNvPr>
            <p:cNvSpPr/>
            <p:nvPr/>
          </p:nvSpPr>
          <p:spPr>
            <a:xfrm>
              <a:off x="7223760" y="3188050"/>
              <a:ext cx="502920" cy="217627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TextBox 118">
              <a:extLst>
                <a:ext uri="{FF2B5EF4-FFF2-40B4-BE49-F238E27FC236}">
                  <a16:creationId xmlns:a16="http://schemas.microsoft.com/office/drawing/2014/main" id="{7F727D15-0931-4535-A9CD-F9E1C4FA28B4}"/>
                </a:ext>
              </a:extLst>
            </p:cNvPr>
            <p:cNvSpPr txBox="1"/>
            <p:nvPr/>
          </p:nvSpPr>
          <p:spPr>
            <a:xfrm>
              <a:off x="7086600" y="5440680"/>
              <a:ext cx="777240" cy="769441"/>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Western and central Europe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noProof="0" dirty="0">
                  <a:ln>
                    <a:noFill/>
                  </a:ln>
                  <a:effectLst/>
                  <a:uLnTx/>
                  <a:uFillTx/>
                  <a:latin typeface="Arial" panose="020B0604020202020204"/>
                  <a:ea typeface="+mn-ea"/>
                  <a:cs typeface="+mn-cs"/>
                </a:rPr>
                <a:t>and North America</a:t>
              </a:r>
              <a:endParaRPr kumimoji="0" lang="en-GB" sz="1100" b="0" i="0" u="none" strike="noStrike" kern="1200" cap="none" spc="-10" normalizeH="0" noProof="0" dirty="0">
                <a:ln>
                  <a:noFill/>
                </a:ln>
                <a:effectLst/>
                <a:uLnTx/>
                <a:uFillTx/>
                <a:latin typeface="Arial" panose="020B0604020202020204"/>
                <a:ea typeface="+mn-ea"/>
                <a:cs typeface="+mn-cs"/>
              </a:endParaRPr>
            </a:p>
          </p:txBody>
        </p:sp>
        <p:sp>
          <p:nvSpPr>
            <p:cNvPr id="43" name="object 58">
              <a:extLst>
                <a:ext uri="{FF2B5EF4-FFF2-40B4-BE49-F238E27FC236}">
                  <a16:creationId xmlns:a16="http://schemas.microsoft.com/office/drawing/2014/main" id="{E4E2FCC2-4372-421C-A082-FFE3F8D1611A}"/>
                </a:ext>
              </a:extLst>
            </p:cNvPr>
            <p:cNvSpPr/>
            <p:nvPr/>
          </p:nvSpPr>
          <p:spPr>
            <a:xfrm>
              <a:off x="1783080" y="3596526"/>
              <a:ext cx="502920" cy="176479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56">
              <a:extLst>
                <a:ext uri="{FF2B5EF4-FFF2-40B4-BE49-F238E27FC236}">
                  <a16:creationId xmlns:a16="http://schemas.microsoft.com/office/drawing/2014/main" id="{FA1822A1-07AD-4AA6-A37A-51F7A60B6FED}"/>
                </a:ext>
              </a:extLst>
            </p:cNvPr>
            <p:cNvSpPr/>
            <p:nvPr/>
          </p:nvSpPr>
          <p:spPr>
            <a:xfrm>
              <a:off x="1783080" y="3094531"/>
              <a:ext cx="502920" cy="42062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58">
              <a:extLst>
                <a:ext uri="{FF2B5EF4-FFF2-40B4-BE49-F238E27FC236}">
                  <a16:creationId xmlns:a16="http://schemas.microsoft.com/office/drawing/2014/main" id="{36E008AE-982A-4928-BCF2-246D1E102A6C}"/>
                </a:ext>
              </a:extLst>
            </p:cNvPr>
            <p:cNvSpPr/>
            <p:nvPr/>
          </p:nvSpPr>
          <p:spPr>
            <a:xfrm>
              <a:off x="2560320" y="3611880"/>
              <a:ext cx="502920" cy="174535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55">
              <a:extLst>
                <a:ext uri="{FF2B5EF4-FFF2-40B4-BE49-F238E27FC236}">
                  <a16:creationId xmlns:a16="http://schemas.microsoft.com/office/drawing/2014/main" id="{C4C27C4B-C0B6-4199-9BD1-E70AE4F5FCD8}"/>
                </a:ext>
              </a:extLst>
            </p:cNvPr>
            <p:cNvSpPr/>
            <p:nvPr/>
          </p:nvSpPr>
          <p:spPr>
            <a:xfrm>
              <a:off x="2560320" y="2505455"/>
              <a:ext cx="502920" cy="44805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57">
              <a:extLst>
                <a:ext uri="{FF2B5EF4-FFF2-40B4-BE49-F238E27FC236}">
                  <a16:creationId xmlns:a16="http://schemas.microsoft.com/office/drawing/2014/main" id="{E2A94696-E8BD-4777-9BAF-611DB2109853}"/>
                </a:ext>
              </a:extLst>
            </p:cNvPr>
            <p:cNvSpPr/>
            <p:nvPr/>
          </p:nvSpPr>
          <p:spPr>
            <a:xfrm>
              <a:off x="3337560" y="3088318"/>
              <a:ext cx="502920" cy="192024"/>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55">
              <a:extLst>
                <a:ext uri="{FF2B5EF4-FFF2-40B4-BE49-F238E27FC236}">
                  <a16:creationId xmlns:a16="http://schemas.microsoft.com/office/drawing/2014/main" id="{F66DAD85-BE04-4AFB-B97F-72B0F360306C}"/>
                </a:ext>
              </a:extLst>
            </p:cNvPr>
            <p:cNvSpPr/>
            <p:nvPr/>
          </p:nvSpPr>
          <p:spPr>
            <a:xfrm>
              <a:off x="4114800" y="2576688"/>
              <a:ext cx="502920" cy="76809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object 56">
              <a:extLst>
                <a:ext uri="{FF2B5EF4-FFF2-40B4-BE49-F238E27FC236}">
                  <a16:creationId xmlns:a16="http://schemas.microsoft.com/office/drawing/2014/main" id="{D67FDE26-10D8-40EF-A520-B247DB1149E5}"/>
                </a:ext>
              </a:extLst>
            </p:cNvPr>
            <p:cNvSpPr/>
            <p:nvPr/>
          </p:nvSpPr>
          <p:spPr>
            <a:xfrm>
              <a:off x="4892040" y="3017520"/>
              <a:ext cx="502920" cy="459437"/>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bject 55">
              <a:extLst>
                <a:ext uri="{FF2B5EF4-FFF2-40B4-BE49-F238E27FC236}">
                  <a16:creationId xmlns:a16="http://schemas.microsoft.com/office/drawing/2014/main" id="{38AB5292-B2DE-4A47-82DE-B42525C8641A}"/>
                </a:ext>
              </a:extLst>
            </p:cNvPr>
            <p:cNvSpPr/>
            <p:nvPr/>
          </p:nvSpPr>
          <p:spPr>
            <a:xfrm>
              <a:off x="6446520" y="2504700"/>
              <a:ext cx="502920" cy="5120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56">
              <a:extLst>
                <a:ext uri="{FF2B5EF4-FFF2-40B4-BE49-F238E27FC236}">
                  <a16:creationId xmlns:a16="http://schemas.microsoft.com/office/drawing/2014/main" id="{F9454795-4E54-4C9F-A161-58D5A99A72F2}"/>
                </a:ext>
              </a:extLst>
            </p:cNvPr>
            <p:cNvSpPr/>
            <p:nvPr/>
          </p:nvSpPr>
          <p:spPr>
            <a:xfrm>
              <a:off x="4114800" y="3337457"/>
              <a:ext cx="502920" cy="48463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56">
              <a:extLst>
                <a:ext uri="{FF2B5EF4-FFF2-40B4-BE49-F238E27FC236}">
                  <a16:creationId xmlns:a16="http://schemas.microsoft.com/office/drawing/2014/main" id="{FBE68437-1DB5-4303-9BBF-79AA10741B66}"/>
                </a:ext>
              </a:extLst>
            </p:cNvPr>
            <p:cNvSpPr/>
            <p:nvPr/>
          </p:nvSpPr>
          <p:spPr>
            <a:xfrm>
              <a:off x="7223760" y="2754066"/>
              <a:ext cx="502920" cy="19202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57">
              <a:extLst>
                <a:ext uri="{FF2B5EF4-FFF2-40B4-BE49-F238E27FC236}">
                  <a16:creationId xmlns:a16="http://schemas.microsoft.com/office/drawing/2014/main" id="{533CE1EE-CA16-4111-8A39-A6D183FD8DFD}"/>
                </a:ext>
              </a:extLst>
            </p:cNvPr>
            <p:cNvSpPr/>
            <p:nvPr/>
          </p:nvSpPr>
          <p:spPr>
            <a:xfrm>
              <a:off x="4892040" y="3458992"/>
              <a:ext cx="502920" cy="16459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57">
              <a:extLst>
                <a:ext uri="{FF2B5EF4-FFF2-40B4-BE49-F238E27FC236}">
                  <a16:creationId xmlns:a16="http://schemas.microsoft.com/office/drawing/2014/main" id="{911742D6-8FA7-416F-903F-CC1C1FCC69D2}"/>
                </a:ext>
              </a:extLst>
            </p:cNvPr>
            <p:cNvSpPr/>
            <p:nvPr/>
          </p:nvSpPr>
          <p:spPr>
            <a:xfrm>
              <a:off x="5669280" y="4180530"/>
              <a:ext cx="502920" cy="13716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58">
              <a:extLst>
                <a:ext uri="{FF2B5EF4-FFF2-40B4-BE49-F238E27FC236}">
                  <a16:creationId xmlns:a16="http://schemas.microsoft.com/office/drawing/2014/main" id="{1359D305-247E-47ED-A2BD-CD7BA3E87E50}"/>
                </a:ext>
              </a:extLst>
            </p:cNvPr>
            <p:cNvSpPr/>
            <p:nvPr/>
          </p:nvSpPr>
          <p:spPr>
            <a:xfrm>
              <a:off x="5669280" y="4313766"/>
              <a:ext cx="502920" cy="10434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57">
              <a:extLst>
                <a:ext uri="{FF2B5EF4-FFF2-40B4-BE49-F238E27FC236}">
                  <a16:creationId xmlns:a16="http://schemas.microsoft.com/office/drawing/2014/main" id="{64083836-4054-4E1E-A743-716A8FD7286F}"/>
                </a:ext>
              </a:extLst>
            </p:cNvPr>
            <p:cNvSpPr/>
            <p:nvPr/>
          </p:nvSpPr>
          <p:spPr>
            <a:xfrm>
              <a:off x="2560320" y="3409197"/>
              <a:ext cx="502920" cy="21031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C8A4E8EE-A273-4DFA-B98C-65B62AE79CB3}"/>
                </a:ext>
              </a:extLst>
            </p:cNvPr>
            <p:cNvGrpSpPr/>
            <p:nvPr/>
          </p:nvGrpSpPr>
          <p:grpSpPr>
            <a:xfrm>
              <a:off x="1178469" y="5212080"/>
              <a:ext cx="6688713" cy="271869"/>
              <a:chOff x="1178469" y="5532120"/>
              <a:chExt cx="6688713" cy="271869"/>
            </a:xfrm>
          </p:grpSpPr>
          <p:sp>
            <p:nvSpPr>
              <p:cNvPr id="34" name="TextBox 33">
                <a:extLst>
                  <a:ext uri="{FF2B5EF4-FFF2-40B4-BE49-F238E27FC236}">
                    <a16:creationId xmlns:a16="http://schemas.microsoft.com/office/drawing/2014/main" id="{398CFA12-38F0-4159-B783-A6C09A844646}"/>
                  </a:ext>
                </a:extLst>
              </p:cNvPr>
              <p:cNvSpPr txBox="1"/>
              <p:nvPr/>
            </p:nvSpPr>
            <p:spPr>
              <a:xfrm>
                <a:off x="1178469" y="553212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5" name="Straight Connector 34">
                <a:extLst>
                  <a:ext uri="{FF2B5EF4-FFF2-40B4-BE49-F238E27FC236}">
                    <a16:creationId xmlns:a16="http://schemas.microsoft.com/office/drawing/2014/main" id="{FDA23188-2FF0-43BD-9ED1-82E384BBE9B0}"/>
                  </a:ext>
                </a:extLst>
              </p:cNvPr>
              <p:cNvCxnSpPr/>
              <p:nvPr/>
            </p:nvCxnSpPr>
            <p:spPr>
              <a:xfrm>
                <a:off x="1438950" y="5669280"/>
                <a:ext cx="642823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67726363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reaching the HIV treatment cascade targets,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7" name="Table 6">
            <a:extLst>
              <a:ext uri="{FF2B5EF4-FFF2-40B4-BE49-F238E27FC236}">
                <a16:creationId xmlns:a16="http://schemas.microsoft.com/office/drawing/2014/main" id="{95A8D74B-F45E-4220-9D6D-95E80414D67E}"/>
              </a:ext>
            </a:extLst>
          </p:cNvPr>
          <p:cNvGraphicFramePr>
            <a:graphicFrameLocks noGrp="1"/>
          </p:cNvGraphicFramePr>
          <p:nvPr>
            <p:extLst>
              <p:ext uri="{D42A27DB-BD31-4B8C-83A1-F6EECF244321}">
                <p14:modId xmlns:p14="http://schemas.microsoft.com/office/powerpoint/2010/main" val="2807897036"/>
              </p:ext>
            </p:extLst>
          </p:nvPr>
        </p:nvGraphicFramePr>
        <p:xfrm>
          <a:off x="457200" y="1984248"/>
          <a:ext cx="7315200" cy="4123944"/>
        </p:xfrm>
        <a:graphic>
          <a:graphicData uri="http://schemas.openxmlformats.org/drawingml/2006/table">
            <a:tbl>
              <a:tblPr/>
              <a:tblGrid>
                <a:gridCol w="1600200">
                  <a:extLst>
                    <a:ext uri="{9D8B030D-6E8A-4147-A177-3AD203B41FA5}">
                      <a16:colId xmlns:a16="http://schemas.microsoft.com/office/drawing/2014/main" val="3695985299"/>
                    </a:ext>
                  </a:extLst>
                </a:gridCol>
                <a:gridCol w="1143000">
                  <a:extLst>
                    <a:ext uri="{9D8B030D-6E8A-4147-A177-3AD203B41FA5}">
                      <a16:colId xmlns:a16="http://schemas.microsoft.com/office/drawing/2014/main" val="699124215"/>
                    </a:ext>
                  </a:extLst>
                </a:gridCol>
                <a:gridCol w="1143000">
                  <a:extLst>
                    <a:ext uri="{9D8B030D-6E8A-4147-A177-3AD203B41FA5}">
                      <a16:colId xmlns:a16="http://schemas.microsoft.com/office/drawing/2014/main" val="2875481288"/>
                    </a:ext>
                  </a:extLst>
                </a:gridCol>
                <a:gridCol w="1143000">
                  <a:extLst>
                    <a:ext uri="{9D8B030D-6E8A-4147-A177-3AD203B41FA5}">
                      <a16:colId xmlns:a16="http://schemas.microsoft.com/office/drawing/2014/main" val="4053548576"/>
                    </a:ext>
                  </a:extLst>
                </a:gridCol>
                <a:gridCol w="1143000">
                  <a:extLst>
                    <a:ext uri="{9D8B030D-6E8A-4147-A177-3AD203B41FA5}">
                      <a16:colId xmlns:a16="http://schemas.microsoft.com/office/drawing/2014/main" val="456027434"/>
                    </a:ext>
                  </a:extLst>
                </a:gridCol>
                <a:gridCol w="1143000">
                  <a:extLst>
                    <a:ext uri="{9D8B030D-6E8A-4147-A177-3AD203B41FA5}">
                      <a16:colId xmlns:a16="http://schemas.microsoft.com/office/drawing/2014/main" val="3394592830"/>
                    </a:ext>
                  </a:extLst>
                </a:gridCol>
              </a:tblGrid>
              <a:tr h="822960">
                <a:tc>
                  <a:txBody>
                    <a:bodyPr/>
                    <a:lstStyle/>
                    <a:p>
                      <a:pPr marL="107950" algn="l" defTabSz="914400" rtl="0" eaLnBrk="1" latinLnBrk="0" hangingPunct="1">
                        <a:lnSpc>
                          <a:spcPct val="100000"/>
                        </a:lnSpc>
                        <a:spcBef>
                          <a:spcPts val="850"/>
                        </a:spcBef>
                      </a:pPr>
                      <a:endParaRPr sz="1400" b="1" kern="1200" spc="-20" dirty="0">
                        <a:solidFill>
                          <a:schemeClr val="bg1"/>
                        </a:solidFill>
                        <a:latin typeface="+mj-lt"/>
                        <a:ea typeface="+mn-ea"/>
                        <a:cs typeface="Arial"/>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chemeClr val="bg1"/>
                    </a:solidFill>
                  </a:tcPr>
                </a:tc>
                <a:tc>
                  <a:txBody>
                    <a:bodyPr/>
                    <a:lstStyle/>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90–90–90</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value</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(all)</a:t>
                      </a:r>
                      <a:endParaRPr sz="1200" b="0" kern="1200" spc="-20" dirty="0">
                        <a:solidFill>
                          <a:schemeClr val="tx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2F2F2"/>
                    </a:solidFill>
                  </a:tcPr>
                </a:tc>
                <a:tc>
                  <a:txBody>
                    <a:bodyPr/>
                    <a:lstStyle/>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90–90–90</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value</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(children aged</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0–14 years)</a:t>
                      </a:r>
                      <a:endParaRPr sz="1200" b="0" kern="1200" spc="-20" dirty="0">
                        <a:solidFill>
                          <a:schemeClr val="tx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2F2F2"/>
                    </a:solidFill>
                  </a:tcPr>
                </a:tc>
                <a:tc>
                  <a:txBody>
                    <a:bodyPr/>
                    <a:lstStyle/>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90–90–90</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value</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(women aged</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15+ years)</a:t>
                      </a:r>
                      <a:endParaRPr sz="1200" b="0" kern="1200" spc="-20" dirty="0">
                        <a:solidFill>
                          <a:schemeClr val="tx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2F2F2"/>
                    </a:solidFill>
                  </a:tcPr>
                </a:tc>
                <a:tc>
                  <a:txBody>
                    <a:bodyPr/>
                    <a:lstStyle/>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90–90–90</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value</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(men aged</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15+ years)</a:t>
                      </a:r>
                      <a:endParaRPr sz="1200" b="0" kern="1200" spc="-20" dirty="0">
                        <a:solidFill>
                          <a:schemeClr val="tx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2F2F2"/>
                    </a:solidFill>
                  </a:tcPr>
                </a:tc>
                <a:tc>
                  <a:txBody>
                    <a:bodyPr/>
                    <a:lstStyle/>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Viral</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suppression</a:t>
                      </a:r>
                    </a:p>
                    <a:p>
                      <a:pPr marL="107950" algn="ctr" defTabSz="914400" rtl="0" eaLnBrk="1" latinLnBrk="0" hangingPunct="1">
                        <a:lnSpc>
                          <a:spcPts val="1200"/>
                        </a:lnSpc>
                        <a:spcBef>
                          <a:spcPts val="0"/>
                        </a:spcBef>
                      </a:pPr>
                      <a:r>
                        <a:rPr lang="en-US" sz="1200" b="0" kern="1200" spc="-20" dirty="0">
                          <a:solidFill>
                            <a:schemeClr val="tx1"/>
                          </a:solidFill>
                          <a:latin typeface="+mj-lt"/>
                          <a:ea typeface="+mn-ea"/>
                          <a:cs typeface="Arial"/>
                        </a:rPr>
                        <a:t>level (all)</a:t>
                      </a:r>
                      <a:endParaRPr sz="1200" b="0" kern="1200" spc="-20" dirty="0">
                        <a:solidFill>
                          <a:schemeClr val="tx1"/>
                        </a:solidFill>
                        <a:latin typeface="+mj-lt"/>
                        <a:ea typeface="+mn-ea"/>
                        <a:cs typeface="Arial"/>
                      </a:endParaRPr>
                    </a:p>
                  </a:txBody>
                  <a:tcPr marL="0" marR="0" marT="91440" marB="0">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2F2F2"/>
                    </a:solidFill>
                  </a:tcPr>
                </a:tc>
                <a:extLst>
                  <a:ext uri="{0D108BD9-81ED-4DB2-BD59-A6C34878D82A}">
                    <a16:rowId xmlns:a16="http://schemas.microsoft.com/office/drawing/2014/main" val="3217709941"/>
                  </a:ext>
                </a:extLst>
              </a:tr>
              <a:tr h="173736">
                <a:tc>
                  <a:txBody>
                    <a:bodyPr/>
                    <a:lstStyle/>
                    <a:p>
                      <a:pPr marL="46990">
                        <a:lnSpc>
                          <a:spcPct val="100000"/>
                        </a:lnSpc>
                        <a:spcBef>
                          <a:spcPts val="114"/>
                        </a:spcBef>
                      </a:pPr>
                      <a:r>
                        <a:rPr sz="800" b="0" spc="30" dirty="0">
                          <a:solidFill>
                            <a:srgbClr val="FFFFFF"/>
                          </a:solidFill>
                          <a:latin typeface="+mn-lt"/>
                          <a:cs typeface="Gill Sans MT"/>
                        </a:rPr>
                        <a:t>Eswatini</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&gt;98–&gt;98–95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&gt;98–&gt;98–91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&gt;98–&gt;98–95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94–&gt;98–94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1816039674"/>
                  </a:ext>
                </a:extLst>
              </a:tr>
              <a:tr h="173736">
                <a:tc>
                  <a:txBody>
                    <a:bodyPr/>
                    <a:lstStyle/>
                    <a:p>
                      <a:pPr marL="46990">
                        <a:lnSpc>
                          <a:spcPct val="100000"/>
                        </a:lnSpc>
                        <a:spcBef>
                          <a:spcPts val="114"/>
                        </a:spcBef>
                      </a:pPr>
                      <a:r>
                        <a:rPr sz="800" b="0" spc="25" dirty="0">
                          <a:solidFill>
                            <a:srgbClr val="FFFFFF"/>
                          </a:solidFill>
                          <a:latin typeface="+mn-lt"/>
                          <a:cs typeface="Gill Sans MT"/>
                        </a:rPr>
                        <a:t>Switzerland</a:t>
                      </a:r>
                      <a:r>
                        <a:rPr sz="800" b="0" i="1" spc="37" baseline="30864" dirty="0">
                          <a:solidFill>
                            <a:srgbClr val="FFFFFF"/>
                          </a:solidFill>
                          <a:latin typeface="+mn-lt"/>
                          <a:cs typeface="Gill Sans MT"/>
                        </a:rPr>
                        <a:t>a</a:t>
                      </a:r>
                      <a:endParaRPr sz="800" b="0" baseline="30864"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93–&gt;98–96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a:solidFill>
                            <a:schemeClr val="bg1"/>
                          </a:solidFill>
                          <a:effectLst/>
                          <a:latin typeface="+mn-lt"/>
                        </a:rPr>
                        <a:t>88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3940317957"/>
                  </a:ext>
                </a:extLst>
              </a:tr>
              <a:tr h="173736">
                <a:tc>
                  <a:txBody>
                    <a:bodyPr/>
                    <a:lstStyle/>
                    <a:p>
                      <a:pPr marL="46355">
                        <a:lnSpc>
                          <a:spcPct val="100000"/>
                        </a:lnSpc>
                        <a:spcBef>
                          <a:spcPts val="114"/>
                        </a:spcBef>
                      </a:pPr>
                      <a:r>
                        <a:rPr sz="800" b="0" spc="40" dirty="0">
                          <a:solidFill>
                            <a:srgbClr val="FFFFFF"/>
                          </a:solidFill>
                          <a:latin typeface="+mn-lt"/>
                          <a:cs typeface="Gill Sans MT"/>
                        </a:rPr>
                        <a:t>Rwanda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93–&gt;98–96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54–&gt;98–89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96–&gt;98–96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93–&gt;98–96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2425181849"/>
                  </a:ext>
                </a:extLst>
              </a:tr>
              <a:tr h="173736">
                <a:tc>
                  <a:txBody>
                    <a:bodyPr/>
                    <a:lstStyle/>
                    <a:p>
                      <a:pPr marL="46355">
                        <a:lnSpc>
                          <a:spcPct val="100000"/>
                        </a:lnSpc>
                        <a:spcBef>
                          <a:spcPts val="114"/>
                        </a:spcBef>
                      </a:pPr>
                      <a:r>
                        <a:rPr sz="800" b="0" spc="20" dirty="0">
                          <a:solidFill>
                            <a:srgbClr val="FFFFFF"/>
                          </a:solidFill>
                          <a:latin typeface="+mn-lt"/>
                          <a:cs typeface="Gill Sans MT"/>
                        </a:rPr>
                        <a:t>Qatar</a:t>
                      </a:r>
                      <a:r>
                        <a:rPr sz="800" b="0" i="1" spc="30" baseline="30864" dirty="0">
                          <a:solidFill>
                            <a:srgbClr val="FFFFFF"/>
                          </a:solidFill>
                          <a:latin typeface="+mn-lt"/>
                          <a:cs typeface="Gill Sans MT"/>
                        </a:rPr>
                        <a:t>a</a:t>
                      </a:r>
                      <a:endParaRPr sz="800" b="0" baseline="30864"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93–&gt;98–96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dirty="0">
                          <a:solidFill>
                            <a:schemeClr val="bg1"/>
                          </a:solidFill>
                          <a:effectLst/>
                          <a:latin typeface="+mn-lt"/>
                        </a:rPr>
                        <a:t>&gt;98–&gt;98–81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90–97–&gt;98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86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2225034498"/>
                  </a:ext>
                </a:extLst>
              </a:tr>
              <a:tr h="173736">
                <a:tc>
                  <a:txBody>
                    <a:bodyPr/>
                    <a:lstStyle/>
                    <a:p>
                      <a:pPr marL="46355">
                        <a:lnSpc>
                          <a:spcPct val="100000"/>
                        </a:lnSpc>
                        <a:spcBef>
                          <a:spcPts val="114"/>
                        </a:spcBef>
                      </a:pPr>
                      <a:r>
                        <a:rPr sz="800" b="0" spc="35" dirty="0">
                          <a:solidFill>
                            <a:srgbClr val="FFFFFF"/>
                          </a:solidFill>
                          <a:latin typeface="+mn-lt"/>
                          <a:cs typeface="Gill Sans MT"/>
                        </a:rPr>
                        <a:t>Botswana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91–95–&gt;98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62–&gt;98–94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94.5–&gt;98–&gt;98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88–87–97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2378059666"/>
                  </a:ext>
                </a:extLst>
              </a:tr>
              <a:tr h="173736">
                <a:tc>
                  <a:txBody>
                    <a:bodyPr/>
                    <a:lstStyle/>
                    <a:p>
                      <a:pPr marL="46355">
                        <a:lnSpc>
                          <a:spcPct val="100000"/>
                        </a:lnSpc>
                        <a:spcBef>
                          <a:spcPts val="114"/>
                        </a:spcBef>
                      </a:pPr>
                      <a:r>
                        <a:rPr sz="800" b="0" spc="40" dirty="0">
                          <a:solidFill>
                            <a:srgbClr val="FFFFFF"/>
                          </a:solidFill>
                          <a:latin typeface="+mn-lt"/>
                          <a:cs typeface="Gill Sans MT"/>
                        </a:rPr>
                        <a:t>Slovenia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90–97–96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a:solidFill>
                            <a:schemeClr val="bg1"/>
                          </a:solidFill>
                          <a:effectLst/>
                          <a:latin typeface="+mn-lt"/>
                        </a:rPr>
                        <a:t>85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3239292926"/>
                  </a:ext>
                </a:extLst>
              </a:tr>
              <a:tr h="173736">
                <a:tc>
                  <a:txBody>
                    <a:bodyPr/>
                    <a:lstStyle/>
                    <a:p>
                      <a:pPr marL="46355">
                        <a:lnSpc>
                          <a:spcPct val="100000"/>
                        </a:lnSpc>
                        <a:spcBef>
                          <a:spcPts val="114"/>
                        </a:spcBef>
                      </a:pPr>
                      <a:r>
                        <a:rPr sz="800" b="0" spc="65" dirty="0">
                          <a:solidFill>
                            <a:srgbClr val="FFFFFF"/>
                          </a:solidFill>
                          <a:latin typeface="+mn-lt"/>
                          <a:cs typeface="Gill Sans MT"/>
                        </a:rPr>
                        <a:t>Uganda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91–&gt;98–90</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63–&gt;98–78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96–&gt;98–92</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88–97–89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237923746"/>
                  </a:ext>
                </a:extLst>
              </a:tr>
              <a:tr h="173736">
                <a:tc>
                  <a:txBody>
                    <a:bodyPr/>
                    <a:lstStyle/>
                    <a:p>
                      <a:pPr marL="46355">
                        <a:lnSpc>
                          <a:spcPct val="100000"/>
                        </a:lnSpc>
                        <a:spcBef>
                          <a:spcPts val="114"/>
                        </a:spcBef>
                      </a:pPr>
                      <a:r>
                        <a:rPr sz="800" b="0" spc="40" dirty="0">
                          <a:solidFill>
                            <a:srgbClr val="FFFFFF"/>
                          </a:solidFill>
                          <a:latin typeface="+mn-lt"/>
                          <a:cs typeface="Gill Sans MT"/>
                        </a:rPr>
                        <a:t>Malawi</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91–94–94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73–&gt;98–73</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94–94.9–95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90–92–94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a:solidFill>
                            <a:schemeClr val="bg1"/>
                          </a:solidFill>
                          <a:effectLst/>
                          <a:latin typeface="+mn-lt"/>
                        </a:rPr>
                        <a:t>85</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extLst>
                  <a:ext uri="{0D108BD9-81ED-4DB2-BD59-A6C34878D82A}">
                    <a16:rowId xmlns:a16="http://schemas.microsoft.com/office/drawing/2014/main" val="1932569973"/>
                  </a:ext>
                </a:extLst>
              </a:tr>
              <a:tr h="173736">
                <a:tc>
                  <a:txBody>
                    <a:bodyPr/>
                    <a:lstStyle/>
                    <a:p>
                      <a:pPr marL="46355">
                        <a:lnSpc>
                          <a:spcPct val="100000"/>
                        </a:lnSpc>
                        <a:spcBef>
                          <a:spcPts val="114"/>
                        </a:spcBef>
                      </a:pPr>
                      <a:r>
                        <a:rPr sz="800" b="0" spc="35" dirty="0">
                          <a:solidFill>
                            <a:srgbClr val="FFFFFF"/>
                          </a:solidFill>
                          <a:latin typeface="+mn-lt"/>
                          <a:cs typeface="Gill Sans MT"/>
                        </a:rPr>
                        <a:t>Zimbabwe</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93–&gt;98–89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72–&gt;98–72</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96–&gt;98–91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92–&gt;98–88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82</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3029268718"/>
                  </a:ext>
                </a:extLst>
              </a:tr>
              <a:tr h="173736">
                <a:tc>
                  <a:txBody>
                    <a:bodyPr/>
                    <a:lstStyle/>
                    <a:p>
                      <a:pPr marL="46355">
                        <a:lnSpc>
                          <a:spcPct val="100000"/>
                        </a:lnSpc>
                        <a:spcBef>
                          <a:spcPts val="114"/>
                        </a:spcBef>
                      </a:pPr>
                      <a:r>
                        <a:rPr sz="800" b="0" spc="30" dirty="0">
                          <a:solidFill>
                            <a:srgbClr val="FFFFFF"/>
                          </a:solidFill>
                          <a:latin typeface="+mn-lt"/>
                          <a:cs typeface="Gill Sans MT"/>
                        </a:rPr>
                        <a:t>Kenya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96–89–94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84–&gt;98–86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&gt;98–92–94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91–83–94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3864638886"/>
                  </a:ext>
                </a:extLst>
              </a:tr>
              <a:tr h="173736">
                <a:tc>
                  <a:txBody>
                    <a:bodyPr/>
                    <a:lstStyle/>
                    <a:p>
                      <a:pPr marL="45720">
                        <a:lnSpc>
                          <a:spcPct val="100000"/>
                        </a:lnSpc>
                        <a:spcBef>
                          <a:spcPts val="120"/>
                        </a:spcBef>
                      </a:pPr>
                      <a:r>
                        <a:rPr sz="800" b="0" spc="45" dirty="0">
                          <a:solidFill>
                            <a:srgbClr val="FFFFFF"/>
                          </a:solidFill>
                          <a:latin typeface="+mn-lt"/>
                          <a:cs typeface="Gill Sans MT"/>
                        </a:rPr>
                        <a:t>Namibia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a:solidFill>
                            <a:schemeClr val="bg1"/>
                          </a:solidFill>
                          <a:effectLst/>
                          <a:latin typeface="+mn-lt"/>
                        </a:rPr>
                        <a:t>89.9–98–91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81–92–80</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92–&gt;98–93</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86–94–89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80</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1020637189"/>
                  </a:ext>
                </a:extLst>
              </a:tr>
              <a:tr h="173736">
                <a:tc>
                  <a:txBody>
                    <a:bodyPr/>
                    <a:lstStyle/>
                    <a:p>
                      <a:pPr marL="45720">
                        <a:lnSpc>
                          <a:spcPct val="100000"/>
                        </a:lnSpc>
                        <a:spcBef>
                          <a:spcPts val="120"/>
                        </a:spcBef>
                      </a:pPr>
                      <a:r>
                        <a:rPr sz="800" b="0" spc="50" dirty="0">
                          <a:solidFill>
                            <a:srgbClr val="FFFFFF"/>
                          </a:solidFill>
                          <a:latin typeface="+mn-lt"/>
                          <a:cs typeface="Gill Sans MT"/>
                        </a:rPr>
                        <a:t>Cambodia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84–&gt;98–97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60–&gt;98–88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82–&gt;98–98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86–&gt;98–97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1153140748"/>
                  </a:ext>
                </a:extLst>
              </a:tr>
              <a:tr h="173736">
                <a:tc>
                  <a:txBody>
                    <a:bodyPr/>
                    <a:lstStyle/>
                    <a:p>
                      <a:pPr marL="45720">
                        <a:lnSpc>
                          <a:spcPct val="100000"/>
                        </a:lnSpc>
                        <a:spcBef>
                          <a:spcPts val="120"/>
                        </a:spcBef>
                      </a:pPr>
                      <a:r>
                        <a:rPr sz="800" b="0" spc="30" dirty="0">
                          <a:solidFill>
                            <a:srgbClr val="FFFFFF"/>
                          </a:solidFill>
                          <a:latin typeface="+mn-lt"/>
                          <a:cs typeface="Gill Sans MT"/>
                        </a:rPr>
                        <a:t>Lesotho</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94–87–97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83–&gt;98–92</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94.6–92–97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93–79–97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80</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1713321003"/>
                  </a:ext>
                </a:extLst>
              </a:tr>
              <a:tr h="173736">
                <a:tc>
                  <a:txBody>
                    <a:bodyPr/>
                    <a:lstStyle/>
                    <a:p>
                      <a:pPr marL="45720">
                        <a:lnSpc>
                          <a:spcPct val="100000"/>
                        </a:lnSpc>
                        <a:spcBef>
                          <a:spcPts val="120"/>
                        </a:spcBef>
                      </a:pPr>
                      <a:r>
                        <a:rPr sz="800" b="0" spc="30" dirty="0">
                          <a:solidFill>
                            <a:srgbClr val="FFFFFF"/>
                          </a:solidFill>
                          <a:latin typeface="+mn-lt"/>
                          <a:cs typeface="Gill Sans MT"/>
                        </a:rPr>
                        <a:t>Burundi</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89–&gt;98–89.7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31–&gt;98–70</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&gt;98–&gt;98–91</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477835"/>
                    </a:solidFill>
                  </a:tcPr>
                </a:tc>
                <a:tc>
                  <a:txBody>
                    <a:bodyPr/>
                    <a:lstStyle/>
                    <a:p>
                      <a:pPr algn="ctr" fontAlgn="t"/>
                      <a:r>
                        <a:rPr lang="en-US" sz="800" b="0" i="0" u="none" strike="noStrike" dirty="0">
                          <a:solidFill>
                            <a:schemeClr val="bg1"/>
                          </a:solidFill>
                          <a:effectLst/>
                          <a:latin typeface="+mn-lt"/>
                        </a:rPr>
                        <a:t>85–96–89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79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2154237141"/>
                  </a:ext>
                </a:extLst>
              </a:tr>
              <a:tr h="173736">
                <a:tc>
                  <a:txBody>
                    <a:bodyPr/>
                    <a:lstStyle/>
                    <a:p>
                      <a:pPr marL="45720">
                        <a:lnSpc>
                          <a:spcPct val="100000"/>
                        </a:lnSpc>
                        <a:spcBef>
                          <a:spcPts val="120"/>
                        </a:spcBef>
                      </a:pPr>
                      <a:r>
                        <a:rPr sz="800" b="0" spc="35" dirty="0">
                          <a:solidFill>
                            <a:srgbClr val="FFFFFF"/>
                          </a:solidFill>
                          <a:latin typeface="+mn-lt"/>
                          <a:cs typeface="Gill Sans MT"/>
                        </a:rPr>
                        <a:t>Uruguay</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dirty="0">
                          <a:solidFill>
                            <a:schemeClr val="bg1"/>
                          </a:solidFill>
                          <a:effectLst/>
                          <a:latin typeface="+mn-lt"/>
                        </a:rPr>
                        <a:t>79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4056128165"/>
                  </a:ext>
                </a:extLst>
              </a:tr>
              <a:tr h="173736">
                <a:tc>
                  <a:txBody>
                    <a:bodyPr/>
                    <a:lstStyle/>
                    <a:p>
                      <a:pPr marL="45720">
                        <a:lnSpc>
                          <a:spcPct val="100000"/>
                        </a:lnSpc>
                        <a:spcBef>
                          <a:spcPts val="120"/>
                        </a:spcBef>
                      </a:pPr>
                      <a:r>
                        <a:rPr sz="800" b="0" spc="10" dirty="0">
                          <a:solidFill>
                            <a:srgbClr val="FFFFFF"/>
                          </a:solidFill>
                          <a:latin typeface="+mn-lt"/>
                          <a:cs typeface="Gill Sans MT"/>
                        </a:rPr>
                        <a:t>Norway</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endParaRPr lang="en-US" sz="800" b="0" i="0" u="none" strike="noStrike">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dirty="0">
                          <a:solidFill>
                            <a:schemeClr val="bg1"/>
                          </a:solidFill>
                          <a:effectLst/>
                          <a:latin typeface="+mn-lt"/>
                        </a:rPr>
                        <a:t>79</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3829855866"/>
                  </a:ext>
                </a:extLst>
              </a:tr>
              <a:tr h="173736">
                <a:tc>
                  <a:txBody>
                    <a:bodyPr/>
                    <a:lstStyle/>
                    <a:p>
                      <a:pPr marL="45720">
                        <a:lnSpc>
                          <a:spcPct val="100000"/>
                        </a:lnSpc>
                        <a:spcBef>
                          <a:spcPts val="120"/>
                        </a:spcBef>
                      </a:pPr>
                      <a:r>
                        <a:rPr sz="800" b="0" spc="40" dirty="0">
                          <a:solidFill>
                            <a:srgbClr val="FFFFFF"/>
                          </a:solidFill>
                          <a:latin typeface="+mn-lt"/>
                          <a:cs typeface="Gill Sans MT"/>
                        </a:rPr>
                        <a:t>Thailand</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94–84–97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&gt;98–76–87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92–86–97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96–81–97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77</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2455417067"/>
                  </a:ext>
                </a:extLst>
              </a:tr>
              <a:tr h="173736">
                <a:tc>
                  <a:txBody>
                    <a:bodyPr/>
                    <a:lstStyle/>
                    <a:p>
                      <a:pPr marL="45720">
                        <a:lnSpc>
                          <a:spcPct val="100000"/>
                        </a:lnSpc>
                        <a:spcBef>
                          <a:spcPts val="120"/>
                        </a:spcBef>
                      </a:pPr>
                      <a:r>
                        <a:rPr sz="800" b="0" spc="40" dirty="0">
                          <a:solidFill>
                            <a:srgbClr val="FFFFFF"/>
                          </a:solidFill>
                          <a:latin typeface="+mn-lt"/>
                          <a:cs typeface="Gill Sans MT"/>
                        </a:rPr>
                        <a:t>Zambia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a:solidFill>
                            <a:schemeClr val="bg1"/>
                          </a:solidFill>
                          <a:effectLst/>
                          <a:latin typeface="+mn-lt"/>
                        </a:rPr>
                        <a:t>86–95–93</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58–&gt;98–84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a:solidFill>
                            <a:schemeClr val="bg1"/>
                          </a:solidFill>
                          <a:effectLst/>
                          <a:latin typeface="+mn-lt"/>
                        </a:rPr>
                        <a:t>89–94–94</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84–95–93</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76</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706813710"/>
                  </a:ext>
                </a:extLst>
              </a:tr>
              <a:tr h="173736">
                <a:tc>
                  <a:txBody>
                    <a:bodyPr/>
                    <a:lstStyle/>
                    <a:p>
                      <a:pPr marL="45085">
                        <a:lnSpc>
                          <a:spcPct val="100000"/>
                        </a:lnSpc>
                        <a:spcBef>
                          <a:spcPts val="120"/>
                        </a:spcBef>
                      </a:pPr>
                      <a:r>
                        <a:rPr sz="800" b="0" spc="15" dirty="0">
                          <a:solidFill>
                            <a:srgbClr val="FFFFFF"/>
                          </a:solidFill>
                          <a:latin typeface="+mn-lt"/>
                          <a:cs typeface="Gill Sans MT"/>
                        </a:rPr>
                        <a:t>Croatia</a:t>
                      </a:r>
                      <a:endParaRPr sz="800" b="0" dirty="0">
                        <a:latin typeface="+mn-lt"/>
                        <a:cs typeface="Gill Sans MT"/>
                      </a:endParaRPr>
                    </a:p>
                  </a:txBody>
                  <a:tcPr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tc>
                  <a:txBody>
                    <a:bodyPr/>
                    <a:lstStyle/>
                    <a:p>
                      <a:pPr algn="ctr" fontAlgn="t"/>
                      <a:r>
                        <a:rPr lang="en-US" sz="800" b="0" i="0" u="none" strike="noStrike" dirty="0">
                          <a:solidFill>
                            <a:schemeClr val="bg1"/>
                          </a:solidFill>
                          <a:effectLst/>
                          <a:latin typeface="+mn-lt"/>
                        </a:rPr>
                        <a:t>84–88–&gt;98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endParaRPr lang="en-US" sz="800" b="0" i="0" u="none" strike="noStrike" dirty="0">
                        <a:solidFill>
                          <a:schemeClr val="bg1"/>
                        </a:solidFill>
                        <a:effectLst/>
                        <a:latin typeface="+mn-lt"/>
                      </a:endParaRP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C2B9B3"/>
                    </a:solidFill>
                  </a:tcPr>
                </a:tc>
                <a:tc>
                  <a:txBody>
                    <a:bodyPr/>
                    <a:lstStyle/>
                    <a:p>
                      <a:pPr algn="ctr" fontAlgn="t"/>
                      <a:r>
                        <a:rPr lang="en-US" sz="800" b="0" i="0" u="none" strike="noStrike" dirty="0">
                          <a:solidFill>
                            <a:schemeClr val="bg1"/>
                          </a:solidFill>
                          <a:effectLst/>
                          <a:latin typeface="+mn-lt"/>
                        </a:rPr>
                        <a:t>80–92–&gt;98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84–87–&gt;98</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algn="ctr" fontAlgn="t"/>
                      <a:r>
                        <a:rPr lang="en-US" sz="800" b="0" i="0" u="none" strike="noStrike" dirty="0">
                          <a:solidFill>
                            <a:schemeClr val="bg1"/>
                          </a:solidFill>
                          <a:effectLst/>
                          <a:latin typeface="+mn-lt"/>
                        </a:rPr>
                        <a:t>73</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A5B38E"/>
                    </a:solidFill>
                  </a:tcPr>
                </a:tc>
                <a:extLst>
                  <a:ext uri="{0D108BD9-81ED-4DB2-BD59-A6C34878D82A}">
                    <a16:rowId xmlns:a16="http://schemas.microsoft.com/office/drawing/2014/main" val="3634101044"/>
                  </a:ext>
                </a:extLst>
              </a:tr>
            </a:tbl>
          </a:graphicData>
        </a:graphic>
      </p:graphicFrame>
      <p:grpSp>
        <p:nvGrpSpPr>
          <p:cNvPr id="2" name="Group 1">
            <a:extLst>
              <a:ext uri="{FF2B5EF4-FFF2-40B4-BE49-F238E27FC236}">
                <a16:creationId xmlns:a16="http://schemas.microsoft.com/office/drawing/2014/main" id="{0F2E67AA-07C3-4B4B-AA3E-C0C816FE4D3B}"/>
              </a:ext>
            </a:extLst>
          </p:cNvPr>
          <p:cNvGrpSpPr/>
          <p:nvPr/>
        </p:nvGrpSpPr>
        <p:grpSpPr>
          <a:xfrm>
            <a:off x="457198" y="2825496"/>
            <a:ext cx="11471947" cy="3729192"/>
            <a:chOff x="457198" y="2825496"/>
            <a:chExt cx="11471947" cy="3729192"/>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9" name="TextBox 8">
              <a:extLst>
                <a:ext uri="{FF2B5EF4-FFF2-40B4-BE49-F238E27FC236}">
                  <a16:creationId xmlns:a16="http://schemas.microsoft.com/office/drawing/2014/main" id="{F195B1C7-6BD9-4B6E-AB31-21CF601BB553}"/>
                </a:ext>
              </a:extLst>
            </p:cNvPr>
            <p:cNvSpPr txBox="1"/>
            <p:nvPr/>
          </p:nvSpPr>
          <p:spPr>
            <a:xfrm>
              <a:off x="8001000" y="3902978"/>
              <a:ext cx="3928145" cy="2241639"/>
            </a:xfrm>
            <a:prstGeom prst="rect">
              <a:avLst/>
            </a:prstGeom>
            <a:noFill/>
          </p:spPr>
          <p:txBody>
            <a:bodyPr wrap="square">
              <a:spAutoFit/>
            </a:bodyPr>
            <a:lstStyle/>
            <a:p>
              <a:pPr marL="55563" indent="-55563"/>
              <a:r>
                <a:rPr lang="en-US" sz="700" baseline="30000" dirty="0"/>
                <a:t>a	</a:t>
              </a:r>
              <a:r>
                <a:rPr lang="en-US" sz="700" dirty="0"/>
                <a:t>Data are not available on testing and treatment coverage for children. However, because children living with HIV represent less than 1% of the total people living with HIV, adult data were used.</a:t>
              </a:r>
            </a:p>
            <a:p>
              <a:pPr>
                <a:spcBef>
                  <a:spcPts val="200"/>
                </a:spcBef>
              </a:pPr>
              <a:r>
                <a:rPr lang="en-US" sz="700" dirty="0"/>
                <a:t>Note: In the 2020 Global AIDS Update, Seizing the moment: tackling entrenched inequalities to end epidemics, Australia, Namibia and the Netherlands were among the countries reaching the 90–90–90 targets in 2019. Based on the 2020 data, however, Namibia has fallen short of the </a:t>
              </a:r>
              <a:r>
                <a:rPr lang="en-US" sz="700" dirty="0" err="1"/>
                <a:t>targets,mainly</a:t>
              </a:r>
              <a:r>
                <a:rPr lang="en-US" sz="700" dirty="0"/>
                <a:t> because of children falling behind. Australia and the Netherlands did not have  full estimates on the cascade this year. In the same report, Ireland and Spain were among the countries reaching their viral suppression target at all population levels. This year, however, there was no viral suppression data available for either country.</a:t>
              </a:r>
            </a:p>
            <a:p>
              <a:pPr>
                <a:spcBef>
                  <a:spcPts val="200"/>
                </a:spcBef>
              </a:pPr>
              <a:r>
                <a:rPr lang="en-US" sz="700" dirty="0"/>
                <a:t>Note: The UNAIDS models estimated that in the region of western and central Europe and North America, more than 73% of  people living with HIV had suppressed viral loads in 2020.</a:t>
              </a:r>
            </a:p>
            <a:p>
              <a:pPr>
                <a:spcBef>
                  <a:spcPts val="200"/>
                </a:spcBef>
              </a:pPr>
              <a:r>
                <a:rPr lang="en-US" sz="700" dirty="0"/>
                <a:t>Note: Countries have been assessed as reaching the 90–90–90 targets if coverage is &gt;= 90.0. Thus coverage of 89.9 is not considered as reaching the target. Please see the Annex on Methods for a description of how regional estimates of the testing and treatment targets are calculated.</a:t>
              </a:r>
            </a:p>
            <a:p>
              <a:pPr>
                <a:spcBef>
                  <a:spcPts val="200"/>
                </a:spcBef>
              </a:pPr>
              <a:r>
                <a:rPr lang="en-US" sz="700" dirty="0"/>
                <a:t>Note: In Eswatini, viral load suppression among all people living with HIV is estimated to be slightly higher than the proportion virally suppressed among people on treatment due to the uncertainty in the number of people on treatment and the number of people living with HIV.</a:t>
              </a:r>
            </a:p>
          </p:txBody>
        </p:sp>
        <p:sp>
          <p:nvSpPr>
            <p:cNvPr id="10" name="object 71">
              <a:extLst>
                <a:ext uri="{FF2B5EF4-FFF2-40B4-BE49-F238E27FC236}">
                  <a16:creationId xmlns:a16="http://schemas.microsoft.com/office/drawing/2014/main" id="{941CA843-2AF1-42B9-B5C8-96A038980A38}"/>
                </a:ext>
              </a:extLst>
            </p:cNvPr>
            <p:cNvSpPr txBox="1"/>
            <p:nvPr/>
          </p:nvSpPr>
          <p:spPr>
            <a:xfrm>
              <a:off x="8247888" y="2825496"/>
              <a:ext cx="1745671"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Reached the 90–90–90 targets</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1" name="Rectangle 10">
              <a:extLst>
                <a:ext uri="{FF2B5EF4-FFF2-40B4-BE49-F238E27FC236}">
                  <a16:creationId xmlns:a16="http://schemas.microsoft.com/office/drawing/2014/main" id="{F1EAE2D0-932B-454E-A299-589CDAA4E97F}"/>
                </a:ext>
              </a:extLst>
            </p:cNvPr>
            <p:cNvSpPr/>
            <p:nvPr/>
          </p:nvSpPr>
          <p:spPr>
            <a:xfrm>
              <a:off x="8088493" y="3069818"/>
              <a:ext cx="109728" cy="109728"/>
            </a:xfrm>
            <a:prstGeom prst="rect">
              <a:avLst/>
            </a:prstGeom>
            <a:solidFill>
              <a:srgbClr val="A5B38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ject 71">
              <a:extLst>
                <a:ext uri="{FF2B5EF4-FFF2-40B4-BE49-F238E27FC236}">
                  <a16:creationId xmlns:a16="http://schemas.microsoft.com/office/drawing/2014/main" id="{82407F2B-A11C-4148-936C-DC1814482A33}"/>
                </a:ext>
              </a:extLst>
            </p:cNvPr>
            <p:cNvSpPr txBox="1"/>
            <p:nvPr/>
          </p:nvSpPr>
          <p:spPr>
            <a:xfrm>
              <a:off x="8247888" y="3051530"/>
              <a:ext cx="2911053"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Reached only the 73% viral load suppression target</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3" name="Rectangle 12">
              <a:extLst>
                <a:ext uri="{FF2B5EF4-FFF2-40B4-BE49-F238E27FC236}">
                  <a16:creationId xmlns:a16="http://schemas.microsoft.com/office/drawing/2014/main" id="{1B0CC57F-11ED-42B2-805D-D1A852495A07}"/>
                </a:ext>
              </a:extLst>
            </p:cNvPr>
            <p:cNvSpPr/>
            <p:nvPr/>
          </p:nvSpPr>
          <p:spPr>
            <a:xfrm>
              <a:off x="8088493" y="3298418"/>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ject 71">
              <a:extLst>
                <a:ext uri="{FF2B5EF4-FFF2-40B4-BE49-F238E27FC236}">
                  <a16:creationId xmlns:a16="http://schemas.microsoft.com/office/drawing/2014/main" id="{0B26619C-7C56-4C92-894D-79F1CAED86BF}"/>
                </a:ext>
              </a:extLst>
            </p:cNvPr>
            <p:cNvSpPr txBox="1"/>
            <p:nvPr/>
          </p:nvSpPr>
          <p:spPr>
            <a:xfrm>
              <a:off x="8247888" y="3280130"/>
              <a:ext cx="1865895"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Not reached the 90–90–90 target</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5" name="Rectangle 14">
              <a:extLst>
                <a:ext uri="{FF2B5EF4-FFF2-40B4-BE49-F238E27FC236}">
                  <a16:creationId xmlns:a16="http://schemas.microsoft.com/office/drawing/2014/main" id="{27B2C7A4-C759-4AE6-ACA7-B2EB26ECE450}"/>
                </a:ext>
              </a:extLst>
            </p:cNvPr>
            <p:cNvSpPr/>
            <p:nvPr/>
          </p:nvSpPr>
          <p:spPr>
            <a:xfrm>
              <a:off x="8088493" y="3527018"/>
              <a:ext cx="109728" cy="10972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ject 71">
              <a:extLst>
                <a:ext uri="{FF2B5EF4-FFF2-40B4-BE49-F238E27FC236}">
                  <a16:creationId xmlns:a16="http://schemas.microsoft.com/office/drawing/2014/main" id="{5FDFC982-9EFD-46B7-B63E-C0461151DE05}"/>
                </a:ext>
              </a:extLst>
            </p:cNvPr>
            <p:cNvSpPr txBox="1"/>
            <p:nvPr/>
          </p:nvSpPr>
          <p:spPr>
            <a:xfrm>
              <a:off x="8247888" y="3508730"/>
              <a:ext cx="1019510" cy="153888"/>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Data not available</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9" name="Rectangle 18">
              <a:extLst>
                <a:ext uri="{FF2B5EF4-FFF2-40B4-BE49-F238E27FC236}">
                  <a16:creationId xmlns:a16="http://schemas.microsoft.com/office/drawing/2014/main" id="{7422513D-3AE6-44C8-855D-D2F8F21DA1EC}"/>
                </a:ext>
              </a:extLst>
            </p:cNvPr>
            <p:cNvSpPr/>
            <p:nvPr/>
          </p:nvSpPr>
          <p:spPr>
            <a:xfrm>
              <a:off x="8089252" y="2844731"/>
              <a:ext cx="109728" cy="109728"/>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42288623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not on antiretroviral therapy, adults (aged 15+ years), South Africa, 2010–2020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4991550D-62FB-4497-A0DA-D3D4A52F6486}"/>
              </a:ext>
            </a:extLst>
          </p:cNvPr>
          <p:cNvGrpSpPr/>
          <p:nvPr/>
        </p:nvGrpSpPr>
        <p:grpSpPr>
          <a:xfrm>
            <a:off x="457198" y="2331720"/>
            <a:ext cx="11546960" cy="4221409"/>
            <a:chOff x="457198" y="2331720"/>
            <a:chExt cx="11546960" cy="422140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245352"/>
              <a:ext cx="11546960"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Johnson LF, Dorrington RE.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Thembisa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version 4.4: a model for evaluating the impact of HIV/AIDS in South Africa. 2021 (https://www.thembisa.org/); Personal communication with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Dr Leigh Johnson, Principal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Modeller</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Centre for Infectious Disease Epidemiology and Research, School of Public Health and Family Medicine, University of Cape Town, South Africa, 2 June 2021.</a:t>
              </a:r>
            </a:p>
          </p:txBody>
        </p:sp>
        <p:grpSp>
          <p:nvGrpSpPr>
            <p:cNvPr id="18" name="Group 17">
              <a:extLst>
                <a:ext uri="{FF2B5EF4-FFF2-40B4-BE49-F238E27FC236}">
                  <a16:creationId xmlns:a16="http://schemas.microsoft.com/office/drawing/2014/main" id="{759FE0D0-3746-4BBB-B1E5-F9032C51AEB9}"/>
                </a:ext>
              </a:extLst>
            </p:cNvPr>
            <p:cNvGrpSpPr/>
            <p:nvPr/>
          </p:nvGrpSpPr>
          <p:grpSpPr>
            <a:xfrm>
              <a:off x="1050229" y="4352544"/>
              <a:ext cx="498449" cy="271869"/>
              <a:chOff x="1412647" y="3935518"/>
              <a:chExt cx="498449" cy="271869"/>
            </a:xfrm>
          </p:grpSpPr>
          <p:sp>
            <p:nvSpPr>
              <p:cNvPr id="101" name="TextBox 100">
                <a:extLst>
                  <a:ext uri="{FF2B5EF4-FFF2-40B4-BE49-F238E27FC236}">
                    <a16:creationId xmlns:a16="http://schemas.microsoft.com/office/drawing/2014/main" id="{3CB041AC-3E20-43BE-80B1-D72280F34F93}"/>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2" name="Straight Connector 101">
                <a:extLst>
                  <a:ext uri="{FF2B5EF4-FFF2-40B4-BE49-F238E27FC236}">
                    <a16:creationId xmlns:a16="http://schemas.microsoft.com/office/drawing/2014/main" id="{866E94FB-D80A-4711-A238-E89DBAB9497E}"/>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0C5E4F7-B2DE-480F-A476-23499557283B}"/>
                </a:ext>
              </a:extLst>
            </p:cNvPr>
            <p:cNvGrpSpPr/>
            <p:nvPr/>
          </p:nvGrpSpPr>
          <p:grpSpPr>
            <a:xfrm>
              <a:off x="1093510" y="4928616"/>
              <a:ext cx="455168" cy="271869"/>
              <a:chOff x="1455928" y="4378231"/>
              <a:chExt cx="455168" cy="271869"/>
            </a:xfrm>
          </p:grpSpPr>
          <p:sp>
            <p:nvSpPr>
              <p:cNvPr id="99" name="TextBox 98">
                <a:extLst>
                  <a:ext uri="{FF2B5EF4-FFF2-40B4-BE49-F238E27FC236}">
                    <a16:creationId xmlns:a16="http://schemas.microsoft.com/office/drawing/2014/main" id="{987D2F93-AB44-40C1-896D-73B125887285}"/>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D293614E-C08B-4B58-8C0E-0C68087817D9}"/>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755AAE0D-B970-4E96-9DE5-C672022BA66F}"/>
                </a:ext>
              </a:extLst>
            </p:cNvPr>
            <p:cNvGrpSpPr/>
            <p:nvPr/>
          </p:nvGrpSpPr>
          <p:grpSpPr>
            <a:xfrm>
              <a:off x="1093510" y="3200400"/>
              <a:ext cx="455168" cy="271869"/>
              <a:chOff x="1455928" y="3038735"/>
              <a:chExt cx="455168" cy="271869"/>
            </a:xfrm>
          </p:grpSpPr>
          <p:cxnSp>
            <p:nvCxnSpPr>
              <p:cNvPr id="97" name="Straight Connector 96">
                <a:extLst>
                  <a:ext uri="{FF2B5EF4-FFF2-40B4-BE49-F238E27FC236}">
                    <a16:creationId xmlns:a16="http://schemas.microsoft.com/office/drawing/2014/main" id="{786D0F4D-B110-40D0-87D7-BFF8A35973B3}"/>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04DBCC68-CEF0-44B0-82A9-DAE7A70ACB94}"/>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8FE09314-0ED3-4443-BDF8-7D130BBDF31A}"/>
                </a:ext>
              </a:extLst>
            </p:cNvPr>
            <p:cNvGrpSpPr/>
            <p:nvPr/>
          </p:nvGrpSpPr>
          <p:grpSpPr>
            <a:xfrm>
              <a:off x="1093510" y="3776472"/>
              <a:ext cx="455168" cy="271869"/>
              <a:chOff x="1455928" y="3493741"/>
              <a:chExt cx="455168" cy="271869"/>
            </a:xfrm>
          </p:grpSpPr>
          <p:sp>
            <p:nvSpPr>
              <p:cNvPr id="95" name="TextBox 94">
                <a:extLst>
                  <a:ext uri="{FF2B5EF4-FFF2-40B4-BE49-F238E27FC236}">
                    <a16:creationId xmlns:a16="http://schemas.microsoft.com/office/drawing/2014/main" id="{15A2EB00-9EF5-425C-ADDB-1D482DD1A460}"/>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7A20F656-D9CA-4E6C-BBE0-52F8B446D586}"/>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32D9FE4E-FE4E-4A80-BB70-B75E54169E91}"/>
                </a:ext>
              </a:extLst>
            </p:cNvPr>
            <p:cNvGrpSpPr/>
            <p:nvPr/>
          </p:nvGrpSpPr>
          <p:grpSpPr>
            <a:xfrm>
              <a:off x="1093510" y="2624328"/>
              <a:ext cx="455168" cy="271869"/>
              <a:chOff x="1455928" y="2606040"/>
              <a:chExt cx="455168" cy="271869"/>
            </a:xfrm>
          </p:grpSpPr>
          <p:sp>
            <p:nvSpPr>
              <p:cNvPr id="93" name="TextBox 92">
                <a:extLst>
                  <a:ext uri="{FF2B5EF4-FFF2-40B4-BE49-F238E27FC236}">
                    <a16:creationId xmlns:a16="http://schemas.microsoft.com/office/drawing/2014/main" id="{16108CC4-49C0-46E6-BD53-3456506AE8FA}"/>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65660B1B-FF29-4093-BA16-1BA6B774DCCC}"/>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object 10">
              <a:extLst>
                <a:ext uri="{FF2B5EF4-FFF2-40B4-BE49-F238E27FC236}">
                  <a16:creationId xmlns:a16="http://schemas.microsoft.com/office/drawing/2014/main" id="{7BA6D33E-DC58-4DF4-B8AA-F55C1584F5FD}"/>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28" name="Group 27">
              <a:extLst>
                <a:ext uri="{FF2B5EF4-FFF2-40B4-BE49-F238E27FC236}">
                  <a16:creationId xmlns:a16="http://schemas.microsoft.com/office/drawing/2014/main" id="{7BA422F5-02FF-431E-97E5-3C2E7013D338}"/>
                </a:ext>
              </a:extLst>
            </p:cNvPr>
            <p:cNvGrpSpPr/>
            <p:nvPr/>
          </p:nvGrpSpPr>
          <p:grpSpPr>
            <a:xfrm>
              <a:off x="1050229" y="4059936"/>
              <a:ext cx="498449" cy="271869"/>
              <a:chOff x="1412647" y="3736802"/>
              <a:chExt cx="498449" cy="271869"/>
            </a:xfrm>
          </p:grpSpPr>
          <p:sp>
            <p:nvSpPr>
              <p:cNvPr id="89" name="TextBox 88">
                <a:extLst>
                  <a:ext uri="{FF2B5EF4-FFF2-40B4-BE49-F238E27FC236}">
                    <a16:creationId xmlns:a16="http://schemas.microsoft.com/office/drawing/2014/main" id="{9B6B6641-AC94-4EF7-B062-B6E36B58F704}"/>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0" name="Straight Connector 89">
                <a:extLst>
                  <a:ext uri="{FF2B5EF4-FFF2-40B4-BE49-F238E27FC236}">
                    <a16:creationId xmlns:a16="http://schemas.microsoft.com/office/drawing/2014/main" id="{C7CDCA47-D522-4146-91CC-788B63A7FC8B}"/>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D12D8EB4-A9B7-4E96-9444-6EF82DF52C3C}"/>
                </a:ext>
              </a:extLst>
            </p:cNvPr>
            <p:cNvGrpSpPr/>
            <p:nvPr/>
          </p:nvGrpSpPr>
          <p:grpSpPr>
            <a:xfrm>
              <a:off x="1093510" y="4636008"/>
              <a:ext cx="455168" cy="271869"/>
              <a:chOff x="1093510" y="4892040"/>
              <a:chExt cx="455168" cy="271869"/>
            </a:xfrm>
          </p:grpSpPr>
          <p:sp>
            <p:nvSpPr>
              <p:cNvPr id="87" name="TextBox 86">
                <a:extLst>
                  <a:ext uri="{FF2B5EF4-FFF2-40B4-BE49-F238E27FC236}">
                    <a16:creationId xmlns:a16="http://schemas.microsoft.com/office/drawing/2014/main" id="{F74C216D-3E1D-48D5-8103-F5EF841600CC}"/>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8" name="Straight Connector 87">
                <a:extLst>
                  <a:ext uri="{FF2B5EF4-FFF2-40B4-BE49-F238E27FC236}">
                    <a16:creationId xmlns:a16="http://schemas.microsoft.com/office/drawing/2014/main" id="{924B9FB4-B86E-46A7-9380-FC75D033CC1E}"/>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DB6D1F8F-7393-4488-9BA9-4E82F96AABDE}"/>
                </a:ext>
              </a:extLst>
            </p:cNvPr>
            <p:cNvGrpSpPr/>
            <p:nvPr/>
          </p:nvGrpSpPr>
          <p:grpSpPr>
            <a:xfrm>
              <a:off x="1093510" y="2907792"/>
              <a:ext cx="455168" cy="271869"/>
              <a:chOff x="1455928" y="2840019"/>
              <a:chExt cx="455168" cy="271869"/>
            </a:xfrm>
          </p:grpSpPr>
          <p:cxnSp>
            <p:nvCxnSpPr>
              <p:cNvPr id="85" name="Straight Connector 84">
                <a:extLst>
                  <a:ext uri="{FF2B5EF4-FFF2-40B4-BE49-F238E27FC236}">
                    <a16:creationId xmlns:a16="http://schemas.microsoft.com/office/drawing/2014/main" id="{62D243D0-4675-43C0-841A-D1E26B7B383D}"/>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7AD6593E-C3DF-4668-B687-C5582A81F111}"/>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1" name="Group 30">
              <a:extLst>
                <a:ext uri="{FF2B5EF4-FFF2-40B4-BE49-F238E27FC236}">
                  <a16:creationId xmlns:a16="http://schemas.microsoft.com/office/drawing/2014/main" id="{BE6FFE9C-020B-4F97-9709-2CE97AC50B3F}"/>
                </a:ext>
              </a:extLst>
            </p:cNvPr>
            <p:cNvGrpSpPr/>
            <p:nvPr/>
          </p:nvGrpSpPr>
          <p:grpSpPr>
            <a:xfrm>
              <a:off x="1093510" y="3483864"/>
              <a:ext cx="455168" cy="271869"/>
              <a:chOff x="1455928" y="3295025"/>
              <a:chExt cx="455168" cy="271869"/>
            </a:xfrm>
          </p:grpSpPr>
          <p:sp>
            <p:nvSpPr>
              <p:cNvPr id="83" name="TextBox 82">
                <a:extLst>
                  <a:ext uri="{FF2B5EF4-FFF2-40B4-BE49-F238E27FC236}">
                    <a16:creationId xmlns:a16="http://schemas.microsoft.com/office/drawing/2014/main" id="{907123EA-D420-4887-8362-88E68C65ABA5}"/>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ACE9F15C-9362-4019-9DA5-81FF3CA55C32}"/>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TextBox 80">
              <a:extLst>
                <a:ext uri="{FF2B5EF4-FFF2-40B4-BE49-F238E27FC236}">
                  <a16:creationId xmlns:a16="http://schemas.microsoft.com/office/drawing/2014/main" id="{A6FD0117-BD9B-4984-BCBE-DEA5ACE12B70}"/>
                </a:ext>
              </a:extLst>
            </p:cNvPr>
            <p:cNvSpPr txBox="1"/>
            <p:nvPr/>
          </p:nvSpPr>
          <p:spPr>
            <a:xfrm>
              <a:off x="1009181" y="2331720"/>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18B93A12-5968-43DD-849C-42872B23193B}"/>
                </a:ext>
              </a:extLst>
            </p:cNvPr>
            <p:cNvCxnSpPr/>
            <p:nvPr/>
          </p:nvCxnSpPr>
          <p:spPr>
            <a:xfrm>
              <a:off x="1438950" y="24706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4E02587E-5F64-4CA7-8EA6-7549FF3F55AC}"/>
                </a:ext>
              </a:extLst>
            </p:cNvPr>
            <p:cNvSpPr txBox="1"/>
            <p:nvPr/>
          </p:nvSpPr>
          <p:spPr>
            <a:xfrm>
              <a:off x="1649262"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68B0C1AD-4A85-46C4-8331-2D62CF052BDB}"/>
                </a:ext>
              </a:extLst>
            </p:cNvPr>
            <p:cNvSpPr txBox="1"/>
            <p:nvPr/>
          </p:nvSpPr>
          <p:spPr>
            <a:xfrm>
              <a:off x="228600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2011</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CBDFFB68-56E5-4176-A971-41B8BBE3B78F}"/>
                </a:ext>
              </a:extLst>
            </p:cNvPr>
            <p:cNvSpPr txBox="1"/>
            <p:nvPr/>
          </p:nvSpPr>
          <p:spPr>
            <a:xfrm>
              <a:off x="292608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2012</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98444868-0E36-4A3A-9EEE-9E203C9F7269}"/>
                </a:ext>
              </a:extLst>
            </p:cNvPr>
            <p:cNvSpPr txBox="1"/>
            <p:nvPr/>
          </p:nvSpPr>
          <p:spPr>
            <a:xfrm>
              <a:off x="356616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2013</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682040FE-A3AE-436C-82CB-578359B18017}"/>
                </a:ext>
              </a:extLst>
            </p:cNvPr>
            <p:cNvSpPr txBox="1"/>
            <p:nvPr/>
          </p:nvSpPr>
          <p:spPr>
            <a:xfrm>
              <a:off x="420624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2014</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3F37AA20-890C-4567-988A-8B9270EE2092}"/>
                </a:ext>
              </a:extLst>
            </p:cNvPr>
            <p:cNvSpPr txBox="1"/>
            <p:nvPr/>
          </p:nvSpPr>
          <p:spPr>
            <a:xfrm>
              <a:off x="484632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2015</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C599AD80-30D2-499D-A10C-17315171A068}"/>
                </a:ext>
              </a:extLst>
            </p:cNvPr>
            <p:cNvSpPr txBox="1"/>
            <p:nvPr/>
          </p:nvSpPr>
          <p:spPr>
            <a:xfrm>
              <a:off x="5486400" y="544068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2016</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A4816E1C-ED8E-4930-BB36-6D132748B510}"/>
                </a:ext>
              </a:extLst>
            </p:cNvPr>
            <p:cNvSpPr txBox="1"/>
            <p:nvPr/>
          </p:nvSpPr>
          <p:spPr>
            <a:xfrm>
              <a:off x="6126480" y="544068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2017</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25" name="object 55">
              <a:extLst>
                <a:ext uri="{FF2B5EF4-FFF2-40B4-BE49-F238E27FC236}">
                  <a16:creationId xmlns:a16="http://schemas.microsoft.com/office/drawing/2014/main" id="{E097607F-C23D-4C7F-8389-195996CF3AEF}"/>
                </a:ext>
              </a:extLst>
            </p:cNvPr>
            <p:cNvSpPr/>
            <p:nvPr/>
          </p:nvSpPr>
          <p:spPr>
            <a:xfrm>
              <a:off x="1810512" y="2468879"/>
              <a:ext cx="310896" cy="926037"/>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56">
              <a:extLst>
                <a:ext uri="{FF2B5EF4-FFF2-40B4-BE49-F238E27FC236}">
                  <a16:creationId xmlns:a16="http://schemas.microsoft.com/office/drawing/2014/main" id="{467AAB51-2F6C-4B4B-811C-53868B28078E}"/>
                </a:ext>
              </a:extLst>
            </p:cNvPr>
            <p:cNvSpPr/>
            <p:nvPr/>
          </p:nvSpPr>
          <p:spPr>
            <a:xfrm>
              <a:off x="1810512" y="3394916"/>
              <a:ext cx="310896" cy="188366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63AD052C-0492-46A0-9B41-6DBFA3FDEE2D}"/>
                </a:ext>
              </a:extLst>
            </p:cNvPr>
            <p:cNvSpPr txBox="1"/>
            <p:nvPr/>
          </p:nvSpPr>
          <p:spPr>
            <a:xfrm>
              <a:off x="6766560" y="544068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2018</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2DED6F48-F954-49B6-92AF-66DABAFB7F3A}"/>
                </a:ext>
              </a:extLst>
            </p:cNvPr>
            <p:cNvSpPr txBox="1"/>
            <p:nvPr/>
          </p:nvSpPr>
          <p:spPr>
            <a:xfrm>
              <a:off x="7406640" y="544068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2019</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B496564D-4E68-4AA4-BC9C-68B8056BBA16}"/>
                </a:ext>
              </a:extLst>
            </p:cNvPr>
            <p:cNvSpPr txBox="1"/>
            <p:nvPr/>
          </p:nvSpPr>
          <p:spPr>
            <a:xfrm>
              <a:off x="8046720" y="544068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2020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41" name="object 55">
              <a:extLst>
                <a:ext uri="{FF2B5EF4-FFF2-40B4-BE49-F238E27FC236}">
                  <a16:creationId xmlns:a16="http://schemas.microsoft.com/office/drawing/2014/main" id="{2412AC6E-276F-45A8-8C9D-B1CC44A4A31D}"/>
                </a:ext>
              </a:extLst>
            </p:cNvPr>
            <p:cNvSpPr/>
            <p:nvPr/>
          </p:nvSpPr>
          <p:spPr>
            <a:xfrm>
              <a:off x="2450592" y="2468879"/>
              <a:ext cx="310896" cy="835427"/>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8">
              <a:extLst>
                <a:ext uri="{FF2B5EF4-FFF2-40B4-BE49-F238E27FC236}">
                  <a16:creationId xmlns:a16="http://schemas.microsoft.com/office/drawing/2014/main" id="{C27A4C10-94A0-4EBD-8D3A-BBF46F66C5C5}"/>
                </a:ext>
              </a:extLst>
            </p:cNvPr>
            <p:cNvSpPr/>
            <p:nvPr/>
          </p:nvSpPr>
          <p:spPr>
            <a:xfrm>
              <a:off x="2450592" y="5248656"/>
              <a:ext cx="310896" cy="10058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6">
              <a:extLst>
                <a:ext uri="{FF2B5EF4-FFF2-40B4-BE49-F238E27FC236}">
                  <a16:creationId xmlns:a16="http://schemas.microsoft.com/office/drawing/2014/main" id="{6B642122-34C7-419B-8127-6CFDBD24B2D8}"/>
                </a:ext>
              </a:extLst>
            </p:cNvPr>
            <p:cNvSpPr/>
            <p:nvPr/>
          </p:nvSpPr>
          <p:spPr>
            <a:xfrm>
              <a:off x="2450592" y="3304308"/>
              <a:ext cx="310896" cy="194767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5">
              <a:extLst>
                <a:ext uri="{FF2B5EF4-FFF2-40B4-BE49-F238E27FC236}">
                  <a16:creationId xmlns:a16="http://schemas.microsoft.com/office/drawing/2014/main" id="{CA0F86CD-0120-49C5-BE71-32143A10F908}"/>
                </a:ext>
              </a:extLst>
            </p:cNvPr>
            <p:cNvSpPr/>
            <p:nvPr/>
          </p:nvSpPr>
          <p:spPr>
            <a:xfrm>
              <a:off x="3090672" y="2468880"/>
              <a:ext cx="310896" cy="78139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8">
              <a:extLst>
                <a:ext uri="{FF2B5EF4-FFF2-40B4-BE49-F238E27FC236}">
                  <a16:creationId xmlns:a16="http://schemas.microsoft.com/office/drawing/2014/main" id="{C918E324-F9C0-4EA2-BE70-C991D8F4C94F}"/>
                </a:ext>
              </a:extLst>
            </p:cNvPr>
            <p:cNvSpPr/>
            <p:nvPr/>
          </p:nvSpPr>
          <p:spPr>
            <a:xfrm>
              <a:off x="3090672" y="5166360"/>
              <a:ext cx="310896" cy="18288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DCEF7F3C-19CB-40BB-855C-5602F3BF27E9}"/>
                </a:ext>
              </a:extLst>
            </p:cNvPr>
            <p:cNvSpPr/>
            <p:nvPr/>
          </p:nvSpPr>
          <p:spPr>
            <a:xfrm>
              <a:off x="3090672" y="3250276"/>
              <a:ext cx="310896" cy="191608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5">
              <a:extLst>
                <a:ext uri="{FF2B5EF4-FFF2-40B4-BE49-F238E27FC236}">
                  <a16:creationId xmlns:a16="http://schemas.microsoft.com/office/drawing/2014/main" id="{93EA516B-0076-40CD-81F0-2F7CC86A5212}"/>
                </a:ext>
              </a:extLst>
            </p:cNvPr>
            <p:cNvSpPr/>
            <p:nvPr/>
          </p:nvSpPr>
          <p:spPr>
            <a:xfrm>
              <a:off x="3730752" y="2468880"/>
              <a:ext cx="310896" cy="7190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8">
              <a:extLst>
                <a:ext uri="{FF2B5EF4-FFF2-40B4-BE49-F238E27FC236}">
                  <a16:creationId xmlns:a16="http://schemas.microsoft.com/office/drawing/2014/main" id="{FE07DB48-9746-4252-9F36-13E655AF8D1A}"/>
                </a:ext>
              </a:extLst>
            </p:cNvPr>
            <p:cNvSpPr/>
            <p:nvPr/>
          </p:nvSpPr>
          <p:spPr>
            <a:xfrm>
              <a:off x="3730752" y="5104014"/>
              <a:ext cx="310896" cy="2468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6">
              <a:extLst>
                <a:ext uri="{FF2B5EF4-FFF2-40B4-BE49-F238E27FC236}">
                  <a16:creationId xmlns:a16="http://schemas.microsoft.com/office/drawing/2014/main" id="{B794C451-1D13-4FC9-9CBC-AB7FECA8F8D4}"/>
                </a:ext>
              </a:extLst>
            </p:cNvPr>
            <p:cNvSpPr/>
            <p:nvPr/>
          </p:nvSpPr>
          <p:spPr>
            <a:xfrm>
              <a:off x="3730752" y="3187932"/>
              <a:ext cx="310896" cy="191608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5">
              <a:extLst>
                <a:ext uri="{FF2B5EF4-FFF2-40B4-BE49-F238E27FC236}">
                  <a16:creationId xmlns:a16="http://schemas.microsoft.com/office/drawing/2014/main" id="{0084C600-8147-4846-860A-0B2ED438979F}"/>
                </a:ext>
              </a:extLst>
            </p:cNvPr>
            <p:cNvSpPr/>
            <p:nvPr/>
          </p:nvSpPr>
          <p:spPr>
            <a:xfrm>
              <a:off x="4370832" y="2468880"/>
              <a:ext cx="310896" cy="68579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8">
              <a:extLst>
                <a:ext uri="{FF2B5EF4-FFF2-40B4-BE49-F238E27FC236}">
                  <a16:creationId xmlns:a16="http://schemas.microsoft.com/office/drawing/2014/main" id="{9E67DD5D-65E8-4472-A1DF-F4F8B0C7CF4E}"/>
                </a:ext>
              </a:extLst>
            </p:cNvPr>
            <p:cNvSpPr/>
            <p:nvPr/>
          </p:nvSpPr>
          <p:spPr>
            <a:xfrm>
              <a:off x="4370832" y="5033356"/>
              <a:ext cx="310896" cy="32004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56">
              <a:extLst>
                <a:ext uri="{FF2B5EF4-FFF2-40B4-BE49-F238E27FC236}">
                  <a16:creationId xmlns:a16="http://schemas.microsoft.com/office/drawing/2014/main" id="{C700E48F-9800-47F9-80CC-20AC8A9EB686}"/>
                </a:ext>
              </a:extLst>
            </p:cNvPr>
            <p:cNvSpPr/>
            <p:nvPr/>
          </p:nvSpPr>
          <p:spPr>
            <a:xfrm>
              <a:off x="4370832" y="3154680"/>
              <a:ext cx="310896" cy="187867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55">
              <a:extLst>
                <a:ext uri="{FF2B5EF4-FFF2-40B4-BE49-F238E27FC236}">
                  <a16:creationId xmlns:a16="http://schemas.microsoft.com/office/drawing/2014/main" id="{FC9F1711-E7DC-4A49-8D50-7C346AB1460E}"/>
                </a:ext>
              </a:extLst>
            </p:cNvPr>
            <p:cNvSpPr/>
            <p:nvPr/>
          </p:nvSpPr>
          <p:spPr>
            <a:xfrm>
              <a:off x="5010912" y="2468880"/>
              <a:ext cx="310896" cy="64922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8">
              <a:extLst>
                <a:ext uri="{FF2B5EF4-FFF2-40B4-BE49-F238E27FC236}">
                  <a16:creationId xmlns:a16="http://schemas.microsoft.com/office/drawing/2014/main" id="{09F9AED9-C587-46F9-B461-4ED38EE78B01}"/>
                </a:ext>
              </a:extLst>
            </p:cNvPr>
            <p:cNvSpPr/>
            <p:nvPr/>
          </p:nvSpPr>
          <p:spPr>
            <a:xfrm>
              <a:off x="5010912" y="4946904"/>
              <a:ext cx="310896" cy="40233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6">
              <a:extLst>
                <a:ext uri="{FF2B5EF4-FFF2-40B4-BE49-F238E27FC236}">
                  <a16:creationId xmlns:a16="http://schemas.microsoft.com/office/drawing/2014/main" id="{96DF1FAC-2F38-41AA-BD2B-FFD5D6BFCA1B}"/>
                </a:ext>
              </a:extLst>
            </p:cNvPr>
            <p:cNvSpPr/>
            <p:nvPr/>
          </p:nvSpPr>
          <p:spPr>
            <a:xfrm>
              <a:off x="5010912" y="3118104"/>
              <a:ext cx="310896" cy="182880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object 55">
              <a:extLst>
                <a:ext uri="{FF2B5EF4-FFF2-40B4-BE49-F238E27FC236}">
                  <a16:creationId xmlns:a16="http://schemas.microsoft.com/office/drawing/2014/main" id="{50BA1367-FA23-4776-8DAA-3408299B3F90}"/>
                </a:ext>
              </a:extLst>
            </p:cNvPr>
            <p:cNvSpPr/>
            <p:nvPr/>
          </p:nvSpPr>
          <p:spPr>
            <a:xfrm>
              <a:off x="5650992" y="2468880"/>
              <a:ext cx="310896" cy="62179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object 58">
              <a:extLst>
                <a:ext uri="{FF2B5EF4-FFF2-40B4-BE49-F238E27FC236}">
                  <a16:creationId xmlns:a16="http://schemas.microsoft.com/office/drawing/2014/main" id="{A285A743-57B7-49BB-B36A-5D6D410E2128}"/>
                </a:ext>
              </a:extLst>
            </p:cNvPr>
            <p:cNvSpPr/>
            <p:nvPr/>
          </p:nvSpPr>
          <p:spPr>
            <a:xfrm>
              <a:off x="5650992" y="4850476"/>
              <a:ext cx="310896" cy="5029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object 56">
              <a:extLst>
                <a:ext uri="{FF2B5EF4-FFF2-40B4-BE49-F238E27FC236}">
                  <a16:creationId xmlns:a16="http://schemas.microsoft.com/office/drawing/2014/main" id="{F3296108-72E2-4CA2-874E-D95E2CBDF197}"/>
                </a:ext>
              </a:extLst>
            </p:cNvPr>
            <p:cNvSpPr/>
            <p:nvPr/>
          </p:nvSpPr>
          <p:spPr>
            <a:xfrm>
              <a:off x="5650992" y="3090672"/>
              <a:ext cx="310896" cy="175980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55">
              <a:extLst>
                <a:ext uri="{FF2B5EF4-FFF2-40B4-BE49-F238E27FC236}">
                  <a16:creationId xmlns:a16="http://schemas.microsoft.com/office/drawing/2014/main" id="{BBF6B88F-C24B-4F09-BD04-9AE2E5345618}"/>
                </a:ext>
              </a:extLst>
            </p:cNvPr>
            <p:cNvSpPr/>
            <p:nvPr/>
          </p:nvSpPr>
          <p:spPr>
            <a:xfrm>
              <a:off x="6291072" y="2468880"/>
              <a:ext cx="310896" cy="59436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58">
              <a:extLst>
                <a:ext uri="{FF2B5EF4-FFF2-40B4-BE49-F238E27FC236}">
                  <a16:creationId xmlns:a16="http://schemas.microsoft.com/office/drawing/2014/main" id="{90F72A60-0178-4DA5-ADC1-170C6B8D792D}"/>
                </a:ext>
              </a:extLst>
            </p:cNvPr>
            <p:cNvSpPr/>
            <p:nvPr/>
          </p:nvSpPr>
          <p:spPr>
            <a:xfrm>
              <a:off x="6291072" y="4734098"/>
              <a:ext cx="310896" cy="61264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56">
              <a:extLst>
                <a:ext uri="{FF2B5EF4-FFF2-40B4-BE49-F238E27FC236}">
                  <a16:creationId xmlns:a16="http://schemas.microsoft.com/office/drawing/2014/main" id="{29288291-5FD1-4372-9CEA-2476CC6A7565}"/>
                </a:ext>
              </a:extLst>
            </p:cNvPr>
            <p:cNvSpPr/>
            <p:nvPr/>
          </p:nvSpPr>
          <p:spPr>
            <a:xfrm>
              <a:off x="6291072" y="3063241"/>
              <a:ext cx="310896" cy="167085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55">
              <a:extLst>
                <a:ext uri="{FF2B5EF4-FFF2-40B4-BE49-F238E27FC236}">
                  <a16:creationId xmlns:a16="http://schemas.microsoft.com/office/drawing/2014/main" id="{41B694CD-D1AD-44AC-AB19-E478FE9D5B6B}"/>
                </a:ext>
              </a:extLst>
            </p:cNvPr>
            <p:cNvSpPr/>
            <p:nvPr/>
          </p:nvSpPr>
          <p:spPr>
            <a:xfrm>
              <a:off x="6931152" y="2468880"/>
              <a:ext cx="310896" cy="57607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58">
              <a:extLst>
                <a:ext uri="{FF2B5EF4-FFF2-40B4-BE49-F238E27FC236}">
                  <a16:creationId xmlns:a16="http://schemas.microsoft.com/office/drawing/2014/main" id="{A071EEC1-FEB8-4CFC-A32F-4DF630C65629}"/>
                </a:ext>
              </a:extLst>
            </p:cNvPr>
            <p:cNvSpPr/>
            <p:nvPr/>
          </p:nvSpPr>
          <p:spPr>
            <a:xfrm>
              <a:off x="6931152" y="4615268"/>
              <a:ext cx="310896" cy="7315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56">
              <a:extLst>
                <a:ext uri="{FF2B5EF4-FFF2-40B4-BE49-F238E27FC236}">
                  <a16:creationId xmlns:a16="http://schemas.microsoft.com/office/drawing/2014/main" id="{D1A6FD3B-4762-47A5-AB0B-3014B534AF1B}"/>
                </a:ext>
              </a:extLst>
            </p:cNvPr>
            <p:cNvSpPr/>
            <p:nvPr/>
          </p:nvSpPr>
          <p:spPr>
            <a:xfrm>
              <a:off x="6931152" y="3044951"/>
              <a:ext cx="310896" cy="157031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55">
              <a:extLst>
                <a:ext uri="{FF2B5EF4-FFF2-40B4-BE49-F238E27FC236}">
                  <a16:creationId xmlns:a16="http://schemas.microsoft.com/office/drawing/2014/main" id="{DC723652-F740-4D71-B8AA-9BAC94C4A38D}"/>
                </a:ext>
              </a:extLst>
            </p:cNvPr>
            <p:cNvSpPr/>
            <p:nvPr/>
          </p:nvSpPr>
          <p:spPr>
            <a:xfrm>
              <a:off x="7571232" y="2468880"/>
              <a:ext cx="310896" cy="5669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58">
              <a:extLst>
                <a:ext uri="{FF2B5EF4-FFF2-40B4-BE49-F238E27FC236}">
                  <a16:creationId xmlns:a16="http://schemas.microsoft.com/office/drawing/2014/main" id="{7B148020-CC1B-448B-8DF6-D2C1155069BA}"/>
                </a:ext>
              </a:extLst>
            </p:cNvPr>
            <p:cNvSpPr/>
            <p:nvPr/>
          </p:nvSpPr>
          <p:spPr>
            <a:xfrm>
              <a:off x="7571232" y="4491508"/>
              <a:ext cx="310896" cy="85953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56">
              <a:extLst>
                <a:ext uri="{FF2B5EF4-FFF2-40B4-BE49-F238E27FC236}">
                  <a16:creationId xmlns:a16="http://schemas.microsoft.com/office/drawing/2014/main" id="{C4068CED-095D-4CB5-9154-387F3919F6E8}"/>
                </a:ext>
              </a:extLst>
            </p:cNvPr>
            <p:cNvSpPr/>
            <p:nvPr/>
          </p:nvSpPr>
          <p:spPr>
            <a:xfrm>
              <a:off x="7571232" y="3035809"/>
              <a:ext cx="310896" cy="145569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58">
              <a:extLst>
                <a:ext uri="{FF2B5EF4-FFF2-40B4-BE49-F238E27FC236}">
                  <a16:creationId xmlns:a16="http://schemas.microsoft.com/office/drawing/2014/main" id="{17882023-DFE3-4923-926D-5515DEBBB465}"/>
                </a:ext>
              </a:extLst>
            </p:cNvPr>
            <p:cNvSpPr/>
            <p:nvPr/>
          </p:nvSpPr>
          <p:spPr>
            <a:xfrm>
              <a:off x="8211312" y="4384964"/>
              <a:ext cx="310896" cy="9692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56">
              <a:extLst>
                <a:ext uri="{FF2B5EF4-FFF2-40B4-BE49-F238E27FC236}">
                  <a16:creationId xmlns:a16="http://schemas.microsoft.com/office/drawing/2014/main" id="{AD20FFA4-6103-43AF-AAD5-EEDA9C04F521}"/>
                </a:ext>
              </a:extLst>
            </p:cNvPr>
            <p:cNvSpPr/>
            <p:nvPr/>
          </p:nvSpPr>
          <p:spPr>
            <a:xfrm>
              <a:off x="8211312" y="2988425"/>
              <a:ext cx="310896" cy="1396539"/>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object 58">
              <a:extLst>
                <a:ext uri="{FF2B5EF4-FFF2-40B4-BE49-F238E27FC236}">
                  <a16:creationId xmlns:a16="http://schemas.microsoft.com/office/drawing/2014/main" id="{7A948E3A-2915-497C-A07D-C5B3A0F4A36D}"/>
                </a:ext>
              </a:extLst>
            </p:cNvPr>
            <p:cNvSpPr/>
            <p:nvPr/>
          </p:nvSpPr>
          <p:spPr>
            <a:xfrm>
              <a:off x="1810512" y="5278582"/>
              <a:ext cx="310896" cy="7315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37BE3963-D2A9-4D5F-8AD3-F27232D897D4}"/>
                </a:ext>
              </a:extLst>
            </p:cNvPr>
            <p:cNvGrpSpPr/>
            <p:nvPr/>
          </p:nvGrpSpPr>
          <p:grpSpPr>
            <a:xfrm>
              <a:off x="9144000" y="2756024"/>
              <a:ext cx="2395972" cy="1341496"/>
              <a:chOff x="9144000" y="2756024"/>
              <a:chExt cx="2395972" cy="1341496"/>
            </a:xfrm>
          </p:grpSpPr>
          <p:sp>
            <p:nvSpPr>
              <p:cNvPr id="107" name="Rectangle 106">
                <a:extLst>
                  <a:ext uri="{FF2B5EF4-FFF2-40B4-BE49-F238E27FC236}">
                    <a16:creationId xmlns:a16="http://schemas.microsoft.com/office/drawing/2014/main" id="{7987E664-0DAF-41A7-AC9D-48DF952492FF}"/>
                  </a:ext>
                </a:extLst>
              </p:cNvPr>
              <p:cNvSpPr/>
              <p:nvPr/>
            </p:nvSpPr>
            <p:spPr>
              <a:xfrm>
                <a:off x="9144000" y="3218784"/>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object 71">
                <a:extLst>
                  <a:ext uri="{FF2B5EF4-FFF2-40B4-BE49-F238E27FC236}">
                    <a16:creationId xmlns:a16="http://schemas.microsoft.com/office/drawing/2014/main" id="{05D3BE5E-335D-4D68-8C5B-D0FDC12EA165}"/>
                  </a:ext>
                </a:extLst>
              </p:cNvPr>
              <p:cNvSpPr txBox="1"/>
              <p:nvPr/>
            </p:nvSpPr>
            <p:spPr>
              <a:xfrm>
                <a:off x="9308592" y="3205080"/>
                <a:ext cx="2231380" cy="436017"/>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Adults (aged 15+ years) living with HIV </a:t>
                </a:r>
              </a:p>
              <a:p>
                <a:r>
                  <a:rPr lang="en-US" dirty="0"/>
                  <a:t>diagnosed but never started </a:t>
                </a:r>
              </a:p>
              <a:p>
                <a:r>
                  <a:rPr lang="en-US" dirty="0"/>
                  <a:t>on antiretroviral therapy</a:t>
                </a:r>
                <a:endParaRPr dirty="0"/>
              </a:p>
            </p:txBody>
          </p:sp>
          <p:sp>
            <p:nvSpPr>
              <p:cNvPr id="109" name="Rectangle 108">
                <a:extLst>
                  <a:ext uri="{FF2B5EF4-FFF2-40B4-BE49-F238E27FC236}">
                    <a16:creationId xmlns:a16="http://schemas.microsoft.com/office/drawing/2014/main" id="{7BD0344D-5D01-4CCE-B552-722369D30EDF}"/>
                  </a:ext>
                </a:extLst>
              </p:cNvPr>
              <p:cNvSpPr/>
              <p:nvPr/>
            </p:nvSpPr>
            <p:spPr>
              <a:xfrm>
                <a:off x="9144000" y="3820478"/>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object 71">
                <a:extLst>
                  <a:ext uri="{FF2B5EF4-FFF2-40B4-BE49-F238E27FC236}">
                    <a16:creationId xmlns:a16="http://schemas.microsoft.com/office/drawing/2014/main" id="{BA2968FB-9599-4CD8-BC1F-8ECD3899C599}"/>
                  </a:ext>
                </a:extLst>
              </p:cNvPr>
              <p:cNvSpPr txBox="1"/>
              <p:nvPr/>
            </p:nvSpPr>
            <p:spPr>
              <a:xfrm>
                <a:off x="9308592" y="3815391"/>
                <a:ext cx="2231380" cy="282129"/>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Adults (aged 15+ years) living with HIV </a:t>
                </a:r>
              </a:p>
              <a:p>
                <a:r>
                  <a:rPr lang="en-US" dirty="0"/>
                  <a:t>no longer on antiretroviral therapy</a:t>
                </a:r>
                <a:endParaRPr dirty="0"/>
              </a:p>
            </p:txBody>
          </p:sp>
          <p:sp>
            <p:nvSpPr>
              <p:cNvPr id="106" name="object 71">
                <a:extLst>
                  <a:ext uri="{FF2B5EF4-FFF2-40B4-BE49-F238E27FC236}">
                    <a16:creationId xmlns:a16="http://schemas.microsoft.com/office/drawing/2014/main" id="{EC0BD105-F716-4345-99A9-8C423343D93C}"/>
                  </a:ext>
                </a:extLst>
              </p:cNvPr>
              <p:cNvSpPr txBox="1"/>
              <p:nvPr/>
            </p:nvSpPr>
            <p:spPr>
              <a:xfrm>
                <a:off x="9308592" y="2756024"/>
                <a:ext cx="2231380" cy="282129"/>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Adults (aged 15+ years) living with HIV </a:t>
                </a:r>
              </a:p>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not diagnosed</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13" name="Rectangle 112">
                <a:extLst>
                  <a:ext uri="{FF2B5EF4-FFF2-40B4-BE49-F238E27FC236}">
                    <a16:creationId xmlns:a16="http://schemas.microsoft.com/office/drawing/2014/main" id="{EC6817B4-A510-4960-834B-ED996D0D0456}"/>
                  </a:ext>
                </a:extLst>
              </p:cNvPr>
              <p:cNvSpPr/>
              <p:nvPr/>
            </p:nvSpPr>
            <p:spPr>
              <a:xfrm>
                <a:off x="9144000" y="2761488"/>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0" name="object 55">
              <a:extLst>
                <a:ext uri="{FF2B5EF4-FFF2-40B4-BE49-F238E27FC236}">
                  <a16:creationId xmlns:a16="http://schemas.microsoft.com/office/drawing/2014/main" id="{D7169E0E-9A14-453E-A131-1AA76A76EFB9}"/>
                </a:ext>
              </a:extLst>
            </p:cNvPr>
            <p:cNvSpPr/>
            <p:nvPr/>
          </p:nvSpPr>
          <p:spPr>
            <a:xfrm>
              <a:off x="8211312" y="2468880"/>
              <a:ext cx="310896" cy="52120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4BB18ABD-D7E1-48F2-8AC2-837AD553AD71}"/>
                </a:ext>
              </a:extLst>
            </p:cNvPr>
            <p:cNvSpPr txBox="1"/>
            <p:nvPr/>
          </p:nvSpPr>
          <p:spPr>
            <a:xfrm>
              <a:off x="1178469" y="521208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8A6507A9-E471-4F07-8AFC-C8A6AC3B22AA}"/>
                </a:ext>
              </a:extLst>
            </p:cNvPr>
            <p:cNvCxnSpPr/>
            <p:nvPr/>
          </p:nvCxnSpPr>
          <p:spPr>
            <a:xfrm>
              <a:off x="1438950" y="5349240"/>
              <a:ext cx="72511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3453528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women (aged 15+ years) compared to men (aged 15+ years), global,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039CEC5E-CA78-4F19-84FC-BC7024E8B13B}"/>
              </a:ext>
            </a:extLst>
          </p:cNvPr>
          <p:cNvGrpSpPr/>
          <p:nvPr/>
        </p:nvGrpSpPr>
        <p:grpSpPr>
          <a:xfrm>
            <a:off x="457198" y="2331720"/>
            <a:ext cx="11475722" cy="4222968"/>
            <a:chOff x="457198" y="2331720"/>
            <a:chExt cx="11475722" cy="4222968"/>
          </a:xfrm>
        </p:grpSpPr>
        <p:sp>
          <p:nvSpPr>
            <p:cNvPr id="63" name="Rectangle 62">
              <a:extLst>
                <a:ext uri="{FF2B5EF4-FFF2-40B4-BE49-F238E27FC236}">
                  <a16:creationId xmlns:a16="http://schemas.microsoft.com/office/drawing/2014/main" id="{E6D8A700-FA65-43F4-8FBE-867EA3B1C365}"/>
                </a:ext>
              </a:extLst>
            </p:cNvPr>
            <p:cNvSpPr/>
            <p:nvPr/>
          </p:nvSpPr>
          <p:spPr>
            <a:xfrm>
              <a:off x="457200" y="233172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Rectangle 77">
              <a:extLst>
                <a:ext uri="{FF2B5EF4-FFF2-40B4-BE49-F238E27FC236}">
                  <a16:creationId xmlns:a16="http://schemas.microsoft.com/office/drawing/2014/main" id="{CCE97A55-C1D5-412D-B33F-551CE7F4DE80}"/>
                </a:ext>
              </a:extLst>
            </p:cNvPr>
            <p:cNvSpPr/>
            <p:nvPr/>
          </p:nvSpPr>
          <p:spPr>
            <a:xfrm>
              <a:off x="6309360" y="233172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8" name="object 10">
              <a:extLst>
                <a:ext uri="{FF2B5EF4-FFF2-40B4-BE49-F238E27FC236}">
                  <a16:creationId xmlns:a16="http://schemas.microsoft.com/office/drawing/2014/main" id="{1F975D67-6AF9-4C95-B6B6-F0429C9B9FF6}"/>
                </a:ext>
              </a:extLst>
            </p:cNvPr>
            <p:cNvSpPr txBox="1"/>
            <p:nvPr/>
          </p:nvSpPr>
          <p:spPr>
            <a:xfrm>
              <a:off x="548640" y="3103207"/>
              <a:ext cx="345544" cy="1470915"/>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women</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(million)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71" name="Group 170">
              <a:extLst>
                <a:ext uri="{FF2B5EF4-FFF2-40B4-BE49-F238E27FC236}">
                  <a16:creationId xmlns:a16="http://schemas.microsoft.com/office/drawing/2014/main" id="{B5ADB423-55FF-4C21-A32C-835022E482B9}"/>
                </a:ext>
              </a:extLst>
            </p:cNvPr>
            <p:cNvGrpSpPr/>
            <p:nvPr/>
          </p:nvGrpSpPr>
          <p:grpSpPr>
            <a:xfrm>
              <a:off x="834084" y="3703320"/>
              <a:ext cx="371929" cy="259110"/>
              <a:chOff x="834084" y="3383280"/>
              <a:chExt cx="371929" cy="259110"/>
            </a:xfrm>
          </p:grpSpPr>
          <p:sp>
            <p:nvSpPr>
              <p:cNvPr id="61" name="TextBox 60">
                <a:extLst>
                  <a:ext uri="{FF2B5EF4-FFF2-40B4-BE49-F238E27FC236}">
                    <a16:creationId xmlns:a16="http://schemas.microsoft.com/office/drawing/2014/main" id="{31283D19-E532-49E9-9675-F064748AC42C}"/>
                  </a:ext>
                </a:extLst>
              </p:cNvPr>
              <p:cNvSpPr txBox="1"/>
              <p:nvPr/>
            </p:nvSpPr>
            <p:spPr>
              <a:xfrm>
                <a:off x="834084" y="338328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2" name="Straight Connector 61">
                <a:extLst>
                  <a:ext uri="{FF2B5EF4-FFF2-40B4-BE49-F238E27FC236}">
                    <a16:creationId xmlns:a16="http://schemas.microsoft.com/office/drawing/2014/main" id="{D21E4464-DADD-42A9-920B-63D427AAE859}"/>
                  </a:ext>
                </a:extLst>
              </p:cNvPr>
              <p:cNvCxnSpPr/>
              <p:nvPr/>
            </p:nvCxnSpPr>
            <p:spPr>
              <a:xfrm>
                <a:off x="115114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6DFBAF89-FA66-46C7-960B-E545BEDAB304}"/>
                </a:ext>
              </a:extLst>
            </p:cNvPr>
            <p:cNvGrpSpPr/>
            <p:nvPr/>
          </p:nvGrpSpPr>
          <p:grpSpPr>
            <a:xfrm>
              <a:off x="909518" y="3959352"/>
              <a:ext cx="296495" cy="259110"/>
              <a:chOff x="909518" y="3703320"/>
              <a:chExt cx="296495" cy="259110"/>
            </a:xfrm>
          </p:grpSpPr>
          <p:sp>
            <p:nvSpPr>
              <p:cNvPr id="59" name="TextBox 58">
                <a:extLst>
                  <a:ext uri="{FF2B5EF4-FFF2-40B4-BE49-F238E27FC236}">
                    <a16:creationId xmlns:a16="http://schemas.microsoft.com/office/drawing/2014/main" id="{B9971E0A-5B25-4AE3-A3BF-09105E93E815}"/>
                  </a:ext>
                </a:extLst>
              </p:cNvPr>
              <p:cNvSpPr txBox="1"/>
              <p:nvPr/>
            </p:nvSpPr>
            <p:spPr>
              <a:xfrm>
                <a:off x="909518" y="370332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0" name="Straight Connector 59">
                <a:extLst>
                  <a:ext uri="{FF2B5EF4-FFF2-40B4-BE49-F238E27FC236}">
                    <a16:creationId xmlns:a16="http://schemas.microsoft.com/office/drawing/2014/main" id="{AD4D0B48-93C3-46E1-8805-8DD6B3FE113C}"/>
                  </a:ext>
                </a:extLst>
              </p:cNvPr>
              <p:cNvCxnSpPr/>
              <p:nvPr/>
            </p:nvCxnSpPr>
            <p:spPr>
              <a:xfrm>
                <a:off x="115114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A2187716-35F3-4B9C-A945-E1688378BF91}"/>
                </a:ext>
              </a:extLst>
            </p:cNvPr>
            <p:cNvGrpSpPr/>
            <p:nvPr/>
          </p:nvGrpSpPr>
          <p:grpSpPr>
            <a:xfrm>
              <a:off x="909518" y="4471416"/>
              <a:ext cx="296495" cy="259110"/>
              <a:chOff x="909518" y="4343400"/>
              <a:chExt cx="296495" cy="259110"/>
            </a:xfrm>
          </p:grpSpPr>
          <p:sp>
            <p:nvSpPr>
              <p:cNvPr id="56" name="TextBox 55">
                <a:extLst>
                  <a:ext uri="{FF2B5EF4-FFF2-40B4-BE49-F238E27FC236}">
                    <a16:creationId xmlns:a16="http://schemas.microsoft.com/office/drawing/2014/main" id="{6460155A-3663-471A-82DD-4ACF035E2051}"/>
                  </a:ext>
                </a:extLst>
              </p:cNvPr>
              <p:cNvSpPr txBox="1"/>
              <p:nvPr/>
            </p:nvSpPr>
            <p:spPr>
              <a:xfrm>
                <a:off x="909518" y="434340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306DAFD0-C9D4-4212-91EB-FC7FD2C6476A}"/>
                  </a:ext>
                </a:extLst>
              </p:cNvPr>
              <p:cNvCxnSpPr/>
              <p:nvPr/>
            </p:nvCxnSpPr>
            <p:spPr>
              <a:xfrm>
                <a:off x="115114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97D172AC-555E-42A2-BB15-22D745F4356C}"/>
                </a:ext>
              </a:extLst>
            </p:cNvPr>
            <p:cNvGrpSpPr/>
            <p:nvPr/>
          </p:nvGrpSpPr>
          <p:grpSpPr>
            <a:xfrm>
              <a:off x="909518" y="4727448"/>
              <a:ext cx="296495" cy="259110"/>
              <a:chOff x="909518" y="4663440"/>
              <a:chExt cx="296495" cy="259110"/>
            </a:xfrm>
          </p:grpSpPr>
          <p:sp>
            <p:nvSpPr>
              <p:cNvPr id="53" name="TextBox 52">
                <a:extLst>
                  <a:ext uri="{FF2B5EF4-FFF2-40B4-BE49-F238E27FC236}">
                    <a16:creationId xmlns:a16="http://schemas.microsoft.com/office/drawing/2014/main" id="{D1AFD2E8-680D-4A13-83AF-9018F5D214F3}"/>
                  </a:ext>
                </a:extLst>
              </p:cNvPr>
              <p:cNvSpPr txBox="1"/>
              <p:nvPr/>
            </p:nvSpPr>
            <p:spPr>
              <a:xfrm>
                <a:off x="909518" y="466344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8F89D30A-4DC4-412F-9C56-3A71898AAE07}"/>
                  </a:ext>
                </a:extLst>
              </p:cNvPr>
              <p:cNvCxnSpPr/>
              <p:nvPr/>
            </p:nvCxnSpPr>
            <p:spPr>
              <a:xfrm>
                <a:off x="115114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84514C04-CA0B-4B0D-A41B-78AD1FCA6291}"/>
                </a:ext>
              </a:extLst>
            </p:cNvPr>
            <p:cNvGrpSpPr/>
            <p:nvPr/>
          </p:nvGrpSpPr>
          <p:grpSpPr>
            <a:xfrm>
              <a:off x="830972" y="2935224"/>
              <a:ext cx="375041" cy="259110"/>
              <a:chOff x="830972" y="2743200"/>
              <a:chExt cx="375041" cy="259110"/>
            </a:xfrm>
          </p:grpSpPr>
          <p:sp>
            <p:nvSpPr>
              <p:cNvPr id="49" name="TextBox 48">
                <a:extLst>
                  <a:ext uri="{FF2B5EF4-FFF2-40B4-BE49-F238E27FC236}">
                    <a16:creationId xmlns:a16="http://schemas.microsoft.com/office/drawing/2014/main" id="{3A5B11EF-98D6-4D4D-B6BB-654E37C3FDDC}"/>
                  </a:ext>
                </a:extLst>
              </p:cNvPr>
              <p:cNvSpPr txBox="1"/>
              <p:nvPr/>
            </p:nvSpPr>
            <p:spPr>
              <a:xfrm>
                <a:off x="830972" y="274320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3ED31174-71DE-481E-8B3A-261B60BF89E6}"/>
                  </a:ext>
                </a:extLst>
              </p:cNvPr>
              <p:cNvCxnSpPr/>
              <p:nvPr/>
            </p:nvCxnSpPr>
            <p:spPr>
              <a:xfrm>
                <a:off x="115114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6102D479-EE1C-4045-B89E-D33E1F6B1219}"/>
                </a:ext>
              </a:extLst>
            </p:cNvPr>
            <p:cNvGrpSpPr/>
            <p:nvPr/>
          </p:nvGrpSpPr>
          <p:grpSpPr>
            <a:xfrm>
              <a:off x="909518" y="4215384"/>
              <a:ext cx="296495" cy="259110"/>
              <a:chOff x="909518" y="4023360"/>
              <a:chExt cx="296495" cy="259110"/>
            </a:xfrm>
          </p:grpSpPr>
          <p:sp>
            <p:nvSpPr>
              <p:cNvPr id="47" name="TextBox 46">
                <a:extLst>
                  <a:ext uri="{FF2B5EF4-FFF2-40B4-BE49-F238E27FC236}">
                    <a16:creationId xmlns:a16="http://schemas.microsoft.com/office/drawing/2014/main" id="{DBC55596-3D06-4847-8ABA-783D5E70B485}"/>
                  </a:ext>
                </a:extLst>
              </p:cNvPr>
              <p:cNvSpPr txBox="1"/>
              <p:nvPr/>
            </p:nvSpPr>
            <p:spPr>
              <a:xfrm>
                <a:off x="909518" y="402336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2CCA1FAA-EA8A-4B71-9F6D-A909ADFF1633}"/>
                  </a:ext>
                </a:extLst>
              </p:cNvPr>
              <p:cNvCxnSpPr/>
              <p:nvPr/>
            </p:nvCxnSpPr>
            <p:spPr>
              <a:xfrm>
                <a:off x="115114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2" name="Group 171">
              <a:extLst>
                <a:ext uri="{FF2B5EF4-FFF2-40B4-BE49-F238E27FC236}">
                  <a16:creationId xmlns:a16="http://schemas.microsoft.com/office/drawing/2014/main" id="{55AFE9B1-1DDC-4CEF-95AB-73CAEEBB953B}"/>
                </a:ext>
              </a:extLst>
            </p:cNvPr>
            <p:cNvGrpSpPr/>
            <p:nvPr/>
          </p:nvGrpSpPr>
          <p:grpSpPr>
            <a:xfrm>
              <a:off x="834084" y="3447288"/>
              <a:ext cx="371929" cy="259110"/>
              <a:chOff x="834084" y="3063240"/>
              <a:chExt cx="371929" cy="259110"/>
            </a:xfrm>
          </p:grpSpPr>
          <p:sp>
            <p:nvSpPr>
              <p:cNvPr id="45" name="TextBox 44">
                <a:extLst>
                  <a:ext uri="{FF2B5EF4-FFF2-40B4-BE49-F238E27FC236}">
                    <a16:creationId xmlns:a16="http://schemas.microsoft.com/office/drawing/2014/main" id="{674777E5-82E2-474C-BEA9-B448D4CAB81E}"/>
                  </a:ext>
                </a:extLst>
              </p:cNvPr>
              <p:cNvSpPr txBox="1"/>
              <p:nvPr/>
            </p:nvSpPr>
            <p:spPr>
              <a:xfrm>
                <a:off x="834084" y="306324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852231B9-60AC-4358-A9A7-A3B2097CEEFE}"/>
                  </a:ext>
                </a:extLst>
              </p:cNvPr>
              <p:cNvCxnSpPr/>
              <p:nvPr/>
            </p:nvCxnSpPr>
            <p:spPr>
              <a:xfrm>
                <a:off x="115114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9" name="Group 138">
              <a:extLst>
                <a:ext uri="{FF2B5EF4-FFF2-40B4-BE49-F238E27FC236}">
                  <a16:creationId xmlns:a16="http://schemas.microsoft.com/office/drawing/2014/main" id="{1C8CCB64-A145-4858-ACBA-83B90D9670E2}"/>
                </a:ext>
              </a:extLst>
            </p:cNvPr>
            <p:cNvGrpSpPr/>
            <p:nvPr/>
          </p:nvGrpSpPr>
          <p:grpSpPr>
            <a:xfrm>
              <a:off x="830972" y="2423160"/>
              <a:ext cx="375041" cy="259110"/>
              <a:chOff x="830972" y="2423160"/>
              <a:chExt cx="375041" cy="259110"/>
            </a:xfrm>
          </p:grpSpPr>
          <p:cxnSp>
            <p:nvCxnSpPr>
              <p:cNvPr id="43" name="Straight Connector 42">
                <a:extLst>
                  <a:ext uri="{FF2B5EF4-FFF2-40B4-BE49-F238E27FC236}">
                    <a16:creationId xmlns:a16="http://schemas.microsoft.com/office/drawing/2014/main" id="{70257787-8C95-4882-B87B-029C2392AFB4}"/>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3512BEBA-ACF0-4CDF-AFFF-21F3682B01CD}"/>
                  </a:ext>
                </a:extLst>
              </p:cNvPr>
              <p:cNvSpPr txBox="1"/>
              <p:nvPr/>
            </p:nvSpPr>
            <p:spPr>
              <a:xfrm>
                <a:off x="830972" y="24231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9" name="object 27">
              <a:extLst>
                <a:ext uri="{FF2B5EF4-FFF2-40B4-BE49-F238E27FC236}">
                  <a16:creationId xmlns:a16="http://schemas.microsoft.com/office/drawing/2014/main" id="{897D5E11-4A21-46BB-BF54-E358F032D4FD}"/>
                </a:ext>
              </a:extLst>
            </p:cNvPr>
            <p:cNvSpPr txBox="1"/>
            <p:nvPr/>
          </p:nvSpPr>
          <p:spPr>
            <a:xfrm>
              <a:off x="1280160" y="521550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20" name="object 28">
              <a:extLst>
                <a:ext uri="{FF2B5EF4-FFF2-40B4-BE49-F238E27FC236}">
                  <a16:creationId xmlns:a16="http://schemas.microsoft.com/office/drawing/2014/main" id="{4D0FD809-CF4C-4274-94BA-A79C8F288395}"/>
                </a:ext>
              </a:extLst>
            </p:cNvPr>
            <p:cNvSpPr txBox="1"/>
            <p:nvPr/>
          </p:nvSpPr>
          <p:spPr>
            <a:xfrm>
              <a:off x="2834640" y="52120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1" name="object 29">
              <a:extLst>
                <a:ext uri="{FF2B5EF4-FFF2-40B4-BE49-F238E27FC236}">
                  <a16:creationId xmlns:a16="http://schemas.microsoft.com/office/drawing/2014/main" id="{C17BBBFF-F0AB-4DFF-92A8-8E9459A7D6AB}"/>
                </a:ext>
              </a:extLst>
            </p:cNvPr>
            <p:cNvSpPr txBox="1"/>
            <p:nvPr/>
          </p:nvSpPr>
          <p:spPr>
            <a:xfrm>
              <a:off x="4389120" y="521044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Women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22" name="object 31">
              <a:extLst>
                <a:ext uri="{FF2B5EF4-FFF2-40B4-BE49-F238E27FC236}">
                  <a16:creationId xmlns:a16="http://schemas.microsoft.com/office/drawing/2014/main" id="{B9337525-D35B-4455-B742-536CEBF5DD9C}"/>
                </a:ext>
              </a:extLst>
            </p:cNvPr>
            <p:cNvSpPr txBox="1"/>
            <p:nvPr/>
          </p:nvSpPr>
          <p:spPr>
            <a:xfrm>
              <a:off x="1848571" y="2791856"/>
              <a:ext cx="777240" cy="658514"/>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390 000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23" name="object 34">
              <a:extLst>
                <a:ext uri="{FF2B5EF4-FFF2-40B4-BE49-F238E27FC236}">
                  <a16:creationId xmlns:a16="http://schemas.microsoft.com/office/drawing/2014/main" id="{B73829B8-A63C-45CB-AEF4-47DE5DD650AB}"/>
                </a:ext>
              </a:extLst>
            </p:cNvPr>
            <p:cNvSpPr txBox="1"/>
            <p:nvPr/>
          </p:nvSpPr>
          <p:spPr>
            <a:xfrm>
              <a:off x="184857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71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39" name="Rectangle 38">
              <a:extLst>
                <a:ext uri="{FF2B5EF4-FFF2-40B4-BE49-F238E27FC236}">
                  <a16:creationId xmlns:a16="http://schemas.microsoft.com/office/drawing/2014/main" id="{F24761F6-30B6-4E89-B652-1F9BB0C5FFBB}"/>
                </a:ext>
              </a:extLst>
            </p:cNvPr>
            <p:cNvSpPr/>
            <p:nvPr/>
          </p:nvSpPr>
          <p:spPr>
            <a:xfrm>
              <a:off x="1508760" y="2697480"/>
              <a:ext cx="274320" cy="25603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CA2C6678-4B4F-4F28-8988-E37D68EF313F}"/>
                </a:ext>
              </a:extLst>
            </p:cNvPr>
            <p:cNvSpPr/>
            <p:nvPr/>
          </p:nvSpPr>
          <p:spPr>
            <a:xfrm>
              <a:off x="1508760" y="2951029"/>
              <a:ext cx="274320" cy="45719"/>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a:extLst>
                <a:ext uri="{FF2B5EF4-FFF2-40B4-BE49-F238E27FC236}">
                  <a16:creationId xmlns:a16="http://schemas.microsoft.com/office/drawing/2014/main" id="{CC49BC5A-5B08-4BFB-94FC-BE70DFC8B83F}"/>
                </a:ext>
              </a:extLst>
            </p:cNvPr>
            <p:cNvSpPr/>
            <p:nvPr/>
          </p:nvSpPr>
          <p:spPr>
            <a:xfrm>
              <a:off x="1508760" y="2999232"/>
              <a:ext cx="274320" cy="212140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bject 31">
              <a:extLst>
                <a:ext uri="{FF2B5EF4-FFF2-40B4-BE49-F238E27FC236}">
                  <a16:creationId xmlns:a16="http://schemas.microsoft.com/office/drawing/2014/main" id="{B05E9F44-4418-4D67-BA70-66136BE7E13C}"/>
                </a:ext>
              </a:extLst>
            </p:cNvPr>
            <p:cNvSpPr txBox="1"/>
            <p:nvPr/>
          </p:nvSpPr>
          <p:spPr>
            <a:xfrm>
              <a:off x="3403051" y="3009970"/>
              <a:ext cx="872310"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370 000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67" name="object 34">
              <a:extLst>
                <a:ext uri="{FF2B5EF4-FFF2-40B4-BE49-F238E27FC236}">
                  <a16:creationId xmlns:a16="http://schemas.microsoft.com/office/drawing/2014/main" id="{6B808EDC-E0FD-408B-92FA-35C538C7D217}"/>
                </a:ext>
              </a:extLst>
            </p:cNvPr>
            <p:cNvSpPr txBox="1"/>
            <p:nvPr/>
          </p:nvSpPr>
          <p:spPr>
            <a:xfrm>
              <a:off x="340305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68" name="Rectangle 67">
              <a:extLst>
                <a:ext uri="{FF2B5EF4-FFF2-40B4-BE49-F238E27FC236}">
                  <a16:creationId xmlns:a16="http://schemas.microsoft.com/office/drawing/2014/main" id="{76276665-2F56-44A0-BF71-BD4D2AB1A409}"/>
                </a:ext>
              </a:extLst>
            </p:cNvPr>
            <p:cNvSpPr/>
            <p:nvPr/>
          </p:nvSpPr>
          <p:spPr>
            <a:xfrm>
              <a:off x="3063240" y="2697480"/>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ectangle 68">
              <a:extLst>
                <a:ext uri="{FF2B5EF4-FFF2-40B4-BE49-F238E27FC236}">
                  <a16:creationId xmlns:a16="http://schemas.microsoft.com/office/drawing/2014/main" id="{DD13145E-342F-4B33-84F8-49320A0F2113}"/>
                </a:ext>
              </a:extLst>
            </p:cNvPr>
            <p:cNvSpPr/>
            <p:nvPr/>
          </p:nvSpPr>
          <p:spPr>
            <a:xfrm>
              <a:off x="3063240" y="3157925"/>
              <a:ext cx="274320" cy="45719"/>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a:extLst>
                <a:ext uri="{FF2B5EF4-FFF2-40B4-BE49-F238E27FC236}">
                  <a16:creationId xmlns:a16="http://schemas.microsoft.com/office/drawing/2014/main" id="{7C4B659E-4E49-459C-8566-D583BE65B673}"/>
                </a:ext>
              </a:extLst>
            </p:cNvPr>
            <p:cNvSpPr/>
            <p:nvPr/>
          </p:nvSpPr>
          <p:spPr>
            <a:xfrm>
              <a:off x="3063240" y="3200876"/>
              <a:ext cx="274320" cy="192024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object 31">
              <a:extLst>
                <a:ext uri="{FF2B5EF4-FFF2-40B4-BE49-F238E27FC236}">
                  <a16:creationId xmlns:a16="http://schemas.microsoft.com/office/drawing/2014/main" id="{8BEC62A1-6038-4466-954E-27667651B3AF}"/>
                </a:ext>
              </a:extLst>
            </p:cNvPr>
            <p:cNvSpPr txBox="1"/>
            <p:nvPr/>
          </p:nvSpPr>
          <p:spPr>
            <a:xfrm>
              <a:off x="4957531" y="3186139"/>
              <a:ext cx="821194"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240 000</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73" name="object 34">
              <a:extLst>
                <a:ext uri="{FF2B5EF4-FFF2-40B4-BE49-F238E27FC236}">
                  <a16:creationId xmlns:a16="http://schemas.microsoft.com/office/drawing/2014/main" id="{D6E2CFC8-2225-4ACF-AC52-1036AECF2DF8}"/>
                </a:ext>
              </a:extLst>
            </p:cNvPr>
            <p:cNvSpPr txBox="1"/>
            <p:nvPr/>
          </p:nvSpPr>
          <p:spPr>
            <a:xfrm>
              <a:off x="495753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86</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74" name="Rectangle 73">
              <a:extLst>
                <a:ext uri="{FF2B5EF4-FFF2-40B4-BE49-F238E27FC236}">
                  <a16:creationId xmlns:a16="http://schemas.microsoft.com/office/drawing/2014/main" id="{29ED7FBA-CF07-4D11-93CB-AE56DBDCF24F}"/>
                </a:ext>
              </a:extLst>
            </p:cNvPr>
            <p:cNvSpPr/>
            <p:nvPr/>
          </p:nvSpPr>
          <p:spPr>
            <a:xfrm>
              <a:off x="4617720" y="2697480"/>
              <a:ext cx="274320" cy="65836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ectangle 74">
              <a:extLst>
                <a:ext uri="{FF2B5EF4-FFF2-40B4-BE49-F238E27FC236}">
                  <a16:creationId xmlns:a16="http://schemas.microsoft.com/office/drawing/2014/main" id="{05E11EDC-A052-4475-9E3D-17557FF7BB75}"/>
                </a:ext>
              </a:extLst>
            </p:cNvPr>
            <p:cNvSpPr/>
            <p:nvPr/>
          </p:nvSpPr>
          <p:spPr>
            <a:xfrm>
              <a:off x="4617720" y="3351803"/>
              <a:ext cx="274320" cy="3657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ectangle 75">
              <a:extLst>
                <a:ext uri="{FF2B5EF4-FFF2-40B4-BE49-F238E27FC236}">
                  <a16:creationId xmlns:a16="http://schemas.microsoft.com/office/drawing/2014/main" id="{BCB2E514-48FA-4910-A3F3-D193BC677DB1}"/>
                </a:ext>
              </a:extLst>
            </p:cNvPr>
            <p:cNvSpPr/>
            <p:nvPr/>
          </p:nvSpPr>
          <p:spPr>
            <a:xfrm>
              <a:off x="4617720" y="3388090"/>
              <a:ext cx="274320" cy="172821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object 27">
              <a:extLst>
                <a:ext uri="{FF2B5EF4-FFF2-40B4-BE49-F238E27FC236}">
                  <a16:creationId xmlns:a16="http://schemas.microsoft.com/office/drawing/2014/main" id="{7B61091F-3E61-41AB-939A-22E91453CB3B}"/>
                </a:ext>
              </a:extLst>
            </p:cNvPr>
            <p:cNvSpPr txBox="1"/>
            <p:nvPr/>
          </p:nvSpPr>
          <p:spPr>
            <a:xfrm>
              <a:off x="7132320" y="521550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00" name="object 28">
              <a:extLst>
                <a:ext uri="{FF2B5EF4-FFF2-40B4-BE49-F238E27FC236}">
                  <a16:creationId xmlns:a16="http://schemas.microsoft.com/office/drawing/2014/main" id="{F5176B47-607B-4E23-878B-0BB2CD2AFC83}"/>
                </a:ext>
              </a:extLst>
            </p:cNvPr>
            <p:cNvSpPr txBox="1"/>
            <p:nvPr/>
          </p:nvSpPr>
          <p:spPr>
            <a:xfrm>
              <a:off x="8686800" y="52120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01" name="object 29">
              <a:extLst>
                <a:ext uri="{FF2B5EF4-FFF2-40B4-BE49-F238E27FC236}">
                  <a16:creationId xmlns:a16="http://schemas.microsoft.com/office/drawing/2014/main" id="{08B73E7B-BCA5-4286-BCF5-7AFDFA1AC5EB}"/>
                </a:ext>
              </a:extLst>
            </p:cNvPr>
            <p:cNvSpPr txBox="1"/>
            <p:nvPr/>
          </p:nvSpPr>
          <p:spPr>
            <a:xfrm>
              <a:off x="10241280" y="521044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Men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sp>
          <p:nvSpPr>
            <p:cNvPr id="102" name="object 31">
              <a:extLst>
                <a:ext uri="{FF2B5EF4-FFF2-40B4-BE49-F238E27FC236}">
                  <a16:creationId xmlns:a16="http://schemas.microsoft.com/office/drawing/2014/main" id="{1CE7F768-8CF8-4BA4-9776-55B2191E75BF}"/>
                </a:ext>
              </a:extLst>
            </p:cNvPr>
            <p:cNvSpPr txBox="1"/>
            <p:nvPr/>
          </p:nvSpPr>
          <p:spPr>
            <a:xfrm>
              <a:off x="7700731" y="2808634"/>
              <a:ext cx="777240" cy="658514"/>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1.4 million</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03" name="object 34">
              <a:extLst>
                <a:ext uri="{FF2B5EF4-FFF2-40B4-BE49-F238E27FC236}">
                  <a16:creationId xmlns:a16="http://schemas.microsoft.com/office/drawing/2014/main" id="{2DB0AE8B-4B08-4E6F-8B0A-EEABC2174995}"/>
                </a:ext>
              </a:extLst>
            </p:cNvPr>
            <p:cNvSpPr txBox="1"/>
            <p:nvPr/>
          </p:nvSpPr>
          <p:spPr>
            <a:xfrm>
              <a:off x="770073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82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04" name="Rectangle 103">
              <a:extLst>
                <a:ext uri="{FF2B5EF4-FFF2-40B4-BE49-F238E27FC236}">
                  <a16:creationId xmlns:a16="http://schemas.microsoft.com/office/drawing/2014/main" id="{0801971D-0267-4DE2-853D-F1A8BBB8263B}"/>
                </a:ext>
              </a:extLst>
            </p:cNvPr>
            <p:cNvSpPr/>
            <p:nvPr/>
          </p:nvSpPr>
          <p:spPr>
            <a:xfrm>
              <a:off x="7360920" y="2670048"/>
              <a:ext cx="274320" cy="24054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Rectangle 104">
              <a:extLst>
                <a:ext uri="{FF2B5EF4-FFF2-40B4-BE49-F238E27FC236}">
                  <a16:creationId xmlns:a16="http://schemas.microsoft.com/office/drawing/2014/main" id="{9F2E4230-A331-4FAB-BA2E-1DAA60F90E97}"/>
                </a:ext>
              </a:extLst>
            </p:cNvPr>
            <p:cNvSpPr/>
            <p:nvPr/>
          </p:nvSpPr>
          <p:spPr>
            <a:xfrm>
              <a:off x="7360920" y="2910596"/>
              <a:ext cx="274320" cy="203414"/>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Rectangle 105">
              <a:extLst>
                <a:ext uri="{FF2B5EF4-FFF2-40B4-BE49-F238E27FC236}">
                  <a16:creationId xmlns:a16="http://schemas.microsoft.com/office/drawing/2014/main" id="{8EF6095F-A833-4911-B294-7EF96B02781E}"/>
                </a:ext>
              </a:extLst>
            </p:cNvPr>
            <p:cNvSpPr/>
            <p:nvPr/>
          </p:nvSpPr>
          <p:spPr>
            <a:xfrm>
              <a:off x="7360920" y="3110152"/>
              <a:ext cx="274320" cy="201168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object 31">
              <a:extLst>
                <a:ext uri="{FF2B5EF4-FFF2-40B4-BE49-F238E27FC236}">
                  <a16:creationId xmlns:a16="http://schemas.microsoft.com/office/drawing/2014/main" id="{5B866937-51A0-46F8-8C3B-7E1DDEA36B4E}"/>
                </a:ext>
              </a:extLst>
            </p:cNvPr>
            <p:cNvSpPr txBox="1"/>
            <p:nvPr/>
          </p:nvSpPr>
          <p:spPr>
            <a:xfrm>
              <a:off x="9255211" y="3085471"/>
              <a:ext cx="872310" cy="812402"/>
            </a:xfrm>
            <a:prstGeom prst="rect">
              <a:avLst/>
            </a:prstGeom>
          </p:spPr>
          <p:txBody>
            <a:bodyPr vert="horz" wrap="square" lIns="0" tIns="17145" rIns="0" bIns="0" rtlCol="0">
              <a:spAutoFit/>
            </a:bodyPr>
            <a:lstStyle/>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fontAlgn="base">
                <a:lnSpc>
                  <a:spcPts val="1200"/>
                </a:lnSpc>
                <a:spcAft>
                  <a:spcPct val="0"/>
                </a:spcAf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first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and second </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fontAlgn="base">
                <a:lnSpc>
                  <a:spcPts val="1300"/>
                </a:lnSpc>
                <a:spcBef>
                  <a:spcPts val="100"/>
                </a:spcBef>
                <a:spcAft>
                  <a:spcPct val="0"/>
                </a:spcAf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2.2 million</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08" name="object 34">
              <a:extLst>
                <a:ext uri="{FF2B5EF4-FFF2-40B4-BE49-F238E27FC236}">
                  <a16:creationId xmlns:a16="http://schemas.microsoft.com/office/drawing/2014/main" id="{F8C7BEB2-6C21-4115-9AAC-5161998DD161}"/>
                </a:ext>
              </a:extLst>
            </p:cNvPr>
            <p:cNvSpPr txBox="1"/>
            <p:nvPr/>
          </p:nvSpPr>
          <p:spPr>
            <a:xfrm>
              <a:off x="925521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68</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82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09" name="Rectangle 108">
              <a:extLst>
                <a:ext uri="{FF2B5EF4-FFF2-40B4-BE49-F238E27FC236}">
                  <a16:creationId xmlns:a16="http://schemas.microsoft.com/office/drawing/2014/main" id="{EF3AC07A-1D2A-4C73-938B-3C054CDB39CE}"/>
                </a:ext>
              </a:extLst>
            </p:cNvPr>
            <p:cNvSpPr/>
            <p:nvPr/>
          </p:nvSpPr>
          <p:spPr>
            <a:xfrm>
              <a:off x="8915400" y="2670046"/>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Rectangle 109">
              <a:extLst>
                <a:ext uri="{FF2B5EF4-FFF2-40B4-BE49-F238E27FC236}">
                  <a16:creationId xmlns:a16="http://schemas.microsoft.com/office/drawing/2014/main" id="{A9DA5FCA-BC3B-49C4-B86E-6D2C00D704C5}"/>
                </a:ext>
              </a:extLst>
            </p:cNvPr>
            <p:cNvSpPr/>
            <p:nvPr/>
          </p:nvSpPr>
          <p:spPr>
            <a:xfrm>
              <a:off x="8915400" y="3136390"/>
              <a:ext cx="274320" cy="310896"/>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Rectangle 110">
              <a:extLst>
                <a:ext uri="{FF2B5EF4-FFF2-40B4-BE49-F238E27FC236}">
                  <a16:creationId xmlns:a16="http://schemas.microsoft.com/office/drawing/2014/main" id="{DC4F8E25-95D7-4404-89B6-14C96C04380F}"/>
                </a:ext>
              </a:extLst>
            </p:cNvPr>
            <p:cNvSpPr/>
            <p:nvPr/>
          </p:nvSpPr>
          <p:spPr>
            <a:xfrm>
              <a:off x="8915400" y="3447288"/>
              <a:ext cx="274320" cy="167017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object 31">
              <a:extLst>
                <a:ext uri="{FF2B5EF4-FFF2-40B4-BE49-F238E27FC236}">
                  <a16:creationId xmlns:a16="http://schemas.microsoft.com/office/drawing/2014/main" id="{770D8DB6-1BD3-432E-9894-F9693873D552}"/>
                </a:ext>
              </a:extLst>
            </p:cNvPr>
            <p:cNvSpPr txBox="1"/>
            <p:nvPr/>
          </p:nvSpPr>
          <p:spPr>
            <a:xfrm>
              <a:off x="10809691" y="3278418"/>
              <a:ext cx="821194" cy="812402"/>
            </a:xfrm>
            <a:prstGeom prst="rect">
              <a:avLst/>
            </a:prstGeom>
          </p:spPr>
          <p:txBody>
            <a:bodyPr vert="horz" wrap="square" lIns="0" tIns="17145" rIns="0" bIns="0" rtlCol="0">
              <a:spAutoFit/>
            </a:bodyPr>
            <a:lstStyle/>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Gap to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reaching </a:t>
              </a:r>
              <a:endPar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a:p>
              <a:pPr marR="5080" lvl="0" indent="0" fontAlgn="base">
                <a:lnSpc>
                  <a:spcPts val="1200"/>
                </a:lnSpc>
                <a:spcBef>
                  <a:spcPts val="0"/>
                </a:spcBef>
                <a:spcAft>
                  <a:spcPct val="0"/>
                </a:spcAft>
                <a:buClrTx/>
                <a:buSzTx/>
                <a:buFontTx/>
                <a:buNone/>
                <a:tabLst/>
                <a:defRPr/>
              </a:pP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the </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three</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 90</a:t>
              </a:r>
              <a:r>
                <a:rPr lang="en-US"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s</a:t>
              </a:r>
              <a:r>
                <a:rPr sz="1100"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a:t>
              </a:r>
            </a:p>
            <a:p>
              <a:pPr marR="0" lvl="0" indent="0" fontAlgn="base">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1.9 million</a:t>
              </a:r>
              <a:endParaRPr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endParaRPr>
            </a:p>
          </p:txBody>
        </p:sp>
        <p:sp>
          <p:nvSpPr>
            <p:cNvPr id="113" name="object 34">
              <a:extLst>
                <a:ext uri="{FF2B5EF4-FFF2-40B4-BE49-F238E27FC236}">
                  <a16:creationId xmlns:a16="http://schemas.microsoft.com/office/drawing/2014/main" id="{727E6354-E97A-4E5E-B1AC-BB9DB5B830E0}"/>
                </a:ext>
              </a:extLst>
            </p:cNvPr>
            <p:cNvSpPr txBox="1"/>
            <p:nvPr/>
          </p:nvSpPr>
          <p:spPr>
            <a:xfrm>
              <a:off x="10809691"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49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rPr>
                <a:t>75</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14" name="Rectangle 113">
              <a:extLst>
                <a:ext uri="{FF2B5EF4-FFF2-40B4-BE49-F238E27FC236}">
                  <a16:creationId xmlns:a16="http://schemas.microsoft.com/office/drawing/2014/main" id="{AADB3DCF-194C-4FE4-8D8B-48AE3939407F}"/>
                </a:ext>
              </a:extLst>
            </p:cNvPr>
            <p:cNvSpPr/>
            <p:nvPr/>
          </p:nvSpPr>
          <p:spPr>
            <a:xfrm>
              <a:off x="10469880" y="2670046"/>
              <a:ext cx="274320" cy="667512"/>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Rectangle 114">
              <a:extLst>
                <a:ext uri="{FF2B5EF4-FFF2-40B4-BE49-F238E27FC236}">
                  <a16:creationId xmlns:a16="http://schemas.microsoft.com/office/drawing/2014/main" id="{C031A729-418A-4E1F-9C67-1C04B724B7C8}"/>
                </a:ext>
              </a:extLst>
            </p:cNvPr>
            <p:cNvSpPr/>
            <p:nvPr/>
          </p:nvSpPr>
          <p:spPr>
            <a:xfrm>
              <a:off x="10469880" y="3339876"/>
              <a:ext cx="274320" cy="254883"/>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Rectangle 115">
              <a:extLst>
                <a:ext uri="{FF2B5EF4-FFF2-40B4-BE49-F238E27FC236}">
                  <a16:creationId xmlns:a16="http://schemas.microsoft.com/office/drawing/2014/main" id="{D07657BF-0FAD-48A0-8E40-238964C3E9A4}"/>
                </a:ext>
              </a:extLst>
            </p:cNvPr>
            <p:cNvSpPr/>
            <p:nvPr/>
          </p:nvSpPr>
          <p:spPr>
            <a:xfrm>
              <a:off x="10469880" y="3594759"/>
              <a:ext cx="274320" cy="1522699"/>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object 10">
              <a:extLst>
                <a:ext uri="{FF2B5EF4-FFF2-40B4-BE49-F238E27FC236}">
                  <a16:creationId xmlns:a16="http://schemas.microsoft.com/office/drawing/2014/main" id="{34DE1342-7720-4F0A-9DFE-120339CB49ED}"/>
                </a:ext>
              </a:extLst>
            </p:cNvPr>
            <p:cNvSpPr txBox="1"/>
            <p:nvPr/>
          </p:nvSpPr>
          <p:spPr>
            <a:xfrm>
              <a:off x="6400800" y="3176945"/>
              <a:ext cx="345544" cy="1323439"/>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men</a:t>
              </a: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(million)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82" name="Group 181">
              <a:extLst>
                <a:ext uri="{FF2B5EF4-FFF2-40B4-BE49-F238E27FC236}">
                  <a16:creationId xmlns:a16="http://schemas.microsoft.com/office/drawing/2014/main" id="{8DF918BD-44B4-4047-8706-ABE1EF6FF648}"/>
                </a:ext>
              </a:extLst>
            </p:cNvPr>
            <p:cNvGrpSpPr/>
            <p:nvPr/>
          </p:nvGrpSpPr>
          <p:grpSpPr>
            <a:xfrm>
              <a:off x="6686244" y="3557016"/>
              <a:ext cx="371929" cy="259110"/>
              <a:chOff x="6686244" y="3383280"/>
              <a:chExt cx="371929" cy="259110"/>
            </a:xfrm>
          </p:grpSpPr>
          <p:sp>
            <p:nvSpPr>
              <p:cNvPr id="142" name="TextBox 141">
                <a:extLst>
                  <a:ext uri="{FF2B5EF4-FFF2-40B4-BE49-F238E27FC236}">
                    <a16:creationId xmlns:a16="http://schemas.microsoft.com/office/drawing/2014/main" id="{823A8E1D-8F80-4D39-BE97-7925A8FE8151}"/>
                  </a:ext>
                </a:extLst>
              </p:cNvPr>
              <p:cNvSpPr txBox="1"/>
              <p:nvPr/>
            </p:nvSpPr>
            <p:spPr>
              <a:xfrm>
                <a:off x="6686244" y="338328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3" name="Straight Connector 142">
                <a:extLst>
                  <a:ext uri="{FF2B5EF4-FFF2-40B4-BE49-F238E27FC236}">
                    <a16:creationId xmlns:a16="http://schemas.microsoft.com/office/drawing/2014/main" id="{B5DB6EAE-E62A-44F0-B0AE-526CDF2CD991}"/>
                  </a:ext>
                </a:extLst>
              </p:cNvPr>
              <p:cNvCxnSpPr/>
              <p:nvPr/>
            </p:nvCxnSpPr>
            <p:spPr>
              <a:xfrm>
                <a:off x="7003309" y="351310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FCCC109F-AB67-40D9-AD69-539CD3CE702E}"/>
                </a:ext>
              </a:extLst>
            </p:cNvPr>
            <p:cNvGrpSpPr/>
            <p:nvPr/>
          </p:nvGrpSpPr>
          <p:grpSpPr>
            <a:xfrm>
              <a:off x="6761678" y="3849624"/>
              <a:ext cx="296495" cy="259110"/>
              <a:chOff x="6761678" y="3703320"/>
              <a:chExt cx="296495" cy="259110"/>
            </a:xfrm>
          </p:grpSpPr>
          <p:sp>
            <p:nvSpPr>
              <p:cNvPr id="144" name="TextBox 143">
                <a:extLst>
                  <a:ext uri="{FF2B5EF4-FFF2-40B4-BE49-F238E27FC236}">
                    <a16:creationId xmlns:a16="http://schemas.microsoft.com/office/drawing/2014/main" id="{8DFD181F-D791-440F-8C82-0C6DBBDC836D}"/>
                  </a:ext>
                </a:extLst>
              </p:cNvPr>
              <p:cNvSpPr txBox="1"/>
              <p:nvPr/>
            </p:nvSpPr>
            <p:spPr>
              <a:xfrm>
                <a:off x="6761678" y="370332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5" name="Straight Connector 144">
                <a:extLst>
                  <a:ext uri="{FF2B5EF4-FFF2-40B4-BE49-F238E27FC236}">
                    <a16:creationId xmlns:a16="http://schemas.microsoft.com/office/drawing/2014/main" id="{A59BA49C-BC8B-4229-ACEE-868F3492FBE8}"/>
                  </a:ext>
                </a:extLst>
              </p:cNvPr>
              <p:cNvCxnSpPr/>
              <p:nvPr/>
            </p:nvCxnSpPr>
            <p:spPr>
              <a:xfrm>
                <a:off x="7003309" y="38313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9" name="Group 178">
              <a:extLst>
                <a:ext uri="{FF2B5EF4-FFF2-40B4-BE49-F238E27FC236}">
                  <a16:creationId xmlns:a16="http://schemas.microsoft.com/office/drawing/2014/main" id="{8230A1BE-636C-4C46-A87B-C9B7E61F041D}"/>
                </a:ext>
              </a:extLst>
            </p:cNvPr>
            <p:cNvGrpSpPr/>
            <p:nvPr/>
          </p:nvGrpSpPr>
          <p:grpSpPr>
            <a:xfrm>
              <a:off x="6761678" y="4416552"/>
              <a:ext cx="296495" cy="259110"/>
              <a:chOff x="6761678" y="4343400"/>
              <a:chExt cx="296495" cy="259110"/>
            </a:xfrm>
          </p:grpSpPr>
          <p:sp>
            <p:nvSpPr>
              <p:cNvPr id="146" name="TextBox 145">
                <a:extLst>
                  <a:ext uri="{FF2B5EF4-FFF2-40B4-BE49-F238E27FC236}">
                    <a16:creationId xmlns:a16="http://schemas.microsoft.com/office/drawing/2014/main" id="{2842639C-2701-4D0C-BDAD-75BA7BE94ED2}"/>
                  </a:ext>
                </a:extLst>
              </p:cNvPr>
              <p:cNvSpPr txBox="1"/>
              <p:nvPr/>
            </p:nvSpPr>
            <p:spPr>
              <a:xfrm>
                <a:off x="6761678" y="434340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7" name="Straight Connector 146">
                <a:extLst>
                  <a:ext uri="{FF2B5EF4-FFF2-40B4-BE49-F238E27FC236}">
                    <a16:creationId xmlns:a16="http://schemas.microsoft.com/office/drawing/2014/main" id="{B50BD349-E8D9-472A-ADFC-8B43260D05B6}"/>
                  </a:ext>
                </a:extLst>
              </p:cNvPr>
              <p:cNvCxnSpPr/>
              <p:nvPr/>
            </p:nvCxnSpPr>
            <p:spPr>
              <a:xfrm>
                <a:off x="7003309" y="44754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182FBCB8-469D-424B-B054-FADAFAAD94EB}"/>
                </a:ext>
              </a:extLst>
            </p:cNvPr>
            <p:cNvGrpSpPr/>
            <p:nvPr/>
          </p:nvGrpSpPr>
          <p:grpSpPr>
            <a:xfrm>
              <a:off x="6761678" y="4700016"/>
              <a:ext cx="296495" cy="259110"/>
              <a:chOff x="6761678" y="4663440"/>
              <a:chExt cx="296495" cy="259110"/>
            </a:xfrm>
          </p:grpSpPr>
          <p:sp>
            <p:nvSpPr>
              <p:cNvPr id="148" name="TextBox 147">
                <a:extLst>
                  <a:ext uri="{FF2B5EF4-FFF2-40B4-BE49-F238E27FC236}">
                    <a16:creationId xmlns:a16="http://schemas.microsoft.com/office/drawing/2014/main" id="{DF1A3CF6-14AD-41A4-86C3-D3581466D559}"/>
                  </a:ext>
                </a:extLst>
              </p:cNvPr>
              <p:cNvSpPr txBox="1"/>
              <p:nvPr/>
            </p:nvSpPr>
            <p:spPr>
              <a:xfrm>
                <a:off x="6761678" y="466344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9" name="Straight Connector 148">
                <a:extLst>
                  <a:ext uri="{FF2B5EF4-FFF2-40B4-BE49-F238E27FC236}">
                    <a16:creationId xmlns:a16="http://schemas.microsoft.com/office/drawing/2014/main" id="{60C61E61-60BA-4F1A-9E99-B319940A3904}"/>
                  </a:ext>
                </a:extLst>
              </p:cNvPr>
              <p:cNvCxnSpPr/>
              <p:nvPr/>
            </p:nvCxnSpPr>
            <p:spPr>
              <a:xfrm>
                <a:off x="7003309" y="479545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5" name="Group 184">
              <a:extLst>
                <a:ext uri="{FF2B5EF4-FFF2-40B4-BE49-F238E27FC236}">
                  <a16:creationId xmlns:a16="http://schemas.microsoft.com/office/drawing/2014/main" id="{FF28CC1B-F697-4F81-BD08-ACFC394F7B0F}"/>
                </a:ext>
              </a:extLst>
            </p:cNvPr>
            <p:cNvGrpSpPr/>
            <p:nvPr/>
          </p:nvGrpSpPr>
          <p:grpSpPr>
            <a:xfrm>
              <a:off x="6683132" y="2990088"/>
              <a:ext cx="375041" cy="259110"/>
              <a:chOff x="6683132" y="2743200"/>
              <a:chExt cx="375041" cy="259110"/>
            </a:xfrm>
          </p:grpSpPr>
          <p:sp>
            <p:nvSpPr>
              <p:cNvPr id="152" name="TextBox 151">
                <a:extLst>
                  <a:ext uri="{FF2B5EF4-FFF2-40B4-BE49-F238E27FC236}">
                    <a16:creationId xmlns:a16="http://schemas.microsoft.com/office/drawing/2014/main" id="{1112E24F-6A1A-4D5F-B61C-684353E5351C}"/>
                  </a:ext>
                </a:extLst>
              </p:cNvPr>
              <p:cNvSpPr txBox="1"/>
              <p:nvPr/>
            </p:nvSpPr>
            <p:spPr>
              <a:xfrm>
                <a:off x="6683132" y="274320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3" name="Straight Connector 152">
                <a:extLst>
                  <a:ext uri="{FF2B5EF4-FFF2-40B4-BE49-F238E27FC236}">
                    <a16:creationId xmlns:a16="http://schemas.microsoft.com/office/drawing/2014/main" id="{9957686A-8C78-42A8-A4E8-4AE1746A2D4F}"/>
                  </a:ext>
                </a:extLst>
              </p:cNvPr>
              <p:cNvCxnSpPr/>
              <p:nvPr/>
            </p:nvCxnSpPr>
            <p:spPr>
              <a:xfrm>
                <a:off x="7003309" y="287121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0" name="Group 179">
              <a:extLst>
                <a:ext uri="{FF2B5EF4-FFF2-40B4-BE49-F238E27FC236}">
                  <a16:creationId xmlns:a16="http://schemas.microsoft.com/office/drawing/2014/main" id="{6AC415DC-94CC-4D7D-ADFF-AB60E655F735}"/>
                </a:ext>
              </a:extLst>
            </p:cNvPr>
            <p:cNvGrpSpPr/>
            <p:nvPr/>
          </p:nvGrpSpPr>
          <p:grpSpPr>
            <a:xfrm>
              <a:off x="6761678" y="4133088"/>
              <a:ext cx="296495" cy="259110"/>
              <a:chOff x="6761678" y="4023360"/>
              <a:chExt cx="296495" cy="259110"/>
            </a:xfrm>
          </p:grpSpPr>
          <p:sp>
            <p:nvSpPr>
              <p:cNvPr id="154" name="TextBox 153">
                <a:extLst>
                  <a:ext uri="{FF2B5EF4-FFF2-40B4-BE49-F238E27FC236}">
                    <a16:creationId xmlns:a16="http://schemas.microsoft.com/office/drawing/2014/main" id="{820D079E-875A-4500-A88A-65C83EE8309B}"/>
                  </a:ext>
                </a:extLst>
              </p:cNvPr>
              <p:cNvSpPr txBox="1"/>
              <p:nvPr/>
            </p:nvSpPr>
            <p:spPr>
              <a:xfrm>
                <a:off x="6761678" y="4023360"/>
                <a:ext cx="263214"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5" name="Straight Connector 154">
                <a:extLst>
                  <a:ext uri="{FF2B5EF4-FFF2-40B4-BE49-F238E27FC236}">
                    <a16:creationId xmlns:a16="http://schemas.microsoft.com/office/drawing/2014/main" id="{DB2D0507-78D0-44F2-B285-749E62D38C75}"/>
                  </a:ext>
                </a:extLst>
              </p:cNvPr>
              <p:cNvCxnSpPr/>
              <p:nvPr/>
            </p:nvCxnSpPr>
            <p:spPr>
              <a:xfrm>
                <a:off x="7003309" y="41553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D84D4012-0D05-4EEE-B4BA-4F24BD7E5545}"/>
                </a:ext>
              </a:extLst>
            </p:cNvPr>
            <p:cNvGrpSpPr/>
            <p:nvPr/>
          </p:nvGrpSpPr>
          <p:grpSpPr>
            <a:xfrm>
              <a:off x="6686244" y="3273552"/>
              <a:ext cx="371929" cy="259110"/>
              <a:chOff x="6686244" y="3063240"/>
              <a:chExt cx="371929" cy="259110"/>
            </a:xfrm>
          </p:grpSpPr>
          <p:sp>
            <p:nvSpPr>
              <p:cNvPr id="156" name="TextBox 155">
                <a:extLst>
                  <a:ext uri="{FF2B5EF4-FFF2-40B4-BE49-F238E27FC236}">
                    <a16:creationId xmlns:a16="http://schemas.microsoft.com/office/drawing/2014/main" id="{2A50E8F0-718C-4B11-85B4-4E24BD862E6E}"/>
                  </a:ext>
                </a:extLst>
              </p:cNvPr>
              <p:cNvSpPr txBox="1"/>
              <p:nvPr/>
            </p:nvSpPr>
            <p:spPr>
              <a:xfrm>
                <a:off x="6686244" y="306324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7" name="Straight Connector 156">
                <a:extLst>
                  <a:ext uri="{FF2B5EF4-FFF2-40B4-BE49-F238E27FC236}">
                    <a16:creationId xmlns:a16="http://schemas.microsoft.com/office/drawing/2014/main" id="{06CDD784-24BF-43EB-8CA2-B1BB8C705D75}"/>
                  </a:ext>
                </a:extLst>
              </p:cNvPr>
              <p:cNvCxnSpPr/>
              <p:nvPr/>
            </p:nvCxnSpPr>
            <p:spPr>
              <a:xfrm>
                <a:off x="7003309" y="31887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4E805AD5-C71F-4C33-8123-F3DF393A61AA}"/>
                </a:ext>
              </a:extLst>
            </p:cNvPr>
            <p:cNvGrpSpPr/>
            <p:nvPr/>
          </p:nvGrpSpPr>
          <p:grpSpPr>
            <a:xfrm>
              <a:off x="6683132" y="2423160"/>
              <a:ext cx="375041" cy="259110"/>
              <a:chOff x="6683132" y="2423160"/>
              <a:chExt cx="375041" cy="259110"/>
            </a:xfrm>
          </p:grpSpPr>
          <p:cxnSp>
            <p:nvCxnSpPr>
              <p:cNvPr id="158" name="Straight Connector 157">
                <a:extLst>
                  <a:ext uri="{FF2B5EF4-FFF2-40B4-BE49-F238E27FC236}">
                    <a16:creationId xmlns:a16="http://schemas.microsoft.com/office/drawing/2014/main" id="{2133B8DE-0D78-48B5-AA74-23470DC0EDA0}"/>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extBox 158">
                <a:extLst>
                  <a:ext uri="{FF2B5EF4-FFF2-40B4-BE49-F238E27FC236}">
                    <a16:creationId xmlns:a16="http://schemas.microsoft.com/office/drawing/2014/main" id="{EA2E4D8A-4687-4844-AB61-AF33A617C01C}"/>
                  </a:ext>
                </a:extLst>
              </p:cNvPr>
              <p:cNvSpPr txBox="1"/>
              <p:nvPr/>
            </p:nvSpPr>
            <p:spPr>
              <a:xfrm>
                <a:off x="6683132" y="24231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1" name="Group 160">
              <a:extLst>
                <a:ext uri="{FF2B5EF4-FFF2-40B4-BE49-F238E27FC236}">
                  <a16:creationId xmlns:a16="http://schemas.microsoft.com/office/drawing/2014/main" id="{B3CA3E80-501F-49B9-A90D-4AE61EF2D595}"/>
                </a:ext>
              </a:extLst>
            </p:cNvPr>
            <p:cNvGrpSpPr/>
            <p:nvPr/>
          </p:nvGrpSpPr>
          <p:grpSpPr>
            <a:xfrm>
              <a:off x="832104" y="2679192"/>
              <a:ext cx="375041" cy="259110"/>
              <a:chOff x="830972" y="2423160"/>
              <a:chExt cx="375041" cy="259110"/>
            </a:xfrm>
          </p:grpSpPr>
          <p:cxnSp>
            <p:nvCxnSpPr>
              <p:cNvPr id="162" name="Straight Connector 161">
                <a:extLst>
                  <a:ext uri="{FF2B5EF4-FFF2-40B4-BE49-F238E27FC236}">
                    <a16:creationId xmlns:a16="http://schemas.microsoft.com/office/drawing/2014/main" id="{39B370AB-41BD-40A0-9D04-5344E6A634B2}"/>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625E6773-F256-485A-98F4-74B5097316E5}"/>
                  </a:ext>
                </a:extLst>
              </p:cNvPr>
              <p:cNvSpPr txBox="1"/>
              <p:nvPr/>
            </p:nvSpPr>
            <p:spPr>
              <a:xfrm>
                <a:off x="830972" y="24231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18</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4" name="Group 163">
              <a:extLst>
                <a:ext uri="{FF2B5EF4-FFF2-40B4-BE49-F238E27FC236}">
                  <a16:creationId xmlns:a16="http://schemas.microsoft.com/office/drawing/2014/main" id="{8F13144F-40C5-49E3-9242-ED960A60E0FB}"/>
                </a:ext>
              </a:extLst>
            </p:cNvPr>
            <p:cNvGrpSpPr/>
            <p:nvPr/>
          </p:nvGrpSpPr>
          <p:grpSpPr>
            <a:xfrm>
              <a:off x="832104" y="3191256"/>
              <a:ext cx="375041" cy="259110"/>
              <a:chOff x="830972" y="2423160"/>
              <a:chExt cx="375041" cy="259110"/>
            </a:xfrm>
          </p:grpSpPr>
          <p:cxnSp>
            <p:nvCxnSpPr>
              <p:cNvPr id="165" name="Straight Connector 164">
                <a:extLst>
                  <a:ext uri="{FF2B5EF4-FFF2-40B4-BE49-F238E27FC236}">
                    <a16:creationId xmlns:a16="http://schemas.microsoft.com/office/drawing/2014/main" id="{81E6FE0A-8173-465F-B71F-7D4B040EFC70}"/>
                  </a:ext>
                </a:extLst>
              </p:cNvPr>
              <p:cNvCxnSpPr/>
              <p:nvPr/>
            </p:nvCxnSpPr>
            <p:spPr>
              <a:xfrm>
                <a:off x="115114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1C1AE204-4BA3-4A35-950B-0246CA5D732F}"/>
                  </a:ext>
                </a:extLst>
              </p:cNvPr>
              <p:cNvSpPr txBox="1"/>
              <p:nvPr/>
            </p:nvSpPr>
            <p:spPr>
              <a:xfrm>
                <a:off x="830972" y="24231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76" name="Group 175">
              <a:extLst>
                <a:ext uri="{FF2B5EF4-FFF2-40B4-BE49-F238E27FC236}">
                  <a16:creationId xmlns:a16="http://schemas.microsoft.com/office/drawing/2014/main" id="{37526829-DA8F-41C5-8378-B7C094F7B5B3}"/>
                </a:ext>
              </a:extLst>
            </p:cNvPr>
            <p:cNvGrpSpPr/>
            <p:nvPr/>
          </p:nvGrpSpPr>
          <p:grpSpPr>
            <a:xfrm>
              <a:off x="6686771" y="2706624"/>
              <a:ext cx="375041" cy="259110"/>
              <a:chOff x="6683132" y="2423160"/>
              <a:chExt cx="375041" cy="259110"/>
            </a:xfrm>
          </p:grpSpPr>
          <p:cxnSp>
            <p:nvCxnSpPr>
              <p:cNvPr id="177" name="Straight Connector 176">
                <a:extLst>
                  <a:ext uri="{FF2B5EF4-FFF2-40B4-BE49-F238E27FC236}">
                    <a16:creationId xmlns:a16="http://schemas.microsoft.com/office/drawing/2014/main" id="{15A5DA16-7AD3-4583-B473-5EF72ADA37A8}"/>
                  </a:ext>
                </a:extLst>
              </p:cNvPr>
              <p:cNvCxnSpPr/>
              <p:nvPr/>
            </p:nvCxnSpPr>
            <p:spPr>
              <a:xfrm>
                <a:off x="7003309"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8" name="TextBox 177">
                <a:extLst>
                  <a:ext uri="{FF2B5EF4-FFF2-40B4-BE49-F238E27FC236}">
                    <a16:creationId xmlns:a16="http://schemas.microsoft.com/office/drawing/2014/main" id="{3B624EAF-9142-4775-9C7C-CB2D474FD91B}"/>
                  </a:ext>
                </a:extLst>
              </p:cNvPr>
              <p:cNvSpPr txBox="1"/>
              <p:nvPr/>
            </p:nvSpPr>
            <p:spPr>
              <a:xfrm>
                <a:off x="6683132" y="2423160"/>
                <a:ext cx="341760"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60" name="Group 159">
              <a:extLst>
                <a:ext uri="{FF2B5EF4-FFF2-40B4-BE49-F238E27FC236}">
                  <a16:creationId xmlns:a16="http://schemas.microsoft.com/office/drawing/2014/main" id="{C8C23985-5578-4FCF-B5E3-53034C1F3DE9}"/>
                </a:ext>
              </a:extLst>
            </p:cNvPr>
            <p:cNvGrpSpPr/>
            <p:nvPr/>
          </p:nvGrpSpPr>
          <p:grpSpPr>
            <a:xfrm>
              <a:off x="909519" y="4983480"/>
              <a:ext cx="5033086" cy="259110"/>
              <a:chOff x="909519" y="4983480"/>
              <a:chExt cx="5033086" cy="259110"/>
            </a:xfrm>
          </p:grpSpPr>
          <p:sp>
            <p:nvSpPr>
              <p:cNvPr id="51" name="TextBox 50">
                <a:extLst>
                  <a:ext uri="{FF2B5EF4-FFF2-40B4-BE49-F238E27FC236}">
                    <a16:creationId xmlns:a16="http://schemas.microsoft.com/office/drawing/2014/main" id="{8387723E-491C-4016-8212-1AD9D95FA87C}"/>
                  </a:ext>
                </a:extLst>
              </p:cNvPr>
              <p:cNvSpPr txBox="1"/>
              <p:nvPr/>
            </p:nvSpPr>
            <p:spPr>
              <a:xfrm>
                <a:off x="909519" y="498348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0F488D80-8940-4DD3-A2F4-A0606924EC43}"/>
                  </a:ext>
                </a:extLst>
              </p:cNvPr>
              <p:cNvCxnSpPr/>
              <p:nvPr/>
            </p:nvCxnSpPr>
            <p:spPr>
              <a:xfrm>
                <a:off x="1151149" y="5115496"/>
                <a:ext cx="4791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21E190D3-E652-4B03-B8C7-92B048256568}"/>
                </a:ext>
              </a:extLst>
            </p:cNvPr>
            <p:cNvGrpSpPr/>
            <p:nvPr/>
          </p:nvGrpSpPr>
          <p:grpSpPr>
            <a:xfrm>
              <a:off x="6761679" y="4983480"/>
              <a:ext cx="5033086" cy="259110"/>
              <a:chOff x="6761679" y="4983480"/>
              <a:chExt cx="5033086" cy="259110"/>
            </a:xfrm>
          </p:grpSpPr>
          <p:sp>
            <p:nvSpPr>
              <p:cNvPr id="150" name="TextBox 149">
                <a:extLst>
                  <a:ext uri="{FF2B5EF4-FFF2-40B4-BE49-F238E27FC236}">
                    <a16:creationId xmlns:a16="http://schemas.microsoft.com/office/drawing/2014/main" id="{98AE4030-8F03-4CF9-A9A7-9AC1C976F219}"/>
                  </a:ext>
                </a:extLst>
              </p:cNvPr>
              <p:cNvSpPr txBox="1"/>
              <p:nvPr/>
            </p:nvSpPr>
            <p:spPr>
              <a:xfrm>
                <a:off x="6761679" y="4983480"/>
                <a:ext cx="263213" cy="259110"/>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1" name="Straight Connector 150">
                <a:extLst>
                  <a:ext uri="{FF2B5EF4-FFF2-40B4-BE49-F238E27FC236}">
                    <a16:creationId xmlns:a16="http://schemas.microsoft.com/office/drawing/2014/main" id="{D8E986AF-1FF4-4890-9105-7B7C90DAEBFB}"/>
                  </a:ext>
                </a:extLst>
              </p:cNvPr>
              <p:cNvCxnSpPr/>
              <p:nvPr/>
            </p:nvCxnSpPr>
            <p:spPr>
              <a:xfrm>
                <a:off x="7003309" y="5115496"/>
                <a:ext cx="4791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4884155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Knowledge of status, treatment and viral suppression gaps among adult women and female sex workers in South Africa, select districts,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A3B5BA29-D182-4124-9564-E8E9A9C4B8BC}"/>
              </a:ext>
            </a:extLst>
          </p:cNvPr>
          <p:cNvGrpSpPr/>
          <p:nvPr/>
        </p:nvGrpSpPr>
        <p:grpSpPr>
          <a:xfrm>
            <a:off x="457197" y="2423160"/>
            <a:ext cx="9822203" cy="4131528"/>
            <a:chOff x="457197" y="2423160"/>
            <a:chExt cx="9822203" cy="41315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726203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South African Health Monitoring Survey, 2018; South Africa District HIV Estimates, 2017 (https://www.hivdata.org.za/).</a:t>
              </a:r>
            </a:p>
          </p:txBody>
        </p:sp>
        <p:sp>
          <p:nvSpPr>
            <p:cNvPr id="8" name="Rectangle 7">
              <a:extLst>
                <a:ext uri="{FF2B5EF4-FFF2-40B4-BE49-F238E27FC236}">
                  <a16:creationId xmlns:a16="http://schemas.microsoft.com/office/drawing/2014/main" id="{27EB59F9-47E4-4CD8-B2AD-134D1D54B520}"/>
                </a:ext>
              </a:extLst>
            </p:cNvPr>
            <p:cNvSpPr/>
            <p:nvPr/>
          </p:nvSpPr>
          <p:spPr>
            <a:xfrm>
              <a:off x="8256273" y="3035808"/>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ject 71">
              <a:extLst>
                <a:ext uri="{FF2B5EF4-FFF2-40B4-BE49-F238E27FC236}">
                  <a16:creationId xmlns:a16="http://schemas.microsoft.com/office/drawing/2014/main" id="{8ABCC7B0-F701-4860-9C43-AA515986E093}"/>
                </a:ext>
              </a:extLst>
            </p:cNvPr>
            <p:cNvSpPr txBox="1"/>
            <p:nvPr/>
          </p:nvSpPr>
          <p:spPr>
            <a:xfrm>
              <a:off x="8439153" y="3008376"/>
              <a:ext cx="1498808" cy="461665"/>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0" name="Rectangle 9">
              <a:extLst>
                <a:ext uri="{FF2B5EF4-FFF2-40B4-BE49-F238E27FC236}">
                  <a16:creationId xmlns:a16="http://schemas.microsoft.com/office/drawing/2014/main" id="{14F6516D-EA09-4634-AB30-0E57EC6DF5BD}"/>
                </a:ext>
              </a:extLst>
            </p:cNvPr>
            <p:cNvSpPr/>
            <p:nvPr/>
          </p:nvSpPr>
          <p:spPr>
            <a:xfrm>
              <a:off x="8256273" y="363931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bject 71">
              <a:extLst>
                <a:ext uri="{FF2B5EF4-FFF2-40B4-BE49-F238E27FC236}">
                  <a16:creationId xmlns:a16="http://schemas.microsoft.com/office/drawing/2014/main" id="{DC8B9EEE-7C36-4F6F-8702-2304AB577113}"/>
                </a:ext>
              </a:extLst>
            </p:cNvPr>
            <p:cNvSpPr txBox="1"/>
            <p:nvPr/>
          </p:nvSpPr>
          <p:spPr>
            <a:xfrm>
              <a:off x="8439153" y="3611880"/>
              <a:ext cx="1840247" cy="615553"/>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p>
          </p:txBody>
        </p:sp>
        <p:sp>
          <p:nvSpPr>
            <p:cNvPr id="12" name="Rectangle 11">
              <a:extLst>
                <a:ext uri="{FF2B5EF4-FFF2-40B4-BE49-F238E27FC236}">
                  <a16:creationId xmlns:a16="http://schemas.microsoft.com/office/drawing/2014/main" id="{B402BB20-A8C7-4B3D-AC35-79ACBF7E747E}"/>
                </a:ext>
              </a:extLst>
            </p:cNvPr>
            <p:cNvSpPr/>
            <p:nvPr/>
          </p:nvSpPr>
          <p:spPr>
            <a:xfrm>
              <a:off x="8256273" y="4389120"/>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ject 71">
              <a:extLst>
                <a:ext uri="{FF2B5EF4-FFF2-40B4-BE49-F238E27FC236}">
                  <a16:creationId xmlns:a16="http://schemas.microsoft.com/office/drawing/2014/main" id="{A446C7EA-A8AC-4C70-ACF5-7C7D55E0488C}"/>
                </a:ext>
              </a:extLst>
            </p:cNvPr>
            <p:cNvSpPr txBox="1"/>
            <p:nvPr/>
          </p:nvSpPr>
          <p:spPr>
            <a:xfrm>
              <a:off x="8439153" y="4361688"/>
              <a:ext cx="1646285" cy="615553"/>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p>
          </p:txBody>
        </p:sp>
        <p:sp>
          <p:nvSpPr>
            <p:cNvPr id="7" name="object 71">
              <a:extLst>
                <a:ext uri="{FF2B5EF4-FFF2-40B4-BE49-F238E27FC236}">
                  <a16:creationId xmlns:a16="http://schemas.microsoft.com/office/drawing/2014/main" id="{570F4124-2E3D-4965-AEC8-2C9301AF8942}"/>
                </a:ext>
              </a:extLst>
            </p:cNvPr>
            <p:cNvSpPr txBox="1"/>
            <p:nvPr/>
          </p:nvSpPr>
          <p:spPr>
            <a:xfrm>
              <a:off x="8439153" y="2560320"/>
              <a:ext cx="1694375" cy="307777"/>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don't know their status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6" name="Rectangle 15">
              <a:extLst>
                <a:ext uri="{FF2B5EF4-FFF2-40B4-BE49-F238E27FC236}">
                  <a16:creationId xmlns:a16="http://schemas.microsoft.com/office/drawing/2014/main" id="{AB2CF0A1-D8A7-471A-ABBC-B42E8A13812A}"/>
                </a:ext>
              </a:extLst>
            </p:cNvPr>
            <p:cNvSpPr/>
            <p:nvPr/>
          </p:nvSpPr>
          <p:spPr>
            <a:xfrm>
              <a:off x="8257032" y="2584806"/>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3" name="Group 22">
              <a:extLst>
                <a:ext uri="{FF2B5EF4-FFF2-40B4-BE49-F238E27FC236}">
                  <a16:creationId xmlns:a16="http://schemas.microsoft.com/office/drawing/2014/main" id="{B9956BFD-E963-45A5-80D5-4FF035506910}"/>
                </a:ext>
              </a:extLst>
            </p:cNvPr>
            <p:cNvGrpSpPr/>
            <p:nvPr/>
          </p:nvGrpSpPr>
          <p:grpSpPr>
            <a:xfrm>
              <a:off x="1050229" y="4023360"/>
              <a:ext cx="498449" cy="271869"/>
              <a:chOff x="1412647" y="3935518"/>
              <a:chExt cx="498449" cy="271869"/>
            </a:xfrm>
          </p:grpSpPr>
          <p:sp>
            <p:nvSpPr>
              <p:cNvPr id="83" name="TextBox 82">
                <a:extLst>
                  <a:ext uri="{FF2B5EF4-FFF2-40B4-BE49-F238E27FC236}">
                    <a16:creationId xmlns:a16="http://schemas.microsoft.com/office/drawing/2014/main" id="{40DBFCA9-6576-489B-8624-140E77D2EC77}"/>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6AF55485-5844-4C34-B4A7-FF5B4CEC8250}"/>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28C0ECBD-CE46-4C1B-A7A2-5BABBFF2A36B}"/>
                </a:ext>
              </a:extLst>
            </p:cNvPr>
            <p:cNvGrpSpPr/>
            <p:nvPr/>
          </p:nvGrpSpPr>
          <p:grpSpPr>
            <a:xfrm>
              <a:off x="1093510" y="4480560"/>
              <a:ext cx="455168" cy="271869"/>
              <a:chOff x="1455928" y="4378231"/>
              <a:chExt cx="455168" cy="271869"/>
            </a:xfrm>
          </p:grpSpPr>
          <p:sp>
            <p:nvSpPr>
              <p:cNvPr id="81" name="TextBox 80">
                <a:extLst>
                  <a:ext uri="{FF2B5EF4-FFF2-40B4-BE49-F238E27FC236}">
                    <a16:creationId xmlns:a16="http://schemas.microsoft.com/office/drawing/2014/main" id="{15FBF70B-9AFF-4EFD-99DF-21BCD9FDCCEC}"/>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46648BD4-E8BF-45D8-95BE-4017FF4553A9}"/>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2F598BFA-8E92-4095-93E0-545C8ECB13BC}"/>
                </a:ext>
              </a:extLst>
            </p:cNvPr>
            <p:cNvGrpSpPr/>
            <p:nvPr/>
          </p:nvGrpSpPr>
          <p:grpSpPr>
            <a:xfrm>
              <a:off x="1093510" y="3108960"/>
              <a:ext cx="455168" cy="271869"/>
              <a:chOff x="1455928" y="3038735"/>
              <a:chExt cx="455168" cy="271869"/>
            </a:xfrm>
          </p:grpSpPr>
          <p:cxnSp>
            <p:nvCxnSpPr>
              <p:cNvPr id="79" name="Straight Connector 78">
                <a:extLst>
                  <a:ext uri="{FF2B5EF4-FFF2-40B4-BE49-F238E27FC236}">
                    <a16:creationId xmlns:a16="http://schemas.microsoft.com/office/drawing/2014/main" id="{40532DB0-8C33-4BBA-9A98-0952A46D39FA}"/>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E9F63CDF-68C5-4780-A395-306B41161BC2}"/>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E027AFD6-16E5-4D23-9CBC-552F13A17102}"/>
                </a:ext>
              </a:extLst>
            </p:cNvPr>
            <p:cNvGrpSpPr/>
            <p:nvPr/>
          </p:nvGrpSpPr>
          <p:grpSpPr>
            <a:xfrm>
              <a:off x="1093510" y="3566160"/>
              <a:ext cx="455168" cy="271869"/>
              <a:chOff x="1455928" y="3493741"/>
              <a:chExt cx="455168" cy="271869"/>
            </a:xfrm>
          </p:grpSpPr>
          <p:sp>
            <p:nvSpPr>
              <p:cNvPr id="77" name="TextBox 76">
                <a:extLst>
                  <a:ext uri="{FF2B5EF4-FFF2-40B4-BE49-F238E27FC236}">
                    <a16:creationId xmlns:a16="http://schemas.microsoft.com/office/drawing/2014/main" id="{9BC633F7-0843-44BE-85EB-1A59F6ADBB34}"/>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8" name="Straight Connector 77">
                <a:extLst>
                  <a:ext uri="{FF2B5EF4-FFF2-40B4-BE49-F238E27FC236}">
                    <a16:creationId xmlns:a16="http://schemas.microsoft.com/office/drawing/2014/main" id="{74B3DBFB-CA7F-4A54-A25B-C45C02EF26C8}"/>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7045734F-1FE5-4481-A2CE-DAE3BEBA2C7E}"/>
                </a:ext>
              </a:extLst>
            </p:cNvPr>
            <p:cNvGrpSpPr/>
            <p:nvPr/>
          </p:nvGrpSpPr>
          <p:grpSpPr>
            <a:xfrm>
              <a:off x="1093510" y="2651760"/>
              <a:ext cx="455168" cy="271869"/>
              <a:chOff x="1455928" y="2606040"/>
              <a:chExt cx="455168" cy="271869"/>
            </a:xfrm>
          </p:grpSpPr>
          <p:sp>
            <p:nvSpPr>
              <p:cNvPr id="75" name="TextBox 74">
                <a:extLst>
                  <a:ext uri="{FF2B5EF4-FFF2-40B4-BE49-F238E27FC236}">
                    <a16:creationId xmlns:a16="http://schemas.microsoft.com/office/drawing/2014/main" id="{8E1B3A34-F8C0-4791-80F1-07DFD335B6B8}"/>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D016608D-E7FF-4F75-B6F6-11BD9382BA78}"/>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714B2505-D991-4086-A7B3-A03D854B9E7A}"/>
                </a:ext>
              </a:extLst>
            </p:cNvPr>
            <p:cNvSpPr txBox="1"/>
            <p:nvPr/>
          </p:nvSpPr>
          <p:spPr>
            <a:xfrm>
              <a:off x="1178469" y="47091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0" name="object 10">
              <a:extLst>
                <a:ext uri="{FF2B5EF4-FFF2-40B4-BE49-F238E27FC236}">
                  <a16:creationId xmlns:a16="http://schemas.microsoft.com/office/drawing/2014/main" id="{E94E3679-212D-47AC-A880-C9349CC3CB34}"/>
                </a:ext>
              </a:extLst>
            </p:cNvPr>
            <p:cNvSpPr txBox="1"/>
            <p:nvPr/>
          </p:nvSpPr>
          <p:spPr>
            <a:xfrm>
              <a:off x="758952" y="3450863"/>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31" name="Group 30">
              <a:extLst>
                <a:ext uri="{FF2B5EF4-FFF2-40B4-BE49-F238E27FC236}">
                  <a16:creationId xmlns:a16="http://schemas.microsoft.com/office/drawing/2014/main" id="{D8A19F29-B809-4AC9-8EF1-638BBA51F568}"/>
                </a:ext>
              </a:extLst>
            </p:cNvPr>
            <p:cNvGrpSpPr/>
            <p:nvPr/>
          </p:nvGrpSpPr>
          <p:grpSpPr>
            <a:xfrm>
              <a:off x="1050229" y="3794760"/>
              <a:ext cx="498449" cy="271869"/>
              <a:chOff x="1412647" y="3736802"/>
              <a:chExt cx="498449" cy="271869"/>
            </a:xfrm>
          </p:grpSpPr>
          <p:sp>
            <p:nvSpPr>
              <p:cNvPr id="73" name="TextBox 72">
                <a:extLst>
                  <a:ext uri="{FF2B5EF4-FFF2-40B4-BE49-F238E27FC236}">
                    <a16:creationId xmlns:a16="http://schemas.microsoft.com/office/drawing/2014/main" id="{3D7FE967-88EF-4659-96B4-3C46AC8F2597}"/>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D1B7855C-0BBD-423A-8FDC-17EA2B65B1D3}"/>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998508B3-8681-4C5D-A955-41B544B7DB6A}"/>
                </a:ext>
              </a:extLst>
            </p:cNvPr>
            <p:cNvGrpSpPr/>
            <p:nvPr/>
          </p:nvGrpSpPr>
          <p:grpSpPr>
            <a:xfrm>
              <a:off x="1093510" y="4251960"/>
              <a:ext cx="455168" cy="271869"/>
              <a:chOff x="1093510" y="4892040"/>
              <a:chExt cx="455168" cy="271869"/>
            </a:xfrm>
          </p:grpSpPr>
          <p:sp>
            <p:nvSpPr>
              <p:cNvPr id="71" name="TextBox 70">
                <a:extLst>
                  <a:ext uri="{FF2B5EF4-FFF2-40B4-BE49-F238E27FC236}">
                    <a16:creationId xmlns:a16="http://schemas.microsoft.com/office/drawing/2014/main" id="{1D641AD6-6061-4C1D-A43A-4972BEE61541}"/>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93FBC56A-8468-40FE-83CF-64E8C4A3E789}"/>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DE16562-FD10-4568-9194-6023FF70D4FB}"/>
                </a:ext>
              </a:extLst>
            </p:cNvPr>
            <p:cNvGrpSpPr/>
            <p:nvPr/>
          </p:nvGrpSpPr>
          <p:grpSpPr>
            <a:xfrm>
              <a:off x="1093510" y="2880360"/>
              <a:ext cx="455168" cy="271869"/>
              <a:chOff x="1455928" y="2840019"/>
              <a:chExt cx="455168" cy="271869"/>
            </a:xfrm>
          </p:grpSpPr>
          <p:cxnSp>
            <p:nvCxnSpPr>
              <p:cNvPr id="69" name="Straight Connector 68">
                <a:extLst>
                  <a:ext uri="{FF2B5EF4-FFF2-40B4-BE49-F238E27FC236}">
                    <a16:creationId xmlns:a16="http://schemas.microsoft.com/office/drawing/2014/main" id="{DE4492E5-ABEE-4F35-97AA-9562D9972A99}"/>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EB3D0237-2ADE-4A85-8C66-66D17A5A6FCF}"/>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4" name="Group 33">
              <a:extLst>
                <a:ext uri="{FF2B5EF4-FFF2-40B4-BE49-F238E27FC236}">
                  <a16:creationId xmlns:a16="http://schemas.microsoft.com/office/drawing/2014/main" id="{B9036A5F-D0DF-4A7D-BC0C-F30C81C4479D}"/>
                </a:ext>
              </a:extLst>
            </p:cNvPr>
            <p:cNvGrpSpPr/>
            <p:nvPr/>
          </p:nvGrpSpPr>
          <p:grpSpPr>
            <a:xfrm>
              <a:off x="1093510" y="3337560"/>
              <a:ext cx="455168" cy="271869"/>
              <a:chOff x="1455928" y="3295025"/>
              <a:chExt cx="455168" cy="271869"/>
            </a:xfrm>
          </p:grpSpPr>
          <p:sp>
            <p:nvSpPr>
              <p:cNvPr id="67" name="TextBox 66">
                <a:extLst>
                  <a:ext uri="{FF2B5EF4-FFF2-40B4-BE49-F238E27FC236}">
                    <a16:creationId xmlns:a16="http://schemas.microsoft.com/office/drawing/2014/main" id="{522EC9EA-9626-449D-B394-16B8EED3A8B2}"/>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8" name="Straight Connector 67">
                <a:extLst>
                  <a:ext uri="{FF2B5EF4-FFF2-40B4-BE49-F238E27FC236}">
                    <a16:creationId xmlns:a16="http://schemas.microsoft.com/office/drawing/2014/main" id="{8D3C0709-089F-4DDA-9433-BD03FB32C056}"/>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86C122A4-A156-4C5F-8F7F-56E1AC310231}"/>
                </a:ext>
              </a:extLst>
            </p:cNvPr>
            <p:cNvSpPr txBox="1"/>
            <p:nvPr/>
          </p:nvSpPr>
          <p:spPr>
            <a:xfrm>
              <a:off x="1009181" y="2423160"/>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6" name="Straight Connector 65">
              <a:extLst>
                <a:ext uri="{FF2B5EF4-FFF2-40B4-BE49-F238E27FC236}">
                  <a16:creationId xmlns:a16="http://schemas.microsoft.com/office/drawing/2014/main" id="{50F6BFBB-B469-44FD-8426-41C8767AA286}"/>
                </a:ext>
              </a:extLst>
            </p:cNvPr>
            <p:cNvCxnSpPr/>
            <p:nvPr/>
          </p:nvCxnSpPr>
          <p:spPr>
            <a:xfrm>
              <a:off x="1438950" y="25621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object 54">
              <a:extLst>
                <a:ext uri="{FF2B5EF4-FFF2-40B4-BE49-F238E27FC236}">
                  <a16:creationId xmlns:a16="http://schemas.microsoft.com/office/drawing/2014/main" id="{ED95AD73-2070-4314-9E23-F8743827CC11}"/>
                </a:ext>
              </a:extLst>
            </p:cNvPr>
            <p:cNvSpPr/>
            <p:nvPr/>
          </p:nvSpPr>
          <p:spPr>
            <a:xfrm>
              <a:off x="1920240" y="2560320"/>
              <a:ext cx="365760" cy="42062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57">
              <a:extLst>
                <a:ext uri="{FF2B5EF4-FFF2-40B4-BE49-F238E27FC236}">
                  <a16:creationId xmlns:a16="http://schemas.microsoft.com/office/drawing/2014/main" id="{AA0B697D-3674-412C-8B3A-9056C29AF330}"/>
                </a:ext>
              </a:extLst>
            </p:cNvPr>
            <p:cNvSpPr/>
            <p:nvPr/>
          </p:nvSpPr>
          <p:spPr>
            <a:xfrm>
              <a:off x="1920240" y="3435350"/>
              <a:ext cx="365760" cy="20116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55">
              <a:extLst>
                <a:ext uri="{FF2B5EF4-FFF2-40B4-BE49-F238E27FC236}">
                  <a16:creationId xmlns:a16="http://schemas.microsoft.com/office/drawing/2014/main" id="{7D14744B-0D47-4A2D-B15E-2404024CF9DF}"/>
                </a:ext>
              </a:extLst>
            </p:cNvPr>
            <p:cNvSpPr/>
            <p:nvPr/>
          </p:nvSpPr>
          <p:spPr>
            <a:xfrm>
              <a:off x="1920240" y="2973571"/>
              <a:ext cx="365760" cy="46634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298019CB-4C58-44CB-8F84-3924CE4B7802}"/>
                </a:ext>
              </a:extLst>
            </p:cNvPr>
            <p:cNvSpPr txBox="1"/>
            <p:nvPr/>
          </p:nvSpPr>
          <p:spPr>
            <a:xfrm>
              <a:off x="1645920" y="5532120"/>
              <a:ext cx="1828800" cy="182880"/>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dirty="0">
                  <a:ln>
                    <a:noFill/>
                  </a:ln>
                  <a:effectLst/>
                  <a:uLnTx/>
                  <a:uFillTx/>
                  <a:latin typeface="Arial" panose="020B0604020202020204"/>
                  <a:ea typeface="+mn-ea"/>
                  <a:cs typeface="+mn-cs"/>
                </a:rPr>
                <a:t>Johannesburg</a:t>
              </a:r>
            </a:p>
          </p:txBody>
        </p:sp>
        <p:sp>
          <p:nvSpPr>
            <p:cNvPr id="18" name="TextBox 17">
              <a:extLst>
                <a:ext uri="{FF2B5EF4-FFF2-40B4-BE49-F238E27FC236}">
                  <a16:creationId xmlns:a16="http://schemas.microsoft.com/office/drawing/2014/main" id="{3234CE40-79FE-4BAC-BB9D-5652ECD9702F}"/>
                </a:ext>
              </a:extLst>
            </p:cNvPr>
            <p:cNvSpPr txBox="1"/>
            <p:nvPr/>
          </p:nvSpPr>
          <p:spPr>
            <a:xfrm>
              <a:off x="1649262"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Female</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sex</a:t>
              </a:r>
              <a:r>
                <a:rPr kumimoji="0" lang="fr-CH" sz="1100" b="0" i="0" u="none" strike="noStrike" kern="1200" cap="none" spc="0" normalizeH="0" baseline="0" noProof="0" dirty="0">
                  <a:ln>
                    <a:noFill/>
                  </a:ln>
                  <a:effectLst/>
                  <a:uLnTx/>
                  <a:uFillTx/>
                  <a:latin typeface="Arial" panose="020B0604020202020204"/>
                  <a:ea typeface="+mn-ea"/>
                  <a:cs typeface="+mn-cs"/>
                </a:rPr>
                <a:t> </a:t>
              </a:r>
              <a:r>
                <a:rPr kumimoji="0" lang="fr-CH" sz="1100" b="0" i="0" u="none" strike="noStrike" kern="1200" cap="none" spc="0" normalizeH="0" baseline="0" noProof="0" dirty="0" err="1">
                  <a:ln>
                    <a:noFill/>
                  </a:ln>
                  <a:effectLst/>
                  <a:uLnTx/>
                  <a:uFillTx/>
                  <a:latin typeface="Arial" panose="020B0604020202020204"/>
                  <a:ea typeface="+mn-ea"/>
                  <a:cs typeface="+mn-cs"/>
                </a:rPr>
                <a:t>workers</a:t>
              </a:r>
              <a:endParaRPr kumimoji="0" lang="fr-CH" sz="1100" b="0" i="0" u="none" strike="noStrike" kern="1200" cap="none" spc="0" normalizeH="0" baseline="0" noProof="0" dirty="0">
                <a:ln>
                  <a:noFill/>
                </a:ln>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D405A5B4-5238-4192-8947-F62E45661983}"/>
                </a:ext>
              </a:extLst>
            </p:cNvPr>
            <p:cNvSpPr txBox="1"/>
            <p:nvPr/>
          </p:nvSpPr>
          <p:spPr>
            <a:xfrm>
              <a:off x="2560320"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Women</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a:ln>
                    <a:noFill/>
                  </a:ln>
                  <a:effectLst/>
                  <a:uLnTx/>
                  <a:uFillTx/>
                  <a:latin typeface="Arial" panose="020B0604020202020204"/>
                  <a:ea typeface="+mn-ea"/>
                  <a:cs typeface="+mn-cs"/>
                </a:rPr>
                <a:t>(15+)</a:t>
              </a:r>
            </a:p>
          </p:txBody>
        </p:sp>
        <p:sp>
          <p:nvSpPr>
            <p:cNvPr id="88" name="TextBox 87">
              <a:extLst>
                <a:ext uri="{FF2B5EF4-FFF2-40B4-BE49-F238E27FC236}">
                  <a16:creationId xmlns:a16="http://schemas.microsoft.com/office/drawing/2014/main" id="{02775152-53D3-49F6-9E90-60FAA0557A3D}"/>
                </a:ext>
              </a:extLst>
            </p:cNvPr>
            <p:cNvSpPr txBox="1"/>
            <p:nvPr/>
          </p:nvSpPr>
          <p:spPr>
            <a:xfrm>
              <a:off x="3474720" y="5532120"/>
              <a:ext cx="1828800" cy="166712"/>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dirty="0" err="1">
                  <a:ln>
                    <a:noFill/>
                  </a:ln>
                  <a:effectLst/>
                  <a:uLnTx/>
                  <a:uFillTx/>
                  <a:latin typeface="Arial" panose="020B0604020202020204"/>
                  <a:ea typeface="+mn-ea"/>
                  <a:cs typeface="+mn-cs"/>
                </a:rPr>
                <a:t>eThekwini</a:t>
              </a:r>
              <a:endParaRPr kumimoji="0" lang="fr-CH" sz="1200" b="0" i="0" u="none" strike="noStrike" kern="1200" cap="none" spc="0" normalizeH="0" baseline="0" noProof="0" dirty="0">
                <a:ln>
                  <a:noFill/>
                </a:ln>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D6DF9853-6738-425E-99EF-F2CD3C968B59}"/>
                </a:ext>
              </a:extLst>
            </p:cNvPr>
            <p:cNvSpPr txBox="1"/>
            <p:nvPr/>
          </p:nvSpPr>
          <p:spPr>
            <a:xfrm>
              <a:off x="3478062"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Female</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sex</a:t>
              </a:r>
              <a:r>
                <a:rPr kumimoji="0" lang="fr-CH" sz="1100" b="0" i="0" u="none" strike="noStrike" kern="1200" cap="none" spc="0" normalizeH="0" baseline="0" noProof="0" dirty="0">
                  <a:ln>
                    <a:noFill/>
                  </a:ln>
                  <a:effectLst/>
                  <a:uLnTx/>
                  <a:uFillTx/>
                  <a:latin typeface="Arial" panose="020B0604020202020204"/>
                  <a:ea typeface="+mn-ea"/>
                  <a:cs typeface="+mn-cs"/>
                </a:rPr>
                <a:t> </a:t>
              </a:r>
              <a:r>
                <a:rPr kumimoji="0" lang="fr-CH" sz="1100" b="0" i="0" u="none" strike="noStrike" kern="1200" cap="none" spc="0" normalizeH="0" baseline="0" noProof="0" dirty="0" err="1">
                  <a:ln>
                    <a:noFill/>
                  </a:ln>
                  <a:effectLst/>
                  <a:uLnTx/>
                  <a:uFillTx/>
                  <a:latin typeface="Arial" panose="020B0604020202020204"/>
                  <a:ea typeface="+mn-ea"/>
                  <a:cs typeface="+mn-cs"/>
                </a:rPr>
                <a:t>workers</a:t>
              </a:r>
              <a:endParaRPr kumimoji="0" lang="fr-CH" sz="1100" b="0" i="0" u="none" strike="noStrike" kern="1200" cap="none" spc="0" normalizeH="0" baseline="0" noProof="0" dirty="0">
                <a:ln>
                  <a:noFill/>
                </a:ln>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E5EA219D-C03F-4E55-88AF-11AC3C9CF89B}"/>
                </a:ext>
              </a:extLst>
            </p:cNvPr>
            <p:cNvSpPr txBox="1"/>
            <p:nvPr/>
          </p:nvSpPr>
          <p:spPr>
            <a:xfrm>
              <a:off x="4389120"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Women</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a:ln>
                    <a:noFill/>
                  </a:ln>
                  <a:effectLst/>
                  <a:uLnTx/>
                  <a:uFillTx/>
                  <a:latin typeface="Arial" panose="020B0604020202020204"/>
                  <a:ea typeface="+mn-ea"/>
                  <a:cs typeface="+mn-cs"/>
                </a:rPr>
                <a:t>(15+)</a:t>
              </a:r>
            </a:p>
          </p:txBody>
        </p:sp>
        <p:sp>
          <p:nvSpPr>
            <p:cNvPr id="92" name="TextBox 91">
              <a:extLst>
                <a:ext uri="{FF2B5EF4-FFF2-40B4-BE49-F238E27FC236}">
                  <a16:creationId xmlns:a16="http://schemas.microsoft.com/office/drawing/2014/main" id="{1884DCCE-9F9C-4E3C-B04F-A99330E2770D}"/>
                </a:ext>
              </a:extLst>
            </p:cNvPr>
            <p:cNvSpPr txBox="1"/>
            <p:nvPr/>
          </p:nvSpPr>
          <p:spPr>
            <a:xfrm>
              <a:off x="5303520" y="5532120"/>
              <a:ext cx="1828800" cy="166712"/>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dirty="0">
                  <a:ln>
                    <a:noFill/>
                  </a:ln>
                  <a:effectLst/>
                  <a:uLnTx/>
                  <a:uFillTx/>
                  <a:latin typeface="Arial" panose="020B0604020202020204"/>
                  <a:ea typeface="+mn-ea"/>
                  <a:cs typeface="+mn-cs"/>
                </a:rPr>
                <a:t>Cape Town</a:t>
              </a:r>
            </a:p>
          </p:txBody>
        </p:sp>
        <p:sp>
          <p:nvSpPr>
            <p:cNvPr id="93" name="TextBox 92">
              <a:extLst>
                <a:ext uri="{FF2B5EF4-FFF2-40B4-BE49-F238E27FC236}">
                  <a16:creationId xmlns:a16="http://schemas.microsoft.com/office/drawing/2014/main" id="{8D435642-6CDB-455C-97E9-C9679DCF9FAC}"/>
                </a:ext>
              </a:extLst>
            </p:cNvPr>
            <p:cNvSpPr txBox="1"/>
            <p:nvPr/>
          </p:nvSpPr>
          <p:spPr>
            <a:xfrm>
              <a:off x="5306862"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Female</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sex</a:t>
              </a:r>
              <a:r>
                <a:rPr kumimoji="0" lang="fr-CH" sz="1100" b="0" i="0" u="none" strike="noStrike" kern="1200" cap="none" spc="0" normalizeH="0" baseline="0" noProof="0" dirty="0">
                  <a:ln>
                    <a:noFill/>
                  </a:ln>
                  <a:effectLst/>
                  <a:uLnTx/>
                  <a:uFillTx/>
                  <a:latin typeface="Arial" panose="020B0604020202020204"/>
                  <a:ea typeface="+mn-ea"/>
                  <a:cs typeface="+mn-cs"/>
                </a:rPr>
                <a:t> </a:t>
              </a:r>
              <a:r>
                <a:rPr kumimoji="0" lang="fr-CH" sz="1100" b="0" i="0" u="none" strike="noStrike" kern="1200" cap="none" spc="0" normalizeH="0" baseline="0" noProof="0" dirty="0" err="1">
                  <a:ln>
                    <a:noFill/>
                  </a:ln>
                  <a:effectLst/>
                  <a:uLnTx/>
                  <a:uFillTx/>
                  <a:latin typeface="Arial" panose="020B0604020202020204"/>
                  <a:ea typeface="+mn-ea"/>
                  <a:cs typeface="+mn-cs"/>
                </a:rPr>
                <a:t>workers</a:t>
              </a:r>
              <a:endParaRPr kumimoji="0" lang="fr-CH" sz="1100" b="0" i="0" u="none" strike="noStrike" kern="1200" cap="none" spc="0" normalizeH="0" baseline="0" noProof="0" dirty="0">
                <a:ln>
                  <a:noFill/>
                </a:ln>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F1DA12D6-6BA4-4A5A-A604-E78B5EF52C4D}"/>
                </a:ext>
              </a:extLst>
            </p:cNvPr>
            <p:cNvSpPr txBox="1"/>
            <p:nvPr/>
          </p:nvSpPr>
          <p:spPr>
            <a:xfrm>
              <a:off x="6217920" y="4937760"/>
              <a:ext cx="914400" cy="307777"/>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err="1">
                  <a:ln>
                    <a:noFill/>
                  </a:ln>
                  <a:effectLst/>
                  <a:uLnTx/>
                  <a:uFillTx/>
                  <a:latin typeface="Arial" panose="020B0604020202020204"/>
                  <a:ea typeface="+mn-ea"/>
                  <a:cs typeface="+mn-cs"/>
                </a:rPr>
                <a:t>Women</a:t>
              </a:r>
              <a:r>
                <a:rPr kumimoji="0" lang="fr-CH" sz="1100" b="0" i="0" u="none" strike="noStrike" kern="1200" cap="none" spc="0" normalizeH="0" baseline="0" noProof="0" dirty="0">
                  <a:ln>
                    <a:noFill/>
                  </a:ln>
                  <a:effectLst/>
                  <a:uLnTx/>
                  <a:uFillTx/>
                  <a:latin typeface="Arial" panose="020B0604020202020204"/>
                  <a:ea typeface="+mn-ea"/>
                  <a:cs typeface="+mn-cs"/>
                </a:rPr>
                <a: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fr-CH" sz="1100" b="0" i="0" u="none" strike="noStrike" kern="1200" cap="none" spc="0" normalizeH="0" baseline="0" noProof="0" dirty="0">
                  <a:ln>
                    <a:noFill/>
                  </a:ln>
                  <a:effectLst/>
                  <a:uLnTx/>
                  <a:uFillTx/>
                  <a:latin typeface="Arial" panose="020B0604020202020204"/>
                  <a:ea typeface="+mn-ea"/>
                  <a:cs typeface="+mn-cs"/>
                </a:rPr>
                <a:t>(15+)</a:t>
              </a:r>
            </a:p>
          </p:txBody>
        </p:sp>
        <p:cxnSp>
          <p:nvCxnSpPr>
            <p:cNvPr id="97" name="Straight Connector 96">
              <a:extLst>
                <a:ext uri="{FF2B5EF4-FFF2-40B4-BE49-F238E27FC236}">
                  <a16:creationId xmlns:a16="http://schemas.microsoft.com/office/drawing/2014/main" id="{0F1B7BB6-A0FA-423B-BFFD-4D290127A8B4}"/>
                </a:ext>
              </a:extLst>
            </p:cNvPr>
            <p:cNvCxnSpPr/>
            <p:nvPr/>
          </p:nvCxnSpPr>
          <p:spPr>
            <a:xfrm>
              <a:off x="3474720" y="4845094"/>
              <a:ext cx="0" cy="4572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A3B40C7-E50B-4708-A7C8-725B93642B1F}"/>
                </a:ext>
              </a:extLst>
            </p:cNvPr>
            <p:cNvCxnSpPr/>
            <p:nvPr/>
          </p:nvCxnSpPr>
          <p:spPr>
            <a:xfrm>
              <a:off x="5303520" y="4845094"/>
              <a:ext cx="0" cy="4572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object 54">
              <a:extLst>
                <a:ext uri="{FF2B5EF4-FFF2-40B4-BE49-F238E27FC236}">
                  <a16:creationId xmlns:a16="http://schemas.microsoft.com/office/drawing/2014/main" id="{BE0F3B58-68CE-4406-A113-E2BB5B4D961D}"/>
                </a:ext>
              </a:extLst>
            </p:cNvPr>
            <p:cNvSpPr/>
            <p:nvPr/>
          </p:nvSpPr>
          <p:spPr>
            <a:xfrm>
              <a:off x="2834640" y="2560320"/>
              <a:ext cx="365760" cy="19202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57">
              <a:extLst>
                <a:ext uri="{FF2B5EF4-FFF2-40B4-BE49-F238E27FC236}">
                  <a16:creationId xmlns:a16="http://schemas.microsoft.com/office/drawing/2014/main" id="{E1F5EB48-690C-4765-9953-EF0B7555E5CE}"/>
                </a:ext>
              </a:extLst>
            </p:cNvPr>
            <p:cNvSpPr/>
            <p:nvPr/>
          </p:nvSpPr>
          <p:spPr>
            <a:xfrm>
              <a:off x="2834640" y="3543300"/>
              <a:ext cx="365760" cy="17373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object 55">
              <a:extLst>
                <a:ext uri="{FF2B5EF4-FFF2-40B4-BE49-F238E27FC236}">
                  <a16:creationId xmlns:a16="http://schemas.microsoft.com/office/drawing/2014/main" id="{3AC79E69-B118-4F69-A295-C99B6F6595F4}"/>
                </a:ext>
              </a:extLst>
            </p:cNvPr>
            <p:cNvSpPr/>
            <p:nvPr/>
          </p:nvSpPr>
          <p:spPr>
            <a:xfrm>
              <a:off x="2834640" y="2750185"/>
              <a:ext cx="365760" cy="79552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54">
              <a:extLst>
                <a:ext uri="{FF2B5EF4-FFF2-40B4-BE49-F238E27FC236}">
                  <a16:creationId xmlns:a16="http://schemas.microsoft.com/office/drawing/2014/main" id="{22071629-1EA7-4EF0-BAF4-1C816594B79C}"/>
                </a:ext>
              </a:extLst>
            </p:cNvPr>
            <p:cNvSpPr/>
            <p:nvPr/>
          </p:nvSpPr>
          <p:spPr>
            <a:xfrm>
              <a:off x="3749040" y="2560320"/>
              <a:ext cx="365760" cy="274320"/>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54">
              <a:extLst>
                <a:ext uri="{FF2B5EF4-FFF2-40B4-BE49-F238E27FC236}">
                  <a16:creationId xmlns:a16="http://schemas.microsoft.com/office/drawing/2014/main" id="{BA6596DF-FA17-4574-9D3C-17F80170E102}"/>
                </a:ext>
              </a:extLst>
            </p:cNvPr>
            <p:cNvSpPr/>
            <p:nvPr/>
          </p:nvSpPr>
          <p:spPr>
            <a:xfrm>
              <a:off x="4663440" y="2560319"/>
              <a:ext cx="365760" cy="118867"/>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object 57">
              <a:extLst>
                <a:ext uri="{FF2B5EF4-FFF2-40B4-BE49-F238E27FC236}">
                  <a16:creationId xmlns:a16="http://schemas.microsoft.com/office/drawing/2014/main" id="{6A89D8F2-446E-4900-8F16-D3C8E5974677}"/>
                </a:ext>
              </a:extLst>
            </p:cNvPr>
            <p:cNvSpPr/>
            <p:nvPr/>
          </p:nvSpPr>
          <p:spPr>
            <a:xfrm>
              <a:off x="4663440" y="3191256"/>
              <a:ext cx="365760" cy="109728"/>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5">
              <a:extLst>
                <a:ext uri="{FF2B5EF4-FFF2-40B4-BE49-F238E27FC236}">
                  <a16:creationId xmlns:a16="http://schemas.microsoft.com/office/drawing/2014/main" id="{45566B7D-4DFE-4E9D-8785-7E82EC84CB04}"/>
                </a:ext>
              </a:extLst>
            </p:cNvPr>
            <p:cNvSpPr/>
            <p:nvPr/>
          </p:nvSpPr>
          <p:spPr>
            <a:xfrm>
              <a:off x="4663440" y="2679192"/>
              <a:ext cx="365760" cy="5120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54">
              <a:extLst>
                <a:ext uri="{FF2B5EF4-FFF2-40B4-BE49-F238E27FC236}">
                  <a16:creationId xmlns:a16="http://schemas.microsoft.com/office/drawing/2014/main" id="{7F61FE79-203A-4A4C-8644-4AF5CDE7E7B3}"/>
                </a:ext>
              </a:extLst>
            </p:cNvPr>
            <p:cNvSpPr/>
            <p:nvPr/>
          </p:nvSpPr>
          <p:spPr>
            <a:xfrm>
              <a:off x="5577840" y="2560319"/>
              <a:ext cx="365760" cy="58521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A8F6A6B8-9A74-437F-805E-051152FE160F}"/>
                </a:ext>
              </a:extLst>
            </p:cNvPr>
            <p:cNvSpPr/>
            <p:nvPr/>
          </p:nvSpPr>
          <p:spPr>
            <a:xfrm>
              <a:off x="5577840" y="3143838"/>
              <a:ext cx="365760" cy="97840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4">
              <a:extLst>
                <a:ext uri="{FF2B5EF4-FFF2-40B4-BE49-F238E27FC236}">
                  <a16:creationId xmlns:a16="http://schemas.microsoft.com/office/drawing/2014/main" id="{403BDA57-E880-4A7C-855B-DD947A4B07C4}"/>
                </a:ext>
              </a:extLst>
            </p:cNvPr>
            <p:cNvSpPr/>
            <p:nvPr/>
          </p:nvSpPr>
          <p:spPr>
            <a:xfrm>
              <a:off x="6492240" y="2560319"/>
              <a:ext cx="365760" cy="192024"/>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55">
              <a:extLst>
                <a:ext uri="{FF2B5EF4-FFF2-40B4-BE49-F238E27FC236}">
                  <a16:creationId xmlns:a16="http://schemas.microsoft.com/office/drawing/2014/main" id="{2A324808-11AF-4F8B-9EFC-84C35D99924E}"/>
                </a:ext>
              </a:extLst>
            </p:cNvPr>
            <p:cNvSpPr/>
            <p:nvPr/>
          </p:nvSpPr>
          <p:spPr>
            <a:xfrm>
              <a:off x="6492240" y="2752724"/>
              <a:ext cx="365760" cy="85039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57">
              <a:extLst>
                <a:ext uri="{FF2B5EF4-FFF2-40B4-BE49-F238E27FC236}">
                  <a16:creationId xmlns:a16="http://schemas.microsoft.com/office/drawing/2014/main" id="{9B073E64-E65B-45F6-81AE-153575AD2609}"/>
                </a:ext>
              </a:extLst>
            </p:cNvPr>
            <p:cNvSpPr/>
            <p:nvPr/>
          </p:nvSpPr>
          <p:spPr>
            <a:xfrm>
              <a:off x="6492240" y="3602354"/>
              <a:ext cx="365760" cy="9144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57">
              <a:extLst>
                <a:ext uri="{FF2B5EF4-FFF2-40B4-BE49-F238E27FC236}">
                  <a16:creationId xmlns:a16="http://schemas.microsoft.com/office/drawing/2014/main" id="{D4A11FCF-C206-4F27-910F-095432FA0F04}"/>
                </a:ext>
              </a:extLst>
            </p:cNvPr>
            <p:cNvSpPr/>
            <p:nvPr/>
          </p:nvSpPr>
          <p:spPr>
            <a:xfrm>
              <a:off x="5577840" y="4115936"/>
              <a:ext cx="365760" cy="22860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5">
              <a:extLst>
                <a:ext uri="{FF2B5EF4-FFF2-40B4-BE49-F238E27FC236}">
                  <a16:creationId xmlns:a16="http://schemas.microsoft.com/office/drawing/2014/main" id="{F65BBC41-FC7E-41D8-A99D-E1781084B141}"/>
                </a:ext>
              </a:extLst>
            </p:cNvPr>
            <p:cNvSpPr/>
            <p:nvPr/>
          </p:nvSpPr>
          <p:spPr>
            <a:xfrm>
              <a:off x="3749040" y="2827521"/>
              <a:ext cx="365760" cy="74980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7">
              <a:extLst>
                <a:ext uri="{FF2B5EF4-FFF2-40B4-BE49-F238E27FC236}">
                  <a16:creationId xmlns:a16="http://schemas.microsoft.com/office/drawing/2014/main" id="{246D49BC-3B3F-4E84-91A9-47E0D3F62D0C}"/>
                </a:ext>
              </a:extLst>
            </p:cNvPr>
            <p:cNvSpPr/>
            <p:nvPr/>
          </p:nvSpPr>
          <p:spPr>
            <a:xfrm>
              <a:off x="3749040" y="3570972"/>
              <a:ext cx="365760" cy="21031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7FC47581-87F6-4482-B9BA-3C888F1A2761}"/>
                </a:ext>
              </a:extLst>
            </p:cNvPr>
            <p:cNvCxnSpPr/>
            <p:nvPr/>
          </p:nvCxnSpPr>
          <p:spPr>
            <a:xfrm>
              <a:off x="1438950" y="4846320"/>
              <a:ext cx="56967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BE654643-D175-473F-878B-9355CB779EC7}"/>
                </a:ext>
              </a:extLst>
            </p:cNvPr>
            <p:cNvGrpSpPr/>
            <p:nvPr/>
          </p:nvGrpSpPr>
          <p:grpSpPr>
            <a:xfrm>
              <a:off x="1920240" y="3298190"/>
              <a:ext cx="4937760" cy="1554480"/>
              <a:chOff x="1920240" y="3298190"/>
              <a:chExt cx="4937760" cy="1554480"/>
            </a:xfrm>
          </p:grpSpPr>
          <p:sp>
            <p:nvSpPr>
              <p:cNvPr id="130" name="object 58">
                <a:extLst>
                  <a:ext uri="{FF2B5EF4-FFF2-40B4-BE49-F238E27FC236}">
                    <a16:creationId xmlns:a16="http://schemas.microsoft.com/office/drawing/2014/main" id="{D50868D4-B33C-40B3-820F-12CC789F6316}"/>
                  </a:ext>
                </a:extLst>
              </p:cNvPr>
              <p:cNvSpPr/>
              <p:nvPr/>
            </p:nvSpPr>
            <p:spPr>
              <a:xfrm>
                <a:off x="2834640" y="3717243"/>
                <a:ext cx="365760" cy="112471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58">
                <a:extLst>
                  <a:ext uri="{FF2B5EF4-FFF2-40B4-BE49-F238E27FC236}">
                    <a16:creationId xmlns:a16="http://schemas.microsoft.com/office/drawing/2014/main" id="{F79CC160-EF79-4A22-86FF-4EC459833BDD}"/>
                  </a:ext>
                </a:extLst>
              </p:cNvPr>
              <p:cNvSpPr/>
              <p:nvPr/>
            </p:nvSpPr>
            <p:spPr>
              <a:xfrm>
                <a:off x="4663440" y="3298190"/>
                <a:ext cx="365760" cy="155448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58">
                <a:extLst>
                  <a:ext uri="{FF2B5EF4-FFF2-40B4-BE49-F238E27FC236}">
                    <a16:creationId xmlns:a16="http://schemas.microsoft.com/office/drawing/2014/main" id="{17EA6ACB-0159-4FEE-88E9-8E42C2F4CD62}"/>
                  </a:ext>
                </a:extLst>
              </p:cNvPr>
              <p:cNvSpPr/>
              <p:nvPr/>
            </p:nvSpPr>
            <p:spPr>
              <a:xfrm>
                <a:off x="5577840" y="4340606"/>
                <a:ext cx="365760" cy="5029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58">
                <a:extLst>
                  <a:ext uri="{FF2B5EF4-FFF2-40B4-BE49-F238E27FC236}">
                    <a16:creationId xmlns:a16="http://schemas.microsoft.com/office/drawing/2014/main" id="{3E59B4F8-1693-42D3-BC48-76A10AAA31CA}"/>
                  </a:ext>
                </a:extLst>
              </p:cNvPr>
              <p:cNvSpPr/>
              <p:nvPr/>
            </p:nvSpPr>
            <p:spPr>
              <a:xfrm>
                <a:off x="6492240" y="3687768"/>
                <a:ext cx="365760" cy="11612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58">
                <a:extLst>
                  <a:ext uri="{FF2B5EF4-FFF2-40B4-BE49-F238E27FC236}">
                    <a16:creationId xmlns:a16="http://schemas.microsoft.com/office/drawing/2014/main" id="{E1C586DF-455D-4049-A696-C1FE757E44DD}"/>
                  </a:ext>
                </a:extLst>
              </p:cNvPr>
              <p:cNvSpPr/>
              <p:nvPr/>
            </p:nvSpPr>
            <p:spPr>
              <a:xfrm>
                <a:off x="1920240" y="3621779"/>
                <a:ext cx="365760" cy="12252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58">
                <a:extLst>
                  <a:ext uri="{FF2B5EF4-FFF2-40B4-BE49-F238E27FC236}">
                    <a16:creationId xmlns:a16="http://schemas.microsoft.com/office/drawing/2014/main" id="{CB232824-6F6F-4BEC-B8A3-9FBF8C9EA2B2}"/>
                  </a:ext>
                </a:extLst>
              </p:cNvPr>
              <p:cNvSpPr/>
              <p:nvPr/>
            </p:nvSpPr>
            <p:spPr>
              <a:xfrm>
                <a:off x="3749040" y="3777177"/>
                <a:ext cx="365760" cy="106984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3148142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Knowledge of status, treatment and viral suppression gaps among gay men and other men who have sex with men in South Africa, select districts,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F48B8317-7DFF-400E-A106-2D5D8E71A2D3}"/>
              </a:ext>
            </a:extLst>
          </p:cNvPr>
          <p:cNvGrpSpPr/>
          <p:nvPr/>
        </p:nvGrpSpPr>
        <p:grpSpPr>
          <a:xfrm>
            <a:off x="457197" y="2423160"/>
            <a:ext cx="9822203" cy="4131528"/>
            <a:chOff x="457197" y="2423160"/>
            <a:chExt cx="9822203" cy="4131528"/>
          </a:xfrm>
        </p:grpSpPr>
        <p:sp>
          <p:nvSpPr>
            <p:cNvPr id="8" name="TextBox 7">
              <a:extLst>
                <a:ext uri="{FF2B5EF4-FFF2-40B4-BE49-F238E27FC236}">
                  <a16:creationId xmlns:a16="http://schemas.microsoft.com/office/drawing/2014/main" id="{B6E163A9-2531-4D67-910F-CB0740613F5C}"/>
                </a:ext>
              </a:extLst>
            </p:cNvPr>
            <p:cNvSpPr txBox="1"/>
            <p:nvPr/>
          </p:nvSpPr>
          <p:spPr>
            <a:xfrm>
              <a:off x="457197" y="6400800"/>
              <a:ext cx="726203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South African Health Monitoring Survey, 2018; South Africa District HIV Estimates, 2017 (https://www.hivdata.org.za/).</a:t>
              </a:r>
            </a:p>
          </p:txBody>
        </p:sp>
        <p:sp>
          <p:nvSpPr>
            <p:cNvPr id="7" name="Rectangle 6">
              <a:extLst>
                <a:ext uri="{FF2B5EF4-FFF2-40B4-BE49-F238E27FC236}">
                  <a16:creationId xmlns:a16="http://schemas.microsoft.com/office/drawing/2014/main" id="{E8024478-A397-49F6-BB63-77AF9692A65C}"/>
                </a:ext>
              </a:extLst>
            </p:cNvPr>
            <p:cNvSpPr/>
            <p:nvPr/>
          </p:nvSpPr>
          <p:spPr>
            <a:xfrm>
              <a:off x="8256273" y="3035808"/>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bject 71">
              <a:extLst>
                <a:ext uri="{FF2B5EF4-FFF2-40B4-BE49-F238E27FC236}">
                  <a16:creationId xmlns:a16="http://schemas.microsoft.com/office/drawing/2014/main" id="{D3F8D363-1F73-4BD6-87BC-7334D369E5AB}"/>
                </a:ext>
              </a:extLst>
            </p:cNvPr>
            <p:cNvSpPr txBox="1"/>
            <p:nvPr/>
          </p:nvSpPr>
          <p:spPr>
            <a:xfrm>
              <a:off x="8439153" y="3008376"/>
              <a:ext cx="1498808" cy="461665"/>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0" name="Rectangle 9">
              <a:extLst>
                <a:ext uri="{FF2B5EF4-FFF2-40B4-BE49-F238E27FC236}">
                  <a16:creationId xmlns:a16="http://schemas.microsoft.com/office/drawing/2014/main" id="{60744796-E587-4E69-8696-FC7AD7A732B3}"/>
                </a:ext>
              </a:extLst>
            </p:cNvPr>
            <p:cNvSpPr/>
            <p:nvPr/>
          </p:nvSpPr>
          <p:spPr>
            <a:xfrm>
              <a:off x="8256273" y="363931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bject 71">
              <a:extLst>
                <a:ext uri="{FF2B5EF4-FFF2-40B4-BE49-F238E27FC236}">
                  <a16:creationId xmlns:a16="http://schemas.microsoft.com/office/drawing/2014/main" id="{47B003F3-0960-4F54-93F7-597548DE7610}"/>
                </a:ext>
              </a:extLst>
            </p:cNvPr>
            <p:cNvSpPr txBox="1"/>
            <p:nvPr/>
          </p:nvSpPr>
          <p:spPr>
            <a:xfrm>
              <a:off x="8439153" y="3611880"/>
              <a:ext cx="1840247" cy="615553"/>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p>
          </p:txBody>
        </p:sp>
        <p:sp>
          <p:nvSpPr>
            <p:cNvPr id="12" name="Rectangle 11">
              <a:extLst>
                <a:ext uri="{FF2B5EF4-FFF2-40B4-BE49-F238E27FC236}">
                  <a16:creationId xmlns:a16="http://schemas.microsoft.com/office/drawing/2014/main" id="{F5EA718D-5AEB-4F42-A13A-8A1F82AAC475}"/>
                </a:ext>
              </a:extLst>
            </p:cNvPr>
            <p:cNvSpPr/>
            <p:nvPr/>
          </p:nvSpPr>
          <p:spPr>
            <a:xfrm>
              <a:off x="8256273" y="4389120"/>
              <a:ext cx="109728" cy="109728"/>
            </a:xfrm>
            <a:prstGeom prst="rect">
              <a:avLst/>
            </a:prstGeom>
            <a:solidFill>
              <a:srgbClr val="FFE0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bject 71">
              <a:extLst>
                <a:ext uri="{FF2B5EF4-FFF2-40B4-BE49-F238E27FC236}">
                  <a16:creationId xmlns:a16="http://schemas.microsoft.com/office/drawing/2014/main" id="{CB980B89-8F8A-4D5A-A13F-6C304BF8CC12}"/>
                </a:ext>
              </a:extLst>
            </p:cNvPr>
            <p:cNvSpPr txBox="1"/>
            <p:nvPr/>
          </p:nvSpPr>
          <p:spPr>
            <a:xfrm>
              <a:off x="8439153" y="4361688"/>
              <a:ext cx="1646285" cy="615553"/>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p>
          </p:txBody>
        </p:sp>
        <p:sp>
          <p:nvSpPr>
            <p:cNvPr id="14" name="object 71">
              <a:extLst>
                <a:ext uri="{FF2B5EF4-FFF2-40B4-BE49-F238E27FC236}">
                  <a16:creationId xmlns:a16="http://schemas.microsoft.com/office/drawing/2014/main" id="{5E805093-A137-4EF6-9951-39DA2694DD70}"/>
                </a:ext>
              </a:extLst>
            </p:cNvPr>
            <p:cNvSpPr txBox="1"/>
            <p:nvPr/>
          </p:nvSpPr>
          <p:spPr>
            <a:xfrm>
              <a:off x="8439153" y="2560320"/>
              <a:ext cx="1694375" cy="307777"/>
            </a:xfrm>
            <a:prstGeom prst="rect">
              <a:avLst/>
            </a:prstGeom>
          </p:spPr>
          <p:txBody>
            <a:bodyPr vert="horz" wrap="none" lIns="0" tIns="0" rIns="0" bIns="0" rtlCol="0" anchor="t">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who don't know their status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5" name="Rectangle 14">
              <a:extLst>
                <a:ext uri="{FF2B5EF4-FFF2-40B4-BE49-F238E27FC236}">
                  <a16:creationId xmlns:a16="http://schemas.microsoft.com/office/drawing/2014/main" id="{FF6F1A20-F4C2-488C-871A-82EE101D37E9}"/>
                </a:ext>
              </a:extLst>
            </p:cNvPr>
            <p:cNvSpPr/>
            <p:nvPr/>
          </p:nvSpPr>
          <p:spPr>
            <a:xfrm>
              <a:off x="8257032" y="2584806"/>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6B68D4CE-A549-44C2-B1F5-D93ADA869939}"/>
                </a:ext>
              </a:extLst>
            </p:cNvPr>
            <p:cNvGrpSpPr/>
            <p:nvPr/>
          </p:nvGrpSpPr>
          <p:grpSpPr>
            <a:xfrm>
              <a:off x="1050229" y="4023360"/>
              <a:ext cx="498449" cy="271869"/>
              <a:chOff x="1412647" y="3935518"/>
              <a:chExt cx="498449" cy="271869"/>
            </a:xfrm>
          </p:grpSpPr>
          <p:sp>
            <p:nvSpPr>
              <p:cNvPr id="17" name="TextBox 16">
                <a:extLst>
                  <a:ext uri="{FF2B5EF4-FFF2-40B4-BE49-F238E27FC236}">
                    <a16:creationId xmlns:a16="http://schemas.microsoft.com/office/drawing/2014/main" id="{6132B518-1022-4E4A-A6A4-63BB5461DEEF}"/>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95B46740-EFC6-4C7C-BA02-66745C976CCF}"/>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1A2C1B85-81A7-4A7C-9FEA-87EF330BB36B}"/>
                </a:ext>
              </a:extLst>
            </p:cNvPr>
            <p:cNvGrpSpPr/>
            <p:nvPr/>
          </p:nvGrpSpPr>
          <p:grpSpPr>
            <a:xfrm>
              <a:off x="1093510" y="4480560"/>
              <a:ext cx="455168" cy="271869"/>
              <a:chOff x="1455928" y="4378231"/>
              <a:chExt cx="455168" cy="271869"/>
            </a:xfrm>
          </p:grpSpPr>
          <p:sp>
            <p:nvSpPr>
              <p:cNvPr id="20" name="TextBox 19">
                <a:extLst>
                  <a:ext uri="{FF2B5EF4-FFF2-40B4-BE49-F238E27FC236}">
                    <a16:creationId xmlns:a16="http://schemas.microsoft.com/office/drawing/2014/main" id="{B53D194E-9FD3-4B13-8C73-5B44EC90654F}"/>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A728F31A-F324-4436-80BB-71B2926A7F53}"/>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64969725-95ED-4210-8E9E-5ED5F313B615}"/>
                </a:ext>
              </a:extLst>
            </p:cNvPr>
            <p:cNvGrpSpPr/>
            <p:nvPr/>
          </p:nvGrpSpPr>
          <p:grpSpPr>
            <a:xfrm>
              <a:off x="1093510" y="3108960"/>
              <a:ext cx="455168" cy="271869"/>
              <a:chOff x="1455928" y="3038735"/>
              <a:chExt cx="455168" cy="271869"/>
            </a:xfrm>
          </p:grpSpPr>
          <p:cxnSp>
            <p:nvCxnSpPr>
              <p:cNvPr id="23" name="Straight Connector 22">
                <a:extLst>
                  <a:ext uri="{FF2B5EF4-FFF2-40B4-BE49-F238E27FC236}">
                    <a16:creationId xmlns:a16="http://schemas.microsoft.com/office/drawing/2014/main" id="{FA1C60FE-E752-4DE4-BD95-5BE99E68A7B6}"/>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893E4A6-9EAC-4002-88DD-7D274879E92C}"/>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5" name="Group 24">
              <a:extLst>
                <a:ext uri="{FF2B5EF4-FFF2-40B4-BE49-F238E27FC236}">
                  <a16:creationId xmlns:a16="http://schemas.microsoft.com/office/drawing/2014/main" id="{2F978303-10CF-416B-88C1-51E2CD653121}"/>
                </a:ext>
              </a:extLst>
            </p:cNvPr>
            <p:cNvGrpSpPr/>
            <p:nvPr/>
          </p:nvGrpSpPr>
          <p:grpSpPr>
            <a:xfrm>
              <a:off x="1093510" y="3566160"/>
              <a:ext cx="455168" cy="271869"/>
              <a:chOff x="1455928" y="3493741"/>
              <a:chExt cx="455168" cy="271869"/>
            </a:xfrm>
          </p:grpSpPr>
          <p:sp>
            <p:nvSpPr>
              <p:cNvPr id="26" name="TextBox 25">
                <a:extLst>
                  <a:ext uri="{FF2B5EF4-FFF2-40B4-BE49-F238E27FC236}">
                    <a16:creationId xmlns:a16="http://schemas.microsoft.com/office/drawing/2014/main" id="{FF6E2CF6-AA10-4283-BE2F-818FE8C58A2D}"/>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728BA0EB-D31B-450E-8DE5-B8C98F947EB3}"/>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4CF5E6B6-09EF-4AE2-9389-3AB1EBB4EA4A}"/>
                </a:ext>
              </a:extLst>
            </p:cNvPr>
            <p:cNvGrpSpPr/>
            <p:nvPr/>
          </p:nvGrpSpPr>
          <p:grpSpPr>
            <a:xfrm>
              <a:off x="1093510" y="2651760"/>
              <a:ext cx="455168" cy="271869"/>
              <a:chOff x="1455928" y="2606040"/>
              <a:chExt cx="455168" cy="271869"/>
            </a:xfrm>
          </p:grpSpPr>
          <p:sp>
            <p:nvSpPr>
              <p:cNvPr id="29" name="TextBox 28">
                <a:extLst>
                  <a:ext uri="{FF2B5EF4-FFF2-40B4-BE49-F238E27FC236}">
                    <a16:creationId xmlns:a16="http://schemas.microsoft.com/office/drawing/2014/main" id="{520E60C5-9C1C-44F4-BD24-5F42FC33EA4D}"/>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1C636A87-51FF-47A1-BCF0-CC41A9E8E56D}"/>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 name="TextBox 30">
              <a:extLst>
                <a:ext uri="{FF2B5EF4-FFF2-40B4-BE49-F238E27FC236}">
                  <a16:creationId xmlns:a16="http://schemas.microsoft.com/office/drawing/2014/main" id="{0A406886-2E49-48BC-8669-B9A638F2F081}"/>
                </a:ext>
              </a:extLst>
            </p:cNvPr>
            <p:cNvSpPr txBox="1"/>
            <p:nvPr/>
          </p:nvSpPr>
          <p:spPr>
            <a:xfrm>
              <a:off x="1178469" y="47091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object 10">
              <a:extLst>
                <a:ext uri="{FF2B5EF4-FFF2-40B4-BE49-F238E27FC236}">
                  <a16:creationId xmlns:a16="http://schemas.microsoft.com/office/drawing/2014/main" id="{765E7651-CDEF-4744-84B5-069E7FFCFC97}"/>
                </a:ext>
              </a:extLst>
            </p:cNvPr>
            <p:cNvSpPr txBox="1"/>
            <p:nvPr/>
          </p:nvSpPr>
          <p:spPr>
            <a:xfrm>
              <a:off x="758952" y="3450863"/>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34" name="Group 33">
              <a:extLst>
                <a:ext uri="{FF2B5EF4-FFF2-40B4-BE49-F238E27FC236}">
                  <a16:creationId xmlns:a16="http://schemas.microsoft.com/office/drawing/2014/main" id="{7DFA32CC-CB0C-4A6F-AC88-514130484C03}"/>
                </a:ext>
              </a:extLst>
            </p:cNvPr>
            <p:cNvGrpSpPr/>
            <p:nvPr/>
          </p:nvGrpSpPr>
          <p:grpSpPr>
            <a:xfrm>
              <a:off x="1050229" y="3794760"/>
              <a:ext cx="498449" cy="271869"/>
              <a:chOff x="1412647" y="3736802"/>
              <a:chExt cx="498449" cy="271869"/>
            </a:xfrm>
          </p:grpSpPr>
          <p:sp>
            <p:nvSpPr>
              <p:cNvPr id="35" name="TextBox 34">
                <a:extLst>
                  <a:ext uri="{FF2B5EF4-FFF2-40B4-BE49-F238E27FC236}">
                    <a16:creationId xmlns:a16="http://schemas.microsoft.com/office/drawing/2014/main" id="{0AD1920A-F1B5-46D4-804A-30403028BED3}"/>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6" name="Straight Connector 35">
                <a:extLst>
                  <a:ext uri="{FF2B5EF4-FFF2-40B4-BE49-F238E27FC236}">
                    <a16:creationId xmlns:a16="http://schemas.microsoft.com/office/drawing/2014/main" id="{DE0306AF-B031-48C2-9D57-033F74D2AD47}"/>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3D175C8F-7436-4A58-B05F-2FAEC83B3ED0}"/>
                </a:ext>
              </a:extLst>
            </p:cNvPr>
            <p:cNvGrpSpPr/>
            <p:nvPr/>
          </p:nvGrpSpPr>
          <p:grpSpPr>
            <a:xfrm>
              <a:off x="1093510" y="4251960"/>
              <a:ext cx="455168" cy="271869"/>
              <a:chOff x="1093510" y="4892040"/>
              <a:chExt cx="455168" cy="271869"/>
            </a:xfrm>
          </p:grpSpPr>
          <p:sp>
            <p:nvSpPr>
              <p:cNvPr id="38" name="TextBox 37">
                <a:extLst>
                  <a:ext uri="{FF2B5EF4-FFF2-40B4-BE49-F238E27FC236}">
                    <a16:creationId xmlns:a16="http://schemas.microsoft.com/office/drawing/2014/main" id="{073002BB-7C1C-4F30-A287-AB8C622D8E0C}"/>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9" name="Straight Connector 38">
                <a:extLst>
                  <a:ext uri="{FF2B5EF4-FFF2-40B4-BE49-F238E27FC236}">
                    <a16:creationId xmlns:a16="http://schemas.microsoft.com/office/drawing/2014/main" id="{E660FED3-36F6-499E-AE18-955FB04E3FBA}"/>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AD97561F-8C76-41A3-B7FE-D3D311EA2117}"/>
                </a:ext>
              </a:extLst>
            </p:cNvPr>
            <p:cNvGrpSpPr/>
            <p:nvPr/>
          </p:nvGrpSpPr>
          <p:grpSpPr>
            <a:xfrm>
              <a:off x="1093510" y="2880360"/>
              <a:ext cx="455168" cy="271869"/>
              <a:chOff x="1455928" y="2840019"/>
              <a:chExt cx="455168" cy="271869"/>
            </a:xfrm>
          </p:grpSpPr>
          <p:cxnSp>
            <p:nvCxnSpPr>
              <p:cNvPr id="41" name="Straight Connector 40">
                <a:extLst>
                  <a:ext uri="{FF2B5EF4-FFF2-40B4-BE49-F238E27FC236}">
                    <a16:creationId xmlns:a16="http://schemas.microsoft.com/office/drawing/2014/main" id="{C66FFA2D-08D5-4E57-9683-9CF1AE8F9FD8}"/>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0BA75615-C63D-4152-8847-6D963E134EC8}"/>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AD6F14C8-F163-4777-BA9A-D07C8AC5ECB3}"/>
                </a:ext>
              </a:extLst>
            </p:cNvPr>
            <p:cNvGrpSpPr/>
            <p:nvPr/>
          </p:nvGrpSpPr>
          <p:grpSpPr>
            <a:xfrm>
              <a:off x="1093510" y="3337560"/>
              <a:ext cx="455168" cy="271869"/>
              <a:chOff x="1455928" y="3295025"/>
              <a:chExt cx="455168" cy="271869"/>
            </a:xfrm>
          </p:grpSpPr>
          <p:sp>
            <p:nvSpPr>
              <p:cNvPr id="44" name="TextBox 43">
                <a:extLst>
                  <a:ext uri="{FF2B5EF4-FFF2-40B4-BE49-F238E27FC236}">
                    <a16:creationId xmlns:a16="http://schemas.microsoft.com/office/drawing/2014/main" id="{48F6CC82-CD4D-41B2-A87E-F0BFCCCA0111}"/>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B8FDECC0-74FC-432A-8243-AA15E5E12E85}"/>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TextBox 45">
              <a:extLst>
                <a:ext uri="{FF2B5EF4-FFF2-40B4-BE49-F238E27FC236}">
                  <a16:creationId xmlns:a16="http://schemas.microsoft.com/office/drawing/2014/main" id="{19B94D37-5C3B-47E0-8BE9-2B4FEDED2261}"/>
                </a:ext>
              </a:extLst>
            </p:cNvPr>
            <p:cNvSpPr txBox="1"/>
            <p:nvPr/>
          </p:nvSpPr>
          <p:spPr>
            <a:xfrm>
              <a:off x="1009181" y="2423160"/>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FB8582FC-30C4-45B0-83C4-1A74EB692FE7}"/>
                </a:ext>
              </a:extLst>
            </p:cNvPr>
            <p:cNvCxnSpPr/>
            <p:nvPr/>
          </p:nvCxnSpPr>
          <p:spPr>
            <a:xfrm>
              <a:off x="1438950" y="25621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object 54">
              <a:extLst>
                <a:ext uri="{FF2B5EF4-FFF2-40B4-BE49-F238E27FC236}">
                  <a16:creationId xmlns:a16="http://schemas.microsoft.com/office/drawing/2014/main" id="{52BDDBE9-FCEB-444F-B1F8-9B9A1C8D5FE1}"/>
                </a:ext>
              </a:extLst>
            </p:cNvPr>
            <p:cNvSpPr/>
            <p:nvPr/>
          </p:nvSpPr>
          <p:spPr>
            <a:xfrm>
              <a:off x="2148840" y="2560319"/>
              <a:ext cx="365760" cy="926583"/>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57">
              <a:extLst>
                <a:ext uri="{FF2B5EF4-FFF2-40B4-BE49-F238E27FC236}">
                  <a16:creationId xmlns:a16="http://schemas.microsoft.com/office/drawing/2014/main" id="{027EED2D-F8FE-4254-A4D5-1534CE894A87}"/>
                </a:ext>
              </a:extLst>
            </p:cNvPr>
            <p:cNvSpPr/>
            <p:nvPr/>
          </p:nvSpPr>
          <p:spPr>
            <a:xfrm>
              <a:off x="2148840" y="3633430"/>
              <a:ext cx="365760" cy="36576"/>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55">
              <a:extLst>
                <a:ext uri="{FF2B5EF4-FFF2-40B4-BE49-F238E27FC236}">
                  <a16:creationId xmlns:a16="http://schemas.microsoft.com/office/drawing/2014/main" id="{C79B02B1-B501-4D67-B1A0-9DCCAC136111}"/>
                </a:ext>
              </a:extLst>
            </p:cNvPr>
            <p:cNvSpPr/>
            <p:nvPr/>
          </p:nvSpPr>
          <p:spPr>
            <a:xfrm>
              <a:off x="2148840" y="3486941"/>
              <a:ext cx="365760" cy="14630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6001BCF9-1AE2-4963-8E4D-58EBB69A0669}"/>
                </a:ext>
              </a:extLst>
            </p:cNvPr>
            <p:cNvSpPr txBox="1"/>
            <p:nvPr/>
          </p:nvSpPr>
          <p:spPr>
            <a:xfrm>
              <a:off x="1645920" y="5532120"/>
              <a:ext cx="2743200" cy="166712"/>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dirty="0">
                  <a:ln>
                    <a:noFill/>
                  </a:ln>
                  <a:effectLst/>
                  <a:uLnTx/>
                  <a:uFillTx/>
                  <a:latin typeface="Arial" panose="020B0604020202020204"/>
                  <a:ea typeface="+mn-ea"/>
                  <a:cs typeface="+mn-cs"/>
                </a:rPr>
                <a:t>Pretoria</a:t>
              </a:r>
            </a:p>
          </p:txBody>
        </p:sp>
        <p:sp>
          <p:nvSpPr>
            <p:cNvPr id="58" name="TextBox 57">
              <a:extLst>
                <a:ext uri="{FF2B5EF4-FFF2-40B4-BE49-F238E27FC236}">
                  <a16:creationId xmlns:a16="http://schemas.microsoft.com/office/drawing/2014/main" id="{3B8F0A6E-E180-4EC2-96F0-D83658407CE2}"/>
                </a:ext>
              </a:extLst>
            </p:cNvPr>
            <p:cNvSpPr txBox="1"/>
            <p:nvPr/>
          </p:nvSpPr>
          <p:spPr>
            <a:xfrm>
              <a:off x="1649262" y="4937760"/>
              <a:ext cx="137160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a:ea typeface="+mn-ea"/>
                  <a:cs typeface="+mn-cs"/>
                </a:rPr>
                <a:t>Gay men and other men who have sex  with men</a:t>
              </a:r>
            </a:p>
          </p:txBody>
        </p:sp>
        <p:sp>
          <p:nvSpPr>
            <p:cNvPr id="59" name="TextBox 58">
              <a:extLst>
                <a:ext uri="{FF2B5EF4-FFF2-40B4-BE49-F238E27FC236}">
                  <a16:creationId xmlns:a16="http://schemas.microsoft.com/office/drawing/2014/main" id="{D5636006-0F38-4E34-907B-C11EFC4006F0}"/>
                </a:ext>
              </a:extLst>
            </p:cNvPr>
            <p:cNvSpPr txBox="1"/>
            <p:nvPr/>
          </p:nvSpPr>
          <p:spPr>
            <a:xfrm>
              <a:off x="3017520" y="4937760"/>
              <a:ext cx="137160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fr-CH" sz="1100" dirty="0">
                  <a:latin typeface="Arial" panose="020B0604020202020204"/>
                </a:rPr>
                <a:t>M</a:t>
              </a:r>
              <a:r>
                <a:rPr kumimoji="0" lang="fr-CH" sz="1100" b="0" i="0" u="none" strike="noStrike" kern="1200" cap="none" spc="0" normalizeH="0" baseline="0" noProof="0" dirty="0">
                  <a:ln>
                    <a:noFill/>
                  </a:ln>
                  <a:effectLst/>
                  <a:uLnTx/>
                  <a:uFillTx/>
                  <a:latin typeface="Arial" panose="020B0604020202020204"/>
                  <a:ea typeface="+mn-ea"/>
                  <a:cs typeface="+mn-cs"/>
                </a:rPr>
                <a:t>en (15+)</a:t>
              </a:r>
            </a:p>
          </p:txBody>
        </p:sp>
        <p:sp>
          <p:nvSpPr>
            <p:cNvPr id="63" name="TextBox 62">
              <a:extLst>
                <a:ext uri="{FF2B5EF4-FFF2-40B4-BE49-F238E27FC236}">
                  <a16:creationId xmlns:a16="http://schemas.microsoft.com/office/drawing/2014/main" id="{5D8F83D8-9401-4B8A-9882-5282E0E1F757}"/>
                </a:ext>
              </a:extLst>
            </p:cNvPr>
            <p:cNvSpPr txBox="1"/>
            <p:nvPr/>
          </p:nvSpPr>
          <p:spPr>
            <a:xfrm>
              <a:off x="4389120" y="4937760"/>
              <a:ext cx="1371600" cy="461665"/>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effectLst/>
                  <a:uLnTx/>
                  <a:uFillTx/>
                  <a:latin typeface="Arial" panose="020B0604020202020204"/>
                  <a:ea typeface="+mn-ea"/>
                  <a:cs typeface="+mn-cs"/>
                </a:rPr>
                <a:t>Gay men and other  men who have sex  with men</a:t>
              </a:r>
            </a:p>
          </p:txBody>
        </p:sp>
        <p:sp>
          <p:nvSpPr>
            <p:cNvPr id="65" name="TextBox 64">
              <a:extLst>
                <a:ext uri="{FF2B5EF4-FFF2-40B4-BE49-F238E27FC236}">
                  <a16:creationId xmlns:a16="http://schemas.microsoft.com/office/drawing/2014/main" id="{D36338BA-D9A0-4D3A-ABC3-33F30066E070}"/>
                </a:ext>
              </a:extLst>
            </p:cNvPr>
            <p:cNvSpPr txBox="1"/>
            <p:nvPr/>
          </p:nvSpPr>
          <p:spPr>
            <a:xfrm>
              <a:off x="4389120" y="5532120"/>
              <a:ext cx="2743200" cy="166712"/>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fr-CH" sz="1200" b="0" i="0" u="none" strike="noStrike" kern="1200" cap="none" spc="0" normalizeH="0" baseline="0" noProof="0" dirty="0" err="1">
                  <a:ln>
                    <a:noFill/>
                  </a:ln>
                  <a:effectLst/>
                  <a:uLnTx/>
                  <a:uFillTx/>
                  <a:latin typeface="Arial" panose="020B0604020202020204"/>
                  <a:ea typeface="+mn-ea"/>
                  <a:cs typeface="+mn-cs"/>
                </a:rPr>
                <a:t>eThekwini</a:t>
              </a:r>
              <a:endParaRPr kumimoji="0" lang="fr-CH" sz="1200" b="0" i="0" u="none" strike="noStrike" kern="1200" cap="none" spc="0" normalizeH="0" baseline="0" noProof="0" dirty="0">
                <a:ln>
                  <a:noFill/>
                </a:ln>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6675F2E7-5651-4BB1-A4D4-98C8BD487EF4}"/>
                </a:ext>
              </a:extLst>
            </p:cNvPr>
            <p:cNvSpPr txBox="1"/>
            <p:nvPr/>
          </p:nvSpPr>
          <p:spPr>
            <a:xfrm>
              <a:off x="5760720" y="4937760"/>
              <a:ext cx="137160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lang="fr-CH" sz="1100" dirty="0">
                  <a:latin typeface="Arial" panose="020B0604020202020204"/>
                </a:rPr>
                <a:t>M</a:t>
              </a:r>
              <a:r>
                <a:rPr kumimoji="0" lang="fr-CH" sz="1100" b="0" i="0" u="none" strike="noStrike" kern="1200" cap="none" spc="0" normalizeH="0" baseline="0" noProof="0" dirty="0">
                  <a:ln>
                    <a:noFill/>
                  </a:ln>
                  <a:effectLst/>
                  <a:uLnTx/>
                  <a:uFillTx/>
                  <a:latin typeface="Arial" panose="020B0604020202020204"/>
                  <a:ea typeface="+mn-ea"/>
                  <a:cs typeface="+mn-cs"/>
                </a:rPr>
                <a:t>en (15+)</a:t>
              </a:r>
            </a:p>
          </p:txBody>
        </p:sp>
        <p:cxnSp>
          <p:nvCxnSpPr>
            <p:cNvPr id="69" name="Straight Connector 68">
              <a:extLst>
                <a:ext uri="{FF2B5EF4-FFF2-40B4-BE49-F238E27FC236}">
                  <a16:creationId xmlns:a16="http://schemas.microsoft.com/office/drawing/2014/main" id="{9951FF86-6E92-4CAE-8C74-7A9E0C85A655}"/>
                </a:ext>
              </a:extLst>
            </p:cNvPr>
            <p:cNvCxnSpPr/>
            <p:nvPr/>
          </p:nvCxnSpPr>
          <p:spPr>
            <a:xfrm>
              <a:off x="4389120" y="4845094"/>
              <a:ext cx="0" cy="5943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object 54">
              <a:extLst>
                <a:ext uri="{FF2B5EF4-FFF2-40B4-BE49-F238E27FC236}">
                  <a16:creationId xmlns:a16="http://schemas.microsoft.com/office/drawing/2014/main" id="{AF0490CA-6851-4B17-BB3E-15BE73D84CBD}"/>
                </a:ext>
              </a:extLst>
            </p:cNvPr>
            <p:cNvSpPr/>
            <p:nvPr/>
          </p:nvSpPr>
          <p:spPr>
            <a:xfrm>
              <a:off x="3520440" y="2560319"/>
              <a:ext cx="365760" cy="363307"/>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55">
              <a:extLst>
                <a:ext uri="{FF2B5EF4-FFF2-40B4-BE49-F238E27FC236}">
                  <a16:creationId xmlns:a16="http://schemas.microsoft.com/office/drawing/2014/main" id="{FC629351-CF0F-4D64-BB95-02C2EC37F19A}"/>
                </a:ext>
              </a:extLst>
            </p:cNvPr>
            <p:cNvSpPr/>
            <p:nvPr/>
          </p:nvSpPr>
          <p:spPr>
            <a:xfrm>
              <a:off x="3520440" y="2923628"/>
              <a:ext cx="365760" cy="94183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54">
              <a:extLst>
                <a:ext uri="{FF2B5EF4-FFF2-40B4-BE49-F238E27FC236}">
                  <a16:creationId xmlns:a16="http://schemas.microsoft.com/office/drawing/2014/main" id="{A6FC3CF2-17E2-4C53-9497-3318B8AA4659}"/>
                </a:ext>
              </a:extLst>
            </p:cNvPr>
            <p:cNvSpPr/>
            <p:nvPr/>
          </p:nvSpPr>
          <p:spPr>
            <a:xfrm>
              <a:off x="4892040" y="2560319"/>
              <a:ext cx="365760" cy="523029"/>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object 57">
              <a:extLst>
                <a:ext uri="{FF2B5EF4-FFF2-40B4-BE49-F238E27FC236}">
                  <a16:creationId xmlns:a16="http://schemas.microsoft.com/office/drawing/2014/main" id="{43FD5A4C-2977-469E-B944-F08E3F4CFC70}"/>
                </a:ext>
              </a:extLst>
            </p:cNvPr>
            <p:cNvSpPr/>
            <p:nvPr/>
          </p:nvSpPr>
          <p:spPr>
            <a:xfrm>
              <a:off x="4892040" y="3575303"/>
              <a:ext cx="365760" cy="45719"/>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58">
              <a:extLst>
                <a:ext uri="{FF2B5EF4-FFF2-40B4-BE49-F238E27FC236}">
                  <a16:creationId xmlns:a16="http://schemas.microsoft.com/office/drawing/2014/main" id="{3642BAC5-60FF-4C52-8E9E-2094A811A4B0}"/>
                </a:ext>
              </a:extLst>
            </p:cNvPr>
            <p:cNvSpPr/>
            <p:nvPr/>
          </p:nvSpPr>
          <p:spPr>
            <a:xfrm>
              <a:off x="4892040" y="3621024"/>
              <a:ext cx="365760" cy="12252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55">
              <a:extLst>
                <a:ext uri="{FF2B5EF4-FFF2-40B4-BE49-F238E27FC236}">
                  <a16:creationId xmlns:a16="http://schemas.microsoft.com/office/drawing/2014/main" id="{ED09D5DE-2E9A-489C-B4E8-B2B3DB58847B}"/>
                </a:ext>
              </a:extLst>
            </p:cNvPr>
            <p:cNvSpPr/>
            <p:nvPr/>
          </p:nvSpPr>
          <p:spPr>
            <a:xfrm>
              <a:off x="4892040" y="3083352"/>
              <a:ext cx="365760" cy="49194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54">
              <a:extLst>
                <a:ext uri="{FF2B5EF4-FFF2-40B4-BE49-F238E27FC236}">
                  <a16:creationId xmlns:a16="http://schemas.microsoft.com/office/drawing/2014/main" id="{D981AC75-06FF-4B38-AC04-AE68BA259CC5}"/>
                </a:ext>
              </a:extLst>
            </p:cNvPr>
            <p:cNvSpPr/>
            <p:nvPr/>
          </p:nvSpPr>
          <p:spPr>
            <a:xfrm>
              <a:off x="6263640" y="2560319"/>
              <a:ext cx="365760" cy="249987"/>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object 58">
              <a:extLst>
                <a:ext uri="{FF2B5EF4-FFF2-40B4-BE49-F238E27FC236}">
                  <a16:creationId xmlns:a16="http://schemas.microsoft.com/office/drawing/2014/main" id="{E6CB6901-A1ED-4F3E-A83D-706F566C27A3}"/>
                </a:ext>
              </a:extLst>
            </p:cNvPr>
            <p:cNvSpPr/>
            <p:nvPr/>
          </p:nvSpPr>
          <p:spPr>
            <a:xfrm>
              <a:off x="6263640" y="3633244"/>
              <a:ext cx="365760" cy="1213075"/>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55">
              <a:extLst>
                <a:ext uri="{FF2B5EF4-FFF2-40B4-BE49-F238E27FC236}">
                  <a16:creationId xmlns:a16="http://schemas.microsoft.com/office/drawing/2014/main" id="{1B40BB4D-15D4-4765-8A29-FC176E69BBE4}"/>
                </a:ext>
              </a:extLst>
            </p:cNvPr>
            <p:cNvSpPr/>
            <p:nvPr/>
          </p:nvSpPr>
          <p:spPr>
            <a:xfrm>
              <a:off x="6263640" y="2810932"/>
              <a:ext cx="365760" cy="74980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C641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58">
              <a:extLst>
                <a:ext uri="{FF2B5EF4-FFF2-40B4-BE49-F238E27FC236}">
                  <a16:creationId xmlns:a16="http://schemas.microsoft.com/office/drawing/2014/main" id="{0C07278B-A080-4721-8F82-750AD3E125BD}"/>
                </a:ext>
              </a:extLst>
            </p:cNvPr>
            <p:cNvSpPr/>
            <p:nvPr/>
          </p:nvSpPr>
          <p:spPr>
            <a:xfrm>
              <a:off x="2148840" y="3663664"/>
              <a:ext cx="365760" cy="117957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object 57">
              <a:extLst>
                <a:ext uri="{FF2B5EF4-FFF2-40B4-BE49-F238E27FC236}">
                  <a16:creationId xmlns:a16="http://schemas.microsoft.com/office/drawing/2014/main" id="{5A930555-95FA-47CD-9813-7310CB44F633}"/>
                </a:ext>
              </a:extLst>
            </p:cNvPr>
            <p:cNvSpPr/>
            <p:nvPr/>
          </p:nvSpPr>
          <p:spPr>
            <a:xfrm>
              <a:off x="3520440" y="3862909"/>
              <a:ext cx="365760" cy="73152"/>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58">
              <a:extLst>
                <a:ext uri="{FF2B5EF4-FFF2-40B4-BE49-F238E27FC236}">
                  <a16:creationId xmlns:a16="http://schemas.microsoft.com/office/drawing/2014/main" id="{6BDECFCE-26F8-4709-8E32-9E0A236975F8}"/>
                </a:ext>
              </a:extLst>
            </p:cNvPr>
            <p:cNvSpPr/>
            <p:nvPr/>
          </p:nvSpPr>
          <p:spPr>
            <a:xfrm>
              <a:off x="3520440" y="3933724"/>
              <a:ext cx="365760" cy="9125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FE07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object 57">
              <a:extLst>
                <a:ext uri="{FF2B5EF4-FFF2-40B4-BE49-F238E27FC236}">
                  <a16:creationId xmlns:a16="http://schemas.microsoft.com/office/drawing/2014/main" id="{7DC84E6D-29BD-491A-B5F5-0A19AB369EF9}"/>
                </a:ext>
              </a:extLst>
            </p:cNvPr>
            <p:cNvSpPr/>
            <p:nvPr/>
          </p:nvSpPr>
          <p:spPr>
            <a:xfrm>
              <a:off x="6263640" y="3553996"/>
              <a:ext cx="365760" cy="78623"/>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7" name="Straight Connector 76">
              <a:extLst>
                <a:ext uri="{FF2B5EF4-FFF2-40B4-BE49-F238E27FC236}">
                  <a16:creationId xmlns:a16="http://schemas.microsoft.com/office/drawing/2014/main" id="{BD5A7B7A-E05B-462C-A990-23BDD4A7AE78}"/>
                </a:ext>
              </a:extLst>
            </p:cNvPr>
            <p:cNvCxnSpPr/>
            <p:nvPr/>
          </p:nvCxnSpPr>
          <p:spPr>
            <a:xfrm>
              <a:off x="1438950" y="4846320"/>
              <a:ext cx="56967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8607040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Notified new and relapse tuberculosis cases known to be HIV-positive, number on antiretroviral therapy and estimated number of incident tuberculosis cases among people living with HIV, </a:t>
            </a:r>
          </a:p>
          <a:p>
            <a:pPr>
              <a:lnSpc>
                <a:spcPct val="100000"/>
              </a:lnSpc>
              <a:spcBef>
                <a:spcPts val="0"/>
              </a:spcBef>
            </a:pPr>
            <a:r>
              <a:rPr lang="en-US" dirty="0"/>
              <a:t>2004–2019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38024D56-184B-43AF-91F3-8482788A1148}"/>
              </a:ext>
            </a:extLst>
          </p:cNvPr>
          <p:cNvGrpSpPr/>
          <p:nvPr/>
        </p:nvGrpSpPr>
        <p:grpSpPr>
          <a:xfrm>
            <a:off x="457198" y="2478024"/>
            <a:ext cx="11047230" cy="4076664"/>
            <a:chOff x="457198" y="2478024"/>
            <a:chExt cx="11047230" cy="407666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1104723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2020 (https://aidsinfo.unaids.org/); Global tuberculosis report. Geneva: World Health Organization; 2020.</a:t>
              </a:r>
            </a:p>
          </p:txBody>
        </p:sp>
        <p:grpSp>
          <p:nvGrpSpPr>
            <p:cNvPr id="2" name="Group 1">
              <a:extLst>
                <a:ext uri="{FF2B5EF4-FFF2-40B4-BE49-F238E27FC236}">
                  <a16:creationId xmlns:a16="http://schemas.microsoft.com/office/drawing/2014/main" id="{402043C3-BCE0-496B-9960-1DD37FBFE597}"/>
                </a:ext>
              </a:extLst>
            </p:cNvPr>
            <p:cNvGrpSpPr/>
            <p:nvPr/>
          </p:nvGrpSpPr>
          <p:grpSpPr>
            <a:xfrm>
              <a:off x="1828800" y="2478024"/>
              <a:ext cx="7951706" cy="3504337"/>
              <a:chOff x="1828800" y="2523744"/>
              <a:chExt cx="7951706" cy="3504337"/>
            </a:xfrm>
          </p:grpSpPr>
          <p:grpSp>
            <p:nvGrpSpPr>
              <p:cNvPr id="16" name="Group 15">
                <a:extLst>
                  <a:ext uri="{FF2B5EF4-FFF2-40B4-BE49-F238E27FC236}">
                    <a16:creationId xmlns:a16="http://schemas.microsoft.com/office/drawing/2014/main" id="{EDC1C0C4-3232-46CF-A917-859198AB301C}"/>
                  </a:ext>
                </a:extLst>
              </p:cNvPr>
              <p:cNvGrpSpPr/>
              <p:nvPr/>
            </p:nvGrpSpPr>
            <p:grpSpPr>
              <a:xfrm>
                <a:off x="3193295" y="2788165"/>
                <a:ext cx="5477256" cy="2139696"/>
                <a:chOff x="2270506" y="2779776"/>
                <a:chExt cx="5486400" cy="2157984"/>
              </a:xfrm>
            </p:grpSpPr>
            <p:sp>
              <p:nvSpPr>
                <p:cNvPr id="78" name="object 14">
                  <a:extLst>
                    <a:ext uri="{FF2B5EF4-FFF2-40B4-BE49-F238E27FC236}">
                      <a16:creationId xmlns:a16="http://schemas.microsoft.com/office/drawing/2014/main" id="{8C09EC2C-1F3D-4476-B733-FAF7711FC262}"/>
                    </a:ext>
                  </a:extLst>
                </p:cNvPr>
                <p:cNvSpPr/>
                <p:nvPr/>
              </p:nvSpPr>
              <p:spPr>
                <a:xfrm>
                  <a:off x="2271813" y="4470034"/>
                  <a:ext cx="5485093" cy="467726"/>
                </a:xfrm>
                <a:custGeom>
                  <a:avLst/>
                  <a:gdLst/>
                  <a:ahLst/>
                  <a:cxnLst/>
                  <a:rect l="l" t="t" r="r" b="b"/>
                  <a:pathLst>
                    <a:path w="4747895" h="528320">
                      <a:moveTo>
                        <a:pt x="0" y="527799"/>
                      </a:moveTo>
                      <a:lnTo>
                        <a:pt x="316522" y="501408"/>
                      </a:lnTo>
                      <a:lnTo>
                        <a:pt x="633044" y="435432"/>
                      </a:lnTo>
                      <a:lnTo>
                        <a:pt x="949566" y="422236"/>
                      </a:lnTo>
                      <a:lnTo>
                        <a:pt x="1266088" y="382650"/>
                      </a:lnTo>
                      <a:lnTo>
                        <a:pt x="1582610" y="303479"/>
                      </a:lnTo>
                      <a:lnTo>
                        <a:pt x="1899132" y="237502"/>
                      </a:lnTo>
                      <a:lnTo>
                        <a:pt x="2215654" y="171526"/>
                      </a:lnTo>
                      <a:lnTo>
                        <a:pt x="2532176" y="105549"/>
                      </a:lnTo>
                      <a:lnTo>
                        <a:pt x="2848698" y="26390"/>
                      </a:lnTo>
                      <a:lnTo>
                        <a:pt x="3165221" y="26390"/>
                      </a:lnTo>
                      <a:lnTo>
                        <a:pt x="3481743" y="26390"/>
                      </a:lnTo>
                      <a:lnTo>
                        <a:pt x="3798265" y="13182"/>
                      </a:lnTo>
                      <a:lnTo>
                        <a:pt x="4114787" y="13182"/>
                      </a:lnTo>
                      <a:lnTo>
                        <a:pt x="4431309" y="0"/>
                      </a:lnTo>
                      <a:lnTo>
                        <a:pt x="4747818" y="13182"/>
                      </a:lnTo>
                    </a:path>
                  </a:pathLst>
                </a:custGeom>
                <a:ln w="22199">
                  <a:solidFill>
                    <a:srgbClr val="47783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15">
                  <a:extLst>
                    <a:ext uri="{FF2B5EF4-FFF2-40B4-BE49-F238E27FC236}">
                      <a16:creationId xmlns:a16="http://schemas.microsoft.com/office/drawing/2014/main" id="{0CCDB8F5-47EB-4F31-AA34-215E53268247}"/>
                    </a:ext>
                  </a:extLst>
                </p:cNvPr>
                <p:cNvSpPr/>
                <p:nvPr/>
              </p:nvSpPr>
              <p:spPr>
                <a:xfrm>
                  <a:off x="2271813" y="4285629"/>
                  <a:ext cx="5485093" cy="606021"/>
                </a:xfrm>
                <a:custGeom>
                  <a:avLst/>
                  <a:gdLst/>
                  <a:ahLst/>
                  <a:cxnLst/>
                  <a:rect l="l" t="t" r="r" b="b"/>
                  <a:pathLst>
                    <a:path w="4747895" h="684529">
                      <a:moveTo>
                        <a:pt x="0" y="684022"/>
                      </a:moveTo>
                      <a:lnTo>
                        <a:pt x="316522" y="605091"/>
                      </a:lnTo>
                      <a:lnTo>
                        <a:pt x="633044" y="499859"/>
                      </a:lnTo>
                      <a:lnTo>
                        <a:pt x="949566" y="328853"/>
                      </a:lnTo>
                      <a:lnTo>
                        <a:pt x="1266088" y="263080"/>
                      </a:lnTo>
                      <a:lnTo>
                        <a:pt x="1582610" y="144703"/>
                      </a:lnTo>
                      <a:lnTo>
                        <a:pt x="1899132" y="105232"/>
                      </a:lnTo>
                      <a:lnTo>
                        <a:pt x="2215654" y="0"/>
                      </a:lnTo>
                      <a:lnTo>
                        <a:pt x="2532176" y="13157"/>
                      </a:lnTo>
                      <a:lnTo>
                        <a:pt x="2848698" y="13157"/>
                      </a:lnTo>
                      <a:lnTo>
                        <a:pt x="3165221" y="52616"/>
                      </a:lnTo>
                      <a:lnTo>
                        <a:pt x="3481743" y="92087"/>
                      </a:lnTo>
                      <a:lnTo>
                        <a:pt x="3798265" y="118389"/>
                      </a:lnTo>
                      <a:lnTo>
                        <a:pt x="4114787" y="118389"/>
                      </a:lnTo>
                      <a:lnTo>
                        <a:pt x="4431309" y="118389"/>
                      </a:lnTo>
                      <a:lnTo>
                        <a:pt x="4747818" y="144703"/>
                      </a:lnTo>
                    </a:path>
                  </a:pathLst>
                </a:custGeom>
                <a:ln w="22199">
                  <a:solidFill>
                    <a:srgbClr val="F2C81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object 16">
                  <a:extLst>
                    <a:ext uri="{FF2B5EF4-FFF2-40B4-BE49-F238E27FC236}">
                      <a16:creationId xmlns:a16="http://schemas.microsoft.com/office/drawing/2014/main" id="{CDA0F4F8-0C90-4AA0-8B7E-FAED92F9D971}"/>
                    </a:ext>
                  </a:extLst>
                </p:cNvPr>
                <p:cNvSpPr/>
                <p:nvPr/>
              </p:nvSpPr>
              <p:spPr>
                <a:xfrm>
                  <a:off x="2270506" y="2779776"/>
                  <a:ext cx="5482159" cy="1325038"/>
                </a:xfrm>
                <a:custGeom>
                  <a:avLst/>
                  <a:gdLst/>
                  <a:ahLst/>
                  <a:cxnLst/>
                  <a:rect l="l" t="t" r="r" b="b"/>
                  <a:pathLst>
                    <a:path w="4745355" h="1496695">
                      <a:moveTo>
                        <a:pt x="645198" y="0"/>
                      </a:moveTo>
                      <a:lnTo>
                        <a:pt x="610895" y="6451"/>
                      </a:lnTo>
                      <a:lnTo>
                        <a:pt x="0" y="178422"/>
                      </a:lnTo>
                      <a:lnTo>
                        <a:pt x="0" y="978128"/>
                      </a:lnTo>
                      <a:lnTo>
                        <a:pt x="356082" y="896442"/>
                      </a:lnTo>
                      <a:lnTo>
                        <a:pt x="748106" y="823353"/>
                      </a:lnTo>
                      <a:lnTo>
                        <a:pt x="1004544" y="816902"/>
                      </a:lnTo>
                      <a:lnTo>
                        <a:pt x="1275689" y="857745"/>
                      </a:lnTo>
                      <a:lnTo>
                        <a:pt x="1589303" y="829792"/>
                      </a:lnTo>
                      <a:lnTo>
                        <a:pt x="1672602" y="844854"/>
                      </a:lnTo>
                      <a:lnTo>
                        <a:pt x="1893112" y="872794"/>
                      </a:lnTo>
                      <a:lnTo>
                        <a:pt x="2208364" y="855599"/>
                      </a:lnTo>
                      <a:lnTo>
                        <a:pt x="2299830" y="879246"/>
                      </a:lnTo>
                      <a:lnTo>
                        <a:pt x="2513812" y="935139"/>
                      </a:lnTo>
                      <a:lnTo>
                        <a:pt x="2827426" y="945883"/>
                      </a:lnTo>
                      <a:lnTo>
                        <a:pt x="2876423" y="960932"/>
                      </a:lnTo>
                      <a:lnTo>
                        <a:pt x="3134512" y="1021118"/>
                      </a:lnTo>
                      <a:lnTo>
                        <a:pt x="3693134" y="1227505"/>
                      </a:lnTo>
                      <a:lnTo>
                        <a:pt x="4036148" y="1330680"/>
                      </a:lnTo>
                      <a:lnTo>
                        <a:pt x="4433062" y="1403781"/>
                      </a:lnTo>
                      <a:lnTo>
                        <a:pt x="4745037" y="1496225"/>
                      </a:lnTo>
                      <a:lnTo>
                        <a:pt x="4745037" y="1272641"/>
                      </a:lnTo>
                      <a:lnTo>
                        <a:pt x="4439589" y="1143660"/>
                      </a:lnTo>
                      <a:lnTo>
                        <a:pt x="4181513" y="1087767"/>
                      </a:lnTo>
                      <a:lnTo>
                        <a:pt x="4086783" y="1068425"/>
                      </a:lnTo>
                      <a:lnTo>
                        <a:pt x="4008374" y="1031875"/>
                      </a:lnTo>
                      <a:lnTo>
                        <a:pt x="3838498" y="967384"/>
                      </a:lnTo>
                      <a:lnTo>
                        <a:pt x="3546119" y="829792"/>
                      </a:lnTo>
                      <a:lnTo>
                        <a:pt x="3172079" y="619125"/>
                      </a:lnTo>
                      <a:lnTo>
                        <a:pt x="3131235" y="608368"/>
                      </a:lnTo>
                      <a:lnTo>
                        <a:pt x="3046298" y="580428"/>
                      </a:lnTo>
                      <a:lnTo>
                        <a:pt x="2917266" y="533133"/>
                      </a:lnTo>
                      <a:lnTo>
                        <a:pt x="2551379" y="333209"/>
                      </a:lnTo>
                      <a:lnTo>
                        <a:pt x="2466441" y="311708"/>
                      </a:lnTo>
                      <a:lnTo>
                        <a:pt x="2237765" y="273011"/>
                      </a:lnTo>
                      <a:lnTo>
                        <a:pt x="1891487" y="156933"/>
                      </a:lnTo>
                      <a:lnTo>
                        <a:pt x="1849018" y="141884"/>
                      </a:lnTo>
                      <a:lnTo>
                        <a:pt x="1757540" y="126834"/>
                      </a:lnTo>
                      <a:lnTo>
                        <a:pt x="1579499" y="85991"/>
                      </a:lnTo>
                      <a:lnTo>
                        <a:pt x="1543570" y="88138"/>
                      </a:lnTo>
                      <a:lnTo>
                        <a:pt x="1270787" y="103187"/>
                      </a:lnTo>
                      <a:lnTo>
                        <a:pt x="919607" y="68783"/>
                      </a:lnTo>
                      <a:lnTo>
                        <a:pt x="645198" y="0"/>
                      </a:lnTo>
                      <a:close/>
                    </a:path>
                  </a:pathLst>
                </a:custGeom>
                <a:solidFill>
                  <a:srgbClr val="FBDFD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object 17">
                  <a:extLst>
                    <a:ext uri="{FF2B5EF4-FFF2-40B4-BE49-F238E27FC236}">
                      <a16:creationId xmlns:a16="http://schemas.microsoft.com/office/drawing/2014/main" id="{A0765798-2BF3-43B2-B6D8-748863118453}"/>
                    </a:ext>
                  </a:extLst>
                </p:cNvPr>
                <p:cNvSpPr/>
                <p:nvPr/>
              </p:nvSpPr>
              <p:spPr>
                <a:xfrm>
                  <a:off x="2271813" y="3167721"/>
                  <a:ext cx="5479225" cy="843819"/>
                </a:xfrm>
                <a:custGeom>
                  <a:avLst/>
                  <a:gdLst/>
                  <a:ahLst/>
                  <a:cxnLst/>
                  <a:rect l="l" t="t" r="r" b="b"/>
                  <a:pathLst>
                    <a:path w="4742815" h="953134">
                      <a:moveTo>
                        <a:pt x="0" y="157378"/>
                      </a:moveTo>
                      <a:lnTo>
                        <a:pt x="316522" y="78689"/>
                      </a:lnTo>
                      <a:lnTo>
                        <a:pt x="633044" y="0"/>
                      </a:lnTo>
                      <a:lnTo>
                        <a:pt x="949566" y="13119"/>
                      </a:lnTo>
                      <a:lnTo>
                        <a:pt x="1266088" y="52463"/>
                      </a:lnTo>
                      <a:lnTo>
                        <a:pt x="1582610" y="39344"/>
                      </a:lnTo>
                      <a:lnTo>
                        <a:pt x="1899132" y="91808"/>
                      </a:lnTo>
                      <a:lnTo>
                        <a:pt x="2215654" y="131152"/>
                      </a:lnTo>
                      <a:lnTo>
                        <a:pt x="2532176" y="196723"/>
                      </a:lnTo>
                      <a:lnTo>
                        <a:pt x="2848698" y="301637"/>
                      </a:lnTo>
                      <a:lnTo>
                        <a:pt x="3165221" y="393446"/>
                      </a:lnTo>
                      <a:lnTo>
                        <a:pt x="3481743" y="537718"/>
                      </a:lnTo>
                      <a:lnTo>
                        <a:pt x="3798265" y="681977"/>
                      </a:lnTo>
                      <a:lnTo>
                        <a:pt x="4114787" y="786892"/>
                      </a:lnTo>
                      <a:lnTo>
                        <a:pt x="4431309" y="839355"/>
                      </a:lnTo>
                      <a:lnTo>
                        <a:pt x="4742713" y="952550"/>
                      </a:lnTo>
                    </a:path>
                  </a:pathLst>
                </a:custGeom>
                <a:ln w="22199">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9" name="object 10">
                <a:extLst>
                  <a:ext uri="{FF2B5EF4-FFF2-40B4-BE49-F238E27FC236}">
                    <a16:creationId xmlns:a16="http://schemas.microsoft.com/office/drawing/2014/main" id="{11F31075-9802-4BD6-9E5F-5E68DE45F920}"/>
                  </a:ext>
                </a:extLst>
              </p:cNvPr>
              <p:cNvSpPr txBox="1"/>
              <p:nvPr/>
            </p:nvSpPr>
            <p:spPr>
              <a:xfrm>
                <a:off x="1828800" y="3247305"/>
                <a:ext cx="166777" cy="112049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a:t>
                </a:r>
              </a:p>
            </p:txBody>
          </p:sp>
          <p:cxnSp>
            <p:nvCxnSpPr>
              <p:cNvPr id="12" name="Straight Connector 11">
                <a:extLst>
                  <a:ext uri="{FF2B5EF4-FFF2-40B4-BE49-F238E27FC236}">
                    <a16:creationId xmlns:a16="http://schemas.microsoft.com/office/drawing/2014/main" id="{2415514A-3125-4151-9A4E-CE0293C6C340}"/>
                  </a:ext>
                </a:extLst>
              </p:cNvPr>
              <p:cNvCxnSpPr/>
              <p:nvPr/>
            </p:nvCxnSpPr>
            <p:spPr>
              <a:xfrm>
                <a:off x="2834640" y="402516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37120E2-C708-4876-B664-CE1216131619}"/>
                  </a:ext>
                </a:extLst>
              </p:cNvPr>
              <p:cNvCxnSpPr/>
              <p:nvPr/>
            </p:nvCxnSpPr>
            <p:spPr>
              <a:xfrm>
                <a:off x="2834640" y="4713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26322C-B43C-4F56-9B41-7C0FF0E4583C}"/>
                  </a:ext>
                </a:extLst>
              </p:cNvPr>
              <p:cNvCxnSpPr/>
              <p:nvPr/>
            </p:nvCxnSpPr>
            <p:spPr>
              <a:xfrm>
                <a:off x="2834640" y="2651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88DCDF0-BBFE-46B0-91E7-7615B6D60452}"/>
                  </a:ext>
                </a:extLst>
              </p:cNvPr>
              <p:cNvCxnSpPr/>
              <p:nvPr/>
            </p:nvCxnSpPr>
            <p:spPr>
              <a:xfrm>
                <a:off x="2834640" y="356796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9969D41-CEFA-4539-807A-8725B4D2A15D}"/>
                  </a:ext>
                </a:extLst>
              </p:cNvPr>
              <p:cNvCxnSpPr/>
              <p:nvPr/>
            </p:nvCxnSpPr>
            <p:spPr>
              <a:xfrm>
                <a:off x="2834640" y="4484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CCE5128-9237-4EE0-9C88-5752C2991F5B}"/>
                  </a:ext>
                </a:extLst>
              </p:cNvPr>
              <p:cNvCxnSpPr/>
              <p:nvPr/>
            </p:nvCxnSpPr>
            <p:spPr>
              <a:xfrm>
                <a:off x="2834640" y="311076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559574CB-A7CC-41DF-B50D-819A9C56F962}"/>
                  </a:ext>
                </a:extLst>
              </p:cNvPr>
              <p:cNvSpPr txBox="1"/>
              <p:nvPr/>
            </p:nvSpPr>
            <p:spPr>
              <a:xfrm>
                <a:off x="3051000"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D8B8BD14-7569-42B1-9428-65A9DEA9AD4F}"/>
                  </a:ext>
                </a:extLst>
              </p:cNvPr>
              <p:cNvSpPr txBox="1"/>
              <p:nvPr/>
            </p:nvSpPr>
            <p:spPr>
              <a:xfrm>
                <a:off x="3782520"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768FA4E9-3CCA-4C00-B171-BDBAFB7B9A76}"/>
                  </a:ext>
                </a:extLst>
              </p:cNvPr>
              <p:cNvSpPr txBox="1"/>
              <p:nvPr/>
            </p:nvSpPr>
            <p:spPr>
              <a:xfrm>
                <a:off x="451403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740751D6-67D8-42A0-995A-3512A304E125}"/>
                  </a:ext>
                </a:extLst>
              </p:cNvPr>
              <p:cNvSpPr txBox="1"/>
              <p:nvPr/>
            </p:nvSpPr>
            <p:spPr>
              <a:xfrm>
                <a:off x="524555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604DEF1B-4916-455A-8C81-54A56D71A22C}"/>
                  </a:ext>
                </a:extLst>
              </p:cNvPr>
              <p:cNvSpPr txBox="1"/>
              <p:nvPr/>
            </p:nvSpPr>
            <p:spPr>
              <a:xfrm>
                <a:off x="597707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0F4CD369-B882-4F1F-981C-24D9ED95C6F0}"/>
                  </a:ext>
                </a:extLst>
              </p:cNvPr>
              <p:cNvSpPr txBox="1"/>
              <p:nvPr/>
            </p:nvSpPr>
            <p:spPr>
              <a:xfrm>
                <a:off x="670859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066401AE-AED2-4D72-87CE-A68B40349939}"/>
                  </a:ext>
                </a:extLst>
              </p:cNvPr>
              <p:cNvCxnSpPr/>
              <p:nvPr/>
            </p:nvCxnSpPr>
            <p:spPr>
              <a:xfrm>
                <a:off x="2834640" y="287943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3BECF58-A1ED-4C8E-9924-8EAE5EE43A7E}"/>
                  </a:ext>
                </a:extLst>
              </p:cNvPr>
              <p:cNvCxnSpPr/>
              <p:nvPr/>
            </p:nvCxnSpPr>
            <p:spPr>
              <a:xfrm>
                <a:off x="2834640" y="3337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0CA6955-90E0-4E94-8282-C3AA71396B96}"/>
                  </a:ext>
                </a:extLst>
              </p:cNvPr>
              <p:cNvCxnSpPr/>
              <p:nvPr/>
            </p:nvCxnSpPr>
            <p:spPr>
              <a:xfrm>
                <a:off x="2834640"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0EBDD8E8-D0AC-4A4F-AD2F-E6D146352AFC}"/>
                  </a:ext>
                </a:extLst>
              </p:cNvPr>
              <p:cNvCxnSpPr/>
              <p:nvPr/>
            </p:nvCxnSpPr>
            <p:spPr>
              <a:xfrm>
                <a:off x="2834640" y="3794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4" name="Group 193">
                <a:extLst>
                  <a:ext uri="{FF2B5EF4-FFF2-40B4-BE49-F238E27FC236}">
                    <a16:creationId xmlns:a16="http://schemas.microsoft.com/office/drawing/2014/main" id="{310DB5D3-55C5-439C-A008-570F068CF9FB}"/>
                  </a:ext>
                </a:extLst>
              </p:cNvPr>
              <p:cNvGrpSpPr/>
              <p:nvPr/>
            </p:nvGrpSpPr>
            <p:grpSpPr>
              <a:xfrm>
                <a:off x="2057400" y="2523744"/>
                <a:ext cx="814730" cy="2545110"/>
                <a:chOff x="1112817" y="2514600"/>
                <a:chExt cx="814730" cy="2545110"/>
              </a:xfrm>
            </p:grpSpPr>
            <p:sp>
              <p:nvSpPr>
                <p:cNvPr id="11" name="TextBox 10">
                  <a:extLst>
                    <a:ext uri="{FF2B5EF4-FFF2-40B4-BE49-F238E27FC236}">
                      <a16:creationId xmlns:a16="http://schemas.microsoft.com/office/drawing/2014/main" id="{92F381FB-E9E8-4612-BCC1-9F135E2EBF5B}"/>
                    </a:ext>
                  </a:extLst>
                </p:cNvPr>
                <p:cNvSpPr txBox="1"/>
                <p:nvPr/>
              </p:nvSpPr>
              <p:spPr>
                <a:xfrm>
                  <a:off x="1191365" y="3886200"/>
                  <a:ext cx="73289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A03CB100-451D-4918-842E-7CBC15D4300B}"/>
                    </a:ext>
                  </a:extLst>
                </p:cNvPr>
                <p:cNvSpPr txBox="1"/>
                <p:nvPr/>
              </p:nvSpPr>
              <p:spPr>
                <a:xfrm>
                  <a:off x="1229836" y="4572000"/>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EB293E70-CC36-4D3B-AE9C-9071BBAA8E80}"/>
                    </a:ext>
                  </a:extLst>
                </p:cNvPr>
                <p:cNvSpPr txBox="1"/>
                <p:nvPr/>
              </p:nvSpPr>
              <p:spPr>
                <a:xfrm>
                  <a:off x="1112817" y="2514600"/>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266747D1-0E43-4CE8-9925-75F0559720C7}"/>
                    </a:ext>
                  </a:extLst>
                </p:cNvPr>
                <p:cNvSpPr txBox="1"/>
                <p:nvPr/>
              </p:nvSpPr>
              <p:spPr>
                <a:xfrm>
                  <a:off x="1112817" y="3429000"/>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B42B6D74-6A46-4D29-88C1-FEF8D243785D}"/>
                    </a:ext>
                  </a:extLst>
                </p:cNvPr>
                <p:cNvSpPr txBox="1"/>
                <p:nvPr/>
              </p:nvSpPr>
              <p:spPr>
                <a:xfrm>
                  <a:off x="1661044" y="4800600"/>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5CFFDF68-A41F-402A-92A1-62E3D20C94C5}"/>
                    </a:ext>
                  </a:extLst>
                </p:cNvPr>
                <p:cNvSpPr txBox="1"/>
                <p:nvPr/>
              </p:nvSpPr>
              <p:spPr>
                <a:xfrm>
                  <a:off x="1229836" y="4343400"/>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DE4A9241-AC50-4332-90EA-E11BCAB98102}"/>
                    </a:ext>
                  </a:extLst>
                </p:cNvPr>
                <p:cNvSpPr txBox="1"/>
                <p:nvPr/>
              </p:nvSpPr>
              <p:spPr>
                <a:xfrm>
                  <a:off x="1112817" y="2971804"/>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4276CF3D-8CDF-43E3-8045-7C091547E080}"/>
                    </a:ext>
                  </a:extLst>
                </p:cNvPr>
                <p:cNvSpPr txBox="1"/>
                <p:nvPr/>
              </p:nvSpPr>
              <p:spPr>
                <a:xfrm>
                  <a:off x="1116107" y="2742271"/>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34776ACF-CD7B-4A70-B1D8-8D5E0EE2CD6A}"/>
                    </a:ext>
                  </a:extLst>
                </p:cNvPr>
                <p:cNvSpPr txBox="1"/>
                <p:nvPr/>
              </p:nvSpPr>
              <p:spPr>
                <a:xfrm>
                  <a:off x="1116107" y="3200400"/>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C508AEB4-8989-43D0-BAE0-67B76E217CC1}"/>
                    </a:ext>
                  </a:extLst>
                </p:cNvPr>
                <p:cNvSpPr txBox="1"/>
                <p:nvPr/>
              </p:nvSpPr>
              <p:spPr>
                <a:xfrm>
                  <a:off x="1233126" y="4114800"/>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9DC4A09A-248E-4504-9D62-32CEB66269C3}"/>
                    </a:ext>
                  </a:extLst>
                </p:cNvPr>
                <p:cNvSpPr txBox="1"/>
                <p:nvPr/>
              </p:nvSpPr>
              <p:spPr>
                <a:xfrm>
                  <a:off x="1116107" y="3657600"/>
                  <a:ext cx="81144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67" name="TextBox 66">
                <a:extLst>
                  <a:ext uri="{FF2B5EF4-FFF2-40B4-BE49-F238E27FC236}">
                    <a16:creationId xmlns:a16="http://schemas.microsoft.com/office/drawing/2014/main" id="{33B982F6-CD0C-4034-9F2E-10332D5628C5}"/>
                  </a:ext>
                </a:extLst>
              </p:cNvPr>
              <p:cNvSpPr txBox="1"/>
              <p:nvPr/>
            </p:nvSpPr>
            <p:spPr>
              <a:xfrm>
                <a:off x="3416760"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DE14BC53-C0FA-4489-BBAF-A9D77D99D5B9}"/>
                  </a:ext>
                </a:extLst>
              </p:cNvPr>
              <p:cNvSpPr txBox="1"/>
              <p:nvPr/>
            </p:nvSpPr>
            <p:spPr>
              <a:xfrm>
                <a:off x="4148280"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DF23B757-D0E3-46EA-A05B-F7A41BE32160}"/>
                  </a:ext>
                </a:extLst>
              </p:cNvPr>
              <p:cNvSpPr txBox="1"/>
              <p:nvPr/>
            </p:nvSpPr>
            <p:spPr>
              <a:xfrm>
                <a:off x="487979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8553549-8CC4-4F54-8DFE-061A34AF3BD3}"/>
                  </a:ext>
                </a:extLst>
              </p:cNvPr>
              <p:cNvSpPr txBox="1"/>
              <p:nvPr/>
            </p:nvSpPr>
            <p:spPr>
              <a:xfrm>
                <a:off x="5611318"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2011</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9F37ADDA-5C8B-4D27-B49C-DD58149E2686}"/>
                  </a:ext>
                </a:extLst>
              </p:cNvPr>
              <p:cNvSpPr txBox="1"/>
              <p:nvPr/>
            </p:nvSpPr>
            <p:spPr>
              <a:xfrm>
                <a:off x="634283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2013</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1B413976-FE24-4F47-A5EF-2FD165936229}"/>
                  </a:ext>
                </a:extLst>
              </p:cNvPr>
              <p:cNvSpPr txBox="1"/>
              <p:nvPr/>
            </p:nvSpPr>
            <p:spPr>
              <a:xfrm>
                <a:off x="707435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3" name="TextBox 72">
                <a:extLst>
                  <a:ext uri="{FF2B5EF4-FFF2-40B4-BE49-F238E27FC236}">
                    <a16:creationId xmlns:a16="http://schemas.microsoft.com/office/drawing/2014/main" id="{1FAC3366-38DB-4336-A6C4-F89C8CC6DF39}"/>
                  </a:ext>
                </a:extLst>
              </p:cNvPr>
              <p:cNvSpPr txBox="1"/>
              <p:nvPr/>
            </p:nvSpPr>
            <p:spPr>
              <a:xfrm>
                <a:off x="744011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4" name="TextBox 73">
                <a:extLst>
                  <a:ext uri="{FF2B5EF4-FFF2-40B4-BE49-F238E27FC236}">
                    <a16:creationId xmlns:a16="http://schemas.microsoft.com/office/drawing/2014/main" id="{BE2483AD-E32F-4100-9569-4ADF8EDFDA67}"/>
                  </a:ext>
                </a:extLst>
              </p:cNvPr>
              <p:cNvSpPr txBox="1"/>
              <p:nvPr/>
            </p:nvSpPr>
            <p:spPr>
              <a:xfrm>
                <a:off x="780587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C3A07047-21FB-4BC3-AF6A-79A898B28C5A}"/>
                  </a:ext>
                </a:extLst>
              </p:cNvPr>
              <p:cNvSpPr txBox="1"/>
              <p:nvPr/>
            </p:nvSpPr>
            <p:spPr>
              <a:xfrm>
                <a:off x="817163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6" name="TextBox 75">
                <a:extLst>
                  <a:ext uri="{FF2B5EF4-FFF2-40B4-BE49-F238E27FC236}">
                    <a16:creationId xmlns:a16="http://schemas.microsoft.com/office/drawing/2014/main" id="{45737DE1-C82C-4B8D-8104-C84A0BFE444A}"/>
                  </a:ext>
                </a:extLst>
              </p:cNvPr>
              <p:cNvSpPr txBox="1"/>
              <p:nvPr/>
            </p:nvSpPr>
            <p:spPr>
              <a:xfrm>
                <a:off x="8537399" y="496519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37" name="Group 36">
                <a:extLst>
                  <a:ext uri="{FF2B5EF4-FFF2-40B4-BE49-F238E27FC236}">
                    <a16:creationId xmlns:a16="http://schemas.microsoft.com/office/drawing/2014/main" id="{ABD7A9E2-E743-4B47-854C-ABE0D19595F8}"/>
                  </a:ext>
                </a:extLst>
              </p:cNvPr>
              <p:cNvGrpSpPr/>
              <p:nvPr/>
            </p:nvGrpSpPr>
            <p:grpSpPr>
              <a:xfrm>
                <a:off x="3200400" y="5440680"/>
                <a:ext cx="5157067" cy="587401"/>
                <a:chOff x="3474720" y="5422392"/>
                <a:chExt cx="5157067" cy="587401"/>
              </a:xfrm>
            </p:grpSpPr>
            <p:sp>
              <p:nvSpPr>
                <p:cNvPr id="60" name="TextBox 59">
                  <a:extLst>
                    <a:ext uri="{FF2B5EF4-FFF2-40B4-BE49-F238E27FC236}">
                      <a16:creationId xmlns:a16="http://schemas.microsoft.com/office/drawing/2014/main" id="{C00BAD0B-5616-43E8-83AE-3C9898C75EE6}"/>
                    </a:ext>
                  </a:extLst>
                </p:cNvPr>
                <p:cNvSpPr txBox="1"/>
                <p:nvPr/>
              </p:nvSpPr>
              <p:spPr>
                <a:xfrm>
                  <a:off x="3749040" y="5422392"/>
                  <a:ext cx="483465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Number of tuberculosis patients living with HIV receiving antiretroviral therapy</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1" name="Straight Connector 60">
                  <a:extLst>
                    <a:ext uri="{FF2B5EF4-FFF2-40B4-BE49-F238E27FC236}">
                      <a16:creationId xmlns:a16="http://schemas.microsoft.com/office/drawing/2014/main" id="{A72FB1AE-B514-4D44-80F0-99BC05F36A46}"/>
                    </a:ext>
                  </a:extLst>
                </p:cNvPr>
                <p:cNvCxnSpPr/>
                <p:nvPr/>
              </p:nvCxnSpPr>
              <p:spPr>
                <a:xfrm>
                  <a:off x="3474720" y="5502656"/>
                  <a:ext cx="228600" cy="0"/>
                </a:xfrm>
                <a:prstGeom prst="line">
                  <a:avLst/>
                </a:prstGeom>
                <a:ln w="22225">
                  <a:solidFill>
                    <a:srgbClr val="477835"/>
                  </a:solidFill>
                </a:ln>
              </p:spPr>
            </p:cxnSp>
            <p:grpSp>
              <p:nvGrpSpPr>
                <p:cNvPr id="27" name="Group 26">
                  <a:extLst>
                    <a:ext uri="{FF2B5EF4-FFF2-40B4-BE49-F238E27FC236}">
                      <a16:creationId xmlns:a16="http://schemas.microsoft.com/office/drawing/2014/main" id="{F4477239-3222-4B1A-B68A-8AAA3625891D}"/>
                    </a:ext>
                  </a:extLst>
                </p:cNvPr>
                <p:cNvGrpSpPr/>
                <p:nvPr/>
              </p:nvGrpSpPr>
              <p:grpSpPr>
                <a:xfrm>
                  <a:off x="3474720" y="5632704"/>
                  <a:ext cx="5157067" cy="166777"/>
                  <a:chOff x="3474720" y="5650992"/>
                  <a:chExt cx="5157067" cy="166777"/>
                </a:xfrm>
              </p:grpSpPr>
              <p:sp>
                <p:nvSpPr>
                  <p:cNvPr id="62" name="TextBox 61">
                    <a:extLst>
                      <a:ext uri="{FF2B5EF4-FFF2-40B4-BE49-F238E27FC236}">
                        <a16:creationId xmlns:a16="http://schemas.microsoft.com/office/drawing/2014/main" id="{6C962058-D64D-4E1A-958C-F3E62A7157B3}"/>
                      </a:ext>
                    </a:extLst>
                  </p:cNvPr>
                  <p:cNvSpPr txBox="1"/>
                  <p:nvPr/>
                </p:nvSpPr>
                <p:spPr>
                  <a:xfrm>
                    <a:off x="3749040" y="5650992"/>
                    <a:ext cx="488274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Estimated number of incident tuberculosis cases among people living with HIV</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4D0B084C-A6AB-4748-80CF-8CB60736FDB4}"/>
                      </a:ext>
                    </a:extLst>
                  </p:cNvPr>
                  <p:cNvCxnSpPr/>
                  <p:nvPr/>
                </p:nvCxnSpPr>
                <p:spPr>
                  <a:xfrm>
                    <a:off x="3474720" y="5731256"/>
                    <a:ext cx="228600" cy="0"/>
                  </a:xfrm>
                  <a:prstGeom prst="line">
                    <a:avLst/>
                  </a:prstGeom>
                  <a:ln w="22225">
                    <a:solidFill>
                      <a:srgbClr val="E1492E"/>
                    </a:solidFill>
                  </a:ln>
                </p:spPr>
              </p:cxnSp>
            </p:grpSp>
            <p:grpSp>
              <p:nvGrpSpPr>
                <p:cNvPr id="24" name="Group 23">
                  <a:extLst>
                    <a:ext uri="{FF2B5EF4-FFF2-40B4-BE49-F238E27FC236}">
                      <a16:creationId xmlns:a16="http://schemas.microsoft.com/office/drawing/2014/main" id="{8C943BE6-3608-495F-9247-B7B762698CBD}"/>
                    </a:ext>
                  </a:extLst>
                </p:cNvPr>
                <p:cNvGrpSpPr/>
                <p:nvPr/>
              </p:nvGrpSpPr>
              <p:grpSpPr>
                <a:xfrm>
                  <a:off x="3474720" y="5843016"/>
                  <a:ext cx="3393764" cy="166777"/>
                  <a:chOff x="3474720" y="5879592"/>
                  <a:chExt cx="3393764" cy="166777"/>
                </a:xfrm>
              </p:grpSpPr>
              <p:sp>
                <p:nvSpPr>
                  <p:cNvPr id="64" name="TextBox 63">
                    <a:extLst>
                      <a:ext uri="{FF2B5EF4-FFF2-40B4-BE49-F238E27FC236}">
                        <a16:creationId xmlns:a16="http://schemas.microsoft.com/office/drawing/2014/main" id="{C1B66707-D677-4199-8499-02DB15E655E2}"/>
                      </a:ext>
                    </a:extLst>
                  </p:cNvPr>
                  <p:cNvSpPr txBox="1"/>
                  <p:nvPr/>
                </p:nvSpPr>
                <p:spPr>
                  <a:xfrm>
                    <a:off x="3749040" y="5879592"/>
                    <a:ext cx="311944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Tuberculosis patients who tested positive for HIV</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5" name="Straight Connector 64">
                    <a:extLst>
                      <a:ext uri="{FF2B5EF4-FFF2-40B4-BE49-F238E27FC236}">
                        <a16:creationId xmlns:a16="http://schemas.microsoft.com/office/drawing/2014/main" id="{FB992BE6-FE4E-4219-A187-82D6642BBBBF}"/>
                      </a:ext>
                    </a:extLst>
                  </p:cNvPr>
                  <p:cNvCxnSpPr/>
                  <p:nvPr/>
                </p:nvCxnSpPr>
                <p:spPr>
                  <a:xfrm>
                    <a:off x="3474720" y="5959856"/>
                    <a:ext cx="228600" cy="0"/>
                  </a:xfrm>
                  <a:prstGeom prst="line">
                    <a:avLst/>
                  </a:prstGeom>
                  <a:ln w="22225">
                    <a:solidFill>
                      <a:srgbClr val="F4D041"/>
                    </a:solidFill>
                  </a:ln>
                </p:spPr>
              </p:cxnSp>
            </p:grpSp>
          </p:grpSp>
          <p:grpSp>
            <p:nvGrpSpPr>
              <p:cNvPr id="77" name="Group 76">
                <a:extLst>
                  <a:ext uri="{FF2B5EF4-FFF2-40B4-BE49-F238E27FC236}">
                    <a16:creationId xmlns:a16="http://schemas.microsoft.com/office/drawing/2014/main" id="{E986999D-E984-4C7F-BAD0-1A24C17E3BBA}"/>
                  </a:ext>
                </a:extLst>
              </p:cNvPr>
              <p:cNvGrpSpPr/>
              <p:nvPr/>
            </p:nvGrpSpPr>
            <p:grpSpPr>
              <a:xfrm>
                <a:off x="8759952" y="4081863"/>
                <a:ext cx="109728" cy="338328"/>
                <a:chOff x="7731760" y="2948834"/>
                <a:chExt cx="81280" cy="647975"/>
              </a:xfrm>
            </p:grpSpPr>
            <p:sp>
              <p:nvSpPr>
                <p:cNvPr id="86" name="object 17">
                  <a:extLst>
                    <a:ext uri="{FF2B5EF4-FFF2-40B4-BE49-F238E27FC236}">
                      <a16:creationId xmlns:a16="http://schemas.microsoft.com/office/drawing/2014/main" id="{C25E003D-66BD-4636-9A62-DC31F0BB241F}"/>
                    </a:ext>
                  </a:extLst>
                </p:cNvPr>
                <p:cNvSpPr/>
                <p:nvPr/>
              </p:nvSpPr>
              <p:spPr>
                <a:xfrm>
                  <a:off x="7731760" y="2948834"/>
                  <a:ext cx="81280" cy="323215"/>
                </a:xfrm>
                <a:custGeom>
                  <a:avLst/>
                  <a:gdLst/>
                  <a:ahLst/>
                  <a:cxnLst/>
                  <a:rect l="l" t="t" r="r" b="b"/>
                  <a:pathLst>
                    <a:path w="81279" h="323214">
                      <a:moveTo>
                        <a:pt x="0" y="0"/>
                      </a:moveTo>
                      <a:lnTo>
                        <a:pt x="32209" y="33550"/>
                      </a:lnTo>
                      <a:lnTo>
                        <a:pt x="41547" y="113557"/>
                      </a:lnTo>
                      <a:lnTo>
                        <a:pt x="42286" y="161302"/>
                      </a:lnTo>
                      <a:lnTo>
                        <a:pt x="42881" y="209048"/>
                      </a:lnTo>
                      <a:lnTo>
                        <a:pt x="45192" y="252922"/>
                      </a:lnTo>
                      <a:lnTo>
                        <a:pt x="51077" y="289054"/>
                      </a:lnTo>
                      <a:lnTo>
                        <a:pt x="62393" y="313572"/>
                      </a:lnTo>
                      <a:lnTo>
                        <a:pt x="81000" y="322605"/>
                      </a:lnTo>
                    </a:path>
                  </a:pathLst>
                </a:custGeom>
                <a:ln w="12700">
                  <a:solidFill>
                    <a:schemeClr val="tx1"/>
                  </a:solidFill>
                </a:ln>
              </p:spPr>
              <p:txBody>
                <a:bodyPr wrap="square" lIns="0" tIns="0" rIns="0" bIns="0" rtlCol="0"/>
                <a:lstStyle/>
                <a:p>
                  <a:endParaRPr/>
                </a:p>
              </p:txBody>
            </p:sp>
            <p:sp>
              <p:nvSpPr>
                <p:cNvPr id="87" name="object 18">
                  <a:extLst>
                    <a:ext uri="{FF2B5EF4-FFF2-40B4-BE49-F238E27FC236}">
                      <a16:creationId xmlns:a16="http://schemas.microsoft.com/office/drawing/2014/main" id="{269EC16C-1879-4579-8769-7198409F2D33}"/>
                    </a:ext>
                  </a:extLst>
                </p:cNvPr>
                <p:cNvSpPr/>
                <p:nvPr/>
              </p:nvSpPr>
              <p:spPr>
                <a:xfrm>
                  <a:off x="7731760" y="3273594"/>
                  <a:ext cx="81280" cy="323215"/>
                </a:xfrm>
                <a:custGeom>
                  <a:avLst/>
                  <a:gdLst/>
                  <a:ahLst/>
                  <a:cxnLst/>
                  <a:rect l="l" t="t" r="r" b="b"/>
                  <a:pathLst>
                    <a:path w="81279" h="323214">
                      <a:moveTo>
                        <a:pt x="0" y="322605"/>
                      </a:moveTo>
                      <a:lnTo>
                        <a:pt x="32209" y="289054"/>
                      </a:lnTo>
                      <a:lnTo>
                        <a:pt x="41547" y="209048"/>
                      </a:lnTo>
                      <a:lnTo>
                        <a:pt x="42286" y="161302"/>
                      </a:lnTo>
                      <a:lnTo>
                        <a:pt x="42881" y="113557"/>
                      </a:lnTo>
                      <a:lnTo>
                        <a:pt x="45192" y="69682"/>
                      </a:lnTo>
                      <a:lnTo>
                        <a:pt x="51077" y="33550"/>
                      </a:lnTo>
                      <a:lnTo>
                        <a:pt x="62393" y="9032"/>
                      </a:lnTo>
                      <a:lnTo>
                        <a:pt x="81000" y="0"/>
                      </a:lnTo>
                    </a:path>
                  </a:pathLst>
                </a:custGeom>
                <a:ln w="12700">
                  <a:solidFill>
                    <a:schemeClr val="tx1"/>
                  </a:solidFill>
                </a:ln>
              </p:spPr>
              <p:txBody>
                <a:bodyPr wrap="square" lIns="0" tIns="0" rIns="0" bIns="0" rtlCol="0"/>
                <a:lstStyle/>
                <a:p>
                  <a:endParaRPr/>
                </a:p>
              </p:txBody>
            </p:sp>
          </p:grpSp>
          <p:sp>
            <p:nvSpPr>
              <p:cNvPr id="88" name="TextBox 87">
                <a:extLst>
                  <a:ext uri="{FF2B5EF4-FFF2-40B4-BE49-F238E27FC236}">
                    <a16:creationId xmlns:a16="http://schemas.microsoft.com/office/drawing/2014/main" id="{66D0757E-354B-4D07-9C1D-64DF892195F1}"/>
                  </a:ext>
                </a:extLst>
              </p:cNvPr>
              <p:cNvSpPr txBox="1"/>
              <p:nvPr/>
            </p:nvSpPr>
            <p:spPr>
              <a:xfrm>
                <a:off x="8869680" y="3923649"/>
                <a:ext cx="910826" cy="669414"/>
              </a:xfrm>
              <a:prstGeom prst="rect">
                <a:avLst/>
              </a:prstGeom>
              <a:noFill/>
            </p:spPr>
            <p:txBody>
              <a:bodyPr wrap="none">
                <a:spAutoFit/>
              </a:bodyPr>
              <a:lstStyle>
                <a:defPPr>
                  <a:defRPr lang="LID4096"/>
                </a:defPPr>
                <a:lvl1pPr algn="ctr">
                  <a:lnSpc>
                    <a:spcPts val="1500"/>
                  </a:lnSpc>
                  <a:defRPr sz="1400"/>
                </a:lvl1pPr>
              </a:lstStyle>
              <a:p>
                <a:r>
                  <a:rPr lang="en-US" dirty="0"/>
                  <a:t>Case</a:t>
                </a:r>
              </a:p>
              <a:p>
                <a:r>
                  <a:rPr lang="en-US" dirty="0"/>
                  <a:t>detection</a:t>
                </a:r>
              </a:p>
              <a:p>
                <a:r>
                  <a:rPr lang="en-US" dirty="0"/>
                  <a:t>gap</a:t>
                </a:r>
              </a:p>
            </p:txBody>
          </p:sp>
          <p:cxnSp>
            <p:nvCxnSpPr>
              <p:cNvPr id="23" name="Straight Connector 22">
                <a:extLst>
                  <a:ext uri="{FF2B5EF4-FFF2-40B4-BE49-F238E27FC236}">
                    <a16:creationId xmlns:a16="http://schemas.microsoft.com/office/drawing/2014/main" id="{AEE4A1B0-93AA-461F-BAF0-7939BE8ED400}"/>
                  </a:ext>
                </a:extLst>
              </p:cNvPr>
              <p:cNvCxnSpPr/>
              <p:nvPr/>
            </p:nvCxnSpPr>
            <p:spPr>
              <a:xfrm>
                <a:off x="2834640" y="4937760"/>
                <a:ext cx="60350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6843675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tuberculosis-related deaths among people living with HIV, global, 2000–2019 </a:t>
            </a:r>
          </a:p>
          <a:p>
            <a:pPr>
              <a:lnSpc>
                <a:spcPct val="100000"/>
              </a:lnSpc>
              <a:spcBef>
                <a:spcPts val="0"/>
              </a:spcBef>
            </a:pPr>
            <a:r>
              <a:rPr lang="en-US" dirty="0"/>
              <a:t>and targets for 2020 and 2025</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17" name="Group 16">
            <a:extLst>
              <a:ext uri="{FF2B5EF4-FFF2-40B4-BE49-F238E27FC236}">
                <a16:creationId xmlns:a16="http://schemas.microsoft.com/office/drawing/2014/main" id="{34A7CC21-0DD8-498D-AF4B-492089C77C2C}"/>
              </a:ext>
            </a:extLst>
          </p:cNvPr>
          <p:cNvGrpSpPr/>
          <p:nvPr/>
        </p:nvGrpSpPr>
        <p:grpSpPr>
          <a:xfrm>
            <a:off x="457198" y="2459736"/>
            <a:ext cx="10427202" cy="4094952"/>
            <a:chOff x="457198" y="2459736"/>
            <a:chExt cx="10427202" cy="4094952"/>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42314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Global tuberculosis report. Geneva: World Health Organization; 2020.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4483600"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2025 target was set by the General Assembly in the 2021 Political Declaration on AIDS.</a:t>
              </a:r>
            </a:p>
          </p:txBody>
        </p:sp>
        <p:grpSp>
          <p:nvGrpSpPr>
            <p:cNvPr id="12" name="Group 11">
              <a:extLst>
                <a:ext uri="{FF2B5EF4-FFF2-40B4-BE49-F238E27FC236}">
                  <a16:creationId xmlns:a16="http://schemas.microsoft.com/office/drawing/2014/main" id="{909B25F4-BC5C-49A6-A5ED-BFB77409A1BA}"/>
                </a:ext>
              </a:extLst>
            </p:cNvPr>
            <p:cNvGrpSpPr/>
            <p:nvPr/>
          </p:nvGrpSpPr>
          <p:grpSpPr>
            <a:xfrm>
              <a:off x="1828800" y="2459736"/>
              <a:ext cx="7772400" cy="3312313"/>
              <a:chOff x="1828800" y="2505456"/>
              <a:chExt cx="7772400" cy="3312313"/>
            </a:xfrm>
          </p:grpSpPr>
          <p:sp>
            <p:nvSpPr>
              <p:cNvPr id="13" name="object 10">
                <a:extLst>
                  <a:ext uri="{FF2B5EF4-FFF2-40B4-BE49-F238E27FC236}">
                    <a16:creationId xmlns:a16="http://schemas.microsoft.com/office/drawing/2014/main" id="{62D5466A-C540-4FB4-9337-91708DCA69CF}"/>
                  </a:ext>
                </a:extLst>
              </p:cNvPr>
              <p:cNvSpPr txBox="1"/>
              <p:nvPr/>
            </p:nvSpPr>
            <p:spPr>
              <a:xfrm>
                <a:off x="1828800" y="2596540"/>
                <a:ext cx="166777" cy="2388474"/>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tuberculosis-related deaths</a:t>
                </a:r>
              </a:p>
            </p:txBody>
          </p:sp>
          <p:sp>
            <p:nvSpPr>
              <p:cNvPr id="21" name="TextBox 20">
                <a:extLst>
                  <a:ext uri="{FF2B5EF4-FFF2-40B4-BE49-F238E27FC236}">
                    <a16:creationId xmlns:a16="http://schemas.microsoft.com/office/drawing/2014/main" id="{E84E139D-1989-4B56-BB3B-226E9AFCBB9F}"/>
                  </a:ext>
                </a:extLst>
              </p:cNvPr>
              <p:cNvSpPr txBox="1"/>
              <p:nvPr/>
            </p:nvSpPr>
            <p:spPr>
              <a:xfrm>
                <a:off x="31089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7A74935D-1033-4F66-A586-5EA58430CB56}"/>
                  </a:ext>
                </a:extLst>
              </p:cNvPr>
              <p:cNvSpPr txBox="1"/>
              <p:nvPr/>
            </p:nvSpPr>
            <p:spPr>
              <a:xfrm>
                <a:off x="40233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268AD52A-ECF3-46EB-88BB-31F4AFB970ED}"/>
                  </a:ext>
                </a:extLst>
              </p:cNvPr>
              <p:cNvSpPr txBox="1"/>
              <p:nvPr/>
            </p:nvSpPr>
            <p:spPr>
              <a:xfrm>
                <a:off x="49377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52C09299-0D46-487E-9DE6-DCCD2B84113D}"/>
                  </a:ext>
                </a:extLst>
              </p:cNvPr>
              <p:cNvSpPr txBox="1"/>
              <p:nvPr/>
            </p:nvSpPr>
            <p:spPr>
              <a:xfrm>
                <a:off x="58521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84B42C52-F48B-4D7D-9714-5DF85E292934}"/>
                  </a:ext>
                </a:extLst>
              </p:cNvPr>
              <p:cNvSpPr txBox="1"/>
              <p:nvPr/>
            </p:nvSpPr>
            <p:spPr>
              <a:xfrm>
                <a:off x="67665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9414D733-94AE-462B-9A2D-372826180269}"/>
                  </a:ext>
                </a:extLst>
              </p:cNvPr>
              <p:cNvSpPr txBox="1"/>
              <p:nvPr/>
            </p:nvSpPr>
            <p:spPr>
              <a:xfrm>
                <a:off x="76809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73" name="Group 72">
                <a:extLst>
                  <a:ext uri="{FF2B5EF4-FFF2-40B4-BE49-F238E27FC236}">
                    <a16:creationId xmlns:a16="http://schemas.microsoft.com/office/drawing/2014/main" id="{5E3BAF71-C3FD-41B0-9D88-C2B8F42E32D3}"/>
                  </a:ext>
                </a:extLst>
              </p:cNvPr>
              <p:cNvGrpSpPr/>
              <p:nvPr/>
            </p:nvGrpSpPr>
            <p:grpSpPr>
              <a:xfrm>
                <a:off x="2135948" y="3785616"/>
                <a:ext cx="790132" cy="259110"/>
                <a:chOff x="2135948" y="3895344"/>
                <a:chExt cx="790132" cy="259110"/>
              </a:xfrm>
            </p:grpSpPr>
            <p:cxnSp>
              <p:nvCxnSpPr>
                <p:cNvPr id="14" name="Straight Connector 13">
                  <a:extLst>
                    <a:ext uri="{FF2B5EF4-FFF2-40B4-BE49-F238E27FC236}">
                      <a16:creationId xmlns:a16="http://schemas.microsoft.com/office/drawing/2014/main" id="{039BDFD4-A324-414C-9404-E7E32AB41158}"/>
                    </a:ext>
                  </a:extLst>
                </p:cNvPr>
                <p:cNvCxnSpPr/>
                <p:nvPr/>
              </p:nvCxnSpPr>
              <p:spPr>
                <a:xfrm>
                  <a:off x="2834640" y="402516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FE0B3DAC-706C-4028-AEAD-9AD5BCE0B508}"/>
                    </a:ext>
                  </a:extLst>
                </p:cNvPr>
                <p:cNvSpPr txBox="1"/>
                <p:nvPr/>
              </p:nvSpPr>
              <p:spPr>
                <a:xfrm>
                  <a:off x="2135948" y="3895344"/>
                  <a:ext cx="73289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9251EBAB-5AB5-4383-BFCC-58EE8AAA961E}"/>
                  </a:ext>
                </a:extLst>
              </p:cNvPr>
              <p:cNvGrpSpPr/>
              <p:nvPr/>
            </p:nvGrpSpPr>
            <p:grpSpPr>
              <a:xfrm>
                <a:off x="2174419" y="4553712"/>
                <a:ext cx="751661" cy="259110"/>
                <a:chOff x="2174419" y="4581144"/>
                <a:chExt cx="751661" cy="259110"/>
              </a:xfrm>
            </p:grpSpPr>
            <p:cxnSp>
              <p:nvCxnSpPr>
                <p:cNvPr id="15" name="Straight Connector 14">
                  <a:extLst>
                    <a:ext uri="{FF2B5EF4-FFF2-40B4-BE49-F238E27FC236}">
                      <a16:creationId xmlns:a16="http://schemas.microsoft.com/office/drawing/2014/main" id="{5D82D293-6071-4B26-B1C8-2E800392501C}"/>
                    </a:ext>
                  </a:extLst>
                </p:cNvPr>
                <p:cNvCxnSpPr/>
                <p:nvPr/>
              </p:nvCxnSpPr>
              <p:spPr>
                <a:xfrm>
                  <a:off x="2834640" y="4713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A366E4B1-4AB4-4741-B8A3-827D22F8F114}"/>
                    </a:ext>
                  </a:extLst>
                </p:cNvPr>
                <p:cNvSpPr txBox="1"/>
                <p:nvPr/>
              </p:nvSpPr>
              <p:spPr>
                <a:xfrm>
                  <a:off x="2174419" y="45811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88B3B831-AAA5-4511-8DFA-3CA90CAC3342}"/>
                  </a:ext>
                </a:extLst>
              </p:cNvPr>
              <p:cNvGrpSpPr/>
              <p:nvPr/>
            </p:nvGrpSpPr>
            <p:grpSpPr>
              <a:xfrm>
                <a:off x="2174419" y="2505456"/>
                <a:ext cx="751661" cy="259110"/>
                <a:chOff x="2174419" y="2523744"/>
                <a:chExt cx="751661" cy="259110"/>
              </a:xfrm>
            </p:grpSpPr>
            <p:cxnSp>
              <p:nvCxnSpPr>
                <p:cNvPr id="16" name="Straight Connector 15">
                  <a:extLst>
                    <a:ext uri="{FF2B5EF4-FFF2-40B4-BE49-F238E27FC236}">
                      <a16:creationId xmlns:a16="http://schemas.microsoft.com/office/drawing/2014/main" id="{EA793408-1181-4C51-9A26-7DA421A921D0}"/>
                    </a:ext>
                  </a:extLst>
                </p:cNvPr>
                <p:cNvCxnSpPr/>
                <p:nvPr/>
              </p:nvCxnSpPr>
              <p:spPr>
                <a:xfrm>
                  <a:off x="2834640" y="2651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715D7861-B2EC-4F4F-8D43-34A3CADAA133}"/>
                    </a:ext>
                  </a:extLst>
                </p:cNvPr>
                <p:cNvSpPr txBox="1"/>
                <p:nvPr/>
              </p:nvSpPr>
              <p:spPr>
                <a:xfrm>
                  <a:off x="2174419" y="25237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5" name="Group 74">
                <a:extLst>
                  <a:ext uri="{FF2B5EF4-FFF2-40B4-BE49-F238E27FC236}">
                    <a16:creationId xmlns:a16="http://schemas.microsoft.com/office/drawing/2014/main" id="{D90B8C65-60C3-47B1-BEA1-7CEAB25E2B68}"/>
                  </a:ext>
                </a:extLst>
              </p:cNvPr>
              <p:cNvGrpSpPr/>
              <p:nvPr/>
            </p:nvGrpSpPr>
            <p:grpSpPr>
              <a:xfrm>
                <a:off x="2605627" y="4809744"/>
                <a:ext cx="6995573" cy="259110"/>
                <a:chOff x="2605627" y="4809744"/>
                <a:chExt cx="6995573" cy="259110"/>
              </a:xfrm>
            </p:grpSpPr>
            <p:cxnSp>
              <p:nvCxnSpPr>
                <p:cNvPr id="18" name="Straight Connector 17">
                  <a:extLst>
                    <a:ext uri="{FF2B5EF4-FFF2-40B4-BE49-F238E27FC236}">
                      <a16:creationId xmlns:a16="http://schemas.microsoft.com/office/drawing/2014/main" id="{4BA10619-7151-42D1-9E70-60D89D116366}"/>
                    </a:ext>
                  </a:extLst>
                </p:cNvPr>
                <p:cNvCxnSpPr/>
                <p:nvPr/>
              </p:nvCxnSpPr>
              <p:spPr>
                <a:xfrm>
                  <a:off x="2834640" y="4937760"/>
                  <a:ext cx="67665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5F867B9B-F06F-4E0C-A4C2-80C70894A15E}"/>
                    </a:ext>
                  </a:extLst>
                </p:cNvPr>
                <p:cNvSpPr txBox="1"/>
                <p:nvPr/>
              </p:nvSpPr>
              <p:spPr>
                <a:xfrm>
                  <a:off x="2605627" y="4809744"/>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4" name="Group 73">
                <a:extLst>
                  <a:ext uri="{FF2B5EF4-FFF2-40B4-BE49-F238E27FC236}">
                    <a16:creationId xmlns:a16="http://schemas.microsoft.com/office/drawing/2014/main" id="{25DD0444-1239-4E40-AD32-59B009D1C017}"/>
                  </a:ext>
                </a:extLst>
              </p:cNvPr>
              <p:cNvGrpSpPr/>
              <p:nvPr/>
            </p:nvGrpSpPr>
            <p:grpSpPr>
              <a:xfrm>
                <a:off x="2174419" y="4297680"/>
                <a:ext cx="751661" cy="259110"/>
                <a:chOff x="2174419" y="4352544"/>
                <a:chExt cx="751661" cy="259110"/>
              </a:xfrm>
            </p:grpSpPr>
            <p:cxnSp>
              <p:nvCxnSpPr>
                <p:cNvPr id="19" name="Straight Connector 18">
                  <a:extLst>
                    <a:ext uri="{FF2B5EF4-FFF2-40B4-BE49-F238E27FC236}">
                      <a16:creationId xmlns:a16="http://schemas.microsoft.com/office/drawing/2014/main" id="{1188113C-F7CD-4447-8415-63446F07281D}"/>
                    </a:ext>
                  </a:extLst>
                </p:cNvPr>
                <p:cNvCxnSpPr/>
                <p:nvPr/>
              </p:nvCxnSpPr>
              <p:spPr>
                <a:xfrm>
                  <a:off x="2834640" y="4484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8576D92B-ED1D-4E0D-A590-A4A028E4965F}"/>
                    </a:ext>
                  </a:extLst>
                </p:cNvPr>
                <p:cNvSpPr txBox="1"/>
                <p:nvPr/>
              </p:nvSpPr>
              <p:spPr>
                <a:xfrm>
                  <a:off x="2174419" y="43525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1" name="Group 70">
                <a:extLst>
                  <a:ext uri="{FF2B5EF4-FFF2-40B4-BE49-F238E27FC236}">
                    <a16:creationId xmlns:a16="http://schemas.microsoft.com/office/drawing/2014/main" id="{5E83B700-0029-4AEA-A00E-0B6A2E38320D}"/>
                  </a:ext>
                </a:extLst>
              </p:cNvPr>
              <p:cNvGrpSpPr/>
              <p:nvPr/>
            </p:nvGrpSpPr>
            <p:grpSpPr>
              <a:xfrm>
                <a:off x="2174419" y="3017520"/>
                <a:ext cx="751661" cy="259110"/>
                <a:chOff x="2174419" y="2980948"/>
                <a:chExt cx="751661" cy="259110"/>
              </a:xfrm>
            </p:grpSpPr>
            <p:cxnSp>
              <p:nvCxnSpPr>
                <p:cNvPr id="20" name="Straight Connector 19">
                  <a:extLst>
                    <a:ext uri="{FF2B5EF4-FFF2-40B4-BE49-F238E27FC236}">
                      <a16:creationId xmlns:a16="http://schemas.microsoft.com/office/drawing/2014/main" id="{2778D650-573E-4044-A660-D2CA6A2A09A2}"/>
                    </a:ext>
                  </a:extLst>
                </p:cNvPr>
                <p:cNvCxnSpPr/>
                <p:nvPr/>
              </p:nvCxnSpPr>
              <p:spPr>
                <a:xfrm>
                  <a:off x="2834640" y="311076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A6829526-68E2-42D7-95A9-38C5E0033DEA}"/>
                    </a:ext>
                  </a:extLst>
                </p:cNvPr>
                <p:cNvSpPr txBox="1"/>
                <p:nvPr/>
              </p:nvSpPr>
              <p:spPr>
                <a:xfrm>
                  <a:off x="2174419" y="2980948"/>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9" name="Group 68">
                <a:extLst>
                  <a:ext uri="{FF2B5EF4-FFF2-40B4-BE49-F238E27FC236}">
                    <a16:creationId xmlns:a16="http://schemas.microsoft.com/office/drawing/2014/main" id="{363FB1D3-C320-4821-B976-51170A088C2A}"/>
                  </a:ext>
                </a:extLst>
              </p:cNvPr>
              <p:cNvGrpSpPr/>
              <p:nvPr/>
            </p:nvGrpSpPr>
            <p:grpSpPr>
              <a:xfrm>
                <a:off x="2177709" y="2761488"/>
                <a:ext cx="748371" cy="259110"/>
                <a:chOff x="2177709" y="2751415"/>
                <a:chExt cx="748371" cy="259110"/>
              </a:xfrm>
            </p:grpSpPr>
            <p:cxnSp>
              <p:nvCxnSpPr>
                <p:cNvPr id="28" name="Straight Connector 27">
                  <a:extLst>
                    <a:ext uri="{FF2B5EF4-FFF2-40B4-BE49-F238E27FC236}">
                      <a16:creationId xmlns:a16="http://schemas.microsoft.com/office/drawing/2014/main" id="{82EE8975-ECA0-412F-99E8-6B5077D947F6}"/>
                    </a:ext>
                  </a:extLst>
                </p:cNvPr>
                <p:cNvCxnSpPr/>
                <p:nvPr/>
              </p:nvCxnSpPr>
              <p:spPr>
                <a:xfrm>
                  <a:off x="2834640" y="287943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5AC1FF13-B59E-4F68-A085-4DA5F6AE5C02}"/>
                    </a:ext>
                  </a:extLst>
                </p:cNvPr>
                <p:cNvSpPr txBox="1"/>
                <p:nvPr/>
              </p:nvSpPr>
              <p:spPr>
                <a:xfrm>
                  <a:off x="2177709" y="2751415"/>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3F64901F-A829-45B5-AA02-B333C727B637}"/>
                  </a:ext>
                </a:extLst>
              </p:cNvPr>
              <p:cNvGrpSpPr/>
              <p:nvPr/>
            </p:nvGrpSpPr>
            <p:grpSpPr>
              <a:xfrm>
                <a:off x="2177709" y="3273552"/>
                <a:ext cx="748371" cy="259110"/>
                <a:chOff x="2177709" y="3209544"/>
                <a:chExt cx="748371" cy="259110"/>
              </a:xfrm>
            </p:grpSpPr>
            <p:cxnSp>
              <p:nvCxnSpPr>
                <p:cNvPr id="29" name="Straight Connector 28">
                  <a:extLst>
                    <a:ext uri="{FF2B5EF4-FFF2-40B4-BE49-F238E27FC236}">
                      <a16:creationId xmlns:a16="http://schemas.microsoft.com/office/drawing/2014/main" id="{88D7F26D-1E73-47AF-8A76-B45204C8CFBB}"/>
                    </a:ext>
                  </a:extLst>
                </p:cNvPr>
                <p:cNvCxnSpPr/>
                <p:nvPr/>
              </p:nvCxnSpPr>
              <p:spPr>
                <a:xfrm>
                  <a:off x="2834640" y="3337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DA963C9-82B4-473B-927B-BB2D21942567}"/>
                    </a:ext>
                  </a:extLst>
                </p:cNvPr>
                <p:cNvSpPr txBox="1"/>
                <p:nvPr/>
              </p:nvSpPr>
              <p:spPr>
                <a:xfrm>
                  <a:off x="2177709" y="32095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A16D81FA-82B1-432D-A44F-112132C47E06}"/>
                  </a:ext>
                </a:extLst>
              </p:cNvPr>
              <p:cNvGrpSpPr/>
              <p:nvPr/>
            </p:nvGrpSpPr>
            <p:grpSpPr>
              <a:xfrm>
                <a:off x="2177709" y="4041648"/>
                <a:ext cx="748371" cy="259110"/>
                <a:chOff x="2177709" y="4123944"/>
                <a:chExt cx="748371" cy="259110"/>
              </a:xfrm>
            </p:grpSpPr>
            <p:cxnSp>
              <p:nvCxnSpPr>
                <p:cNvPr id="30" name="Straight Connector 29">
                  <a:extLst>
                    <a:ext uri="{FF2B5EF4-FFF2-40B4-BE49-F238E27FC236}">
                      <a16:creationId xmlns:a16="http://schemas.microsoft.com/office/drawing/2014/main" id="{AE8E1C89-44AA-4B16-A8AC-737EE9447942}"/>
                    </a:ext>
                  </a:extLst>
                </p:cNvPr>
                <p:cNvCxnSpPr/>
                <p:nvPr/>
              </p:nvCxnSpPr>
              <p:spPr>
                <a:xfrm>
                  <a:off x="2834640" y="4251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988A3CB2-6B14-43CB-A618-DA1250D2580C}"/>
                    </a:ext>
                  </a:extLst>
                </p:cNvPr>
                <p:cNvSpPr txBox="1"/>
                <p:nvPr/>
              </p:nvSpPr>
              <p:spPr>
                <a:xfrm>
                  <a:off x="2177709" y="41239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312C207C-02C7-4D09-9C26-1C74C88B575E}"/>
                  </a:ext>
                </a:extLst>
              </p:cNvPr>
              <p:cNvGrpSpPr/>
              <p:nvPr/>
            </p:nvGrpSpPr>
            <p:grpSpPr>
              <a:xfrm>
                <a:off x="2177709" y="3529584"/>
                <a:ext cx="748371" cy="259110"/>
                <a:chOff x="2177709" y="3666744"/>
                <a:chExt cx="748371" cy="259110"/>
              </a:xfrm>
            </p:grpSpPr>
            <p:cxnSp>
              <p:nvCxnSpPr>
                <p:cNvPr id="31" name="Straight Connector 30">
                  <a:extLst>
                    <a:ext uri="{FF2B5EF4-FFF2-40B4-BE49-F238E27FC236}">
                      <a16:creationId xmlns:a16="http://schemas.microsoft.com/office/drawing/2014/main" id="{01DC6DA0-FFB7-4758-99A9-73D336D148BD}"/>
                    </a:ext>
                  </a:extLst>
                </p:cNvPr>
                <p:cNvCxnSpPr/>
                <p:nvPr/>
              </p:nvCxnSpPr>
              <p:spPr>
                <a:xfrm>
                  <a:off x="2834640" y="3794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56A9E905-65D4-47FF-BFE0-EECC6D9CDFF0}"/>
                    </a:ext>
                  </a:extLst>
                </p:cNvPr>
                <p:cNvSpPr txBox="1"/>
                <p:nvPr/>
              </p:nvSpPr>
              <p:spPr>
                <a:xfrm>
                  <a:off x="2177709" y="36667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44" name="TextBox 43">
                <a:extLst>
                  <a:ext uri="{FF2B5EF4-FFF2-40B4-BE49-F238E27FC236}">
                    <a16:creationId xmlns:a16="http://schemas.microsoft.com/office/drawing/2014/main" id="{45396230-0AE1-4A42-A184-34C870F2BA48}"/>
                  </a:ext>
                </a:extLst>
              </p:cNvPr>
              <p:cNvSpPr txBox="1"/>
              <p:nvPr/>
            </p:nvSpPr>
            <p:spPr>
              <a:xfrm>
                <a:off x="35661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2CE8EAFA-5AB3-45C2-B17C-F8F567F565BC}"/>
                  </a:ext>
                </a:extLst>
              </p:cNvPr>
              <p:cNvSpPr txBox="1"/>
              <p:nvPr/>
            </p:nvSpPr>
            <p:spPr>
              <a:xfrm>
                <a:off x="44805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D40A19CD-833D-42D2-B293-3518D770E265}"/>
                  </a:ext>
                </a:extLst>
              </p:cNvPr>
              <p:cNvSpPr txBox="1"/>
              <p:nvPr/>
            </p:nvSpPr>
            <p:spPr>
              <a:xfrm>
                <a:off x="53949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79F0E566-8DAD-40BF-8EC3-EE3AB57B6DC4}"/>
                  </a:ext>
                </a:extLst>
              </p:cNvPr>
              <p:cNvSpPr txBox="1"/>
              <p:nvPr/>
            </p:nvSpPr>
            <p:spPr>
              <a:xfrm>
                <a:off x="63093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43E692AB-B84B-4113-9FBD-F5A9DB2D8934}"/>
                  </a:ext>
                </a:extLst>
              </p:cNvPr>
              <p:cNvSpPr txBox="1"/>
              <p:nvPr/>
            </p:nvSpPr>
            <p:spPr>
              <a:xfrm>
                <a:off x="72237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7737ACCB-7512-4A6B-B2CE-F813D798EAF4}"/>
                  </a:ext>
                </a:extLst>
              </p:cNvPr>
              <p:cNvSpPr txBox="1"/>
              <p:nvPr/>
            </p:nvSpPr>
            <p:spPr>
              <a:xfrm>
                <a:off x="81381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2020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F1F183F8-A6D5-4DE9-9241-3C31D985E192}"/>
                  </a:ext>
                </a:extLst>
              </p:cNvPr>
              <p:cNvSpPr txBox="1"/>
              <p:nvPr/>
            </p:nvSpPr>
            <p:spPr>
              <a:xfrm>
                <a:off x="9281160" y="4965192"/>
                <a:ext cx="2286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2025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683FBD24-0D5D-45A8-B26F-0157FFB7574B}"/>
                  </a:ext>
                </a:extLst>
              </p:cNvPr>
              <p:cNvGrpSpPr/>
              <p:nvPr/>
            </p:nvGrpSpPr>
            <p:grpSpPr>
              <a:xfrm>
                <a:off x="3200400" y="5650992"/>
                <a:ext cx="2015181" cy="166777"/>
                <a:chOff x="3200400" y="5650992"/>
                <a:chExt cx="2015181" cy="166777"/>
              </a:xfrm>
            </p:grpSpPr>
            <p:sp>
              <p:nvSpPr>
                <p:cNvPr id="63" name="TextBox 62">
                  <a:extLst>
                    <a:ext uri="{FF2B5EF4-FFF2-40B4-BE49-F238E27FC236}">
                      <a16:creationId xmlns:a16="http://schemas.microsoft.com/office/drawing/2014/main" id="{EB288815-2614-46C7-B444-B4FB1E363B2A}"/>
                    </a:ext>
                  </a:extLst>
                </p:cNvPr>
                <p:cNvSpPr txBox="1"/>
                <p:nvPr/>
              </p:nvSpPr>
              <p:spPr>
                <a:xfrm>
                  <a:off x="3474720" y="5650992"/>
                  <a:ext cx="174086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Tuberculosis-related deaths</a:t>
                  </a:r>
                </a:p>
              </p:txBody>
            </p:sp>
            <p:cxnSp>
              <p:nvCxnSpPr>
                <p:cNvPr id="64" name="Straight Connector 63">
                  <a:extLst>
                    <a:ext uri="{FF2B5EF4-FFF2-40B4-BE49-F238E27FC236}">
                      <a16:creationId xmlns:a16="http://schemas.microsoft.com/office/drawing/2014/main" id="{226A7C36-8070-469C-9EEC-AE7E4C083399}"/>
                    </a:ext>
                  </a:extLst>
                </p:cNvPr>
                <p:cNvCxnSpPr/>
                <p:nvPr/>
              </p:nvCxnSpPr>
              <p:spPr>
                <a:xfrm>
                  <a:off x="3200400" y="5731256"/>
                  <a:ext cx="228600" cy="0"/>
                </a:xfrm>
                <a:prstGeom prst="line">
                  <a:avLst/>
                </a:prstGeom>
                <a:ln w="22225">
                  <a:solidFill>
                    <a:srgbClr val="E1492E"/>
                  </a:solidFill>
                </a:ln>
              </p:spPr>
            </p:cxnSp>
          </p:grpSp>
          <p:grpSp>
            <p:nvGrpSpPr>
              <p:cNvPr id="8" name="Group 7">
                <a:extLst>
                  <a:ext uri="{FF2B5EF4-FFF2-40B4-BE49-F238E27FC236}">
                    <a16:creationId xmlns:a16="http://schemas.microsoft.com/office/drawing/2014/main" id="{B3C45E62-03D4-4E13-A5FB-5E9010187F11}"/>
                  </a:ext>
                </a:extLst>
              </p:cNvPr>
              <p:cNvGrpSpPr/>
              <p:nvPr/>
            </p:nvGrpSpPr>
            <p:grpSpPr>
              <a:xfrm>
                <a:off x="3231649" y="2806545"/>
                <a:ext cx="4745736" cy="1682496"/>
                <a:chOff x="3231649" y="2806545"/>
                <a:chExt cx="4764024" cy="1682496"/>
              </a:xfrm>
            </p:grpSpPr>
            <p:sp>
              <p:nvSpPr>
                <p:cNvPr id="87" name="object 19">
                  <a:extLst>
                    <a:ext uri="{FF2B5EF4-FFF2-40B4-BE49-F238E27FC236}">
                      <a16:creationId xmlns:a16="http://schemas.microsoft.com/office/drawing/2014/main" id="{E30E37FA-F4C7-4584-BF8A-E1901E6D75C2}"/>
                    </a:ext>
                  </a:extLst>
                </p:cNvPr>
                <p:cNvSpPr/>
                <p:nvPr/>
              </p:nvSpPr>
              <p:spPr>
                <a:xfrm>
                  <a:off x="3231649" y="2806545"/>
                  <a:ext cx="4764024" cy="1682496"/>
                </a:xfrm>
                <a:custGeom>
                  <a:avLst/>
                  <a:gdLst/>
                  <a:ahLst/>
                  <a:cxnLst/>
                  <a:rect l="l" t="t" r="r" b="b"/>
                  <a:pathLst>
                    <a:path w="3743960" h="1876425">
                      <a:moveTo>
                        <a:pt x="0" y="0"/>
                      </a:moveTo>
                      <a:lnTo>
                        <a:pt x="2984" y="845489"/>
                      </a:lnTo>
                      <a:lnTo>
                        <a:pt x="74676" y="863511"/>
                      </a:lnTo>
                      <a:lnTo>
                        <a:pt x="173253" y="882726"/>
                      </a:lnTo>
                      <a:lnTo>
                        <a:pt x="240957" y="910348"/>
                      </a:lnTo>
                      <a:lnTo>
                        <a:pt x="306679" y="936764"/>
                      </a:lnTo>
                      <a:lnTo>
                        <a:pt x="406247" y="987209"/>
                      </a:lnTo>
                      <a:lnTo>
                        <a:pt x="444093" y="992009"/>
                      </a:lnTo>
                      <a:lnTo>
                        <a:pt x="510794" y="994410"/>
                      </a:lnTo>
                      <a:lnTo>
                        <a:pt x="581494" y="1002817"/>
                      </a:lnTo>
                      <a:lnTo>
                        <a:pt x="687044" y="1008824"/>
                      </a:lnTo>
                      <a:lnTo>
                        <a:pt x="787488" y="1015517"/>
                      </a:lnTo>
                      <a:lnTo>
                        <a:pt x="827443" y="999210"/>
                      </a:lnTo>
                      <a:lnTo>
                        <a:pt x="929005" y="955979"/>
                      </a:lnTo>
                      <a:lnTo>
                        <a:pt x="1031557" y="922350"/>
                      </a:lnTo>
                      <a:lnTo>
                        <a:pt x="1131125" y="901941"/>
                      </a:lnTo>
                      <a:lnTo>
                        <a:pt x="1239659" y="888720"/>
                      </a:lnTo>
                      <a:lnTo>
                        <a:pt x="1275511" y="891133"/>
                      </a:lnTo>
                      <a:lnTo>
                        <a:pt x="1378064" y="889927"/>
                      </a:lnTo>
                      <a:lnTo>
                        <a:pt x="1485607" y="922350"/>
                      </a:lnTo>
                      <a:lnTo>
                        <a:pt x="1544015" y="940841"/>
                      </a:lnTo>
                      <a:lnTo>
                        <a:pt x="1587169" y="955979"/>
                      </a:lnTo>
                      <a:lnTo>
                        <a:pt x="1652879" y="966787"/>
                      </a:lnTo>
                      <a:lnTo>
                        <a:pt x="1759419" y="980008"/>
                      </a:lnTo>
                      <a:lnTo>
                        <a:pt x="1865960" y="1006424"/>
                      </a:lnTo>
                      <a:lnTo>
                        <a:pt x="1963547" y="1036447"/>
                      </a:lnTo>
                      <a:lnTo>
                        <a:pt x="2002383" y="1042454"/>
                      </a:lnTo>
                      <a:lnTo>
                        <a:pt x="2070087" y="1037653"/>
                      </a:lnTo>
                      <a:lnTo>
                        <a:pt x="2181606" y="1031646"/>
                      </a:lnTo>
                      <a:lnTo>
                        <a:pt x="2202510" y="1056868"/>
                      </a:lnTo>
                      <a:lnTo>
                        <a:pt x="2246325" y="1126515"/>
                      </a:lnTo>
                      <a:lnTo>
                        <a:pt x="2371788" y="1334287"/>
                      </a:lnTo>
                      <a:lnTo>
                        <a:pt x="2404643" y="1351102"/>
                      </a:lnTo>
                      <a:lnTo>
                        <a:pt x="2473350" y="1367917"/>
                      </a:lnTo>
                      <a:lnTo>
                        <a:pt x="2573921" y="1388338"/>
                      </a:lnTo>
                      <a:lnTo>
                        <a:pt x="2605773" y="1405153"/>
                      </a:lnTo>
                      <a:lnTo>
                        <a:pt x="2645613" y="1421968"/>
                      </a:lnTo>
                      <a:lnTo>
                        <a:pt x="2704350" y="1456791"/>
                      </a:lnTo>
                      <a:lnTo>
                        <a:pt x="2772067" y="1494028"/>
                      </a:lnTo>
                      <a:lnTo>
                        <a:pt x="2804922" y="1508429"/>
                      </a:lnTo>
                      <a:lnTo>
                        <a:pt x="2832798" y="1521650"/>
                      </a:lnTo>
                      <a:lnTo>
                        <a:pt x="2996260" y="1588452"/>
                      </a:lnTo>
                      <a:lnTo>
                        <a:pt x="3166364" y="1665757"/>
                      </a:lnTo>
                      <a:lnTo>
                        <a:pt x="3377450" y="1731810"/>
                      </a:lnTo>
                      <a:lnTo>
                        <a:pt x="3536772" y="1801469"/>
                      </a:lnTo>
                      <a:lnTo>
                        <a:pt x="3743883" y="1875929"/>
                      </a:lnTo>
                      <a:lnTo>
                        <a:pt x="3743883" y="1680171"/>
                      </a:lnTo>
                      <a:lnTo>
                        <a:pt x="3672192" y="1647748"/>
                      </a:lnTo>
                      <a:lnTo>
                        <a:pt x="3509886" y="1564881"/>
                      </a:lnTo>
                      <a:lnTo>
                        <a:pt x="3349574" y="1476006"/>
                      </a:lnTo>
                      <a:lnTo>
                        <a:pt x="3158401" y="1366723"/>
                      </a:lnTo>
                      <a:lnTo>
                        <a:pt x="3005061" y="1269441"/>
                      </a:lnTo>
                      <a:lnTo>
                        <a:pt x="2785999" y="1126515"/>
                      </a:lnTo>
                      <a:lnTo>
                        <a:pt x="2663532" y="1043647"/>
                      </a:lnTo>
                      <a:lnTo>
                        <a:pt x="2542057" y="949972"/>
                      </a:lnTo>
                      <a:lnTo>
                        <a:pt x="2397671" y="835888"/>
                      </a:lnTo>
                      <a:lnTo>
                        <a:pt x="2368804" y="807059"/>
                      </a:lnTo>
                      <a:lnTo>
                        <a:pt x="2343912" y="774636"/>
                      </a:lnTo>
                      <a:lnTo>
                        <a:pt x="2322004" y="742213"/>
                      </a:lnTo>
                      <a:lnTo>
                        <a:pt x="2298103" y="707377"/>
                      </a:lnTo>
                      <a:lnTo>
                        <a:pt x="2278189" y="677354"/>
                      </a:lnTo>
                      <a:lnTo>
                        <a:pt x="2251303" y="643724"/>
                      </a:lnTo>
                      <a:lnTo>
                        <a:pt x="2184590" y="547649"/>
                      </a:lnTo>
                      <a:lnTo>
                        <a:pt x="2152726" y="527227"/>
                      </a:lnTo>
                      <a:lnTo>
                        <a:pt x="2125840" y="509219"/>
                      </a:lnTo>
                      <a:lnTo>
                        <a:pt x="2021293" y="452767"/>
                      </a:lnTo>
                      <a:lnTo>
                        <a:pt x="1958568" y="423951"/>
                      </a:lnTo>
                      <a:lnTo>
                        <a:pt x="1896833" y="397522"/>
                      </a:lnTo>
                      <a:lnTo>
                        <a:pt x="1760423" y="347078"/>
                      </a:lnTo>
                      <a:lnTo>
                        <a:pt x="1654873" y="315861"/>
                      </a:lnTo>
                      <a:lnTo>
                        <a:pt x="1589163" y="290639"/>
                      </a:lnTo>
                      <a:lnTo>
                        <a:pt x="1460715" y="224586"/>
                      </a:lnTo>
                      <a:lnTo>
                        <a:pt x="1197838" y="85267"/>
                      </a:lnTo>
                      <a:lnTo>
                        <a:pt x="1130134" y="91274"/>
                      </a:lnTo>
                      <a:lnTo>
                        <a:pt x="1027569" y="100888"/>
                      </a:lnTo>
                      <a:lnTo>
                        <a:pt x="992720" y="108089"/>
                      </a:lnTo>
                      <a:lnTo>
                        <a:pt x="807529" y="239001"/>
                      </a:lnTo>
                      <a:lnTo>
                        <a:pt x="774661" y="241401"/>
                      </a:lnTo>
                      <a:lnTo>
                        <a:pt x="733844" y="235394"/>
                      </a:lnTo>
                      <a:lnTo>
                        <a:pt x="690295" y="212704"/>
                      </a:lnTo>
                      <a:lnTo>
                        <a:pt x="643107" y="202514"/>
                      </a:lnTo>
                      <a:lnTo>
                        <a:pt x="562874" y="202458"/>
                      </a:lnTo>
                      <a:lnTo>
                        <a:pt x="420192" y="210172"/>
                      </a:lnTo>
                      <a:lnTo>
                        <a:pt x="383349" y="195757"/>
                      </a:lnTo>
                      <a:lnTo>
                        <a:pt x="207111" y="61252"/>
                      </a:lnTo>
                      <a:lnTo>
                        <a:pt x="0" y="0"/>
                      </a:lnTo>
                      <a:close/>
                    </a:path>
                  </a:pathLst>
                </a:custGeom>
                <a:solidFill>
                  <a:srgbClr val="FBDFD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20">
                  <a:extLst>
                    <a:ext uri="{FF2B5EF4-FFF2-40B4-BE49-F238E27FC236}">
                      <a16:creationId xmlns:a16="http://schemas.microsoft.com/office/drawing/2014/main" id="{F3B583D0-1FF4-440E-B7E2-50500FA3828B}"/>
                    </a:ext>
                  </a:extLst>
                </p:cNvPr>
                <p:cNvSpPr/>
                <p:nvPr/>
              </p:nvSpPr>
              <p:spPr>
                <a:xfrm>
                  <a:off x="3236694" y="3204681"/>
                  <a:ext cx="4748672" cy="1200237"/>
                </a:xfrm>
                <a:custGeom>
                  <a:avLst/>
                  <a:gdLst/>
                  <a:ahLst/>
                  <a:cxnLst/>
                  <a:rect l="l" t="t" r="r" b="b"/>
                  <a:pathLst>
                    <a:path w="3731895" h="1338579">
                      <a:moveTo>
                        <a:pt x="0" y="0"/>
                      </a:moveTo>
                      <a:lnTo>
                        <a:pt x="194932" y="47358"/>
                      </a:lnTo>
                      <a:lnTo>
                        <a:pt x="397662" y="170472"/>
                      </a:lnTo>
                      <a:lnTo>
                        <a:pt x="592582" y="179946"/>
                      </a:lnTo>
                      <a:lnTo>
                        <a:pt x="787514" y="208356"/>
                      </a:lnTo>
                      <a:lnTo>
                        <a:pt x="990244" y="94703"/>
                      </a:lnTo>
                      <a:lnTo>
                        <a:pt x="1185176" y="66294"/>
                      </a:lnTo>
                      <a:lnTo>
                        <a:pt x="1380109" y="104178"/>
                      </a:lnTo>
                      <a:lnTo>
                        <a:pt x="1575041" y="198882"/>
                      </a:lnTo>
                      <a:lnTo>
                        <a:pt x="1777758" y="246240"/>
                      </a:lnTo>
                      <a:lnTo>
                        <a:pt x="2167623" y="359892"/>
                      </a:lnTo>
                      <a:lnTo>
                        <a:pt x="2362555" y="653478"/>
                      </a:lnTo>
                      <a:lnTo>
                        <a:pt x="2565285" y="757656"/>
                      </a:lnTo>
                      <a:lnTo>
                        <a:pt x="2760205" y="880783"/>
                      </a:lnTo>
                      <a:lnTo>
                        <a:pt x="2955137" y="975487"/>
                      </a:lnTo>
                      <a:lnTo>
                        <a:pt x="3157867" y="1089139"/>
                      </a:lnTo>
                      <a:lnTo>
                        <a:pt x="3352800" y="1174369"/>
                      </a:lnTo>
                      <a:lnTo>
                        <a:pt x="3547732" y="1269085"/>
                      </a:lnTo>
                      <a:lnTo>
                        <a:pt x="3731653" y="1338084"/>
                      </a:lnTo>
                    </a:path>
                  </a:pathLst>
                </a:custGeom>
                <a:ln w="22225">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9" name="Oval 8">
                <a:extLst>
                  <a:ext uri="{FF2B5EF4-FFF2-40B4-BE49-F238E27FC236}">
                    <a16:creationId xmlns:a16="http://schemas.microsoft.com/office/drawing/2014/main" id="{07F37954-F408-4D02-BF8C-27BF705F73E9}"/>
                  </a:ext>
                </a:extLst>
              </p:cNvPr>
              <p:cNvSpPr/>
              <p:nvPr/>
            </p:nvSpPr>
            <p:spPr>
              <a:xfrm>
                <a:off x="8199329" y="4526280"/>
                <a:ext cx="137160" cy="137160"/>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B67DD9A8-151F-4B5B-9CF6-B4BCCFFE3A4E}"/>
                  </a:ext>
                </a:extLst>
              </p:cNvPr>
              <p:cNvSpPr/>
              <p:nvPr/>
            </p:nvSpPr>
            <p:spPr>
              <a:xfrm>
                <a:off x="9326880" y="4599432"/>
                <a:ext cx="137160" cy="137160"/>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E1C02EA9-4F9B-4A28-BF1C-D268E243CDAA}"/>
                  </a:ext>
                </a:extLst>
              </p:cNvPr>
              <p:cNvGrpSpPr/>
              <p:nvPr/>
            </p:nvGrpSpPr>
            <p:grpSpPr>
              <a:xfrm>
                <a:off x="5577840" y="5650992"/>
                <a:ext cx="613442" cy="166777"/>
                <a:chOff x="5846710" y="5650992"/>
                <a:chExt cx="613442" cy="166777"/>
              </a:xfrm>
            </p:grpSpPr>
            <p:sp>
              <p:nvSpPr>
                <p:cNvPr id="61" name="TextBox 60">
                  <a:extLst>
                    <a:ext uri="{FF2B5EF4-FFF2-40B4-BE49-F238E27FC236}">
                      <a16:creationId xmlns:a16="http://schemas.microsoft.com/office/drawing/2014/main" id="{1E19B076-1588-4463-BCCA-07381C35B216}"/>
                    </a:ext>
                  </a:extLst>
                </p:cNvPr>
                <p:cNvSpPr txBox="1"/>
                <p:nvPr/>
              </p:nvSpPr>
              <p:spPr>
                <a:xfrm>
                  <a:off x="6052989" y="5650992"/>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Oval 80">
                  <a:extLst>
                    <a:ext uri="{FF2B5EF4-FFF2-40B4-BE49-F238E27FC236}">
                      <a16:creationId xmlns:a16="http://schemas.microsoft.com/office/drawing/2014/main" id="{A30DA2D2-82CD-44D1-9084-577F718E0E5B}"/>
                    </a:ext>
                  </a:extLst>
                </p:cNvPr>
                <p:cNvSpPr/>
                <p:nvPr/>
              </p:nvSpPr>
              <p:spPr>
                <a:xfrm>
                  <a:off x="5846710" y="5669280"/>
                  <a:ext cx="137160" cy="137160"/>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C4CB7AD4-6FC6-4228-A42C-5A0F95F6B885}"/>
                  </a:ext>
                </a:extLst>
              </p:cNvPr>
              <p:cNvGrpSpPr/>
              <p:nvPr/>
            </p:nvGrpSpPr>
            <p:grpSpPr>
              <a:xfrm>
                <a:off x="8046720" y="3538727"/>
                <a:ext cx="109728" cy="886968"/>
                <a:chOff x="7731760" y="2948834"/>
                <a:chExt cx="81280" cy="647975"/>
              </a:xfrm>
            </p:grpSpPr>
            <p:sp>
              <p:nvSpPr>
                <p:cNvPr id="93" name="object 17">
                  <a:extLst>
                    <a:ext uri="{FF2B5EF4-FFF2-40B4-BE49-F238E27FC236}">
                      <a16:creationId xmlns:a16="http://schemas.microsoft.com/office/drawing/2014/main" id="{3C1150E2-DF59-4E2A-AF81-8B559853BD3F}"/>
                    </a:ext>
                  </a:extLst>
                </p:cNvPr>
                <p:cNvSpPr/>
                <p:nvPr/>
              </p:nvSpPr>
              <p:spPr>
                <a:xfrm>
                  <a:off x="7731760" y="2948834"/>
                  <a:ext cx="81280" cy="323215"/>
                </a:xfrm>
                <a:custGeom>
                  <a:avLst/>
                  <a:gdLst/>
                  <a:ahLst/>
                  <a:cxnLst/>
                  <a:rect l="l" t="t" r="r" b="b"/>
                  <a:pathLst>
                    <a:path w="81279" h="323214">
                      <a:moveTo>
                        <a:pt x="0" y="0"/>
                      </a:moveTo>
                      <a:lnTo>
                        <a:pt x="32209" y="33550"/>
                      </a:lnTo>
                      <a:lnTo>
                        <a:pt x="41547" y="113557"/>
                      </a:lnTo>
                      <a:lnTo>
                        <a:pt x="42286" y="161302"/>
                      </a:lnTo>
                      <a:lnTo>
                        <a:pt x="42881" y="209048"/>
                      </a:lnTo>
                      <a:lnTo>
                        <a:pt x="45192" y="252922"/>
                      </a:lnTo>
                      <a:lnTo>
                        <a:pt x="51077" y="289054"/>
                      </a:lnTo>
                      <a:lnTo>
                        <a:pt x="62393" y="313572"/>
                      </a:lnTo>
                      <a:lnTo>
                        <a:pt x="81000" y="322605"/>
                      </a:lnTo>
                    </a:path>
                  </a:pathLst>
                </a:custGeom>
                <a:ln w="12700">
                  <a:solidFill>
                    <a:schemeClr val="tx1"/>
                  </a:solidFill>
                </a:ln>
              </p:spPr>
              <p:txBody>
                <a:bodyPr wrap="square" lIns="0" tIns="0" rIns="0" bIns="0" rtlCol="0"/>
                <a:lstStyle/>
                <a:p>
                  <a:endParaRPr/>
                </a:p>
              </p:txBody>
            </p:sp>
            <p:sp>
              <p:nvSpPr>
                <p:cNvPr id="94" name="object 18">
                  <a:extLst>
                    <a:ext uri="{FF2B5EF4-FFF2-40B4-BE49-F238E27FC236}">
                      <a16:creationId xmlns:a16="http://schemas.microsoft.com/office/drawing/2014/main" id="{254447DB-B38A-47F5-9C18-D2172E1D589C}"/>
                    </a:ext>
                  </a:extLst>
                </p:cNvPr>
                <p:cNvSpPr/>
                <p:nvPr/>
              </p:nvSpPr>
              <p:spPr>
                <a:xfrm>
                  <a:off x="7731760" y="3273594"/>
                  <a:ext cx="81280" cy="323215"/>
                </a:xfrm>
                <a:custGeom>
                  <a:avLst/>
                  <a:gdLst/>
                  <a:ahLst/>
                  <a:cxnLst/>
                  <a:rect l="l" t="t" r="r" b="b"/>
                  <a:pathLst>
                    <a:path w="81279" h="323214">
                      <a:moveTo>
                        <a:pt x="0" y="322605"/>
                      </a:moveTo>
                      <a:lnTo>
                        <a:pt x="32209" y="289054"/>
                      </a:lnTo>
                      <a:lnTo>
                        <a:pt x="41547" y="209048"/>
                      </a:lnTo>
                      <a:lnTo>
                        <a:pt x="42286" y="161302"/>
                      </a:lnTo>
                      <a:lnTo>
                        <a:pt x="42881" y="113557"/>
                      </a:lnTo>
                      <a:lnTo>
                        <a:pt x="45192" y="69682"/>
                      </a:lnTo>
                      <a:lnTo>
                        <a:pt x="51077" y="33550"/>
                      </a:lnTo>
                      <a:lnTo>
                        <a:pt x="62393" y="9032"/>
                      </a:lnTo>
                      <a:lnTo>
                        <a:pt x="81000" y="0"/>
                      </a:lnTo>
                    </a:path>
                  </a:pathLst>
                </a:custGeom>
                <a:ln w="12700">
                  <a:solidFill>
                    <a:schemeClr val="tx1"/>
                  </a:solidFill>
                </a:ln>
              </p:spPr>
              <p:txBody>
                <a:bodyPr wrap="square" lIns="0" tIns="0" rIns="0" bIns="0" rtlCol="0"/>
                <a:lstStyle/>
                <a:p>
                  <a:endParaRPr/>
                </a:p>
              </p:txBody>
            </p:sp>
          </p:grpSp>
          <p:sp>
            <p:nvSpPr>
              <p:cNvPr id="95" name="TextBox 94">
                <a:extLst>
                  <a:ext uri="{FF2B5EF4-FFF2-40B4-BE49-F238E27FC236}">
                    <a16:creationId xmlns:a16="http://schemas.microsoft.com/office/drawing/2014/main" id="{445C3A5A-60E1-449B-B91F-2A5A2522B28D}"/>
                  </a:ext>
                </a:extLst>
              </p:cNvPr>
              <p:cNvSpPr txBox="1"/>
              <p:nvPr/>
            </p:nvSpPr>
            <p:spPr>
              <a:xfrm>
                <a:off x="8138160" y="3655155"/>
                <a:ext cx="989373" cy="669414"/>
              </a:xfrm>
              <a:prstGeom prst="rect">
                <a:avLst/>
              </a:prstGeom>
              <a:noFill/>
            </p:spPr>
            <p:txBody>
              <a:bodyPr wrap="none">
                <a:spAutoFit/>
              </a:bodyPr>
              <a:lstStyle/>
              <a:p>
                <a:pPr algn="ctr">
                  <a:lnSpc>
                    <a:spcPts val="1500"/>
                  </a:lnSpc>
                </a:pPr>
                <a:r>
                  <a:rPr lang="en-US" sz="1400" dirty="0"/>
                  <a:t>63%</a:t>
                </a:r>
              </a:p>
              <a:p>
                <a:pPr algn="ctr">
                  <a:lnSpc>
                    <a:spcPts val="1500"/>
                  </a:lnSpc>
                </a:pPr>
                <a:r>
                  <a:rPr lang="en-US" sz="1400" dirty="0"/>
                  <a:t>reduction</a:t>
                </a:r>
              </a:p>
              <a:p>
                <a:pPr algn="ctr">
                  <a:lnSpc>
                    <a:spcPts val="1500"/>
                  </a:lnSpc>
                </a:pPr>
                <a:r>
                  <a:rPr lang="en-US" sz="1400" dirty="0"/>
                  <a:t>from 2010</a:t>
                </a:r>
              </a:p>
            </p:txBody>
          </p:sp>
        </p:grpSp>
      </p:grpSp>
    </p:spTree>
    <p:extLst>
      <p:ext uri="{BB962C8B-B14F-4D97-AF65-F5344CB8AC3E}">
        <p14:creationId xmlns:p14="http://schemas.microsoft.com/office/powerpoint/2010/main" val="393556966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global, 2020</a:t>
            </a:r>
          </a:p>
        </p:txBody>
      </p:sp>
      <p:sp>
        <p:nvSpPr>
          <p:cNvPr id="5" name="Text Placeholder 4">
            <a:extLst>
              <a:ext uri="{FF2B5EF4-FFF2-40B4-BE49-F238E27FC236}">
                <a16:creationId xmlns:a16="http://schemas.microsoft.com/office/drawing/2014/main" id="{57C26600-9B27-4EE2-BC26-C727D70EF3B9}"/>
              </a:ext>
            </a:extLst>
          </p:cNvPr>
          <p:cNvSpPr>
            <a:spLocks noGrp="1"/>
          </p:cNvSpPr>
          <p:nvPr>
            <p:ph type="body" sz="quarter" idx="10"/>
          </p:nvPr>
        </p:nvSpPr>
        <p:spPr/>
        <p:txBody>
          <a:bodyPr/>
          <a:lstStyle/>
          <a:p>
            <a:endParaRPr lang="en-US"/>
          </a:p>
        </p:txBody>
      </p:sp>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110642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grpSp>
        <p:nvGrpSpPr>
          <p:cNvPr id="35" name="Group 34">
            <a:extLst>
              <a:ext uri="{FF2B5EF4-FFF2-40B4-BE49-F238E27FC236}">
                <a16:creationId xmlns:a16="http://schemas.microsoft.com/office/drawing/2014/main" id="{03F6B8FF-51E3-4427-94C0-4416B0539564}"/>
              </a:ext>
            </a:extLst>
          </p:cNvPr>
          <p:cNvGrpSpPr/>
          <p:nvPr/>
        </p:nvGrpSpPr>
        <p:grpSpPr>
          <a:xfrm>
            <a:off x="1078992" y="2231136"/>
            <a:ext cx="9257851" cy="3250966"/>
            <a:chOff x="1078992" y="2231136"/>
            <a:chExt cx="9257851" cy="3250966"/>
          </a:xfrm>
        </p:grpSpPr>
        <p:sp>
          <p:nvSpPr>
            <p:cNvPr id="88" name="Rectangle 87">
              <a:extLst>
                <a:ext uri="{FF2B5EF4-FFF2-40B4-BE49-F238E27FC236}">
                  <a16:creationId xmlns:a16="http://schemas.microsoft.com/office/drawing/2014/main" id="{16E8BE5C-9CDE-4018-B400-CF7D4009EC58}"/>
                </a:ext>
              </a:extLst>
            </p:cNvPr>
            <p:cNvSpPr/>
            <p:nvPr/>
          </p:nvSpPr>
          <p:spPr>
            <a:xfrm>
              <a:off x="5317988" y="2984437"/>
              <a:ext cx="685800" cy="188529"/>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bject 10">
              <a:extLst>
                <a:ext uri="{FF2B5EF4-FFF2-40B4-BE49-F238E27FC236}">
                  <a16:creationId xmlns:a16="http://schemas.microsoft.com/office/drawing/2014/main" id="{71DF4815-1D22-4A98-8786-199283594D41}"/>
                </a:ext>
              </a:extLst>
            </p:cNvPr>
            <p:cNvSpPr txBox="1"/>
            <p:nvPr/>
          </p:nvSpPr>
          <p:spPr>
            <a:xfrm>
              <a:off x="1078992" y="2405974"/>
              <a:ext cx="348493" cy="2429511"/>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 living with HIV (million)</a:t>
              </a:r>
              <a:endParaRPr kumimoji="0" lang="en-GB"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7E91BF1E-2FB5-48DD-B477-11B26AB35FB1}"/>
                </a:ext>
              </a:extLst>
            </p:cNvPr>
            <p:cNvGrpSpPr/>
            <p:nvPr/>
          </p:nvGrpSpPr>
          <p:grpSpPr>
            <a:xfrm>
              <a:off x="1475602" y="3191256"/>
              <a:ext cx="439617" cy="271869"/>
              <a:chOff x="2148135" y="3043148"/>
              <a:chExt cx="439617" cy="271869"/>
            </a:xfrm>
          </p:grpSpPr>
          <p:sp>
            <p:nvSpPr>
              <p:cNvPr id="53" name="TextBox 52">
                <a:extLst>
                  <a:ext uri="{FF2B5EF4-FFF2-40B4-BE49-F238E27FC236}">
                    <a16:creationId xmlns:a16="http://schemas.microsoft.com/office/drawing/2014/main" id="{257ABFF7-719A-4D50-B21F-BAAE2724F8B6}"/>
                  </a:ext>
                </a:extLst>
              </p:cNvPr>
              <p:cNvSpPr txBox="1"/>
              <p:nvPr/>
            </p:nvSpPr>
            <p:spPr>
              <a:xfrm>
                <a:off x="2148135" y="3043148"/>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4" name="Straight Connector 53">
                <a:extLst>
                  <a:ext uri="{FF2B5EF4-FFF2-40B4-BE49-F238E27FC236}">
                    <a16:creationId xmlns:a16="http://schemas.microsoft.com/office/drawing/2014/main" id="{01964A35-9B3A-40BB-81C2-BEB0379D9CDC}"/>
                  </a:ext>
                </a:extLst>
              </p:cNvPr>
              <p:cNvCxnSpPr/>
              <p:nvPr/>
            </p:nvCxnSpPr>
            <p:spPr>
              <a:xfrm>
                <a:off x="2478024" y="318211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4B8D50EA-C522-4D54-858B-7E290BE3A402}"/>
                </a:ext>
              </a:extLst>
            </p:cNvPr>
            <p:cNvGrpSpPr/>
            <p:nvPr/>
          </p:nvGrpSpPr>
          <p:grpSpPr>
            <a:xfrm>
              <a:off x="1472490" y="3511296"/>
              <a:ext cx="442729" cy="271869"/>
              <a:chOff x="2145023" y="3442557"/>
              <a:chExt cx="442729" cy="271869"/>
            </a:xfrm>
          </p:grpSpPr>
          <p:sp>
            <p:nvSpPr>
              <p:cNvPr id="51" name="TextBox 50">
                <a:extLst>
                  <a:ext uri="{FF2B5EF4-FFF2-40B4-BE49-F238E27FC236}">
                    <a16:creationId xmlns:a16="http://schemas.microsoft.com/office/drawing/2014/main" id="{EE24665F-35C7-4600-A8D6-2169D2DED1D0}"/>
                  </a:ext>
                </a:extLst>
              </p:cNvPr>
              <p:cNvSpPr txBox="1"/>
              <p:nvPr/>
            </p:nvSpPr>
            <p:spPr>
              <a:xfrm>
                <a:off x="2145023" y="344255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A9F19D4A-E47E-4600-A9B0-CA0E4A503F06}"/>
                  </a:ext>
                </a:extLst>
              </p:cNvPr>
              <p:cNvCxnSpPr/>
              <p:nvPr/>
            </p:nvCxnSpPr>
            <p:spPr>
              <a:xfrm>
                <a:off x="2478024" y="358444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46FAFF80-B2E3-4F37-BCDA-0346DB881A92}"/>
                </a:ext>
              </a:extLst>
            </p:cNvPr>
            <p:cNvGrpSpPr/>
            <p:nvPr/>
          </p:nvGrpSpPr>
          <p:grpSpPr>
            <a:xfrm>
              <a:off x="1472490" y="4151376"/>
              <a:ext cx="442729" cy="271869"/>
              <a:chOff x="2145023" y="4247960"/>
              <a:chExt cx="442729" cy="271869"/>
            </a:xfrm>
          </p:grpSpPr>
          <p:sp>
            <p:nvSpPr>
              <p:cNvPr id="49" name="TextBox 48">
                <a:extLst>
                  <a:ext uri="{FF2B5EF4-FFF2-40B4-BE49-F238E27FC236}">
                    <a16:creationId xmlns:a16="http://schemas.microsoft.com/office/drawing/2014/main" id="{434070B0-DF4C-482C-8258-2B72E73D6812}"/>
                  </a:ext>
                </a:extLst>
              </p:cNvPr>
              <p:cNvSpPr txBox="1"/>
              <p:nvPr/>
            </p:nvSpPr>
            <p:spPr>
              <a:xfrm>
                <a:off x="2145023" y="424796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50" name="Straight Connector 49">
                <a:extLst>
                  <a:ext uri="{FF2B5EF4-FFF2-40B4-BE49-F238E27FC236}">
                    <a16:creationId xmlns:a16="http://schemas.microsoft.com/office/drawing/2014/main" id="{6B629CB9-C1E0-4F69-A9DE-1F99DD9727A8}"/>
                  </a:ext>
                </a:extLst>
              </p:cNvPr>
              <p:cNvCxnSpPr/>
              <p:nvPr/>
            </p:nvCxnSpPr>
            <p:spPr>
              <a:xfrm>
                <a:off x="2478024" y="43891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F36D888F-17C4-4BB9-8F81-E5E148E0C8DB}"/>
                </a:ext>
              </a:extLst>
            </p:cNvPr>
            <p:cNvGrpSpPr/>
            <p:nvPr/>
          </p:nvGrpSpPr>
          <p:grpSpPr>
            <a:xfrm>
              <a:off x="1557448" y="4471416"/>
              <a:ext cx="357771" cy="271869"/>
              <a:chOff x="2229981" y="4659440"/>
              <a:chExt cx="357771" cy="271869"/>
            </a:xfrm>
          </p:grpSpPr>
          <p:sp>
            <p:nvSpPr>
              <p:cNvPr id="47" name="TextBox 46">
                <a:extLst>
                  <a:ext uri="{FF2B5EF4-FFF2-40B4-BE49-F238E27FC236}">
                    <a16:creationId xmlns:a16="http://schemas.microsoft.com/office/drawing/2014/main" id="{39BD02F0-E05C-4453-9888-E337AF711456}"/>
                  </a:ext>
                </a:extLst>
              </p:cNvPr>
              <p:cNvSpPr txBox="1"/>
              <p:nvPr/>
            </p:nvSpPr>
            <p:spPr>
              <a:xfrm>
                <a:off x="2229981" y="465944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8" name="Straight Connector 47">
                <a:extLst>
                  <a:ext uri="{FF2B5EF4-FFF2-40B4-BE49-F238E27FC236}">
                    <a16:creationId xmlns:a16="http://schemas.microsoft.com/office/drawing/2014/main" id="{523F1F34-94A9-4843-B86F-21FD45F904CB}"/>
                  </a:ext>
                </a:extLst>
              </p:cNvPr>
              <p:cNvCxnSpPr/>
              <p:nvPr/>
            </p:nvCxnSpPr>
            <p:spPr>
              <a:xfrm>
                <a:off x="2478024" y="48006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TextBox 44">
              <a:extLst>
                <a:ext uri="{FF2B5EF4-FFF2-40B4-BE49-F238E27FC236}">
                  <a16:creationId xmlns:a16="http://schemas.microsoft.com/office/drawing/2014/main" id="{1D5EAB5E-EC75-4676-80B7-7EBBC0DE3725}"/>
                </a:ext>
              </a:extLst>
            </p:cNvPr>
            <p:cNvSpPr txBox="1"/>
            <p:nvPr/>
          </p:nvSpPr>
          <p:spPr>
            <a:xfrm>
              <a:off x="1557449" y="4791456"/>
              <a:ext cx="269625"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nvGrpSpPr>
            <p:cNvPr id="14" name="Group 13">
              <a:extLst>
                <a:ext uri="{FF2B5EF4-FFF2-40B4-BE49-F238E27FC236}">
                  <a16:creationId xmlns:a16="http://schemas.microsoft.com/office/drawing/2014/main" id="{DA84A4E1-4995-43F4-B59E-562F85D3DAB6}"/>
                </a:ext>
              </a:extLst>
            </p:cNvPr>
            <p:cNvGrpSpPr/>
            <p:nvPr/>
          </p:nvGrpSpPr>
          <p:grpSpPr>
            <a:xfrm>
              <a:off x="1472490" y="2551176"/>
              <a:ext cx="442729" cy="271869"/>
              <a:chOff x="2145023" y="2231136"/>
              <a:chExt cx="442729" cy="271869"/>
            </a:xfrm>
          </p:grpSpPr>
          <p:sp>
            <p:nvSpPr>
              <p:cNvPr id="43" name="TextBox 42">
                <a:extLst>
                  <a:ext uri="{FF2B5EF4-FFF2-40B4-BE49-F238E27FC236}">
                    <a16:creationId xmlns:a16="http://schemas.microsoft.com/office/drawing/2014/main" id="{AC676F29-E13F-4EEC-A236-BE70EEA866F7}"/>
                  </a:ext>
                </a:extLst>
              </p:cNvPr>
              <p:cNvSpPr txBox="1"/>
              <p:nvPr/>
            </p:nvSpPr>
            <p:spPr>
              <a:xfrm>
                <a:off x="2145023" y="2231136"/>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4" name="Straight Connector 43">
                <a:extLst>
                  <a:ext uri="{FF2B5EF4-FFF2-40B4-BE49-F238E27FC236}">
                    <a16:creationId xmlns:a16="http://schemas.microsoft.com/office/drawing/2014/main" id="{3F768B20-B607-4501-9354-7E9B23058C71}"/>
                  </a:ext>
                </a:extLst>
              </p:cNvPr>
              <p:cNvCxnSpPr/>
              <p:nvPr/>
            </p:nvCxnSpPr>
            <p:spPr>
              <a:xfrm>
                <a:off x="2478024" y="23682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ACE5FDF8-1253-4C55-9E1F-8FFA9E2C5739}"/>
                </a:ext>
              </a:extLst>
            </p:cNvPr>
            <p:cNvGrpSpPr/>
            <p:nvPr/>
          </p:nvGrpSpPr>
          <p:grpSpPr>
            <a:xfrm>
              <a:off x="1472490" y="3831336"/>
              <a:ext cx="442729" cy="271869"/>
              <a:chOff x="2145023" y="3845624"/>
              <a:chExt cx="442729" cy="271869"/>
            </a:xfrm>
          </p:grpSpPr>
          <p:sp>
            <p:nvSpPr>
              <p:cNvPr id="41" name="TextBox 40">
                <a:extLst>
                  <a:ext uri="{FF2B5EF4-FFF2-40B4-BE49-F238E27FC236}">
                    <a16:creationId xmlns:a16="http://schemas.microsoft.com/office/drawing/2014/main" id="{408391FE-F768-48BF-97EC-1229CFFDBFC3}"/>
                  </a:ext>
                </a:extLst>
              </p:cNvPr>
              <p:cNvSpPr txBox="1"/>
              <p:nvPr/>
            </p:nvSpPr>
            <p:spPr>
              <a:xfrm>
                <a:off x="2145023" y="3845624"/>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15</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2" name="Straight Connector 41">
                <a:extLst>
                  <a:ext uri="{FF2B5EF4-FFF2-40B4-BE49-F238E27FC236}">
                    <a16:creationId xmlns:a16="http://schemas.microsoft.com/office/drawing/2014/main" id="{0A93A907-DE9F-4DFE-9D39-F6034743C823}"/>
                  </a:ext>
                </a:extLst>
              </p:cNvPr>
              <p:cNvCxnSpPr/>
              <p:nvPr/>
            </p:nvCxnSpPr>
            <p:spPr>
              <a:xfrm>
                <a:off x="2478024" y="39867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A06EBE2A-7755-46FC-AFB6-3C796E36CA2C}"/>
                </a:ext>
              </a:extLst>
            </p:cNvPr>
            <p:cNvGrpSpPr/>
            <p:nvPr/>
          </p:nvGrpSpPr>
          <p:grpSpPr>
            <a:xfrm>
              <a:off x="1475602" y="2871216"/>
              <a:ext cx="439617" cy="271869"/>
              <a:chOff x="2148135" y="2635952"/>
              <a:chExt cx="439617" cy="271869"/>
            </a:xfrm>
          </p:grpSpPr>
          <p:sp>
            <p:nvSpPr>
              <p:cNvPr id="39" name="TextBox 38">
                <a:extLst>
                  <a:ext uri="{FF2B5EF4-FFF2-40B4-BE49-F238E27FC236}">
                    <a16:creationId xmlns:a16="http://schemas.microsoft.com/office/drawing/2014/main" id="{5DF5BF8E-412D-47D8-A6D6-343B307BD61E}"/>
                  </a:ext>
                </a:extLst>
              </p:cNvPr>
              <p:cNvSpPr txBox="1"/>
              <p:nvPr/>
            </p:nvSpPr>
            <p:spPr>
              <a:xfrm>
                <a:off x="2148135" y="263595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80844D23-3C16-4026-A1B8-C80B22B0A977}"/>
                  </a:ext>
                </a:extLst>
              </p:cNvPr>
              <p:cNvCxnSpPr/>
              <p:nvPr/>
            </p:nvCxnSpPr>
            <p:spPr>
              <a:xfrm>
                <a:off x="2478024" y="277063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834A23C7-C11C-492F-A4A0-B18AF6D69809}"/>
                </a:ext>
              </a:extLst>
            </p:cNvPr>
            <p:cNvGrpSpPr/>
            <p:nvPr/>
          </p:nvGrpSpPr>
          <p:grpSpPr>
            <a:xfrm>
              <a:off x="1472490" y="2231136"/>
              <a:ext cx="442729" cy="271869"/>
              <a:chOff x="2145023" y="1828800"/>
              <a:chExt cx="442729" cy="271869"/>
            </a:xfrm>
          </p:grpSpPr>
          <p:cxnSp>
            <p:nvCxnSpPr>
              <p:cNvPr id="37" name="Straight Connector 36">
                <a:extLst>
                  <a:ext uri="{FF2B5EF4-FFF2-40B4-BE49-F238E27FC236}">
                    <a16:creationId xmlns:a16="http://schemas.microsoft.com/office/drawing/2014/main" id="{C0F22CE9-84AC-49C0-8260-746C70596844}"/>
                  </a:ext>
                </a:extLst>
              </p:cNvPr>
              <p:cNvCxnSpPr/>
              <p:nvPr/>
            </p:nvCxnSpPr>
            <p:spPr>
              <a:xfrm>
                <a:off x="2478024" y="19659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DE0AF337-9788-4FE5-BE7E-556287D3E535}"/>
                  </a:ext>
                </a:extLst>
              </p:cNvPr>
              <p:cNvSpPr txBox="1"/>
              <p:nvPr/>
            </p:nvSpPr>
            <p:spPr>
              <a:xfrm>
                <a:off x="2145023" y="182880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grpSp>
        <p:sp>
          <p:nvSpPr>
            <p:cNvPr id="18" name="object 27">
              <a:extLst>
                <a:ext uri="{FF2B5EF4-FFF2-40B4-BE49-F238E27FC236}">
                  <a16:creationId xmlns:a16="http://schemas.microsoft.com/office/drawing/2014/main" id="{ADE25463-9415-4781-A3E0-D088E0C4B1F8}"/>
                </a:ext>
              </a:extLst>
            </p:cNvPr>
            <p:cNvSpPr txBox="1"/>
            <p:nvPr/>
          </p:nvSpPr>
          <p:spPr>
            <a:xfrm>
              <a:off x="2512386"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who know their status</a:t>
              </a:r>
            </a:p>
          </p:txBody>
        </p:sp>
        <p:sp>
          <p:nvSpPr>
            <p:cNvPr id="19" name="object 28">
              <a:extLst>
                <a:ext uri="{FF2B5EF4-FFF2-40B4-BE49-F238E27FC236}">
                  <a16:creationId xmlns:a16="http://schemas.microsoft.com/office/drawing/2014/main" id="{74257393-4F0E-476F-B1D3-556532CD8797}"/>
                </a:ext>
              </a:extLst>
            </p:cNvPr>
            <p:cNvSpPr txBox="1"/>
            <p:nvPr/>
          </p:nvSpPr>
          <p:spPr>
            <a:xfrm>
              <a:off x="5300094" y="5032620"/>
              <a:ext cx="175003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r>
                <a:rPr kumimoji="0" lang="fr-CH"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r>
                <a:rPr kumimoji="0"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20" name="object 29">
              <a:extLst>
                <a:ext uri="{FF2B5EF4-FFF2-40B4-BE49-F238E27FC236}">
                  <a16:creationId xmlns:a16="http://schemas.microsoft.com/office/drawing/2014/main" id="{4508E6B6-4C56-4272-96BA-24D70CDD7F59}"/>
                </a:ext>
              </a:extLst>
            </p:cNvPr>
            <p:cNvSpPr txBox="1"/>
            <p:nvPr/>
          </p:nvSpPr>
          <p:spPr>
            <a:xfrm>
              <a:off x="7878501" y="5032620"/>
              <a:ext cx="2173484" cy="449482"/>
            </a:xfrm>
            <a:prstGeom prst="rect">
              <a:avLst/>
            </a:prstGeom>
          </p:spPr>
          <p:txBody>
            <a:bodyPr vert="horz" wrap="square" lIns="0" tIns="18415" rIns="0" bIns="0" rtlCol="0">
              <a:spAutoFit/>
            </a:bodyPr>
            <a:lstStyle/>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People living with HIV </a:t>
              </a:r>
              <a:endParaRPr kumimoji="0" lang="en-GB"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ctr" defTabSz="914400" rtl="0" eaLnBrk="1" fontAlgn="base" latinLnBrk="0" hangingPunct="1">
                <a:lnSpc>
                  <a:spcPct val="100000"/>
                </a:lnSpc>
                <a:spcBef>
                  <a:spcPts val="0"/>
                </a:spcBef>
                <a:spcAft>
                  <a:spcPct val="0"/>
                </a:spcAft>
                <a:buClrTx/>
                <a:buSzTx/>
                <a:buFontTx/>
                <a:buNone/>
                <a:tabLst/>
                <a:defRPr/>
              </a:pPr>
              <a:r>
                <a:rPr kumimoji="0"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t>
              </a:r>
              <a:r>
                <a:rPr kumimoji="0"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virally suppressed</a:t>
              </a:r>
            </a:p>
          </p:txBody>
        </p:sp>
        <p:sp>
          <p:nvSpPr>
            <p:cNvPr id="21" name="object 31">
              <a:extLst>
                <a:ext uri="{FF2B5EF4-FFF2-40B4-BE49-F238E27FC236}">
                  <a16:creationId xmlns:a16="http://schemas.microsoft.com/office/drawing/2014/main" id="{C20F9196-EA47-4169-8E70-FAC789EE086E}"/>
                </a:ext>
              </a:extLst>
            </p:cNvPr>
            <p:cNvSpPr txBox="1"/>
            <p:nvPr/>
          </p:nvSpPr>
          <p:spPr>
            <a:xfrm>
              <a:off x="3474721" y="3447288"/>
              <a:ext cx="1153867" cy="517449"/>
            </a:xfrm>
            <a:prstGeom prst="rect">
              <a:avLst/>
            </a:prstGeom>
          </p:spPr>
          <p:txBody>
            <a:bodyPr vert="horz" wrap="square" lIns="0" tIns="17145" rIns="0" bIns="0" rtlCol="0">
              <a:spAutoFit/>
            </a:body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the first 90:</a:t>
              </a:r>
            </a:p>
            <a:p>
              <a:pPr marL="0" marR="0" lvl="0" indent="0" algn="l" defTabSz="914400" rtl="0" eaLnBrk="1" fontAlgn="base" latinLnBrk="0" hangingPunct="1">
                <a:lnSpc>
                  <a:spcPts val="1300"/>
                </a:lnSpc>
                <a:spcBef>
                  <a:spcPts val="0"/>
                </a:spcBef>
                <a:spcAft>
                  <a:spcPct val="0"/>
                </a:spcAft>
                <a:buClrTx/>
                <a:buSzTx/>
                <a:buFontTx/>
                <a:buNone/>
                <a:tabLst/>
                <a:defRPr/>
              </a:pPr>
              <a:r>
                <a:rPr kumimoji="0" lang="en-GB"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2.3 million</a:t>
              </a:r>
              <a:endParaRPr kumimoji="0"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6" name="object 32">
              <a:extLst>
                <a:ext uri="{FF2B5EF4-FFF2-40B4-BE49-F238E27FC236}">
                  <a16:creationId xmlns:a16="http://schemas.microsoft.com/office/drawing/2014/main" id="{B8A66F4D-F57E-42BE-9B92-3AEED2993EB1}"/>
                </a:ext>
              </a:extLst>
            </p:cNvPr>
            <p:cNvSpPr txBox="1"/>
            <p:nvPr/>
          </p:nvSpPr>
          <p:spPr>
            <a:xfrm>
              <a:off x="6217921" y="3383280"/>
              <a:ext cx="1093650" cy="680956"/>
            </a:xfrm>
            <a:prstGeom prst="rect">
              <a:avLst/>
            </a:prstGeom>
          </p:spPr>
          <p:txBody>
            <a:bodyPr vert="horz" wrap="square" lIns="0" tIns="13970" rIns="0" bIns="0" rtlCol="0">
              <a:spAutoFit/>
            </a:body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  </a:t>
              </a:r>
              <a:endParaRPr kumimoji="0" lang="fr-CH"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3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and </a:t>
              </a:r>
              <a:endParaRPr kumimoji="0" lang="fr-CH"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3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second 90s:</a:t>
              </a:r>
            </a:p>
            <a:p>
              <a:pPr marL="0" marR="0" lvl="0" indent="0" algn="l" defTabSz="914400" rtl="0" eaLnBrk="1" fontAlgn="base" latinLnBrk="0" hangingPunct="1">
                <a:lnSpc>
                  <a:spcPts val="1300"/>
                </a:lnSpc>
                <a:spcBef>
                  <a:spcPts val="0"/>
                </a:spcBef>
                <a:spcAft>
                  <a:spcPct val="0"/>
                </a:spcAft>
                <a:buClrTx/>
                <a:buSzTx/>
                <a:buFontTx/>
                <a:buNone/>
                <a:tabLst/>
                <a:defRPr/>
              </a:pPr>
              <a:r>
                <a:rPr kumimoji="0" lang="en-GB"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3</a:t>
              </a:r>
              <a:r>
                <a:rPr kumimoji="0" lang="en-GB"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million</a:t>
              </a:r>
              <a:endParaRPr kumimoji="0"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2" name="object 33">
              <a:extLst>
                <a:ext uri="{FF2B5EF4-FFF2-40B4-BE49-F238E27FC236}">
                  <a16:creationId xmlns:a16="http://schemas.microsoft.com/office/drawing/2014/main" id="{B94E169B-E522-427F-B24B-AE54C8EBA9F3}"/>
                </a:ext>
              </a:extLst>
            </p:cNvPr>
            <p:cNvSpPr txBox="1"/>
            <p:nvPr/>
          </p:nvSpPr>
          <p:spPr>
            <a:xfrm>
              <a:off x="8961121" y="3449783"/>
              <a:ext cx="1163008" cy="514243"/>
            </a:xfrm>
            <a:prstGeom prst="rect">
              <a:avLst/>
            </a:prstGeom>
          </p:spPr>
          <p:txBody>
            <a:bodyPr vert="horz" wrap="square" lIns="0" tIns="13970" rIns="0" bIns="0" rtlCol="0">
              <a:spAutoFit/>
            </a:bodyPr>
            <a:lstStyle>
              <a:defPPr>
                <a:defRPr lang="en-US"/>
              </a:defPPr>
              <a:lvl1pPr marR="5080">
                <a:spcBef>
                  <a:spcPts val="0"/>
                </a:spcBef>
                <a:defRPr sz="900" spc="65">
                  <a:solidFill>
                    <a:schemeClr val="tx1">
                      <a:lumMod val="75000"/>
                      <a:lumOff val="25000"/>
                    </a:schemeClr>
                  </a:solidFill>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fr-CH"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three 90s:</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GB"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2.</a:t>
              </a:r>
              <a:r>
                <a:rPr kumimoji="0" lang="en-GB"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 million</a:t>
              </a:r>
              <a:endParaRPr kumimoji="0"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0" name="object 31">
              <a:extLst>
                <a:ext uri="{FF2B5EF4-FFF2-40B4-BE49-F238E27FC236}">
                  <a16:creationId xmlns:a16="http://schemas.microsoft.com/office/drawing/2014/main" id="{D60DD976-79F5-4903-A5C5-0159C84E707F}"/>
                </a:ext>
              </a:extLst>
            </p:cNvPr>
            <p:cNvSpPr txBox="1"/>
            <p:nvPr/>
          </p:nvSpPr>
          <p:spPr>
            <a:xfrm>
              <a:off x="3474720" y="2560320"/>
              <a:ext cx="1153867" cy="68416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Additional</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reaching</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95:</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1.9 million</a:t>
              </a:r>
              <a:endParaRPr kumimoji="0" sz="14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1" name="object 31">
              <a:extLst>
                <a:ext uri="{FF2B5EF4-FFF2-40B4-BE49-F238E27FC236}">
                  <a16:creationId xmlns:a16="http://schemas.microsoft.com/office/drawing/2014/main" id="{B89C67C8-2262-4C00-8AB1-71366676C8FC}"/>
                </a:ext>
              </a:extLst>
            </p:cNvPr>
            <p:cNvSpPr txBox="1"/>
            <p:nvPr/>
          </p:nvSpPr>
          <p:spPr>
            <a:xfrm>
              <a:off x="6219122" y="2560320"/>
              <a:ext cx="1153867" cy="68416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Additional gap</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to reaching the</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first and second</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95s: </a:t>
              </a:r>
              <a:r>
                <a:rPr kumimoji="0" lang="en-US"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3.4 million</a:t>
              </a:r>
              <a:endParaRPr kumimoji="0" sz="14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62" name="object 31">
              <a:extLst>
                <a:ext uri="{FF2B5EF4-FFF2-40B4-BE49-F238E27FC236}">
                  <a16:creationId xmlns:a16="http://schemas.microsoft.com/office/drawing/2014/main" id="{DDC28DC6-8305-456B-9151-66BBDCDCA9B5}"/>
                </a:ext>
              </a:extLst>
            </p:cNvPr>
            <p:cNvSpPr txBox="1"/>
            <p:nvPr/>
          </p:nvSpPr>
          <p:spPr>
            <a:xfrm>
              <a:off x="8962322" y="2560320"/>
              <a:ext cx="1153867" cy="68416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Additional gap</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to reaching</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three 95s:</a:t>
              </a:r>
            </a:p>
            <a:p>
              <a:pPr marL="0" marR="5080" lvl="0" indent="0" algn="l" defTabSz="914400" rtl="0" eaLnBrk="1" fontAlgn="base" latinLnBrk="0" hangingPunct="1">
                <a:lnSpc>
                  <a:spcPts val="1300"/>
                </a:lnSpc>
                <a:spcBef>
                  <a:spcPts val="0"/>
                </a:spcBef>
                <a:spcAft>
                  <a:spcPct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4.9 million</a:t>
              </a:r>
              <a:endParaRPr kumimoji="0" sz="14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3" name="Rectangle 2">
              <a:extLst>
                <a:ext uri="{FF2B5EF4-FFF2-40B4-BE49-F238E27FC236}">
                  <a16:creationId xmlns:a16="http://schemas.microsoft.com/office/drawing/2014/main" id="{00043C4E-9715-45BE-90B8-632170AEEC5B}"/>
                </a:ext>
              </a:extLst>
            </p:cNvPr>
            <p:cNvSpPr/>
            <p:nvPr/>
          </p:nvSpPr>
          <p:spPr>
            <a:xfrm>
              <a:off x="8061188" y="2525160"/>
              <a:ext cx="685800" cy="347472"/>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ectangle 81">
              <a:extLst>
                <a:ext uri="{FF2B5EF4-FFF2-40B4-BE49-F238E27FC236}">
                  <a16:creationId xmlns:a16="http://schemas.microsoft.com/office/drawing/2014/main" id="{95A1E94E-BB99-4A8B-A9C9-A6B54C1A88F2}"/>
                </a:ext>
              </a:extLst>
            </p:cNvPr>
            <p:cNvSpPr/>
            <p:nvPr/>
          </p:nvSpPr>
          <p:spPr>
            <a:xfrm>
              <a:off x="8061188" y="2860092"/>
              <a:ext cx="685800" cy="320040"/>
            </a:xfrm>
            <a:prstGeom prst="rect">
              <a:avLst/>
            </a:prstGeom>
            <a:pattFill prst="pct5">
              <a:fgClr>
                <a:schemeClr val="bg1"/>
              </a:fgClr>
              <a:bgClr>
                <a:srgbClr val="F99D25"/>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ectangle 83">
              <a:extLst>
                <a:ext uri="{FF2B5EF4-FFF2-40B4-BE49-F238E27FC236}">
                  <a16:creationId xmlns:a16="http://schemas.microsoft.com/office/drawing/2014/main" id="{1AC4CD2F-D1B5-4804-B4B0-ADD6726B0E1E}"/>
                </a:ext>
              </a:extLst>
            </p:cNvPr>
            <p:cNvSpPr/>
            <p:nvPr/>
          </p:nvSpPr>
          <p:spPr>
            <a:xfrm>
              <a:off x="8061188" y="3336790"/>
              <a:ext cx="685800" cy="1600200"/>
            </a:xfrm>
            <a:prstGeom prst="rect">
              <a:avLst/>
            </a:prstGeom>
            <a:solidFill>
              <a:srgbClr val="F36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Rectangle 85">
              <a:extLst>
                <a:ext uri="{FF2B5EF4-FFF2-40B4-BE49-F238E27FC236}">
                  <a16:creationId xmlns:a16="http://schemas.microsoft.com/office/drawing/2014/main" id="{728EEB67-A130-44B3-9ED1-265607AA1973}"/>
                </a:ext>
              </a:extLst>
            </p:cNvPr>
            <p:cNvSpPr/>
            <p:nvPr/>
          </p:nvSpPr>
          <p:spPr>
            <a:xfrm>
              <a:off x="5317988" y="2530001"/>
              <a:ext cx="685800" cy="246888"/>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Rectangle 88">
              <a:extLst>
                <a:ext uri="{FF2B5EF4-FFF2-40B4-BE49-F238E27FC236}">
                  <a16:creationId xmlns:a16="http://schemas.microsoft.com/office/drawing/2014/main" id="{35D460BF-25CE-47C9-998D-94A06A80C3F1}"/>
                </a:ext>
              </a:extLst>
            </p:cNvPr>
            <p:cNvSpPr/>
            <p:nvPr/>
          </p:nvSpPr>
          <p:spPr>
            <a:xfrm>
              <a:off x="5317988" y="3174424"/>
              <a:ext cx="685800" cy="1768097"/>
            </a:xfrm>
            <a:prstGeom prst="rect">
              <a:avLst/>
            </a:prstGeom>
            <a:solidFill>
              <a:srgbClr val="F36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Rectangle 90">
              <a:extLst>
                <a:ext uri="{FF2B5EF4-FFF2-40B4-BE49-F238E27FC236}">
                  <a16:creationId xmlns:a16="http://schemas.microsoft.com/office/drawing/2014/main" id="{120BB6C9-B42D-4023-9014-4EAF0E11D499}"/>
                </a:ext>
              </a:extLst>
            </p:cNvPr>
            <p:cNvSpPr/>
            <p:nvPr/>
          </p:nvSpPr>
          <p:spPr>
            <a:xfrm>
              <a:off x="2574788" y="2530001"/>
              <a:ext cx="685800" cy="118872"/>
            </a:xfrm>
            <a:prstGeom prst="rect">
              <a:avLst/>
            </a:prstGeom>
            <a:solidFill>
              <a:srgbClr val="B6AE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Rectangle 91">
              <a:extLst>
                <a:ext uri="{FF2B5EF4-FFF2-40B4-BE49-F238E27FC236}">
                  <a16:creationId xmlns:a16="http://schemas.microsoft.com/office/drawing/2014/main" id="{5DE797C4-3298-449C-8410-8652798CCB8F}"/>
                </a:ext>
              </a:extLst>
            </p:cNvPr>
            <p:cNvSpPr/>
            <p:nvPr/>
          </p:nvSpPr>
          <p:spPr>
            <a:xfrm>
              <a:off x="2574788" y="2646616"/>
              <a:ext cx="685800" cy="118872"/>
            </a:xfrm>
            <a:prstGeom prst="rect">
              <a:avLst/>
            </a:prstGeom>
            <a:pattFill prst="pct5">
              <a:fgClr>
                <a:schemeClr val="bg1"/>
              </a:fgClr>
              <a:bgClr>
                <a:srgbClr val="F99D25"/>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a:extLst>
                <a:ext uri="{FF2B5EF4-FFF2-40B4-BE49-F238E27FC236}">
                  <a16:creationId xmlns:a16="http://schemas.microsoft.com/office/drawing/2014/main" id="{D0B8911D-3B40-45EC-B05F-6740CE39B066}"/>
                </a:ext>
              </a:extLst>
            </p:cNvPr>
            <p:cNvSpPr/>
            <p:nvPr/>
          </p:nvSpPr>
          <p:spPr>
            <a:xfrm>
              <a:off x="2574788" y="2764630"/>
              <a:ext cx="685800" cy="152575"/>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a:extLst>
                <a:ext uri="{FF2B5EF4-FFF2-40B4-BE49-F238E27FC236}">
                  <a16:creationId xmlns:a16="http://schemas.microsoft.com/office/drawing/2014/main" id="{56E9127B-1D0F-4EFA-B364-068281F16E1A}"/>
                </a:ext>
              </a:extLst>
            </p:cNvPr>
            <p:cNvSpPr/>
            <p:nvPr/>
          </p:nvSpPr>
          <p:spPr>
            <a:xfrm>
              <a:off x="2574788" y="2908299"/>
              <a:ext cx="685800" cy="2029968"/>
            </a:xfrm>
            <a:prstGeom prst="rect">
              <a:avLst/>
            </a:prstGeom>
            <a:solidFill>
              <a:srgbClr val="F36E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 name="Straight Connector 45">
              <a:extLst>
                <a:ext uri="{FF2B5EF4-FFF2-40B4-BE49-F238E27FC236}">
                  <a16:creationId xmlns:a16="http://schemas.microsoft.com/office/drawing/2014/main" id="{FB623661-C00C-45A0-8574-BE26F3932582}"/>
                </a:ext>
              </a:extLst>
            </p:cNvPr>
            <p:cNvCxnSpPr/>
            <p:nvPr/>
          </p:nvCxnSpPr>
          <p:spPr>
            <a:xfrm>
              <a:off x="1805491" y="4932616"/>
              <a:ext cx="85313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78567E7C-1594-4802-856E-F00FD4A98DED}"/>
                </a:ext>
              </a:extLst>
            </p:cNvPr>
            <p:cNvGrpSpPr/>
            <p:nvPr/>
          </p:nvGrpSpPr>
          <p:grpSpPr>
            <a:xfrm>
              <a:off x="3264408" y="4206240"/>
              <a:ext cx="991183" cy="478977"/>
              <a:chOff x="3264408" y="4360155"/>
              <a:chExt cx="991183" cy="478977"/>
            </a:xfrm>
          </p:grpSpPr>
          <p:sp>
            <p:nvSpPr>
              <p:cNvPr id="22" name="object 34">
                <a:extLst>
                  <a:ext uri="{FF2B5EF4-FFF2-40B4-BE49-F238E27FC236}">
                    <a16:creationId xmlns:a16="http://schemas.microsoft.com/office/drawing/2014/main" id="{D881E923-BEC8-4495-B648-7CBA095A6B36}"/>
                  </a:ext>
                </a:extLst>
              </p:cNvPr>
              <p:cNvSpPr txBox="1"/>
              <p:nvPr/>
            </p:nvSpPr>
            <p:spPr>
              <a:xfrm>
                <a:off x="3474721" y="4360155"/>
                <a:ext cx="780870" cy="478977"/>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84</a:t>
                </a:r>
                <a:r>
                  <a:rPr kumimoji="0"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67</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98</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63" name="Straight Connector 62">
                <a:extLst>
                  <a:ext uri="{FF2B5EF4-FFF2-40B4-BE49-F238E27FC236}">
                    <a16:creationId xmlns:a16="http://schemas.microsoft.com/office/drawing/2014/main" id="{AF9B9E42-D8A0-4E1E-8B93-BECE3EFEAD28}"/>
                  </a:ext>
                </a:extLst>
              </p:cNvPr>
              <p:cNvCxnSpPr/>
              <p:nvPr/>
            </p:nvCxnSpPr>
            <p:spPr>
              <a:xfrm>
                <a:off x="3264408" y="4635558"/>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64" name="Straight Connector 63">
              <a:extLst>
                <a:ext uri="{FF2B5EF4-FFF2-40B4-BE49-F238E27FC236}">
                  <a16:creationId xmlns:a16="http://schemas.microsoft.com/office/drawing/2014/main" id="{44EEE609-8B7A-4C9A-AA14-5673FC4D7440}"/>
                </a:ext>
              </a:extLst>
            </p:cNvPr>
            <p:cNvCxnSpPr/>
            <p:nvPr/>
          </p:nvCxnSpPr>
          <p:spPr>
            <a:xfrm>
              <a:off x="3264408" y="2699839"/>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16F5AA1B-E904-49D8-A131-A6CCB33C07F9}"/>
                </a:ext>
              </a:extLst>
            </p:cNvPr>
            <p:cNvCxnSpPr/>
            <p:nvPr/>
          </p:nvCxnSpPr>
          <p:spPr>
            <a:xfrm>
              <a:off x="3264408" y="2823045"/>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D71611AD-AB17-40EA-9CB3-46C013E391D7}"/>
                </a:ext>
              </a:extLst>
            </p:cNvPr>
            <p:cNvCxnSpPr/>
            <p:nvPr/>
          </p:nvCxnSpPr>
          <p:spPr>
            <a:xfrm>
              <a:off x="3328416" y="3703320"/>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30D5EA3-866D-43C6-BB01-5D91F7020294}"/>
                </a:ext>
              </a:extLst>
            </p:cNvPr>
            <p:cNvCxnSpPr/>
            <p:nvPr/>
          </p:nvCxnSpPr>
          <p:spPr>
            <a:xfrm>
              <a:off x="3328416" y="2823045"/>
              <a:ext cx="0" cy="87782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53D45A24-6F7D-4E94-AE20-75FAA4F0EF3A}"/>
                </a:ext>
              </a:extLst>
            </p:cNvPr>
            <p:cNvGrpSpPr/>
            <p:nvPr/>
          </p:nvGrpSpPr>
          <p:grpSpPr>
            <a:xfrm>
              <a:off x="6010270" y="4206240"/>
              <a:ext cx="952500" cy="473848"/>
              <a:chOff x="6010270" y="4360155"/>
              <a:chExt cx="952500" cy="473848"/>
            </a:xfrm>
          </p:grpSpPr>
          <p:sp>
            <p:nvSpPr>
              <p:cNvPr id="27" name="object 35">
                <a:extLst>
                  <a:ext uri="{FF2B5EF4-FFF2-40B4-BE49-F238E27FC236}">
                    <a16:creationId xmlns:a16="http://schemas.microsoft.com/office/drawing/2014/main" id="{D357EE64-828D-4CB7-9EAA-464FD8440005}"/>
                  </a:ext>
                </a:extLst>
              </p:cNvPr>
              <p:cNvSpPr txBox="1"/>
              <p:nvPr/>
            </p:nvSpPr>
            <p:spPr>
              <a:xfrm>
                <a:off x="6217921" y="4360155"/>
                <a:ext cx="744849" cy="473848"/>
              </a:xfrm>
              <a:prstGeom prst="rect">
                <a:avLst/>
              </a:prstGeom>
            </p:spPr>
            <p:txBody>
              <a:bodyPr vert="horz" wrap="square" lIns="0" tIns="12065" rIns="0" bIns="0" rtlCol="0">
                <a:spAutoFit/>
              </a:body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73</a:t>
                </a:r>
                <a:r>
                  <a:rPr kumimoji="0"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56</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88</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70" name="Straight Connector 69">
                <a:extLst>
                  <a:ext uri="{FF2B5EF4-FFF2-40B4-BE49-F238E27FC236}">
                    <a16:creationId xmlns:a16="http://schemas.microsoft.com/office/drawing/2014/main" id="{71307D6E-BCA1-480E-B606-BCBECBE8F54E}"/>
                  </a:ext>
                </a:extLst>
              </p:cNvPr>
              <p:cNvCxnSpPr/>
              <p:nvPr/>
            </p:nvCxnSpPr>
            <p:spPr>
              <a:xfrm>
                <a:off x="6010270" y="4633199"/>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a:extLst>
                <a:ext uri="{FF2B5EF4-FFF2-40B4-BE49-F238E27FC236}">
                  <a16:creationId xmlns:a16="http://schemas.microsoft.com/office/drawing/2014/main" id="{36D92A91-5B90-4E69-94FA-992F0A170E2E}"/>
                </a:ext>
              </a:extLst>
            </p:cNvPr>
            <p:cNvCxnSpPr/>
            <p:nvPr/>
          </p:nvCxnSpPr>
          <p:spPr>
            <a:xfrm>
              <a:off x="6010270" y="2874904"/>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F6A59F6C-AD5D-423E-A903-0E031E2DB311}"/>
                </a:ext>
              </a:extLst>
            </p:cNvPr>
            <p:cNvCxnSpPr/>
            <p:nvPr/>
          </p:nvCxnSpPr>
          <p:spPr>
            <a:xfrm>
              <a:off x="6010270" y="3066350"/>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05AC4DD2-4DD7-4841-95ED-7A7744AA9073}"/>
                </a:ext>
              </a:extLst>
            </p:cNvPr>
            <p:cNvCxnSpPr/>
            <p:nvPr/>
          </p:nvCxnSpPr>
          <p:spPr>
            <a:xfrm>
              <a:off x="6074278" y="3721608"/>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5BD75B3F-9FC6-4DAF-B865-0C45A23EDF5E}"/>
                </a:ext>
              </a:extLst>
            </p:cNvPr>
            <p:cNvCxnSpPr/>
            <p:nvPr/>
          </p:nvCxnSpPr>
          <p:spPr>
            <a:xfrm>
              <a:off x="6074278" y="3066350"/>
              <a:ext cx="0" cy="658368"/>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68D54581-EB49-4D35-935D-C1BAE14B37B0}"/>
                </a:ext>
              </a:extLst>
            </p:cNvPr>
            <p:cNvGrpSpPr/>
            <p:nvPr/>
          </p:nvGrpSpPr>
          <p:grpSpPr>
            <a:xfrm>
              <a:off x="8750808" y="4206240"/>
              <a:ext cx="914810" cy="473848"/>
              <a:chOff x="8746988" y="4131555"/>
              <a:chExt cx="914810" cy="473848"/>
            </a:xfrm>
          </p:grpSpPr>
          <p:sp>
            <p:nvSpPr>
              <p:cNvPr id="33" name="object 36">
                <a:extLst>
                  <a:ext uri="{FF2B5EF4-FFF2-40B4-BE49-F238E27FC236}">
                    <a16:creationId xmlns:a16="http://schemas.microsoft.com/office/drawing/2014/main" id="{2E19DCE2-A95C-42A0-8B1F-1D78F31163BF}"/>
                  </a:ext>
                </a:extLst>
              </p:cNvPr>
              <p:cNvSpPr txBox="1"/>
              <p:nvPr/>
            </p:nvSpPr>
            <p:spPr>
              <a:xfrm>
                <a:off x="8961121" y="4131555"/>
                <a:ext cx="700677" cy="473848"/>
              </a:xfrm>
              <a:prstGeom prst="rect">
                <a:avLst/>
              </a:prstGeom>
            </p:spPr>
            <p:txBody>
              <a:bodyPr vert="horz" wrap="square" lIns="0" tIns="12065" rIns="0" bIns="0" rtlCol="0">
                <a:spAutoFit/>
              </a:bodyPr>
              <a:lstStyle>
                <a:defPPr>
                  <a:defRPr lang="en-US"/>
                </a:defPPr>
                <a:lvl1pPr marL="12700">
                  <a:lnSpc>
                    <a:spcPts val="955"/>
                  </a:lnSpc>
                  <a:spcBef>
                    <a:spcPts val="95"/>
                  </a:spcBef>
                  <a:defRPr sz="1000">
                    <a:latin typeface="Arial" panose="020B0604020202020204" pitchFamily="34" charset="0"/>
                    <a:cs typeface="Arial" panose="020B0604020202020204" pitchFamily="34" charset="0"/>
                  </a:defRPr>
                </a:lvl1pPr>
              </a:lstStyle>
              <a:p>
                <a:pPr marL="0" marR="0" lvl="0" indent="0" algn="l" defTabSz="914400" rtl="0" eaLnBrk="1" fontAlgn="base" latinLnBrk="0" hangingPunct="1">
                  <a:lnSpc>
                    <a:spcPct val="100000"/>
                  </a:lnSpc>
                  <a:spcBef>
                    <a:spcPts val="0"/>
                  </a:spcBef>
                  <a:spcAft>
                    <a:spcPct val="0"/>
                  </a:spcAft>
                  <a:buClrTx/>
                  <a:buSzTx/>
                  <a:buFontTx/>
                  <a:buNone/>
                  <a:tabLst/>
                  <a:defRPr/>
                </a:pPr>
                <a:r>
                  <a:rPr kumimoji="0" lang="en-GB"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66</a:t>
                </a:r>
                <a:r>
                  <a:rPr kumimoji="0" sz="1800" b="1" i="0" u="none" strike="noStrike" kern="1200" cap="none" spc="0" normalizeH="0" baseline="0" noProof="0" dirty="0">
                    <a:ln>
                      <a:noFill/>
                    </a:ln>
                    <a:solidFill>
                      <a:srgbClr val="F36E25"/>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ct val="100000"/>
                  </a:lnSpc>
                  <a:spcBef>
                    <a:spcPts val="0"/>
                  </a:spcBef>
                  <a:spcAft>
                    <a:spcPct val="0"/>
                  </a:spcAft>
                  <a:buClrTx/>
                  <a:buSzTx/>
                  <a:buFontTx/>
                  <a:buNone/>
                  <a:tabLst/>
                  <a:defRPr/>
                </a:pP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79</a:t>
                </a:r>
                <a:r>
                  <a:rPr kumimoji="0"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cxnSp>
            <p:nvCxnSpPr>
              <p:cNvPr id="76" name="Straight Connector 75">
                <a:extLst>
                  <a:ext uri="{FF2B5EF4-FFF2-40B4-BE49-F238E27FC236}">
                    <a16:creationId xmlns:a16="http://schemas.microsoft.com/office/drawing/2014/main" id="{870C75F0-3369-4F25-82BB-0E42BE13F1AE}"/>
                  </a:ext>
                </a:extLst>
              </p:cNvPr>
              <p:cNvCxnSpPr/>
              <p:nvPr/>
            </p:nvCxnSpPr>
            <p:spPr>
              <a:xfrm>
                <a:off x="8746988" y="4404599"/>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77" name="Straight Connector 76">
              <a:extLst>
                <a:ext uri="{FF2B5EF4-FFF2-40B4-BE49-F238E27FC236}">
                  <a16:creationId xmlns:a16="http://schemas.microsoft.com/office/drawing/2014/main" id="{D28859C7-D1EF-45B6-B72C-DB2080A933AA}"/>
                </a:ext>
              </a:extLst>
            </p:cNvPr>
            <p:cNvCxnSpPr/>
            <p:nvPr/>
          </p:nvCxnSpPr>
          <p:spPr>
            <a:xfrm>
              <a:off x="8750808" y="2984088"/>
              <a:ext cx="128016"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6649A2B-17C1-4532-8211-408C90B4E05B}"/>
                </a:ext>
              </a:extLst>
            </p:cNvPr>
            <p:cNvCxnSpPr/>
            <p:nvPr/>
          </p:nvCxnSpPr>
          <p:spPr>
            <a:xfrm>
              <a:off x="8750808" y="3243768"/>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40BC2E47-7AD9-49DA-B9BE-C0D8D1B6BB31}"/>
                </a:ext>
              </a:extLst>
            </p:cNvPr>
            <p:cNvCxnSpPr/>
            <p:nvPr/>
          </p:nvCxnSpPr>
          <p:spPr>
            <a:xfrm>
              <a:off x="8814816" y="3703320"/>
              <a:ext cx="64008"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5B942A87-AB0D-4F16-8557-C99C15AAD168}"/>
                </a:ext>
              </a:extLst>
            </p:cNvPr>
            <p:cNvCxnSpPr/>
            <p:nvPr/>
          </p:nvCxnSpPr>
          <p:spPr>
            <a:xfrm>
              <a:off x="8814816" y="3243768"/>
              <a:ext cx="0" cy="45720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3" name="Rectangle 82">
              <a:extLst>
                <a:ext uri="{FF2B5EF4-FFF2-40B4-BE49-F238E27FC236}">
                  <a16:creationId xmlns:a16="http://schemas.microsoft.com/office/drawing/2014/main" id="{E5E42D41-D997-4E3A-BB1F-CA31D27956E0}"/>
                </a:ext>
              </a:extLst>
            </p:cNvPr>
            <p:cNvSpPr/>
            <p:nvPr/>
          </p:nvSpPr>
          <p:spPr>
            <a:xfrm>
              <a:off x="8061188" y="3172045"/>
              <a:ext cx="685800" cy="174078"/>
            </a:xfrm>
            <a:prstGeom prst="rect">
              <a:avLst/>
            </a:prstGeom>
            <a:pattFill prst="wdDnDiag">
              <a:fgClr>
                <a:schemeClr val="bg1"/>
              </a:fgClr>
              <a:bgClr>
                <a:srgbClr val="F9A33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Rectangle 86">
              <a:extLst>
                <a:ext uri="{FF2B5EF4-FFF2-40B4-BE49-F238E27FC236}">
                  <a16:creationId xmlns:a16="http://schemas.microsoft.com/office/drawing/2014/main" id="{FDA2A640-B55A-4864-A42F-03F62DA43A01}"/>
                </a:ext>
              </a:extLst>
            </p:cNvPr>
            <p:cNvSpPr/>
            <p:nvPr/>
          </p:nvSpPr>
          <p:spPr>
            <a:xfrm>
              <a:off x="5317988" y="2773961"/>
              <a:ext cx="685800" cy="210312"/>
            </a:xfrm>
            <a:prstGeom prst="rect">
              <a:avLst/>
            </a:prstGeom>
            <a:pattFill prst="pct5">
              <a:fgClr>
                <a:schemeClr val="bg1"/>
              </a:fgClr>
              <a:bgClr>
                <a:srgbClr val="F99D25"/>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65237342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who received preventive treatment for tuberculosis, 2004–2019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0603C380-0597-480D-894A-B07276720108}"/>
              </a:ext>
            </a:extLst>
          </p:cNvPr>
          <p:cNvGrpSpPr/>
          <p:nvPr/>
        </p:nvGrpSpPr>
        <p:grpSpPr>
          <a:xfrm>
            <a:off x="457198" y="2066544"/>
            <a:ext cx="11244635" cy="4488144"/>
            <a:chOff x="457198" y="2066544"/>
            <a:chExt cx="11244635"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828431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2020 (https://aidsinfo.unaids.org/); Global tuberculosis report. Geneva: World Health Organization; 2020.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10287000" y="3657600"/>
              <a:ext cx="1414833" cy="147732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Until 2016, countries reported the number of people living with HIV newly enrolled in HIV care who received preventive treatment for tuberculosis. As of 2017, countries could report the number of people living with HIV both newly and/or currently enrolled in HIV care who received preventive treatment for tuberculosis.</a:t>
              </a:r>
            </a:p>
          </p:txBody>
        </p:sp>
        <p:sp>
          <p:nvSpPr>
            <p:cNvPr id="56" name="TextBox 55">
              <a:extLst>
                <a:ext uri="{FF2B5EF4-FFF2-40B4-BE49-F238E27FC236}">
                  <a16:creationId xmlns:a16="http://schemas.microsoft.com/office/drawing/2014/main" id="{21718A4D-C5D1-4361-B68D-94B7EEBF0B69}"/>
                </a:ext>
              </a:extLst>
            </p:cNvPr>
            <p:cNvSpPr txBox="1"/>
            <p:nvPr/>
          </p:nvSpPr>
          <p:spPr>
            <a:xfrm>
              <a:off x="2331720" y="5614584"/>
              <a:ext cx="40876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Global</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6BE87595-91AC-49EE-B576-2C95D847E002}"/>
                </a:ext>
              </a:extLst>
            </p:cNvPr>
            <p:cNvCxnSpPr/>
            <p:nvPr/>
          </p:nvCxnSpPr>
          <p:spPr>
            <a:xfrm>
              <a:off x="2103120" y="5694848"/>
              <a:ext cx="182880" cy="0"/>
            </a:xfrm>
            <a:prstGeom prst="line">
              <a:avLst/>
            </a:prstGeom>
            <a:ln w="22225">
              <a:solidFill>
                <a:srgbClr val="027ABA"/>
              </a:solidFill>
            </a:ln>
          </p:spPr>
        </p:cxnSp>
        <p:grpSp>
          <p:nvGrpSpPr>
            <p:cNvPr id="8" name="Group 7">
              <a:extLst>
                <a:ext uri="{FF2B5EF4-FFF2-40B4-BE49-F238E27FC236}">
                  <a16:creationId xmlns:a16="http://schemas.microsoft.com/office/drawing/2014/main" id="{3BB8156C-C069-4185-8640-6D5F3C541F8B}"/>
                </a:ext>
              </a:extLst>
            </p:cNvPr>
            <p:cNvGrpSpPr/>
            <p:nvPr/>
          </p:nvGrpSpPr>
          <p:grpSpPr>
            <a:xfrm>
              <a:off x="931178" y="2066544"/>
              <a:ext cx="7755622" cy="3340638"/>
              <a:chOff x="931178" y="1975104"/>
              <a:chExt cx="7755622" cy="3340638"/>
            </a:xfrm>
          </p:grpSpPr>
          <p:sp>
            <p:nvSpPr>
              <p:cNvPr id="13" name="object 10">
                <a:extLst>
                  <a:ext uri="{FF2B5EF4-FFF2-40B4-BE49-F238E27FC236}">
                    <a16:creationId xmlns:a16="http://schemas.microsoft.com/office/drawing/2014/main" id="{C6B22ECE-081A-4F92-8EC8-EF9EAB035CA4}"/>
                  </a:ext>
                </a:extLst>
              </p:cNvPr>
              <p:cNvSpPr txBox="1"/>
              <p:nvPr/>
            </p:nvSpPr>
            <p:spPr>
              <a:xfrm>
                <a:off x="931178" y="2790105"/>
                <a:ext cx="166777" cy="112049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people</a:t>
                </a:r>
              </a:p>
            </p:txBody>
          </p:sp>
          <p:grpSp>
            <p:nvGrpSpPr>
              <p:cNvPr id="7" name="Group 6">
                <a:extLst>
                  <a:ext uri="{FF2B5EF4-FFF2-40B4-BE49-F238E27FC236}">
                    <a16:creationId xmlns:a16="http://schemas.microsoft.com/office/drawing/2014/main" id="{304B9E35-F8FF-44C8-866D-8F6820C1FCF0}"/>
                  </a:ext>
                </a:extLst>
              </p:cNvPr>
              <p:cNvGrpSpPr/>
              <p:nvPr/>
            </p:nvGrpSpPr>
            <p:grpSpPr>
              <a:xfrm>
                <a:off x="1121306" y="4169664"/>
                <a:ext cx="907152" cy="259110"/>
                <a:chOff x="1121306" y="3529584"/>
                <a:chExt cx="907152" cy="259110"/>
              </a:xfrm>
            </p:grpSpPr>
            <p:cxnSp>
              <p:nvCxnSpPr>
                <p:cNvPr id="14" name="Straight Connector 13">
                  <a:extLst>
                    <a:ext uri="{FF2B5EF4-FFF2-40B4-BE49-F238E27FC236}">
                      <a16:creationId xmlns:a16="http://schemas.microsoft.com/office/drawing/2014/main" id="{AFCE4E74-AB03-4B3B-8BEF-C717CF6638DE}"/>
                    </a:ext>
                  </a:extLst>
                </p:cNvPr>
                <p:cNvCxnSpPr/>
                <p:nvPr/>
              </p:nvCxnSpPr>
              <p:spPr>
                <a:xfrm>
                  <a:off x="1937018" y="36594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3591F2D1-23F4-4297-B351-483543A59FB3}"/>
                    </a:ext>
                  </a:extLst>
                </p:cNvPr>
                <p:cNvSpPr txBox="1"/>
                <p:nvPr/>
              </p:nvSpPr>
              <p:spPr>
                <a:xfrm>
                  <a:off x="1121306" y="3529584"/>
                  <a:ext cx="8499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1 000 000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16" name="Straight Connector 15">
                <a:extLst>
                  <a:ext uri="{FF2B5EF4-FFF2-40B4-BE49-F238E27FC236}">
                    <a16:creationId xmlns:a16="http://schemas.microsoft.com/office/drawing/2014/main" id="{405B8FD3-1AFC-4A97-B2DA-2C4926DC9A99}"/>
                  </a:ext>
                </a:extLst>
              </p:cNvPr>
              <p:cNvCxnSpPr/>
              <p:nvPr/>
            </p:nvCxnSpPr>
            <p:spPr>
              <a:xfrm>
                <a:off x="1937018" y="21031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850148A-D2EF-4766-B97C-92633A6355CD}"/>
                  </a:ext>
                </a:extLst>
              </p:cNvPr>
              <p:cNvSpPr txBox="1"/>
              <p:nvPr/>
            </p:nvSpPr>
            <p:spPr>
              <a:xfrm>
                <a:off x="1159777" y="1975104"/>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75" name="Group 74">
                <a:extLst>
                  <a:ext uri="{FF2B5EF4-FFF2-40B4-BE49-F238E27FC236}">
                    <a16:creationId xmlns:a16="http://schemas.microsoft.com/office/drawing/2014/main" id="{FBFA7619-6CD9-4B55-A45D-B381F1205799}"/>
                  </a:ext>
                </a:extLst>
              </p:cNvPr>
              <p:cNvGrpSpPr/>
              <p:nvPr/>
            </p:nvGrpSpPr>
            <p:grpSpPr>
              <a:xfrm>
                <a:off x="1159777" y="3438144"/>
                <a:ext cx="868681" cy="259110"/>
                <a:chOff x="1159777" y="3072384"/>
                <a:chExt cx="868681" cy="259110"/>
              </a:xfrm>
            </p:grpSpPr>
            <p:cxnSp>
              <p:nvCxnSpPr>
                <p:cNvPr id="17" name="Straight Connector 16">
                  <a:extLst>
                    <a:ext uri="{FF2B5EF4-FFF2-40B4-BE49-F238E27FC236}">
                      <a16:creationId xmlns:a16="http://schemas.microsoft.com/office/drawing/2014/main" id="{561AADA2-1ECA-4DFE-B363-A7E7ECA37ABE}"/>
                    </a:ext>
                  </a:extLst>
                </p:cNvPr>
                <p:cNvCxnSpPr/>
                <p:nvPr/>
              </p:nvCxnSpPr>
              <p:spPr>
                <a:xfrm>
                  <a:off x="1937018" y="32022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488C7583-B5E3-46D4-9D66-E5395C56A129}"/>
                    </a:ext>
                  </a:extLst>
                </p:cNvPr>
                <p:cNvSpPr txBox="1"/>
                <p:nvPr/>
              </p:nvSpPr>
              <p:spPr>
                <a:xfrm>
                  <a:off x="1159777" y="3072384"/>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0199D17F-EAB3-4931-B324-9ADBF2B168EE}"/>
                  </a:ext>
                </a:extLst>
              </p:cNvPr>
              <p:cNvGrpSpPr/>
              <p:nvPr/>
            </p:nvGrpSpPr>
            <p:grpSpPr>
              <a:xfrm>
                <a:off x="1708005" y="4901184"/>
                <a:ext cx="6977285" cy="259110"/>
                <a:chOff x="1708005" y="4443984"/>
                <a:chExt cx="6977285" cy="259110"/>
              </a:xfrm>
            </p:grpSpPr>
            <p:sp>
              <p:nvSpPr>
                <p:cNvPr id="37" name="TextBox 36">
                  <a:extLst>
                    <a:ext uri="{FF2B5EF4-FFF2-40B4-BE49-F238E27FC236}">
                      <a16:creationId xmlns:a16="http://schemas.microsoft.com/office/drawing/2014/main" id="{8B6F7C41-96F6-4C9A-80A0-A2A7C91F2186}"/>
                    </a:ext>
                  </a:extLst>
                </p:cNvPr>
                <p:cNvSpPr txBox="1"/>
                <p:nvPr/>
              </p:nvSpPr>
              <p:spPr>
                <a:xfrm>
                  <a:off x="1708005" y="4443984"/>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083327BF-13FC-43C2-B737-F4B3F26D2727}"/>
                    </a:ext>
                  </a:extLst>
                </p:cNvPr>
                <p:cNvCxnSpPr/>
                <p:nvPr/>
              </p:nvCxnSpPr>
              <p:spPr>
                <a:xfrm>
                  <a:off x="1937018" y="4572000"/>
                  <a:ext cx="67482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3440009B-CF05-4FCC-940C-1A2B3BF1711F}"/>
                  </a:ext>
                </a:extLst>
              </p:cNvPr>
              <p:cNvGrpSpPr/>
              <p:nvPr/>
            </p:nvGrpSpPr>
            <p:grpSpPr>
              <a:xfrm>
                <a:off x="1159777" y="2706624"/>
                <a:ext cx="868681" cy="259110"/>
                <a:chOff x="1159777" y="2615188"/>
                <a:chExt cx="868681" cy="259110"/>
              </a:xfrm>
            </p:grpSpPr>
            <p:cxnSp>
              <p:nvCxnSpPr>
                <p:cNvPr id="20" name="Straight Connector 19">
                  <a:extLst>
                    <a:ext uri="{FF2B5EF4-FFF2-40B4-BE49-F238E27FC236}">
                      <a16:creationId xmlns:a16="http://schemas.microsoft.com/office/drawing/2014/main" id="{63BB5EA4-C255-4C17-8778-322586BEBA4F}"/>
                    </a:ext>
                  </a:extLst>
                </p:cNvPr>
                <p:cNvCxnSpPr/>
                <p:nvPr/>
              </p:nvCxnSpPr>
              <p:spPr>
                <a:xfrm>
                  <a:off x="1937018" y="274500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CAEB1590-2A3E-4604-96A9-18C53D7FEAE6}"/>
                    </a:ext>
                  </a:extLst>
                </p:cNvPr>
                <p:cNvSpPr txBox="1"/>
                <p:nvPr/>
              </p:nvSpPr>
              <p:spPr>
                <a:xfrm>
                  <a:off x="1159777" y="2615188"/>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3 000 000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9" name="Group 68">
                <a:extLst>
                  <a:ext uri="{FF2B5EF4-FFF2-40B4-BE49-F238E27FC236}">
                    <a16:creationId xmlns:a16="http://schemas.microsoft.com/office/drawing/2014/main" id="{3396A6F7-38DC-455B-8D38-F0E14AF026BC}"/>
                  </a:ext>
                </a:extLst>
              </p:cNvPr>
              <p:cNvGrpSpPr/>
              <p:nvPr/>
            </p:nvGrpSpPr>
            <p:grpSpPr>
              <a:xfrm>
                <a:off x="1163067" y="2340864"/>
                <a:ext cx="865391" cy="259110"/>
                <a:chOff x="1163067" y="2385655"/>
                <a:chExt cx="865391" cy="259110"/>
              </a:xfrm>
            </p:grpSpPr>
            <p:cxnSp>
              <p:nvCxnSpPr>
                <p:cNvPr id="28" name="Straight Connector 27">
                  <a:extLst>
                    <a:ext uri="{FF2B5EF4-FFF2-40B4-BE49-F238E27FC236}">
                      <a16:creationId xmlns:a16="http://schemas.microsoft.com/office/drawing/2014/main" id="{AABCCB74-1041-4BC5-B4D1-CBB82F986F8C}"/>
                    </a:ext>
                  </a:extLst>
                </p:cNvPr>
                <p:cNvCxnSpPr/>
                <p:nvPr/>
              </p:nvCxnSpPr>
              <p:spPr>
                <a:xfrm>
                  <a:off x="1937018" y="251367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66C3D960-67D2-459E-BDE2-EA1C0015ADA5}"/>
                    </a:ext>
                  </a:extLst>
                </p:cNvPr>
                <p:cNvSpPr txBox="1"/>
                <p:nvPr/>
              </p:nvSpPr>
              <p:spPr>
                <a:xfrm>
                  <a:off x="1163067" y="2385655"/>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4" name="Group 73">
                <a:extLst>
                  <a:ext uri="{FF2B5EF4-FFF2-40B4-BE49-F238E27FC236}">
                    <a16:creationId xmlns:a16="http://schemas.microsoft.com/office/drawing/2014/main" id="{FD91F9C2-48BE-4854-9BE0-11CF0043F189}"/>
                  </a:ext>
                </a:extLst>
              </p:cNvPr>
              <p:cNvGrpSpPr/>
              <p:nvPr/>
            </p:nvGrpSpPr>
            <p:grpSpPr>
              <a:xfrm>
                <a:off x="1163067" y="3072384"/>
                <a:ext cx="865391" cy="259110"/>
                <a:chOff x="1163067" y="2843784"/>
                <a:chExt cx="865391" cy="259110"/>
              </a:xfrm>
            </p:grpSpPr>
            <p:cxnSp>
              <p:nvCxnSpPr>
                <p:cNvPr id="29" name="Straight Connector 28">
                  <a:extLst>
                    <a:ext uri="{FF2B5EF4-FFF2-40B4-BE49-F238E27FC236}">
                      <a16:creationId xmlns:a16="http://schemas.microsoft.com/office/drawing/2014/main" id="{93DF7F90-1FA5-47AE-941D-F15C59723322}"/>
                    </a:ext>
                  </a:extLst>
                </p:cNvPr>
                <p:cNvCxnSpPr/>
                <p:nvPr/>
              </p:nvCxnSpPr>
              <p:spPr>
                <a:xfrm>
                  <a:off x="1937018" y="29718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B8521283-210E-41BB-8A7F-3B7E6A571D92}"/>
                    </a:ext>
                  </a:extLst>
                </p:cNvPr>
                <p:cNvSpPr txBox="1"/>
                <p:nvPr/>
              </p:nvSpPr>
              <p:spPr>
                <a:xfrm>
                  <a:off x="1163067" y="2843784"/>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6" name="Group 75">
                <a:extLst>
                  <a:ext uri="{FF2B5EF4-FFF2-40B4-BE49-F238E27FC236}">
                    <a16:creationId xmlns:a16="http://schemas.microsoft.com/office/drawing/2014/main" id="{19AB3687-7670-4A8F-915E-CC5C310EB22E}"/>
                  </a:ext>
                </a:extLst>
              </p:cNvPr>
              <p:cNvGrpSpPr/>
              <p:nvPr/>
            </p:nvGrpSpPr>
            <p:grpSpPr>
              <a:xfrm>
                <a:off x="1163067" y="3803904"/>
                <a:ext cx="865391" cy="259110"/>
                <a:chOff x="1163067" y="3300984"/>
                <a:chExt cx="865391" cy="259110"/>
              </a:xfrm>
            </p:grpSpPr>
            <p:cxnSp>
              <p:nvCxnSpPr>
                <p:cNvPr id="31" name="Straight Connector 30">
                  <a:extLst>
                    <a:ext uri="{FF2B5EF4-FFF2-40B4-BE49-F238E27FC236}">
                      <a16:creationId xmlns:a16="http://schemas.microsoft.com/office/drawing/2014/main" id="{A8E1ED16-542D-4D44-AF4A-2F36D4EF5B9B}"/>
                    </a:ext>
                  </a:extLst>
                </p:cNvPr>
                <p:cNvCxnSpPr/>
                <p:nvPr/>
              </p:nvCxnSpPr>
              <p:spPr>
                <a:xfrm>
                  <a:off x="1937018" y="3429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313CF7FA-0F15-4E3C-B00C-50866E28E8ED}"/>
                    </a:ext>
                  </a:extLst>
                </p:cNvPr>
                <p:cNvSpPr txBox="1"/>
                <p:nvPr/>
              </p:nvSpPr>
              <p:spPr>
                <a:xfrm>
                  <a:off x="1163067" y="3300984"/>
                  <a:ext cx="81144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1" name="TextBox 20">
                <a:extLst>
                  <a:ext uri="{FF2B5EF4-FFF2-40B4-BE49-F238E27FC236}">
                    <a16:creationId xmlns:a16="http://schemas.microsoft.com/office/drawing/2014/main" id="{E2AED260-D71B-4EAA-97D6-D28F20EFB629}"/>
                  </a:ext>
                </a:extLst>
              </p:cNvPr>
              <p:cNvSpPr txBox="1"/>
              <p:nvPr/>
            </p:nvSpPr>
            <p:spPr>
              <a:xfrm>
                <a:off x="210312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209FC3DD-E36F-4E41-B5F2-F267CFFC64FD}"/>
                  </a:ext>
                </a:extLst>
              </p:cNvPr>
              <p:cNvSpPr txBox="1"/>
              <p:nvPr/>
            </p:nvSpPr>
            <p:spPr>
              <a:xfrm>
                <a:off x="292608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DCEA2DD9-AF31-454D-901B-4D19CE89ECA4}"/>
                  </a:ext>
                </a:extLst>
              </p:cNvPr>
              <p:cNvSpPr txBox="1"/>
              <p:nvPr/>
            </p:nvSpPr>
            <p:spPr>
              <a:xfrm>
                <a:off x="374904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DDB5C936-8B94-496D-B430-09E01C4C2154}"/>
                  </a:ext>
                </a:extLst>
              </p:cNvPr>
              <p:cNvSpPr txBox="1"/>
              <p:nvPr/>
            </p:nvSpPr>
            <p:spPr>
              <a:xfrm>
                <a:off x="457200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135C13C7-B5F4-4789-9B33-11E794C2E1A0}"/>
                  </a:ext>
                </a:extLst>
              </p:cNvPr>
              <p:cNvSpPr txBox="1"/>
              <p:nvPr/>
            </p:nvSpPr>
            <p:spPr>
              <a:xfrm>
                <a:off x="539496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23B68748-5768-43C8-8DFF-C01DB571487D}"/>
                  </a:ext>
                </a:extLst>
              </p:cNvPr>
              <p:cNvSpPr txBox="1"/>
              <p:nvPr/>
            </p:nvSpPr>
            <p:spPr>
              <a:xfrm>
                <a:off x="621792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84425A86-703D-4489-8BEE-E4BBFAF15319}"/>
                  </a:ext>
                </a:extLst>
              </p:cNvPr>
              <p:cNvSpPr txBox="1"/>
              <p:nvPr/>
            </p:nvSpPr>
            <p:spPr>
              <a:xfrm>
                <a:off x="251460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259C233-CFF8-47EB-8036-180BD568D893}"/>
                  </a:ext>
                </a:extLst>
              </p:cNvPr>
              <p:cNvSpPr txBox="1"/>
              <p:nvPr/>
            </p:nvSpPr>
            <p:spPr>
              <a:xfrm>
                <a:off x="333756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CD11ACE6-5E1B-4A0E-B34F-15C8424B6E4B}"/>
                  </a:ext>
                </a:extLst>
              </p:cNvPr>
              <p:cNvSpPr txBox="1"/>
              <p:nvPr/>
            </p:nvSpPr>
            <p:spPr>
              <a:xfrm>
                <a:off x="416052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3444435-46C4-4587-904F-DA37BD995F90}"/>
                  </a:ext>
                </a:extLst>
              </p:cNvPr>
              <p:cNvSpPr txBox="1"/>
              <p:nvPr/>
            </p:nvSpPr>
            <p:spPr>
              <a:xfrm>
                <a:off x="498348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2011</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63685921-38F8-43F4-9A9B-6334618D92B4}"/>
                  </a:ext>
                </a:extLst>
              </p:cNvPr>
              <p:cNvSpPr txBox="1"/>
              <p:nvPr/>
            </p:nvSpPr>
            <p:spPr>
              <a:xfrm>
                <a:off x="580644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2013</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D07BDC51-B315-40D1-AC60-14871BC12856}"/>
                  </a:ext>
                </a:extLst>
              </p:cNvPr>
              <p:cNvSpPr txBox="1"/>
              <p:nvPr/>
            </p:nvSpPr>
            <p:spPr>
              <a:xfrm>
                <a:off x="662940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9278AEAE-C25F-4689-8FF0-AC90455F0110}"/>
                  </a:ext>
                </a:extLst>
              </p:cNvPr>
              <p:cNvSpPr txBox="1"/>
              <p:nvPr/>
            </p:nvSpPr>
            <p:spPr>
              <a:xfrm>
                <a:off x="704088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90F08986-BE0C-4CA2-A591-AE0F351AAC96}"/>
                  </a:ext>
                </a:extLst>
              </p:cNvPr>
              <p:cNvSpPr txBox="1"/>
              <p:nvPr/>
            </p:nvSpPr>
            <p:spPr>
              <a:xfrm>
                <a:off x="745236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3839B0FC-8818-4828-8799-70A2BD6F0FD2}"/>
                  </a:ext>
                </a:extLst>
              </p:cNvPr>
              <p:cNvSpPr txBox="1"/>
              <p:nvPr/>
            </p:nvSpPr>
            <p:spPr>
              <a:xfrm>
                <a:off x="786384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3365D9B2-BFEF-4B57-99DE-ABAF0F955846}"/>
                  </a:ext>
                </a:extLst>
              </p:cNvPr>
              <p:cNvSpPr txBox="1"/>
              <p:nvPr/>
            </p:nvSpPr>
            <p:spPr>
              <a:xfrm>
                <a:off x="8275320" y="5056632"/>
                <a:ext cx="41148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71" name="Group 70">
                <a:extLst>
                  <a:ext uri="{FF2B5EF4-FFF2-40B4-BE49-F238E27FC236}">
                    <a16:creationId xmlns:a16="http://schemas.microsoft.com/office/drawing/2014/main" id="{A221F333-06F7-4E3C-A455-002031CD78C0}"/>
                  </a:ext>
                </a:extLst>
              </p:cNvPr>
              <p:cNvGrpSpPr/>
              <p:nvPr/>
            </p:nvGrpSpPr>
            <p:grpSpPr>
              <a:xfrm>
                <a:off x="1234440" y="4535424"/>
                <a:ext cx="790132" cy="259110"/>
                <a:chOff x="1238326" y="3529584"/>
                <a:chExt cx="790132" cy="259110"/>
              </a:xfrm>
            </p:grpSpPr>
            <p:cxnSp>
              <p:nvCxnSpPr>
                <p:cNvPr id="72" name="Straight Connector 71">
                  <a:extLst>
                    <a:ext uri="{FF2B5EF4-FFF2-40B4-BE49-F238E27FC236}">
                      <a16:creationId xmlns:a16="http://schemas.microsoft.com/office/drawing/2014/main" id="{337C393E-5335-4A00-8463-B60A759D6D4F}"/>
                    </a:ext>
                  </a:extLst>
                </p:cNvPr>
                <p:cNvCxnSpPr/>
                <p:nvPr/>
              </p:nvCxnSpPr>
              <p:spPr>
                <a:xfrm>
                  <a:off x="1937018" y="36594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BA49ADB-0375-4D66-8851-94F761E0F84D}"/>
                    </a:ext>
                  </a:extLst>
                </p:cNvPr>
                <p:cNvSpPr txBox="1"/>
                <p:nvPr/>
              </p:nvSpPr>
              <p:spPr>
                <a:xfrm>
                  <a:off x="1238326" y="3529584"/>
                  <a:ext cx="73289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11E7ACB7-04DD-4261-8516-9C391C9E6714}"/>
                  </a:ext>
                </a:extLst>
              </p:cNvPr>
              <p:cNvGrpSpPr/>
              <p:nvPr/>
            </p:nvGrpSpPr>
            <p:grpSpPr>
              <a:xfrm>
                <a:off x="2289992" y="2430752"/>
                <a:ext cx="6161224" cy="2596896"/>
                <a:chOff x="2289992" y="2522193"/>
                <a:chExt cx="6161224" cy="2590523"/>
              </a:xfrm>
            </p:grpSpPr>
            <p:sp>
              <p:nvSpPr>
                <p:cNvPr id="85" name="object 12">
                  <a:extLst>
                    <a:ext uri="{FF2B5EF4-FFF2-40B4-BE49-F238E27FC236}">
                      <a16:creationId xmlns:a16="http://schemas.microsoft.com/office/drawing/2014/main" id="{A764382E-5046-44E4-B8A7-24AEF104A4BE}"/>
                    </a:ext>
                  </a:extLst>
                </p:cNvPr>
                <p:cNvSpPr/>
                <p:nvPr/>
              </p:nvSpPr>
              <p:spPr>
                <a:xfrm>
                  <a:off x="2289992" y="2522193"/>
                  <a:ext cx="6161224" cy="2579724"/>
                </a:xfrm>
                <a:custGeom>
                  <a:avLst/>
                  <a:gdLst/>
                  <a:ahLst/>
                  <a:cxnLst/>
                  <a:rect l="l" t="t" r="r" b="b"/>
                  <a:pathLst>
                    <a:path w="4704715" h="2054225">
                      <a:moveTo>
                        <a:pt x="0" y="2054225"/>
                      </a:moveTo>
                      <a:lnTo>
                        <a:pt x="308317" y="2046008"/>
                      </a:lnTo>
                      <a:lnTo>
                        <a:pt x="626592" y="2046008"/>
                      </a:lnTo>
                      <a:lnTo>
                        <a:pt x="934910" y="2046008"/>
                      </a:lnTo>
                      <a:lnTo>
                        <a:pt x="1253172" y="2029574"/>
                      </a:lnTo>
                      <a:lnTo>
                        <a:pt x="1561490" y="2013140"/>
                      </a:lnTo>
                      <a:lnTo>
                        <a:pt x="1879765" y="1939188"/>
                      </a:lnTo>
                      <a:lnTo>
                        <a:pt x="2188083" y="1799501"/>
                      </a:lnTo>
                      <a:lnTo>
                        <a:pt x="2506345" y="1758416"/>
                      </a:lnTo>
                      <a:lnTo>
                        <a:pt x="2814675" y="1717332"/>
                      </a:lnTo>
                      <a:lnTo>
                        <a:pt x="3132937" y="1520126"/>
                      </a:lnTo>
                      <a:lnTo>
                        <a:pt x="3441255" y="1528343"/>
                      </a:lnTo>
                      <a:lnTo>
                        <a:pt x="3759530" y="1511909"/>
                      </a:lnTo>
                      <a:lnTo>
                        <a:pt x="4067848" y="1503692"/>
                      </a:lnTo>
                      <a:lnTo>
                        <a:pt x="4386110" y="1002461"/>
                      </a:lnTo>
                      <a:lnTo>
                        <a:pt x="4704384" y="0"/>
                      </a:lnTo>
                    </a:path>
                  </a:pathLst>
                </a:custGeom>
                <a:ln w="22225">
                  <a:solidFill>
                    <a:srgbClr val="027AB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13">
                  <a:extLst>
                    <a:ext uri="{FF2B5EF4-FFF2-40B4-BE49-F238E27FC236}">
                      <a16:creationId xmlns:a16="http://schemas.microsoft.com/office/drawing/2014/main" id="{CAD6154E-33A1-4CB7-A4C4-F5FA907059DC}"/>
                    </a:ext>
                  </a:extLst>
                </p:cNvPr>
                <p:cNvSpPr/>
                <p:nvPr/>
              </p:nvSpPr>
              <p:spPr>
                <a:xfrm>
                  <a:off x="2289992" y="4472370"/>
                  <a:ext cx="6161224" cy="640346"/>
                </a:xfrm>
                <a:custGeom>
                  <a:avLst/>
                  <a:gdLst/>
                  <a:ahLst/>
                  <a:cxnLst/>
                  <a:rect l="l" t="t" r="r" b="b"/>
                  <a:pathLst>
                    <a:path w="4704715" h="509904">
                      <a:moveTo>
                        <a:pt x="0" y="509523"/>
                      </a:moveTo>
                      <a:lnTo>
                        <a:pt x="0" y="509523"/>
                      </a:lnTo>
                      <a:lnTo>
                        <a:pt x="3441255" y="509523"/>
                      </a:lnTo>
                      <a:lnTo>
                        <a:pt x="3759530" y="501307"/>
                      </a:lnTo>
                      <a:lnTo>
                        <a:pt x="4067848" y="501307"/>
                      </a:lnTo>
                      <a:lnTo>
                        <a:pt x="4386110" y="221894"/>
                      </a:lnTo>
                      <a:lnTo>
                        <a:pt x="4704384" y="0"/>
                      </a:lnTo>
                    </a:path>
                  </a:pathLst>
                </a:custGeom>
                <a:ln w="22225">
                  <a:solidFill>
                    <a:srgbClr val="F2C81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14">
                  <a:extLst>
                    <a:ext uri="{FF2B5EF4-FFF2-40B4-BE49-F238E27FC236}">
                      <a16:creationId xmlns:a16="http://schemas.microsoft.com/office/drawing/2014/main" id="{CF74D46C-6EF0-4CC4-A09F-723D20B73397}"/>
                    </a:ext>
                  </a:extLst>
                </p:cNvPr>
                <p:cNvSpPr/>
                <p:nvPr/>
              </p:nvSpPr>
              <p:spPr>
                <a:xfrm>
                  <a:off x="2289992" y="4678747"/>
                  <a:ext cx="6161224" cy="433808"/>
                </a:xfrm>
                <a:custGeom>
                  <a:avLst/>
                  <a:gdLst/>
                  <a:ahLst/>
                  <a:cxnLst/>
                  <a:rect l="l" t="t" r="r" b="b"/>
                  <a:pathLst>
                    <a:path w="4704715" h="345440">
                      <a:moveTo>
                        <a:pt x="0" y="345186"/>
                      </a:moveTo>
                      <a:lnTo>
                        <a:pt x="0" y="345186"/>
                      </a:lnTo>
                      <a:lnTo>
                        <a:pt x="2814675" y="345186"/>
                      </a:lnTo>
                      <a:lnTo>
                        <a:pt x="3132937" y="328752"/>
                      </a:lnTo>
                      <a:lnTo>
                        <a:pt x="3441255" y="345186"/>
                      </a:lnTo>
                      <a:lnTo>
                        <a:pt x="3759530" y="345186"/>
                      </a:lnTo>
                      <a:lnTo>
                        <a:pt x="4067848" y="345186"/>
                      </a:lnTo>
                      <a:lnTo>
                        <a:pt x="4386110" y="172593"/>
                      </a:lnTo>
                      <a:lnTo>
                        <a:pt x="4704384" y="0"/>
                      </a:lnTo>
                    </a:path>
                  </a:pathLst>
                </a:custGeom>
                <a:ln w="22225">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15">
                  <a:extLst>
                    <a:ext uri="{FF2B5EF4-FFF2-40B4-BE49-F238E27FC236}">
                      <a16:creationId xmlns:a16="http://schemas.microsoft.com/office/drawing/2014/main" id="{FADAF3D6-167C-4105-819B-DEBF7D644CE4}"/>
                    </a:ext>
                  </a:extLst>
                </p:cNvPr>
                <p:cNvSpPr/>
                <p:nvPr/>
              </p:nvSpPr>
              <p:spPr>
                <a:xfrm>
                  <a:off x="2289992" y="4709703"/>
                  <a:ext cx="6161224" cy="402708"/>
                </a:xfrm>
                <a:custGeom>
                  <a:avLst/>
                  <a:gdLst/>
                  <a:ahLst/>
                  <a:cxnLst/>
                  <a:rect l="l" t="t" r="r" b="b"/>
                  <a:pathLst>
                    <a:path w="4704715" h="320675">
                      <a:moveTo>
                        <a:pt x="0" y="320535"/>
                      </a:moveTo>
                      <a:lnTo>
                        <a:pt x="308317" y="320535"/>
                      </a:lnTo>
                      <a:lnTo>
                        <a:pt x="626592" y="320535"/>
                      </a:lnTo>
                      <a:lnTo>
                        <a:pt x="934910" y="320535"/>
                      </a:lnTo>
                      <a:lnTo>
                        <a:pt x="1253172" y="312318"/>
                      </a:lnTo>
                      <a:lnTo>
                        <a:pt x="1561490" y="304101"/>
                      </a:lnTo>
                      <a:lnTo>
                        <a:pt x="1879765" y="238340"/>
                      </a:lnTo>
                      <a:lnTo>
                        <a:pt x="2188083" y="98628"/>
                      </a:lnTo>
                      <a:lnTo>
                        <a:pt x="2506345" y="106845"/>
                      </a:lnTo>
                      <a:lnTo>
                        <a:pt x="2814675" y="123278"/>
                      </a:lnTo>
                      <a:lnTo>
                        <a:pt x="3132937" y="0"/>
                      </a:lnTo>
                      <a:lnTo>
                        <a:pt x="3441255" y="82181"/>
                      </a:lnTo>
                      <a:lnTo>
                        <a:pt x="3759530" y="90398"/>
                      </a:lnTo>
                      <a:lnTo>
                        <a:pt x="4067848" y="98628"/>
                      </a:lnTo>
                      <a:lnTo>
                        <a:pt x="4386110" y="57530"/>
                      </a:lnTo>
                      <a:lnTo>
                        <a:pt x="4704384" y="24650"/>
                      </a:lnTo>
                    </a:path>
                  </a:pathLst>
                </a:custGeom>
                <a:ln w="22225">
                  <a:solidFill>
                    <a:srgbClr val="F2AC9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16">
                  <a:extLst>
                    <a:ext uri="{FF2B5EF4-FFF2-40B4-BE49-F238E27FC236}">
                      <a16:creationId xmlns:a16="http://schemas.microsoft.com/office/drawing/2014/main" id="{F2B8CF7C-D0BF-45DD-A902-0BA16C241D37}"/>
                    </a:ext>
                  </a:extLst>
                </p:cNvPr>
                <p:cNvSpPr/>
                <p:nvPr/>
              </p:nvSpPr>
              <p:spPr>
                <a:xfrm>
                  <a:off x="2289992" y="4069964"/>
                  <a:ext cx="6161224" cy="1032687"/>
                </a:xfrm>
                <a:custGeom>
                  <a:avLst/>
                  <a:gdLst/>
                  <a:ahLst/>
                  <a:cxnLst/>
                  <a:rect l="l" t="t" r="r" b="b"/>
                  <a:pathLst>
                    <a:path w="4704715" h="822325">
                      <a:moveTo>
                        <a:pt x="0" y="821740"/>
                      </a:moveTo>
                      <a:lnTo>
                        <a:pt x="308317" y="813523"/>
                      </a:lnTo>
                      <a:lnTo>
                        <a:pt x="626592" y="813523"/>
                      </a:lnTo>
                      <a:lnTo>
                        <a:pt x="934910" y="821740"/>
                      </a:lnTo>
                      <a:lnTo>
                        <a:pt x="1253172" y="821740"/>
                      </a:lnTo>
                      <a:lnTo>
                        <a:pt x="1561490" y="805306"/>
                      </a:lnTo>
                      <a:lnTo>
                        <a:pt x="1879765" y="805306"/>
                      </a:lnTo>
                      <a:lnTo>
                        <a:pt x="2188083" y="788873"/>
                      </a:lnTo>
                      <a:lnTo>
                        <a:pt x="2506345" y="772439"/>
                      </a:lnTo>
                      <a:lnTo>
                        <a:pt x="2814675" y="714908"/>
                      </a:lnTo>
                      <a:lnTo>
                        <a:pt x="3132937" y="649173"/>
                      </a:lnTo>
                      <a:lnTo>
                        <a:pt x="3441255" y="567004"/>
                      </a:lnTo>
                      <a:lnTo>
                        <a:pt x="3759530" y="550557"/>
                      </a:lnTo>
                      <a:lnTo>
                        <a:pt x="4067848" y="542340"/>
                      </a:lnTo>
                      <a:lnTo>
                        <a:pt x="4386110" y="542340"/>
                      </a:lnTo>
                      <a:lnTo>
                        <a:pt x="4704384" y="0"/>
                      </a:lnTo>
                    </a:path>
                  </a:pathLst>
                </a:custGeom>
                <a:ln w="22225">
                  <a:solidFill>
                    <a:srgbClr val="17ABD9"/>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17">
                  <a:extLst>
                    <a:ext uri="{FF2B5EF4-FFF2-40B4-BE49-F238E27FC236}">
                      <a16:creationId xmlns:a16="http://schemas.microsoft.com/office/drawing/2014/main" id="{9671FA9E-E464-4E46-86EF-ACADC88C14EB}"/>
                    </a:ext>
                  </a:extLst>
                </p:cNvPr>
                <p:cNvSpPr/>
                <p:nvPr/>
              </p:nvSpPr>
              <p:spPr>
                <a:xfrm>
                  <a:off x="2289992" y="5008936"/>
                  <a:ext cx="6161224" cy="103667"/>
                </a:xfrm>
                <a:custGeom>
                  <a:avLst/>
                  <a:gdLst/>
                  <a:ahLst/>
                  <a:cxnLst/>
                  <a:rect l="l" t="t" r="r" b="b"/>
                  <a:pathLst>
                    <a:path w="4704715" h="82550">
                      <a:moveTo>
                        <a:pt x="0" y="82257"/>
                      </a:moveTo>
                      <a:lnTo>
                        <a:pt x="308317" y="82257"/>
                      </a:lnTo>
                      <a:lnTo>
                        <a:pt x="626592" y="82257"/>
                      </a:lnTo>
                      <a:lnTo>
                        <a:pt x="934910" y="74028"/>
                      </a:lnTo>
                      <a:lnTo>
                        <a:pt x="1253172" y="65811"/>
                      </a:lnTo>
                      <a:lnTo>
                        <a:pt x="1561490" y="65811"/>
                      </a:lnTo>
                      <a:lnTo>
                        <a:pt x="1879765" y="65811"/>
                      </a:lnTo>
                      <a:lnTo>
                        <a:pt x="2188083" y="74028"/>
                      </a:lnTo>
                      <a:lnTo>
                        <a:pt x="2506345" y="57581"/>
                      </a:lnTo>
                      <a:lnTo>
                        <a:pt x="2814675" y="57581"/>
                      </a:lnTo>
                      <a:lnTo>
                        <a:pt x="3132937" y="49352"/>
                      </a:lnTo>
                      <a:lnTo>
                        <a:pt x="3441255" y="49352"/>
                      </a:lnTo>
                      <a:lnTo>
                        <a:pt x="3759530" y="41122"/>
                      </a:lnTo>
                      <a:lnTo>
                        <a:pt x="4067848" y="41122"/>
                      </a:lnTo>
                      <a:lnTo>
                        <a:pt x="4386110" y="41122"/>
                      </a:lnTo>
                      <a:lnTo>
                        <a:pt x="4704384" y="0"/>
                      </a:lnTo>
                    </a:path>
                  </a:pathLst>
                </a:custGeom>
                <a:ln w="22225">
                  <a:solidFill>
                    <a:srgbClr val="47783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78" name="TextBox 77">
              <a:extLst>
                <a:ext uri="{FF2B5EF4-FFF2-40B4-BE49-F238E27FC236}">
                  <a16:creationId xmlns:a16="http://schemas.microsoft.com/office/drawing/2014/main" id="{2BE7EDEF-9503-4DF6-8974-782445064AFF}"/>
                </a:ext>
              </a:extLst>
            </p:cNvPr>
            <p:cNvSpPr txBox="1"/>
            <p:nvPr/>
          </p:nvSpPr>
          <p:spPr>
            <a:xfrm>
              <a:off x="3200400" y="5614416"/>
              <a:ext cx="30617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India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5C71C025-34D7-4A45-A11F-CE3046F25C76}"/>
                </a:ext>
              </a:extLst>
            </p:cNvPr>
            <p:cNvCxnSpPr/>
            <p:nvPr/>
          </p:nvCxnSpPr>
          <p:spPr>
            <a:xfrm>
              <a:off x="2971800" y="5694680"/>
              <a:ext cx="182880" cy="0"/>
            </a:xfrm>
            <a:prstGeom prst="line">
              <a:avLst/>
            </a:prstGeom>
            <a:ln w="22225">
              <a:solidFill>
                <a:srgbClr val="F2C81E"/>
              </a:solidFill>
            </a:ln>
          </p:spPr>
        </p:cxnSp>
        <p:sp>
          <p:nvSpPr>
            <p:cNvPr id="82" name="TextBox 81">
              <a:extLst>
                <a:ext uri="{FF2B5EF4-FFF2-40B4-BE49-F238E27FC236}">
                  <a16:creationId xmlns:a16="http://schemas.microsoft.com/office/drawing/2014/main" id="{1DECAE20-405B-466E-94B8-9E75D0BF6C96}"/>
                </a:ext>
              </a:extLst>
            </p:cNvPr>
            <p:cNvSpPr txBox="1"/>
            <p:nvPr/>
          </p:nvSpPr>
          <p:spPr>
            <a:xfrm>
              <a:off x="3968496" y="5614416"/>
              <a:ext cx="1774525"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United Republic of Tanzania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1" name="Straight Connector 90">
              <a:extLst>
                <a:ext uri="{FF2B5EF4-FFF2-40B4-BE49-F238E27FC236}">
                  <a16:creationId xmlns:a16="http://schemas.microsoft.com/office/drawing/2014/main" id="{EFC7F226-17E2-46A9-9F04-70EA26FCF4E4}"/>
                </a:ext>
              </a:extLst>
            </p:cNvPr>
            <p:cNvCxnSpPr/>
            <p:nvPr/>
          </p:nvCxnSpPr>
          <p:spPr>
            <a:xfrm>
              <a:off x="3739896" y="5694680"/>
              <a:ext cx="182880" cy="0"/>
            </a:xfrm>
            <a:prstGeom prst="line">
              <a:avLst/>
            </a:prstGeom>
            <a:ln w="22225">
              <a:solidFill>
                <a:srgbClr val="E1492E"/>
              </a:solidFill>
            </a:ln>
          </p:spPr>
        </p:cxnSp>
        <p:sp>
          <p:nvSpPr>
            <p:cNvPr id="93" name="TextBox 92">
              <a:extLst>
                <a:ext uri="{FF2B5EF4-FFF2-40B4-BE49-F238E27FC236}">
                  <a16:creationId xmlns:a16="http://schemas.microsoft.com/office/drawing/2014/main" id="{791C1A57-4F5D-4DF0-B9D1-B8D06EC9BB70}"/>
                </a:ext>
              </a:extLst>
            </p:cNvPr>
            <p:cNvSpPr txBox="1"/>
            <p:nvPr/>
          </p:nvSpPr>
          <p:spPr>
            <a:xfrm>
              <a:off x="6199632" y="5614416"/>
              <a:ext cx="76783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South Africa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5E3B51DD-B140-43DF-BFE2-05859D45C48D}"/>
                </a:ext>
              </a:extLst>
            </p:cNvPr>
            <p:cNvCxnSpPr/>
            <p:nvPr/>
          </p:nvCxnSpPr>
          <p:spPr>
            <a:xfrm>
              <a:off x="5971032" y="5694680"/>
              <a:ext cx="182880" cy="0"/>
            </a:xfrm>
            <a:prstGeom prst="line">
              <a:avLst/>
            </a:prstGeom>
            <a:ln w="22225">
              <a:solidFill>
                <a:srgbClr val="F2AC90"/>
              </a:solidFill>
            </a:ln>
          </p:spPr>
        </p:cxnSp>
        <p:sp>
          <p:nvSpPr>
            <p:cNvPr id="96" name="TextBox 95">
              <a:extLst>
                <a:ext uri="{FF2B5EF4-FFF2-40B4-BE49-F238E27FC236}">
                  <a16:creationId xmlns:a16="http://schemas.microsoft.com/office/drawing/2014/main" id="{8552DA0B-D8DD-4972-9DF7-F470173275A9}"/>
                </a:ext>
              </a:extLst>
            </p:cNvPr>
            <p:cNvSpPr txBox="1"/>
            <p:nvPr/>
          </p:nvSpPr>
          <p:spPr>
            <a:xfrm>
              <a:off x="7424928" y="5614416"/>
              <a:ext cx="84478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Rest of Africa</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97" name="Straight Connector 96">
              <a:extLst>
                <a:ext uri="{FF2B5EF4-FFF2-40B4-BE49-F238E27FC236}">
                  <a16:creationId xmlns:a16="http://schemas.microsoft.com/office/drawing/2014/main" id="{7FF9C875-526F-4127-8A5C-2C7539A5B21D}"/>
                </a:ext>
              </a:extLst>
            </p:cNvPr>
            <p:cNvCxnSpPr/>
            <p:nvPr/>
          </p:nvCxnSpPr>
          <p:spPr>
            <a:xfrm>
              <a:off x="7196328" y="5694680"/>
              <a:ext cx="182880" cy="0"/>
            </a:xfrm>
            <a:prstGeom prst="line">
              <a:avLst/>
            </a:prstGeom>
            <a:ln w="22225">
              <a:solidFill>
                <a:srgbClr val="17ABD9"/>
              </a:solidFill>
            </a:ln>
          </p:spPr>
        </p:cxnSp>
        <p:sp>
          <p:nvSpPr>
            <p:cNvPr id="99" name="TextBox 98">
              <a:extLst>
                <a:ext uri="{FF2B5EF4-FFF2-40B4-BE49-F238E27FC236}">
                  <a16:creationId xmlns:a16="http://schemas.microsoft.com/office/drawing/2014/main" id="{82812ADB-12CA-4100-9AA0-4667ABC6EFBC}"/>
                </a:ext>
              </a:extLst>
            </p:cNvPr>
            <p:cNvSpPr txBox="1"/>
            <p:nvPr/>
          </p:nvSpPr>
          <p:spPr>
            <a:xfrm>
              <a:off x="8723376" y="5614416"/>
              <a:ext cx="105637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Rest of the world</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54CE6E6F-6502-4E99-8F2B-4A7BAE314981}"/>
                </a:ext>
              </a:extLst>
            </p:cNvPr>
            <p:cNvCxnSpPr/>
            <p:nvPr/>
          </p:nvCxnSpPr>
          <p:spPr>
            <a:xfrm>
              <a:off x="8494776" y="5694680"/>
              <a:ext cx="182880" cy="0"/>
            </a:xfrm>
            <a:prstGeom prst="line">
              <a:avLst/>
            </a:prstGeom>
            <a:ln w="22225">
              <a:solidFill>
                <a:srgbClr val="477835"/>
              </a:solidFill>
            </a:ln>
          </p:spPr>
        </p:cxnSp>
      </p:grpSp>
    </p:spTree>
    <p:extLst>
      <p:ext uri="{BB962C8B-B14F-4D97-AF65-F5344CB8AC3E}">
        <p14:creationId xmlns:p14="http://schemas.microsoft.com/office/powerpoint/2010/main" val="51002477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people living with HIV newly enrolled in HIV treatment who were detected and notified with active tuberculosis or started on tuberculosis preventive treatment and gap, selected countries, 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3D09654-54F7-4C38-87F9-682518727AA2}"/>
              </a:ext>
            </a:extLst>
          </p:cNvPr>
          <p:cNvGrpSpPr/>
          <p:nvPr/>
        </p:nvGrpSpPr>
        <p:grpSpPr>
          <a:xfrm>
            <a:off x="457198" y="2569464"/>
            <a:ext cx="10853132" cy="3985224"/>
            <a:chOff x="457198" y="2569464"/>
            <a:chExt cx="10853132" cy="398522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824789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2020 (https://aidsinfo.unaids.org/); Global tuberculosis report. Geneva: World Health Organization; 2020.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8759952" y="5058546"/>
              <a:ext cx="2550378" cy="1107996"/>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Countries included are among the 30 high tuberculosis/HIV burden countries that had available data on the number of people living with HIV newly enrolled in HIV treatment, those who received tuberculosis preventive treatment, and those who were detected and notified to have active tuberculosis during the reporting period. These countries represent an estimated 37% of incident tuberculosis cases among people living with HIV in 2019.</a:t>
              </a:r>
            </a:p>
          </p:txBody>
        </p:sp>
        <p:grpSp>
          <p:nvGrpSpPr>
            <p:cNvPr id="191" name="Group 190">
              <a:extLst>
                <a:ext uri="{FF2B5EF4-FFF2-40B4-BE49-F238E27FC236}">
                  <a16:creationId xmlns:a16="http://schemas.microsoft.com/office/drawing/2014/main" id="{BB5093D1-E24D-49A4-B252-4A6379745E1A}"/>
                </a:ext>
              </a:extLst>
            </p:cNvPr>
            <p:cNvGrpSpPr/>
            <p:nvPr/>
          </p:nvGrpSpPr>
          <p:grpSpPr>
            <a:xfrm>
              <a:off x="8595360" y="3429000"/>
              <a:ext cx="2714970" cy="141064"/>
              <a:chOff x="8789362" y="3227832"/>
              <a:chExt cx="2714970" cy="141064"/>
            </a:xfrm>
          </p:grpSpPr>
          <p:sp>
            <p:nvSpPr>
              <p:cNvPr id="88" name="Rectangle 87">
                <a:extLst>
                  <a:ext uri="{FF2B5EF4-FFF2-40B4-BE49-F238E27FC236}">
                    <a16:creationId xmlns:a16="http://schemas.microsoft.com/office/drawing/2014/main" id="{5CC6E2C9-7FAA-418E-B2B0-D1CB8C830E4E}"/>
                  </a:ext>
                </a:extLst>
              </p:cNvPr>
              <p:cNvSpPr/>
              <p:nvPr/>
            </p:nvSpPr>
            <p:spPr>
              <a:xfrm>
                <a:off x="8789362" y="3236064"/>
                <a:ext cx="109728" cy="109728"/>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object 71">
                <a:extLst>
                  <a:ext uri="{FF2B5EF4-FFF2-40B4-BE49-F238E27FC236}">
                    <a16:creationId xmlns:a16="http://schemas.microsoft.com/office/drawing/2014/main" id="{71B33CF2-4ABF-41E9-8D36-44B999FB5BAE}"/>
                  </a:ext>
                </a:extLst>
              </p:cNvPr>
              <p:cNvSpPr txBox="1"/>
              <p:nvPr/>
            </p:nvSpPr>
            <p:spPr>
              <a:xfrm>
                <a:off x="8953954" y="3227832"/>
                <a:ext cx="2550378"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Detected and notified with active tuberculosis</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92" name="Group 191">
              <a:extLst>
                <a:ext uri="{FF2B5EF4-FFF2-40B4-BE49-F238E27FC236}">
                  <a16:creationId xmlns:a16="http://schemas.microsoft.com/office/drawing/2014/main" id="{60B1C05A-93C1-4CDF-B314-07080278168C}"/>
                </a:ext>
              </a:extLst>
            </p:cNvPr>
            <p:cNvGrpSpPr/>
            <p:nvPr/>
          </p:nvGrpSpPr>
          <p:grpSpPr>
            <a:xfrm>
              <a:off x="8595360" y="3657600"/>
              <a:ext cx="2665277" cy="141064"/>
              <a:chOff x="8789362" y="3831336"/>
              <a:chExt cx="2665277" cy="141064"/>
            </a:xfrm>
          </p:grpSpPr>
          <p:sp>
            <p:nvSpPr>
              <p:cNvPr id="90" name="Rectangle 89">
                <a:extLst>
                  <a:ext uri="{FF2B5EF4-FFF2-40B4-BE49-F238E27FC236}">
                    <a16:creationId xmlns:a16="http://schemas.microsoft.com/office/drawing/2014/main" id="{367C2C7D-0D01-4F75-B2A1-BB7AB4A2E8F2}"/>
                  </a:ext>
                </a:extLst>
              </p:cNvPr>
              <p:cNvSpPr/>
              <p:nvPr/>
            </p:nvSpPr>
            <p:spPr>
              <a:xfrm>
                <a:off x="8789362" y="3837758"/>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object 71">
                <a:extLst>
                  <a:ext uri="{FF2B5EF4-FFF2-40B4-BE49-F238E27FC236}">
                    <a16:creationId xmlns:a16="http://schemas.microsoft.com/office/drawing/2014/main" id="{26F6DD66-3E23-4491-9FDA-314964B2C4A9}"/>
                  </a:ext>
                </a:extLst>
              </p:cNvPr>
              <p:cNvSpPr txBox="1"/>
              <p:nvPr/>
            </p:nvSpPr>
            <p:spPr>
              <a:xfrm>
                <a:off x="8953954" y="3831336"/>
                <a:ext cx="2500685"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Started on tuberculosis preventive treatment</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112" name="Group 111">
              <a:extLst>
                <a:ext uri="{FF2B5EF4-FFF2-40B4-BE49-F238E27FC236}">
                  <a16:creationId xmlns:a16="http://schemas.microsoft.com/office/drawing/2014/main" id="{5C06F447-E5EE-4662-AD66-E57A00A18B6E}"/>
                </a:ext>
              </a:extLst>
            </p:cNvPr>
            <p:cNvGrpSpPr/>
            <p:nvPr/>
          </p:nvGrpSpPr>
          <p:grpSpPr>
            <a:xfrm>
              <a:off x="8595360" y="3200400"/>
              <a:ext cx="2684513" cy="141064"/>
              <a:chOff x="8789362" y="2770632"/>
              <a:chExt cx="2684513" cy="141064"/>
            </a:xfrm>
          </p:grpSpPr>
          <p:sp>
            <p:nvSpPr>
              <p:cNvPr id="92" name="object 71">
                <a:extLst>
                  <a:ext uri="{FF2B5EF4-FFF2-40B4-BE49-F238E27FC236}">
                    <a16:creationId xmlns:a16="http://schemas.microsoft.com/office/drawing/2014/main" id="{7A503CE8-BD4D-4118-8101-E168B3DD596F}"/>
                  </a:ext>
                </a:extLst>
              </p:cNvPr>
              <p:cNvSpPr txBox="1"/>
              <p:nvPr/>
            </p:nvSpPr>
            <p:spPr>
              <a:xfrm>
                <a:off x="8953954" y="2770632"/>
                <a:ext cx="2519921"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Gap in tuberculosis detection and prevention</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3" name="Rectangle 92">
                <a:extLst>
                  <a:ext uri="{FF2B5EF4-FFF2-40B4-BE49-F238E27FC236}">
                    <a16:creationId xmlns:a16="http://schemas.microsoft.com/office/drawing/2014/main" id="{FDC067FF-87D9-4493-9371-ED97F6445E6F}"/>
                  </a:ext>
                </a:extLst>
              </p:cNvPr>
              <p:cNvSpPr/>
              <p:nvPr/>
            </p:nvSpPr>
            <p:spPr>
              <a:xfrm>
                <a:off x="8789362" y="2778768"/>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cxnSp>
          <p:nvCxnSpPr>
            <p:cNvPr id="13" name="Straight Connector 12">
              <a:extLst>
                <a:ext uri="{FF2B5EF4-FFF2-40B4-BE49-F238E27FC236}">
                  <a16:creationId xmlns:a16="http://schemas.microsoft.com/office/drawing/2014/main" id="{91379CAC-9C53-412C-9FE8-AA15510ECC01}"/>
                </a:ext>
              </a:extLst>
            </p:cNvPr>
            <p:cNvCxnSpPr/>
            <p:nvPr/>
          </p:nvCxnSpPr>
          <p:spPr>
            <a:xfrm>
              <a:off x="1438950"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2BD5682-CD6C-400B-95E9-E55DC377DCF7}"/>
                </a:ext>
              </a:extLst>
            </p:cNvPr>
            <p:cNvCxnSpPr/>
            <p:nvPr/>
          </p:nvCxnSpPr>
          <p:spPr>
            <a:xfrm>
              <a:off x="1438950" y="32461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D515471-7641-434E-BEF7-F9F1ED986D69}"/>
                </a:ext>
              </a:extLst>
            </p:cNvPr>
            <p:cNvCxnSpPr/>
            <p:nvPr/>
          </p:nvCxnSpPr>
          <p:spPr>
            <a:xfrm>
              <a:off x="1438950" y="3611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731F659-C421-47ED-AADB-2E89FE0372B0}"/>
                </a:ext>
              </a:extLst>
            </p:cNvPr>
            <p:cNvCxnSpPr/>
            <p:nvPr/>
          </p:nvCxnSpPr>
          <p:spPr>
            <a:xfrm>
              <a:off x="1438950" y="28803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2663809-592E-47D3-9575-89F7C35B932C}"/>
                </a:ext>
              </a:extLst>
            </p:cNvPr>
            <p:cNvCxnSpPr/>
            <p:nvPr/>
          </p:nvCxnSpPr>
          <p:spPr>
            <a:xfrm>
              <a:off x="1438950" y="43434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bject 10">
              <a:extLst>
                <a:ext uri="{FF2B5EF4-FFF2-40B4-BE49-F238E27FC236}">
                  <a16:creationId xmlns:a16="http://schemas.microsoft.com/office/drawing/2014/main" id="{6CFC3370-65CC-4AD0-95D5-9AB565441530}"/>
                </a:ext>
              </a:extLst>
            </p:cNvPr>
            <p:cNvSpPr txBox="1"/>
            <p:nvPr/>
          </p:nvSpPr>
          <p:spPr>
            <a:xfrm>
              <a:off x="914400" y="3350982"/>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cxnSp>
          <p:nvCxnSpPr>
            <p:cNvPr id="29" name="Straight Connector 28">
              <a:extLst>
                <a:ext uri="{FF2B5EF4-FFF2-40B4-BE49-F238E27FC236}">
                  <a16:creationId xmlns:a16="http://schemas.microsoft.com/office/drawing/2014/main" id="{958BD4B2-4717-4B51-B0C8-B2D5D14DF9E4}"/>
                </a:ext>
              </a:extLst>
            </p:cNvPr>
            <p:cNvCxnSpPr/>
            <p:nvPr/>
          </p:nvCxnSpPr>
          <p:spPr>
            <a:xfrm>
              <a:off x="1438950" y="37947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F81DF0B4-7E11-4997-A99A-3762DA7A0547}"/>
                </a:ext>
              </a:extLst>
            </p:cNvPr>
            <p:cNvCxnSpPr/>
            <p:nvPr/>
          </p:nvCxnSpPr>
          <p:spPr>
            <a:xfrm>
              <a:off x="1438950" y="39776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7A8416EA-BAC4-48D1-9BF6-48C1A87BF4C3}"/>
                </a:ext>
              </a:extLst>
            </p:cNvPr>
            <p:cNvCxnSpPr/>
            <p:nvPr/>
          </p:nvCxnSpPr>
          <p:spPr>
            <a:xfrm>
              <a:off x="1438950" y="30632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6AA2D6-0CF8-4EC0-9100-FE4CAF5FA7BC}"/>
                </a:ext>
              </a:extLst>
            </p:cNvPr>
            <p:cNvCxnSpPr/>
            <p:nvPr/>
          </p:nvCxnSpPr>
          <p:spPr>
            <a:xfrm>
              <a:off x="1438950" y="3429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5" name="Group 94">
              <a:extLst>
                <a:ext uri="{FF2B5EF4-FFF2-40B4-BE49-F238E27FC236}">
                  <a16:creationId xmlns:a16="http://schemas.microsoft.com/office/drawing/2014/main" id="{F6D8D93B-ED33-45FE-A475-DA6A600197E0}"/>
                </a:ext>
              </a:extLst>
            </p:cNvPr>
            <p:cNvGrpSpPr/>
            <p:nvPr/>
          </p:nvGrpSpPr>
          <p:grpSpPr>
            <a:xfrm>
              <a:off x="1044877" y="2569464"/>
              <a:ext cx="420310" cy="2087910"/>
              <a:chOff x="1027785" y="2432304"/>
              <a:chExt cx="420310" cy="2087910"/>
            </a:xfrm>
          </p:grpSpPr>
          <p:sp>
            <p:nvSpPr>
              <p:cNvPr id="9" name="TextBox 8">
                <a:extLst>
                  <a:ext uri="{FF2B5EF4-FFF2-40B4-BE49-F238E27FC236}">
                    <a16:creationId xmlns:a16="http://schemas.microsoft.com/office/drawing/2014/main" id="{E88D61E2-3CF9-46A1-B8BF-3DB6A50EADD7}"/>
                  </a:ext>
                </a:extLst>
              </p:cNvPr>
              <p:cNvSpPr txBox="1"/>
              <p:nvPr/>
            </p:nvSpPr>
            <p:spPr>
              <a:xfrm>
                <a:off x="1067863" y="3712464"/>
                <a:ext cx="380232"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BC9ED4AE-351E-467D-9DB1-C66E63C94BED}"/>
                  </a:ext>
                </a:extLst>
              </p:cNvPr>
              <p:cNvSpPr txBox="1"/>
              <p:nvPr/>
            </p:nvSpPr>
            <p:spPr>
              <a:xfrm>
                <a:off x="1106334" y="407822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E1A5FA02-D476-499F-AE61-97E21A095DE2}"/>
                  </a:ext>
                </a:extLst>
              </p:cNvPr>
              <p:cNvSpPr txBox="1"/>
              <p:nvPr/>
            </p:nvSpPr>
            <p:spPr>
              <a:xfrm>
                <a:off x="1106334" y="298094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44200C7-7EFE-4586-9E19-8E10EA577FA1}"/>
                  </a:ext>
                </a:extLst>
              </p:cNvPr>
              <p:cNvSpPr txBox="1"/>
              <p:nvPr/>
            </p:nvSpPr>
            <p:spPr>
              <a:xfrm>
                <a:off x="1106334" y="334670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2256938E-211F-4125-AB9C-0CDD5B9E76D3}"/>
                  </a:ext>
                </a:extLst>
              </p:cNvPr>
              <p:cNvSpPr txBox="1"/>
              <p:nvPr/>
            </p:nvSpPr>
            <p:spPr>
              <a:xfrm>
                <a:off x="1106334" y="261518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F20EDC8A-E3E9-4A37-888E-44B492084116}"/>
                  </a:ext>
                </a:extLst>
              </p:cNvPr>
              <p:cNvSpPr txBox="1"/>
              <p:nvPr/>
            </p:nvSpPr>
            <p:spPr>
              <a:xfrm>
                <a:off x="1184881" y="4261104"/>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10BFD31C-B479-45AB-9198-C029E68242BC}"/>
                  </a:ext>
                </a:extLst>
              </p:cNvPr>
              <p:cNvSpPr txBox="1"/>
              <p:nvPr/>
            </p:nvSpPr>
            <p:spPr>
              <a:xfrm>
                <a:off x="1067863" y="3529584"/>
                <a:ext cx="380232"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B28AF6A2-D689-4520-A564-FD6E965DFE10}"/>
                  </a:ext>
                </a:extLst>
              </p:cNvPr>
              <p:cNvSpPr txBox="1"/>
              <p:nvPr/>
            </p:nvSpPr>
            <p:spPr>
              <a:xfrm>
                <a:off x="1106334" y="389534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B9BC09B7-A56E-42B7-B641-4C7E251CB6F5}"/>
                  </a:ext>
                </a:extLst>
              </p:cNvPr>
              <p:cNvSpPr txBox="1"/>
              <p:nvPr/>
            </p:nvSpPr>
            <p:spPr>
              <a:xfrm>
                <a:off x="1106334" y="279806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6C00DC20-D977-41FB-81CB-9716EECA99AC}"/>
                  </a:ext>
                </a:extLst>
              </p:cNvPr>
              <p:cNvSpPr txBox="1"/>
              <p:nvPr/>
            </p:nvSpPr>
            <p:spPr>
              <a:xfrm>
                <a:off x="1106334" y="3163824"/>
                <a:ext cx="341760"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4D933BAD-B4B8-4BAC-BC52-3948D520CC69}"/>
                  </a:ext>
                </a:extLst>
              </p:cNvPr>
              <p:cNvSpPr txBox="1"/>
              <p:nvPr/>
            </p:nvSpPr>
            <p:spPr>
              <a:xfrm>
                <a:off x="1027785" y="2432304"/>
                <a:ext cx="420308"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40" name="Straight Connector 39">
              <a:extLst>
                <a:ext uri="{FF2B5EF4-FFF2-40B4-BE49-F238E27FC236}">
                  <a16:creationId xmlns:a16="http://schemas.microsoft.com/office/drawing/2014/main" id="{FBCC51F7-73BA-4072-BC9B-5E40FD01A368}"/>
                </a:ext>
              </a:extLst>
            </p:cNvPr>
            <p:cNvCxnSpPr/>
            <p:nvPr/>
          </p:nvCxnSpPr>
          <p:spPr>
            <a:xfrm>
              <a:off x="1438950" y="26974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7237C598-1875-46E7-9EF9-A5C30BDFED19}"/>
                </a:ext>
              </a:extLst>
            </p:cNvPr>
            <p:cNvSpPr txBox="1"/>
            <p:nvPr/>
          </p:nvSpPr>
          <p:spPr>
            <a:xfrm>
              <a:off x="1881771" y="4617720"/>
              <a:ext cx="169277" cy="440826"/>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Angola</a:t>
              </a:r>
            </a:p>
          </p:txBody>
        </p:sp>
        <p:sp>
          <p:nvSpPr>
            <p:cNvPr id="115" name="TextBox 114">
              <a:extLst>
                <a:ext uri="{FF2B5EF4-FFF2-40B4-BE49-F238E27FC236}">
                  <a16:creationId xmlns:a16="http://schemas.microsoft.com/office/drawing/2014/main" id="{EE63AB8D-77EB-4B03-BD3D-B7418E0599ED}"/>
                </a:ext>
              </a:extLst>
            </p:cNvPr>
            <p:cNvSpPr txBox="1"/>
            <p:nvPr/>
          </p:nvSpPr>
          <p:spPr>
            <a:xfrm>
              <a:off x="2338971" y="4617720"/>
              <a:ext cx="169277" cy="423193"/>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Ghana</a:t>
              </a:r>
            </a:p>
          </p:txBody>
        </p:sp>
        <p:sp>
          <p:nvSpPr>
            <p:cNvPr id="121" name="TextBox 120">
              <a:extLst>
                <a:ext uri="{FF2B5EF4-FFF2-40B4-BE49-F238E27FC236}">
                  <a16:creationId xmlns:a16="http://schemas.microsoft.com/office/drawing/2014/main" id="{BD095565-9A8D-422A-953C-B5960D30F068}"/>
                </a:ext>
              </a:extLst>
            </p:cNvPr>
            <p:cNvSpPr txBox="1"/>
            <p:nvPr/>
          </p:nvSpPr>
          <p:spPr>
            <a:xfrm>
              <a:off x="2743200" y="4617720"/>
              <a:ext cx="282129" cy="998671"/>
            </a:xfrm>
            <a:prstGeom prst="rect">
              <a:avLst/>
            </a:prstGeom>
            <a:noFill/>
          </p:spPr>
          <p:txBody>
            <a:bodyPr vert="vert270" wrap="none" lIns="0" tIns="0" rIns="0" bIns="0" anchor="ctr">
              <a:spAutoFit/>
            </a:bodyPr>
            <a:lstStyle>
              <a:defPPr>
                <a:defRPr lang="LID4096"/>
              </a:defPPr>
              <a:lvl1pPr algn="r">
                <a:lnSpc>
                  <a:spcPts val="1100"/>
                </a:lnSpc>
                <a:defRPr sz="1100"/>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United Republic</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of Tanzania</a:t>
              </a:r>
            </a:p>
          </p:txBody>
        </p:sp>
        <p:sp>
          <p:nvSpPr>
            <p:cNvPr id="127" name="TextBox 126">
              <a:extLst>
                <a:ext uri="{FF2B5EF4-FFF2-40B4-BE49-F238E27FC236}">
                  <a16:creationId xmlns:a16="http://schemas.microsoft.com/office/drawing/2014/main" id="{3E4B4261-F687-4B08-B27E-74CB27C06CD7}"/>
                </a:ext>
              </a:extLst>
            </p:cNvPr>
            <p:cNvSpPr txBox="1"/>
            <p:nvPr/>
          </p:nvSpPr>
          <p:spPr>
            <a:xfrm>
              <a:off x="3253371" y="4617720"/>
              <a:ext cx="169277" cy="612348"/>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Indonesia</a:t>
              </a:r>
            </a:p>
          </p:txBody>
        </p:sp>
        <p:sp>
          <p:nvSpPr>
            <p:cNvPr id="133" name="TextBox 132">
              <a:extLst>
                <a:ext uri="{FF2B5EF4-FFF2-40B4-BE49-F238E27FC236}">
                  <a16:creationId xmlns:a16="http://schemas.microsoft.com/office/drawing/2014/main" id="{799B7C8E-7D03-486B-9DC9-EF98EB41A0AA}"/>
                </a:ext>
              </a:extLst>
            </p:cNvPr>
            <p:cNvSpPr txBox="1"/>
            <p:nvPr/>
          </p:nvSpPr>
          <p:spPr>
            <a:xfrm>
              <a:off x="3657600" y="4617720"/>
              <a:ext cx="282129" cy="730969"/>
            </a:xfrm>
            <a:prstGeom prst="rect">
              <a:avLst/>
            </a:prstGeom>
            <a:noFill/>
          </p:spPr>
          <p:txBody>
            <a:bodyPr vert="vert270" wrap="none" lIns="0" tIns="0" rIns="0" bIns="0" anchor="ctr">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Papua New</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Guinea</a:t>
              </a:r>
            </a:p>
          </p:txBody>
        </p:sp>
        <p:sp>
          <p:nvSpPr>
            <p:cNvPr id="139" name="TextBox 138">
              <a:extLst>
                <a:ext uri="{FF2B5EF4-FFF2-40B4-BE49-F238E27FC236}">
                  <a16:creationId xmlns:a16="http://schemas.microsoft.com/office/drawing/2014/main" id="{C285F065-3235-4522-A412-B31B39739A77}"/>
                </a:ext>
              </a:extLst>
            </p:cNvPr>
            <p:cNvSpPr txBox="1"/>
            <p:nvPr/>
          </p:nvSpPr>
          <p:spPr>
            <a:xfrm>
              <a:off x="4167771" y="4617720"/>
              <a:ext cx="169277" cy="440826"/>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Malawi</a:t>
              </a:r>
            </a:p>
          </p:txBody>
        </p:sp>
        <p:sp>
          <p:nvSpPr>
            <p:cNvPr id="145" name="TextBox 144">
              <a:extLst>
                <a:ext uri="{FF2B5EF4-FFF2-40B4-BE49-F238E27FC236}">
                  <a16:creationId xmlns:a16="http://schemas.microsoft.com/office/drawing/2014/main" id="{7667BC9A-57C5-467F-B293-89DD7C1E70A9}"/>
                </a:ext>
              </a:extLst>
            </p:cNvPr>
            <p:cNvSpPr txBox="1"/>
            <p:nvPr/>
          </p:nvSpPr>
          <p:spPr>
            <a:xfrm>
              <a:off x="4624971" y="4617720"/>
              <a:ext cx="169277" cy="586700"/>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Myanmar</a:t>
              </a:r>
            </a:p>
          </p:txBody>
        </p:sp>
        <p:sp>
          <p:nvSpPr>
            <p:cNvPr id="151" name="TextBox 150">
              <a:extLst>
                <a:ext uri="{FF2B5EF4-FFF2-40B4-BE49-F238E27FC236}">
                  <a16:creationId xmlns:a16="http://schemas.microsoft.com/office/drawing/2014/main" id="{8644FD96-A00F-451B-AB3A-51B614544780}"/>
                </a:ext>
              </a:extLst>
            </p:cNvPr>
            <p:cNvSpPr txBox="1"/>
            <p:nvPr/>
          </p:nvSpPr>
          <p:spPr>
            <a:xfrm>
              <a:off x="5029200" y="4617719"/>
              <a:ext cx="282129" cy="1303242"/>
            </a:xfrm>
            <a:prstGeom prst="rect">
              <a:avLst/>
            </a:prstGeom>
            <a:noFill/>
          </p:spPr>
          <p:txBody>
            <a:bodyPr vert="vert270" wrap="none" lIns="0" tIns="0" rIns="0" bIns="0" anchor="ctr">
              <a:spAutoFit/>
            </a:bodyPr>
            <a:lstStyle>
              <a:defPPr>
                <a:defRPr lang="LID4096"/>
              </a:defPPr>
              <a:lvl1pPr algn="r">
                <a:lnSpc>
                  <a:spcPts val="1100"/>
                </a:lnSpc>
                <a:defRPr sz="1100"/>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Democratic Republic</a:t>
              </a:r>
            </a:p>
            <a:p>
              <a:pPr marL="0" marR="0" lvl="0" indent="0" algn="r" defTabSz="914400" rtl="0" eaLnBrk="1" fontAlgn="auto" latinLnBrk="0" hangingPunct="1">
                <a:lnSpc>
                  <a:spcPts val="11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of the Congo</a:t>
              </a:r>
            </a:p>
          </p:txBody>
        </p:sp>
        <p:sp>
          <p:nvSpPr>
            <p:cNvPr id="157" name="TextBox 156">
              <a:extLst>
                <a:ext uri="{FF2B5EF4-FFF2-40B4-BE49-F238E27FC236}">
                  <a16:creationId xmlns:a16="http://schemas.microsoft.com/office/drawing/2014/main" id="{461AD555-5CD2-4ACF-8D71-36C7796941F3}"/>
                </a:ext>
              </a:extLst>
            </p:cNvPr>
            <p:cNvSpPr txBox="1"/>
            <p:nvPr/>
          </p:nvSpPr>
          <p:spPr>
            <a:xfrm>
              <a:off x="5539371" y="4617720"/>
              <a:ext cx="169277" cy="511358"/>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Ethiopia</a:t>
              </a:r>
            </a:p>
          </p:txBody>
        </p:sp>
        <p:sp>
          <p:nvSpPr>
            <p:cNvPr id="163" name="TextBox 162">
              <a:extLst>
                <a:ext uri="{FF2B5EF4-FFF2-40B4-BE49-F238E27FC236}">
                  <a16:creationId xmlns:a16="http://schemas.microsoft.com/office/drawing/2014/main" id="{5993C05E-A63D-4DD9-BE72-4295298A466C}"/>
                </a:ext>
              </a:extLst>
            </p:cNvPr>
            <p:cNvSpPr txBox="1"/>
            <p:nvPr/>
          </p:nvSpPr>
          <p:spPr>
            <a:xfrm>
              <a:off x="5996571" y="4617720"/>
              <a:ext cx="169277" cy="306174"/>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India</a:t>
              </a:r>
            </a:p>
          </p:txBody>
        </p:sp>
        <p:sp>
          <p:nvSpPr>
            <p:cNvPr id="169" name="TextBox 168">
              <a:extLst>
                <a:ext uri="{FF2B5EF4-FFF2-40B4-BE49-F238E27FC236}">
                  <a16:creationId xmlns:a16="http://schemas.microsoft.com/office/drawing/2014/main" id="{9E66A798-19D2-4A32-908B-E39D1A1AB19F}"/>
                </a:ext>
              </a:extLst>
            </p:cNvPr>
            <p:cNvSpPr txBox="1"/>
            <p:nvPr/>
          </p:nvSpPr>
          <p:spPr>
            <a:xfrm>
              <a:off x="6453771" y="4617720"/>
              <a:ext cx="169277" cy="527388"/>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Eswatini</a:t>
              </a:r>
            </a:p>
          </p:txBody>
        </p:sp>
        <p:sp>
          <p:nvSpPr>
            <p:cNvPr id="175" name="TextBox 174">
              <a:extLst>
                <a:ext uri="{FF2B5EF4-FFF2-40B4-BE49-F238E27FC236}">
                  <a16:creationId xmlns:a16="http://schemas.microsoft.com/office/drawing/2014/main" id="{A38FE46E-5800-4701-A9F0-F408F9DBD365}"/>
                </a:ext>
              </a:extLst>
            </p:cNvPr>
            <p:cNvSpPr txBox="1"/>
            <p:nvPr/>
          </p:nvSpPr>
          <p:spPr>
            <a:xfrm>
              <a:off x="6910971" y="4617720"/>
              <a:ext cx="169277" cy="400751"/>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Kenya</a:t>
              </a:r>
            </a:p>
          </p:txBody>
        </p:sp>
        <p:sp>
          <p:nvSpPr>
            <p:cNvPr id="181" name="TextBox 180">
              <a:extLst>
                <a:ext uri="{FF2B5EF4-FFF2-40B4-BE49-F238E27FC236}">
                  <a16:creationId xmlns:a16="http://schemas.microsoft.com/office/drawing/2014/main" id="{9107799D-F1CB-459C-99E8-F31D14BA31EE}"/>
                </a:ext>
              </a:extLst>
            </p:cNvPr>
            <p:cNvSpPr txBox="1"/>
            <p:nvPr/>
          </p:nvSpPr>
          <p:spPr>
            <a:xfrm>
              <a:off x="7368171" y="4617720"/>
              <a:ext cx="169277" cy="652423"/>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Zimbabwe</a:t>
              </a:r>
            </a:p>
          </p:txBody>
        </p:sp>
        <p:sp>
          <p:nvSpPr>
            <p:cNvPr id="49" name="object 55">
              <a:extLst>
                <a:ext uri="{FF2B5EF4-FFF2-40B4-BE49-F238E27FC236}">
                  <a16:creationId xmlns:a16="http://schemas.microsoft.com/office/drawing/2014/main" id="{2EFA38C8-B960-4C56-A12A-D87D79C274C8}"/>
                </a:ext>
              </a:extLst>
            </p:cNvPr>
            <p:cNvSpPr/>
            <p:nvPr/>
          </p:nvSpPr>
          <p:spPr>
            <a:xfrm>
              <a:off x="1874520" y="2695098"/>
              <a:ext cx="182880" cy="165506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58">
              <a:extLst>
                <a:ext uri="{FF2B5EF4-FFF2-40B4-BE49-F238E27FC236}">
                  <a16:creationId xmlns:a16="http://schemas.microsoft.com/office/drawing/2014/main" id="{A0966F40-B018-4B11-8246-A8A0F8C95861}"/>
                </a:ext>
              </a:extLst>
            </p:cNvPr>
            <p:cNvSpPr/>
            <p:nvPr/>
          </p:nvSpPr>
          <p:spPr>
            <a:xfrm>
              <a:off x="1874520" y="4482941"/>
              <a:ext cx="182880" cy="457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object 55">
              <a:extLst>
                <a:ext uri="{FF2B5EF4-FFF2-40B4-BE49-F238E27FC236}">
                  <a16:creationId xmlns:a16="http://schemas.microsoft.com/office/drawing/2014/main" id="{28AAE9DE-FFD4-4AAB-AE9D-C9CC522805C7}"/>
                </a:ext>
              </a:extLst>
            </p:cNvPr>
            <p:cNvSpPr/>
            <p:nvPr/>
          </p:nvSpPr>
          <p:spPr>
            <a:xfrm>
              <a:off x="2331720" y="2695099"/>
              <a:ext cx="182880" cy="161848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58">
              <a:extLst>
                <a:ext uri="{FF2B5EF4-FFF2-40B4-BE49-F238E27FC236}">
                  <a16:creationId xmlns:a16="http://schemas.microsoft.com/office/drawing/2014/main" id="{157745C9-3ECC-4F59-8DD1-715582142910}"/>
                </a:ext>
              </a:extLst>
            </p:cNvPr>
            <p:cNvSpPr/>
            <p:nvPr/>
          </p:nvSpPr>
          <p:spPr>
            <a:xfrm>
              <a:off x="2331720" y="4447955"/>
              <a:ext cx="182880" cy="822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55">
              <a:extLst>
                <a:ext uri="{FF2B5EF4-FFF2-40B4-BE49-F238E27FC236}">
                  <a16:creationId xmlns:a16="http://schemas.microsoft.com/office/drawing/2014/main" id="{B870A4AC-D314-4691-97FE-BC91EEB59CAC}"/>
                </a:ext>
              </a:extLst>
            </p:cNvPr>
            <p:cNvSpPr/>
            <p:nvPr/>
          </p:nvSpPr>
          <p:spPr>
            <a:xfrm>
              <a:off x="2788920" y="2695097"/>
              <a:ext cx="182880" cy="161848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object 58">
              <a:extLst>
                <a:ext uri="{FF2B5EF4-FFF2-40B4-BE49-F238E27FC236}">
                  <a16:creationId xmlns:a16="http://schemas.microsoft.com/office/drawing/2014/main" id="{B4669A5A-EB90-40E9-8BF8-916DCA6E843D}"/>
                </a:ext>
              </a:extLst>
            </p:cNvPr>
            <p:cNvSpPr/>
            <p:nvPr/>
          </p:nvSpPr>
          <p:spPr>
            <a:xfrm>
              <a:off x="2788920" y="4417217"/>
              <a:ext cx="182880" cy="1097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55">
              <a:extLst>
                <a:ext uri="{FF2B5EF4-FFF2-40B4-BE49-F238E27FC236}">
                  <a16:creationId xmlns:a16="http://schemas.microsoft.com/office/drawing/2014/main" id="{0B9C9B84-FA52-40E9-BC4D-EF0F657D8CFF}"/>
                </a:ext>
              </a:extLst>
            </p:cNvPr>
            <p:cNvSpPr/>
            <p:nvPr/>
          </p:nvSpPr>
          <p:spPr>
            <a:xfrm>
              <a:off x="3246120" y="2695099"/>
              <a:ext cx="182880" cy="123444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55">
              <a:extLst>
                <a:ext uri="{FF2B5EF4-FFF2-40B4-BE49-F238E27FC236}">
                  <a16:creationId xmlns:a16="http://schemas.microsoft.com/office/drawing/2014/main" id="{7D51CD8C-3362-422A-88AB-CE86F77EBAB8}"/>
                </a:ext>
              </a:extLst>
            </p:cNvPr>
            <p:cNvSpPr/>
            <p:nvPr/>
          </p:nvSpPr>
          <p:spPr>
            <a:xfrm>
              <a:off x="3703320" y="2695099"/>
              <a:ext cx="182880" cy="1037271"/>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56">
              <a:extLst>
                <a:ext uri="{FF2B5EF4-FFF2-40B4-BE49-F238E27FC236}">
                  <a16:creationId xmlns:a16="http://schemas.microsoft.com/office/drawing/2014/main" id="{B5F8D5E9-C99E-42AB-9EC3-F8A86717C173}"/>
                </a:ext>
              </a:extLst>
            </p:cNvPr>
            <p:cNvSpPr/>
            <p:nvPr/>
          </p:nvSpPr>
          <p:spPr>
            <a:xfrm>
              <a:off x="3703320" y="3732369"/>
              <a:ext cx="182880" cy="333851"/>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object 58">
              <a:extLst>
                <a:ext uri="{FF2B5EF4-FFF2-40B4-BE49-F238E27FC236}">
                  <a16:creationId xmlns:a16="http://schemas.microsoft.com/office/drawing/2014/main" id="{D8E81F5C-AEC2-4F5B-89A0-A0E5A32FD2BF}"/>
                </a:ext>
              </a:extLst>
            </p:cNvPr>
            <p:cNvSpPr/>
            <p:nvPr/>
          </p:nvSpPr>
          <p:spPr>
            <a:xfrm>
              <a:off x="3703320" y="4066220"/>
              <a:ext cx="182880" cy="460059"/>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55">
              <a:extLst>
                <a:ext uri="{FF2B5EF4-FFF2-40B4-BE49-F238E27FC236}">
                  <a16:creationId xmlns:a16="http://schemas.microsoft.com/office/drawing/2014/main" id="{921483B9-5739-4AE4-9EF0-9C1C75456794}"/>
                </a:ext>
              </a:extLst>
            </p:cNvPr>
            <p:cNvSpPr/>
            <p:nvPr/>
          </p:nvSpPr>
          <p:spPr>
            <a:xfrm>
              <a:off x="4160520" y="2695097"/>
              <a:ext cx="182880" cy="135331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58">
              <a:extLst>
                <a:ext uri="{FF2B5EF4-FFF2-40B4-BE49-F238E27FC236}">
                  <a16:creationId xmlns:a16="http://schemas.microsoft.com/office/drawing/2014/main" id="{3A8CCED8-748B-4843-9CBD-4931117C7DEF}"/>
                </a:ext>
              </a:extLst>
            </p:cNvPr>
            <p:cNvSpPr/>
            <p:nvPr/>
          </p:nvSpPr>
          <p:spPr>
            <a:xfrm>
              <a:off x="4160520" y="4060220"/>
              <a:ext cx="182880" cy="4660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55">
              <a:extLst>
                <a:ext uri="{FF2B5EF4-FFF2-40B4-BE49-F238E27FC236}">
                  <a16:creationId xmlns:a16="http://schemas.microsoft.com/office/drawing/2014/main" id="{0320CD14-9763-4D30-AAE7-1B51922A515F}"/>
                </a:ext>
              </a:extLst>
            </p:cNvPr>
            <p:cNvSpPr/>
            <p:nvPr/>
          </p:nvSpPr>
          <p:spPr>
            <a:xfrm>
              <a:off x="4617720" y="2695099"/>
              <a:ext cx="182880" cy="1143000"/>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58">
              <a:extLst>
                <a:ext uri="{FF2B5EF4-FFF2-40B4-BE49-F238E27FC236}">
                  <a16:creationId xmlns:a16="http://schemas.microsoft.com/office/drawing/2014/main" id="{EAF179E9-9E59-4C58-95F9-574E2085D733}"/>
                </a:ext>
              </a:extLst>
            </p:cNvPr>
            <p:cNvSpPr/>
            <p:nvPr/>
          </p:nvSpPr>
          <p:spPr>
            <a:xfrm>
              <a:off x="4617720" y="4040023"/>
              <a:ext cx="182880" cy="49377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55">
              <a:extLst>
                <a:ext uri="{FF2B5EF4-FFF2-40B4-BE49-F238E27FC236}">
                  <a16:creationId xmlns:a16="http://schemas.microsoft.com/office/drawing/2014/main" id="{458DC81C-BAB1-40B2-89D4-02AC0A6ED7C5}"/>
                </a:ext>
              </a:extLst>
            </p:cNvPr>
            <p:cNvSpPr/>
            <p:nvPr/>
          </p:nvSpPr>
          <p:spPr>
            <a:xfrm>
              <a:off x="5074920" y="2695099"/>
              <a:ext cx="182880" cy="932277"/>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56">
              <a:extLst>
                <a:ext uri="{FF2B5EF4-FFF2-40B4-BE49-F238E27FC236}">
                  <a16:creationId xmlns:a16="http://schemas.microsoft.com/office/drawing/2014/main" id="{921B0733-0474-4084-8510-7C5131ABB7FF}"/>
                </a:ext>
              </a:extLst>
            </p:cNvPr>
            <p:cNvSpPr/>
            <p:nvPr/>
          </p:nvSpPr>
          <p:spPr>
            <a:xfrm>
              <a:off x="5074920" y="3620451"/>
              <a:ext cx="182880" cy="166502"/>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58">
              <a:extLst>
                <a:ext uri="{FF2B5EF4-FFF2-40B4-BE49-F238E27FC236}">
                  <a16:creationId xmlns:a16="http://schemas.microsoft.com/office/drawing/2014/main" id="{B76426D0-59A6-47A5-BF8A-A6F67474DA87}"/>
                </a:ext>
              </a:extLst>
            </p:cNvPr>
            <p:cNvSpPr/>
            <p:nvPr/>
          </p:nvSpPr>
          <p:spPr>
            <a:xfrm>
              <a:off x="5074920" y="3787617"/>
              <a:ext cx="182880" cy="7406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55">
              <a:extLst>
                <a:ext uri="{FF2B5EF4-FFF2-40B4-BE49-F238E27FC236}">
                  <a16:creationId xmlns:a16="http://schemas.microsoft.com/office/drawing/2014/main" id="{A46FD584-75CD-473F-B4AA-750011108C6D}"/>
                </a:ext>
              </a:extLst>
            </p:cNvPr>
            <p:cNvSpPr/>
            <p:nvPr/>
          </p:nvSpPr>
          <p:spPr>
            <a:xfrm>
              <a:off x="5532120" y="2695099"/>
              <a:ext cx="182880" cy="93268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56">
              <a:extLst>
                <a:ext uri="{FF2B5EF4-FFF2-40B4-BE49-F238E27FC236}">
                  <a16:creationId xmlns:a16="http://schemas.microsoft.com/office/drawing/2014/main" id="{DBC72846-808F-4FCA-AA02-54166808389D}"/>
                </a:ext>
              </a:extLst>
            </p:cNvPr>
            <p:cNvSpPr/>
            <p:nvPr/>
          </p:nvSpPr>
          <p:spPr>
            <a:xfrm>
              <a:off x="5532120" y="3620451"/>
              <a:ext cx="182880" cy="94299"/>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object 58">
              <a:extLst>
                <a:ext uri="{FF2B5EF4-FFF2-40B4-BE49-F238E27FC236}">
                  <a16:creationId xmlns:a16="http://schemas.microsoft.com/office/drawing/2014/main" id="{E3D563B5-3C06-4FC4-B172-2F9B2D1DD600}"/>
                </a:ext>
              </a:extLst>
            </p:cNvPr>
            <p:cNvSpPr/>
            <p:nvPr/>
          </p:nvSpPr>
          <p:spPr>
            <a:xfrm>
              <a:off x="5532120" y="3714751"/>
              <a:ext cx="182880" cy="811529"/>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object 55">
              <a:extLst>
                <a:ext uri="{FF2B5EF4-FFF2-40B4-BE49-F238E27FC236}">
                  <a16:creationId xmlns:a16="http://schemas.microsoft.com/office/drawing/2014/main" id="{7A364D26-965B-45DE-893C-F6CB68DD2F50}"/>
                </a:ext>
              </a:extLst>
            </p:cNvPr>
            <p:cNvSpPr/>
            <p:nvPr/>
          </p:nvSpPr>
          <p:spPr>
            <a:xfrm>
              <a:off x="5989320" y="2695099"/>
              <a:ext cx="182880" cy="733237"/>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56">
              <a:extLst>
                <a:ext uri="{FF2B5EF4-FFF2-40B4-BE49-F238E27FC236}">
                  <a16:creationId xmlns:a16="http://schemas.microsoft.com/office/drawing/2014/main" id="{93B4086F-9028-439C-B857-424A9A347991}"/>
                </a:ext>
              </a:extLst>
            </p:cNvPr>
            <p:cNvSpPr/>
            <p:nvPr/>
          </p:nvSpPr>
          <p:spPr>
            <a:xfrm>
              <a:off x="5989320" y="3428999"/>
              <a:ext cx="182880" cy="283464"/>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55">
              <a:extLst>
                <a:ext uri="{FF2B5EF4-FFF2-40B4-BE49-F238E27FC236}">
                  <a16:creationId xmlns:a16="http://schemas.microsoft.com/office/drawing/2014/main" id="{97EE64C0-9F86-4091-88B1-12C74DF56815}"/>
                </a:ext>
              </a:extLst>
            </p:cNvPr>
            <p:cNvSpPr/>
            <p:nvPr/>
          </p:nvSpPr>
          <p:spPr>
            <a:xfrm>
              <a:off x="6446520" y="2695099"/>
              <a:ext cx="182880" cy="603504"/>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58">
              <a:extLst>
                <a:ext uri="{FF2B5EF4-FFF2-40B4-BE49-F238E27FC236}">
                  <a16:creationId xmlns:a16="http://schemas.microsoft.com/office/drawing/2014/main" id="{BCC036F2-833B-48F1-ACC2-8A26347AED19}"/>
                </a:ext>
              </a:extLst>
            </p:cNvPr>
            <p:cNvSpPr/>
            <p:nvPr/>
          </p:nvSpPr>
          <p:spPr>
            <a:xfrm>
              <a:off x="6446520" y="3331940"/>
              <a:ext cx="182880" cy="11978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55">
              <a:extLst>
                <a:ext uri="{FF2B5EF4-FFF2-40B4-BE49-F238E27FC236}">
                  <a16:creationId xmlns:a16="http://schemas.microsoft.com/office/drawing/2014/main" id="{8173944E-8837-48AD-9AF9-FB4E6E22E9A2}"/>
                </a:ext>
              </a:extLst>
            </p:cNvPr>
            <p:cNvSpPr/>
            <p:nvPr/>
          </p:nvSpPr>
          <p:spPr>
            <a:xfrm>
              <a:off x="6903720" y="2695099"/>
              <a:ext cx="182880" cy="21945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56">
              <a:extLst>
                <a:ext uri="{FF2B5EF4-FFF2-40B4-BE49-F238E27FC236}">
                  <a16:creationId xmlns:a16="http://schemas.microsoft.com/office/drawing/2014/main" id="{8A20F07A-9ABA-41B0-9621-7C490166409E}"/>
                </a:ext>
              </a:extLst>
            </p:cNvPr>
            <p:cNvSpPr/>
            <p:nvPr/>
          </p:nvSpPr>
          <p:spPr>
            <a:xfrm>
              <a:off x="6903720" y="2912276"/>
              <a:ext cx="182880" cy="88097"/>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58">
              <a:extLst>
                <a:ext uri="{FF2B5EF4-FFF2-40B4-BE49-F238E27FC236}">
                  <a16:creationId xmlns:a16="http://schemas.microsoft.com/office/drawing/2014/main" id="{D25CA267-34EF-4EC7-8866-CF26F789C0BE}"/>
                </a:ext>
              </a:extLst>
            </p:cNvPr>
            <p:cNvSpPr/>
            <p:nvPr/>
          </p:nvSpPr>
          <p:spPr>
            <a:xfrm>
              <a:off x="6903720" y="3000374"/>
              <a:ext cx="182880" cy="1533049"/>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55">
              <a:extLst>
                <a:ext uri="{FF2B5EF4-FFF2-40B4-BE49-F238E27FC236}">
                  <a16:creationId xmlns:a16="http://schemas.microsoft.com/office/drawing/2014/main" id="{E311BC00-0D14-4FCB-BB95-DC24AF200FA3}"/>
                </a:ext>
              </a:extLst>
            </p:cNvPr>
            <p:cNvSpPr/>
            <p:nvPr/>
          </p:nvSpPr>
          <p:spPr>
            <a:xfrm>
              <a:off x="7360920" y="2695099"/>
              <a:ext cx="182880" cy="17373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58">
              <a:extLst>
                <a:ext uri="{FF2B5EF4-FFF2-40B4-BE49-F238E27FC236}">
                  <a16:creationId xmlns:a16="http://schemas.microsoft.com/office/drawing/2014/main" id="{666B301D-4D30-4FF0-9360-29BFA99F13BF}"/>
                </a:ext>
              </a:extLst>
            </p:cNvPr>
            <p:cNvSpPr/>
            <p:nvPr/>
          </p:nvSpPr>
          <p:spPr>
            <a:xfrm>
              <a:off x="7360920" y="2896059"/>
              <a:ext cx="182880" cy="16459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object 55">
              <a:extLst>
                <a:ext uri="{FF2B5EF4-FFF2-40B4-BE49-F238E27FC236}">
                  <a16:creationId xmlns:a16="http://schemas.microsoft.com/office/drawing/2014/main" id="{C8FD4D48-634C-4904-B6C8-6F08E25B6455}"/>
                </a:ext>
              </a:extLst>
            </p:cNvPr>
            <p:cNvSpPr/>
            <p:nvPr/>
          </p:nvSpPr>
          <p:spPr>
            <a:xfrm>
              <a:off x="7818120" y="2695098"/>
              <a:ext cx="182880" cy="64008"/>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bject 58">
              <a:extLst>
                <a:ext uri="{FF2B5EF4-FFF2-40B4-BE49-F238E27FC236}">
                  <a16:creationId xmlns:a16="http://schemas.microsoft.com/office/drawing/2014/main" id="{DC2B4419-3F79-40E1-8768-01ABC8BEF8B1}"/>
                </a:ext>
              </a:extLst>
            </p:cNvPr>
            <p:cNvSpPr/>
            <p:nvPr/>
          </p:nvSpPr>
          <p:spPr>
            <a:xfrm>
              <a:off x="7818120" y="2882741"/>
              <a:ext cx="182880" cy="16550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16F51CD3-EDFA-4593-B2B1-9D34C2E44144}"/>
                </a:ext>
              </a:extLst>
            </p:cNvPr>
            <p:cNvSpPr txBox="1"/>
            <p:nvPr/>
          </p:nvSpPr>
          <p:spPr>
            <a:xfrm>
              <a:off x="7825371" y="4617720"/>
              <a:ext cx="169277" cy="495328"/>
            </a:xfrm>
            <a:prstGeom prst="rect">
              <a:avLst/>
            </a:prstGeom>
            <a:noFill/>
          </p:spPr>
          <p:txBody>
            <a:bodyPr vert="vert270" wrap="none" lIns="0" tIns="0" rIns="0" bIns="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Uganda</a:t>
              </a:r>
            </a:p>
          </p:txBody>
        </p:sp>
        <p:sp>
          <p:nvSpPr>
            <p:cNvPr id="50" name="object 56">
              <a:extLst>
                <a:ext uri="{FF2B5EF4-FFF2-40B4-BE49-F238E27FC236}">
                  <a16:creationId xmlns:a16="http://schemas.microsoft.com/office/drawing/2014/main" id="{BCFACD52-3806-4BCD-BFA9-C57351CEBA1F}"/>
                </a:ext>
              </a:extLst>
            </p:cNvPr>
            <p:cNvSpPr/>
            <p:nvPr/>
          </p:nvSpPr>
          <p:spPr>
            <a:xfrm>
              <a:off x="1874520" y="4345781"/>
              <a:ext cx="182880" cy="13716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56">
              <a:extLst>
                <a:ext uri="{FF2B5EF4-FFF2-40B4-BE49-F238E27FC236}">
                  <a16:creationId xmlns:a16="http://schemas.microsoft.com/office/drawing/2014/main" id="{E2067AFA-B1AA-4D63-A02D-B1AEFB9E8A4B}"/>
                </a:ext>
              </a:extLst>
            </p:cNvPr>
            <p:cNvSpPr/>
            <p:nvPr/>
          </p:nvSpPr>
          <p:spPr>
            <a:xfrm>
              <a:off x="2331720" y="4313175"/>
              <a:ext cx="182880" cy="137160"/>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56">
              <a:extLst>
                <a:ext uri="{FF2B5EF4-FFF2-40B4-BE49-F238E27FC236}">
                  <a16:creationId xmlns:a16="http://schemas.microsoft.com/office/drawing/2014/main" id="{F2A7C545-3842-4E98-911B-090666FB78D2}"/>
                </a:ext>
              </a:extLst>
            </p:cNvPr>
            <p:cNvSpPr/>
            <p:nvPr/>
          </p:nvSpPr>
          <p:spPr>
            <a:xfrm>
              <a:off x="3246120" y="3926385"/>
              <a:ext cx="182880" cy="38404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56">
              <a:extLst>
                <a:ext uri="{FF2B5EF4-FFF2-40B4-BE49-F238E27FC236}">
                  <a16:creationId xmlns:a16="http://schemas.microsoft.com/office/drawing/2014/main" id="{3533395F-2C5D-4742-B831-E3D585D1A5AB}"/>
                </a:ext>
              </a:extLst>
            </p:cNvPr>
            <p:cNvSpPr/>
            <p:nvPr/>
          </p:nvSpPr>
          <p:spPr>
            <a:xfrm>
              <a:off x="4160520" y="4041932"/>
              <a:ext cx="182880" cy="182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56">
              <a:extLst>
                <a:ext uri="{FF2B5EF4-FFF2-40B4-BE49-F238E27FC236}">
                  <a16:creationId xmlns:a16="http://schemas.microsoft.com/office/drawing/2014/main" id="{FA6E1431-1CCF-4D07-BCE6-D1489D43BEBF}"/>
                </a:ext>
              </a:extLst>
            </p:cNvPr>
            <p:cNvSpPr/>
            <p:nvPr/>
          </p:nvSpPr>
          <p:spPr>
            <a:xfrm>
              <a:off x="7818120" y="2759487"/>
              <a:ext cx="182880" cy="12801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56">
              <a:extLst>
                <a:ext uri="{FF2B5EF4-FFF2-40B4-BE49-F238E27FC236}">
                  <a16:creationId xmlns:a16="http://schemas.microsoft.com/office/drawing/2014/main" id="{7980B0E7-6A09-40EE-B18C-F44422ACB0A5}"/>
                </a:ext>
              </a:extLst>
            </p:cNvPr>
            <p:cNvSpPr/>
            <p:nvPr/>
          </p:nvSpPr>
          <p:spPr>
            <a:xfrm>
              <a:off x="7360920" y="2861865"/>
              <a:ext cx="182880" cy="3657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56">
              <a:extLst>
                <a:ext uri="{FF2B5EF4-FFF2-40B4-BE49-F238E27FC236}">
                  <a16:creationId xmlns:a16="http://schemas.microsoft.com/office/drawing/2014/main" id="{184E5057-49F2-461B-AA55-B82E8E63C34B}"/>
                </a:ext>
              </a:extLst>
            </p:cNvPr>
            <p:cNvSpPr/>
            <p:nvPr/>
          </p:nvSpPr>
          <p:spPr>
            <a:xfrm>
              <a:off x="4617720" y="3822746"/>
              <a:ext cx="182880" cy="21945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object 58">
              <a:extLst>
                <a:ext uri="{FF2B5EF4-FFF2-40B4-BE49-F238E27FC236}">
                  <a16:creationId xmlns:a16="http://schemas.microsoft.com/office/drawing/2014/main" id="{5A4A0CF2-6B94-431E-A73F-920B17892908}"/>
                </a:ext>
              </a:extLst>
            </p:cNvPr>
            <p:cNvSpPr/>
            <p:nvPr/>
          </p:nvSpPr>
          <p:spPr>
            <a:xfrm>
              <a:off x="3246120" y="4304347"/>
              <a:ext cx="182880" cy="22860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58">
              <a:extLst>
                <a:ext uri="{FF2B5EF4-FFF2-40B4-BE49-F238E27FC236}">
                  <a16:creationId xmlns:a16="http://schemas.microsoft.com/office/drawing/2014/main" id="{EA5130BB-673F-4C0B-ABCD-8279C9A91C9C}"/>
                </a:ext>
              </a:extLst>
            </p:cNvPr>
            <p:cNvSpPr/>
            <p:nvPr/>
          </p:nvSpPr>
          <p:spPr>
            <a:xfrm>
              <a:off x="5989320" y="3705701"/>
              <a:ext cx="182880" cy="8229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56">
              <a:extLst>
                <a:ext uri="{FF2B5EF4-FFF2-40B4-BE49-F238E27FC236}">
                  <a16:creationId xmlns:a16="http://schemas.microsoft.com/office/drawing/2014/main" id="{F82DF080-47EA-4643-A171-A26A77762344}"/>
                </a:ext>
              </a:extLst>
            </p:cNvPr>
            <p:cNvSpPr/>
            <p:nvPr/>
          </p:nvSpPr>
          <p:spPr>
            <a:xfrm>
              <a:off x="2788920" y="4306254"/>
              <a:ext cx="182880" cy="11175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56">
              <a:extLst>
                <a:ext uri="{FF2B5EF4-FFF2-40B4-BE49-F238E27FC236}">
                  <a16:creationId xmlns:a16="http://schemas.microsoft.com/office/drawing/2014/main" id="{5FDC74CB-E2D1-4004-9D6D-B0C492562351}"/>
                </a:ext>
              </a:extLst>
            </p:cNvPr>
            <p:cNvSpPr/>
            <p:nvPr/>
          </p:nvSpPr>
          <p:spPr>
            <a:xfrm>
              <a:off x="6446520" y="3291841"/>
              <a:ext cx="182880" cy="45719"/>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50C61D27-51EC-4BB4-9372-C2EE31CF9B45}"/>
                </a:ext>
              </a:extLst>
            </p:cNvPr>
            <p:cNvCxnSpPr/>
            <p:nvPr/>
          </p:nvCxnSpPr>
          <p:spPr>
            <a:xfrm>
              <a:off x="1438950" y="4528084"/>
              <a:ext cx="67939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3033550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people living with HIV who received preventive treatment for tuberculosis, by country, 2004–2019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0050DCAF-BCA4-458F-BD73-EDE8258EA6C9}"/>
              </a:ext>
            </a:extLst>
          </p:cNvPr>
          <p:cNvGrpSpPr/>
          <p:nvPr/>
        </p:nvGrpSpPr>
        <p:grpSpPr>
          <a:xfrm>
            <a:off x="457197" y="2468880"/>
            <a:ext cx="11429999" cy="4085808"/>
            <a:chOff x="457197" y="2468880"/>
            <a:chExt cx="11429999" cy="40858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1142999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2020 (https://aidsinfo.unaids.org/); Global tuberculosis report. Geneva: World Health Organization; 2020.</a:t>
              </a:r>
            </a:p>
          </p:txBody>
        </p:sp>
        <p:grpSp>
          <p:nvGrpSpPr>
            <p:cNvPr id="2" name="Group 1">
              <a:extLst>
                <a:ext uri="{FF2B5EF4-FFF2-40B4-BE49-F238E27FC236}">
                  <a16:creationId xmlns:a16="http://schemas.microsoft.com/office/drawing/2014/main" id="{0F019129-3D6E-4EDF-91A9-6EC8A0F931D1}"/>
                </a:ext>
              </a:extLst>
            </p:cNvPr>
            <p:cNvGrpSpPr/>
            <p:nvPr/>
          </p:nvGrpSpPr>
          <p:grpSpPr>
            <a:xfrm>
              <a:off x="2286000" y="2468880"/>
              <a:ext cx="3511349" cy="3231768"/>
              <a:chOff x="2297753" y="2516716"/>
              <a:chExt cx="3511349" cy="3231768"/>
            </a:xfrm>
          </p:grpSpPr>
          <p:grpSp>
            <p:nvGrpSpPr>
              <p:cNvPr id="8" name="object 5">
                <a:extLst>
                  <a:ext uri="{FF2B5EF4-FFF2-40B4-BE49-F238E27FC236}">
                    <a16:creationId xmlns:a16="http://schemas.microsoft.com/office/drawing/2014/main" id="{64DBFC00-CD5D-4A4C-BFE7-26F3F7AB8E64}"/>
                  </a:ext>
                </a:extLst>
              </p:cNvPr>
              <p:cNvGrpSpPr>
                <a:grpSpLocks noChangeAspect="1"/>
              </p:cNvGrpSpPr>
              <p:nvPr/>
            </p:nvGrpSpPr>
            <p:grpSpPr>
              <a:xfrm>
                <a:off x="2665494" y="2727553"/>
                <a:ext cx="2743200" cy="2743200"/>
                <a:chOff x="1639999" y="7414028"/>
                <a:chExt cx="1856105" cy="1856105"/>
              </a:xfrm>
            </p:grpSpPr>
            <p:sp>
              <p:nvSpPr>
                <p:cNvPr id="9" name="object 6">
                  <a:extLst>
                    <a:ext uri="{FF2B5EF4-FFF2-40B4-BE49-F238E27FC236}">
                      <a16:creationId xmlns:a16="http://schemas.microsoft.com/office/drawing/2014/main" id="{137ACE7C-33BA-475B-8FD8-E622C936325F}"/>
                    </a:ext>
                  </a:extLst>
                </p:cNvPr>
                <p:cNvSpPr/>
                <p:nvPr/>
              </p:nvSpPr>
              <p:spPr>
                <a:xfrm>
                  <a:off x="2567439" y="7415613"/>
                  <a:ext cx="926465" cy="927100"/>
                </a:xfrm>
                <a:custGeom>
                  <a:avLst/>
                  <a:gdLst/>
                  <a:ahLst/>
                  <a:cxnLst/>
                  <a:rect l="l" t="t" r="r" b="b"/>
                  <a:pathLst>
                    <a:path w="926464" h="927100">
                      <a:moveTo>
                        <a:pt x="0" y="0"/>
                      </a:moveTo>
                      <a:lnTo>
                        <a:pt x="0" y="926896"/>
                      </a:lnTo>
                      <a:lnTo>
                        <a:pt x="926452" y="897953"/>
                      </a:lnTo>
                      <a:lnTo>
                        <a:pt x="923717" y="849859"/>
                      </a:lnTo>
                      <a:lnTo>
                        <a:pt x="918581" y="802466"/>
                      </a:lnTo>
                      <a:lnTo>
                        <a:pt x="911104" y="755834"/>
                      </a:lnTo>
                      <a:lnTo>
                        <a:pt x="901347" y="710022"/>
                      </a:lnTo>
                      <a:lnTo>
                        <a:pt x="889372" y="665090"/>
                      </a:lnTo>
                      <a:lnTo>
                        <a:pt x="875239" y="621096"/>
                      </a:lnTo>
                      <a:lnTo>
                        <a:pt x="859011" y="578100"/>
                      </a:lnTo>
                      <a:lnTo>
                        <a:pt x="840749" y="536163"/>
                      </a:lnTo>
                      <a:lnTo>
                        <a:pt x="820512" y="495341"/>
                      </a:lnTo>
                      <a:lnTo>
                        <a:pt x="798364" y="455697"/>
                      </a:lnTo>
                      <a:lnTo>
                        <a:pt x="774365" y="417288"/>
                      </a:lnTo>
                      <a:lnTo>
                        <a:pt x="748576" y="380173"/>
                      </a:lnTo>
                      <a:lnTo>
                        <a:pt x="721059" y="344414"/>
                      </a:lnTo>
                      <a:lnTo>
                        <a:pt x="691874" y="310068"/>
                      </a:lnTo>
                      <a:lnTo>
                        <a:pt x="661084" y="277195"/>
                      </a:lnTo>
                      <a:lnTo>
                        <a:pt x="628749" y="245854"/>
                      </a:lnTo>
                      <a:lnTo>
                        <a:pt x="594930" y="216105"/>
                      </a:lnTo>
                      <a:lnTo>
                        <a:pt x="559689" y="188007"/>
                      </a:lnTo>
                      <a:lnTo>
                        <a:pt x="523087" y="161620"/>
                      </a:lnTo>
                      <a:lnTo>
                        <a:pt x="485186" y="137003"/>
                      </a:lnTo>
                      <a:lnTo>
                        <a:pt x="446046" y="114215"/>
                      </a:lnTo>
                      <a:lnTo>
                        <a:pt x="405728" y="93315"/>
                      </a:lnTo>
                      <a:lnTo>
                        <a:pt x="364295" y="74364"/>
                      </a:lnTo>
                      <a:lnTo>
                        <a:pt x="321807" y="57419"/>
                      </a:lnTo>
                      <a:lnTo>
                        <a:pt x="278325" y="42542"/>
                      </a:lnTo>
                      <a:lnTo>
                        <a:pt x="233911" y="29790"/>
                      </a:lnTo>
                      <a:lnTo>
                        <a:pt x="188626" y="19224"/>
                      </a:lnTo>
                      <a:lnTo>
                        <a:pt x="142531" y="10902"/>
                      </a:lnTo>
                      <a:lnTo>
                        <a:pt x="95687" y="4885"/>
                      </a:lnTo>
                      <a:lnTo>
                        <a:pt x="48157" y="1231"/>
                      </a:lnTo>
                      <a:lnTo>
                        <a:pt x="0" y="0"/>
                      </a:lnTo>
                      <a:close/>
                    </a:path>
                  </a:pathLst>
                </a:custGeom>
                <a:solidFill>
                  <a:srgbClr val="F2C81E"/>
                </a:solidFill>
              </p:spPr>
              <p:txBody>
                <a:bodyPr wrap="square" lIns="0" tIns="0" rIns="0" bIns="0" rtlCol="0"/>
                <a:lstStyle/>
                <a:p>
                  <a:endParaRPr/>
                </a:p>
              </p:txBody>
            </p:sp>
            <p:sp>
              <p:nvSpPr>
                <p:cNvPr id="10" name="object 7">
                  <a:extLst>
                    <a:ext uri="{FF2B5EF4-FFF2-40B4-BE49-F238E27FC236}">
                      <a16:creationId xmlns:a16="http://schemas.microsoft.com/office/drawing/2014/main" id="{376CCA44-99B6-4616-9F39-E93A06181C58}"/>
                    </a:ext>
                  </a:extLst>
                </p:cNvPr>
                <p:cNvSpPr/>
                <p:nvPr/>
              </p:nvSpPr>
              <p:spPr>
                <a:xfrm>
                  <a:off x="2567053" y="8312570"/>
                  <a:ext cx="927100" cy="816610"/>
                </a:xfrm>
                <a:custGeom>
                  <a:avLst/>
                  <a:gdLst/>
                  <a:ahLst/>
                  <a:cxnLst/>
                  <a:rect l="l" t="t" r="r" b="b"/>
                  <a:pathLst>
                    <a:path w="927100" h="816609">
                      <a:moveTo>
                        <a:pt x="926820" y="0"/>
                      </a:moveTo>
                      <a:lnTo>
                        <a:pt x="0" y="28956"/>
                      </a:lnTo>
                      <a:lnTo>
                        <a:pt x="490080" y="816114"/>
                      </a:lnTo>
                      <a:lnTo>
                        <a:pt x="531314" y="788898"/>
                      </a:lnTo>
                      <a:lnTo>
                        <a:pt x="570787" y="759726"/>
                      </a:lnTo>
                      <a:lnTo>
                        <a:pt x="608452" y="728686"/>
                      </a:lnTo>
                      <a:lnTo>
                        <a:pt x="644263" y="695866"/>
                      </a:lnTo>
                      <a:lnTo>
                        <a:pt x="678173" y="661352"/>
                      </a:lnTo>
                      <a:lnTo>
                        <a:pt x="710135" y="625232"/>
                      </a:lnTo>
                      <a:lnTo>
                        <a:pt x="740101" y="587595"/>
                      </a:lnTo>
                      <a:lnTo>
                        <a:pt x="768026" y="548527"/>
                      </a:lnTo>
                      <a:lnTo>
                        <a:pt x="793863" y="508116"/>
                      </a:lnTo>
                      <a:lnTo>
                        <a:pt x="817564" y="466450"/>
                      </a:lnTo>
                      <a:lnTo>
                        <a:pt x="839082" y="423616"/>
                      </a:lnTo>
                      <a:lnTo>
                        <a:pt x="858372" y="379701"/>
                      </a:lnTo>
                      <a:lnTo>
                        <a:pt x="875385" y="334794"/>
                      </a:lnTo>
                      <a:lnTo>
                        <a:pt x="890076" y="288982"/>
                      </a:lnTo>
                      <a:lnTo>
                        <a:pt x="902397" y="242351"/>
                      </a:lnTo>
                      <a:lnTo>
                        <a:pt x="912302" y="194991"/>
                      </a:lnTo>
                      <a:lnTo>
                        <a:pt x="919744" y="146988"/>
                      </a:lnTo>
                      <a:lnTo>
                        <a:pt x="924675" y="98430"/>
                      </a:lnTo>
                      <a:lnTo>
                        <a:pt x="927049" y="49405"/>
                      </a:lnTo>
                      <a:lnTo>
                        <a:pt x="926820" y="0"/>
                      </a:lnTo>
                      <a:close/>
                    </a:path>
                  </a:pathLst>
                </a:custGeom>
                <a:solidFill>
                  <a:srgbClr val="E1492E"/>
                </a:solidFill>
              </p:spPr>
              <p:txBody>
                <a:bodyPr wrap="square" lIns="0" tIns="0" rIns="0" bIns="0" rtlCol="0"/>
                <a:lstStyle/>
                <a:p>
                  <a:endParaRPr/>
                </a:p>
              </p:txBody>
            </p:sp>
            <p:sp>
              <p:nvSpPr>
                <p:cNvPr id="11" name="object 8">
                  <a:extLst>
                    <a:ext uri="{FF2B5EF4-FFF2-40B4-BE49-F238E27FC236}">
                      <a16:creationId xmlns:a16="http://schemas.microsoft.com/office/drawing/2014/main" id="{E1F0219F-A791-4F8E-A364-0F930FC355FE}"/>
                    </a:ext>
                  </a:extLst>
                </p:cNvPr>
                <p:cNvSpPr/>
                <p:nvPr/>
              </p:nvSpPr>
              <p:spPr>
                <a:xfrm>
                  <a:off x="2567053" y="8312570"/>
                  <a:ext cx="927100" cy="816610"/>
                </a:xfrm>
                <a:custGeom>
                  <a:avLst/>
                  <a:gdLst/>
                  <a:ahLst/>
                  <a:cxnLst/>
                  <a:rect l="l" t="t" r="r" b="b"/>
                  <a:pathLst>
                    <a:path w="927100" h="816609">
                      <a:moveTo>
                        <a:pt x="926820" y="0"/>
                      </a:moveTo>
                      <a:lnTo>
                        <a:pt x="927049" y="49405"/>
                      </a:lnTo>
                      <a:lnTo>
                        <a:pt x="924675" y="98430"/>
                      </a:lnTo>
                      <a:lnTo>
                        <a:pt x="919744" y="146988"/>
                      </a:lnTo>
                      <a:lnTo>
                        <a:pt x="912302" y="194991"/>
                      </a:lnTo>
                      <a:lnTo>
                        <a:pt x="902397" y="242351"/>
                      </a:lnTo>
                      <a:lnTo>
                        <a:pt x="890076" y="288982"/>
                      </a:lnTo>
                      <a:lnTo>
                        <a:pt x="875385" y="334794"/>
                      </a:lnTo>
                      <a:lnTo>
                        <a:pt x="858372" y="379701"/>
                      </a:lnTo>
                      <a:lnTo>
                        <a:pt x="839082" y="423616"/>
                      </a:lnTo>
                      <a:lnTo>
                        <a:pt x="817564" y="466450"/>
                      </a:lnTo>
                      <a:lnTo>
                        <a:pt x="793863" y="508116"/>
                      </a:lnTo>
                      <a:lnTo>
                        <a:pt x="768026" y="548527"/>
                      </a:lnTo>
                      <a:lnTo>
                        <a:pt x="740101" y="587595"/>
                      </a:lnTo>
                      <a:lnTo>
                        <a:pt x="710135" y="625232"/>
                      </a:lnTo>
                      <a:lnTo>
                        <a:pt x="678173" y="661352"/>
                      </a:lnTo>
                      <a:lnTo>
                        <a:pt x="644263" y="695866"/>
                      </a:lnTo>
                      <a:lnTo>
                        <a:pt x="608452" y="728686"/>
                      </a:lnTo>
                      <a:lnTo>
                        <a:pt x="570787" y="759726"/>
                      </a:lnTo>
                      <a:lnTo>
                        <a:pt x="531314" y="788898"/>
                      </a:lnTo>
                      <a:lnTo>
                        <a:pt x="490080" y="816114"/>
                      </a:lnTo>
                      <a:lnTo>
                        <a:pt x="0" y="28956"/>
                      </a:lnTo>
                      <a:lnTo>
                        <a:pt x="926820" y="0"/>
                      </a:lnTo>
                      <a:close/>
                    </a:path>
                    <a:path w="927100" h="816609">
                      <a:moveTo>
                        <a:pt x="926820" y="0"/>
                      </a:moveTo>
                      <a:lnTo>
                        <a:pt x="927049" y="49405"/>
                      </a:lnTo>
                      <a:lnTo>
                        <a:pt x="924675" y="98430"/>
                      </a:lnTo>
                      <a:lnTo>
                        <a:pt x="919744" y="146988"/>
                      </a:lnTo>
                      <a:lnTo>
                        <a:pt x="912302" y="194991"/>
                      </a:lnTo>
                      <a:lnTo>
                        <a:pt x="902397" y="242351"/>
                      </a:lnTo>
                      <a:lnTo>
                        <a:pt x="890076" y="288982"/>
                      </a:lnTo>
                      <a:lnTo>
                        <a:pt x="875385" y="334794"/>
                      </a:lnTo>
                      <a:lnTo>
                        <a:pt x="858372" y="379701"/>
                      </a:lnTo>
                      <a:lnTo>
                        <a:pt x="839082" y="423616"/>
                      </a:lnTo>
                      <a:lnTo>
                        <a:pt x="817564" y="466450"/>
                      </a:lnTo>
                      <a:lnTo>
                        <a:pt x="793863" y="508116"/>
                      </a:lnTo>
                      <a:lnTo>
                        <a:pt x="768026" y="548527"/>
                      </a:lnTo>
                      <a:lnTo>
                        <a:pt x="740101" y="587595"/>
                      </a:lnTo>
                      <a:lnTo>
                        <a:pt x="710135" y="625232"/>
                      </a:lnTo>
                      <a:lnTo>
                        <a:pt x="678173" y="661352"/>
                      </a:lnTo>
                      <a:lnTo>
                        <a:pt x="644263" y="695866"/>
                      </a:lnTo>
                      <a:lnTo>
                        <a:pt x="608452" y="728686"/>
                      </a:lnTo>
                      <a:lnTo>
                        <a:pt x="570787" y="759726"/>
                      </a:lnTo>
                      <a:lnTo>
                        <a:pt x="531314" y="788898"/>
                      </a:lnTo>
                      <a:lnTo>
                        <a:pt x="490080" y="816114"/>
                      </a:lnTo>
                      <a:lnTo>
                        <a:pt x="0" y="28956"/>
                      </a:lnTo>
                      <a:lnTo>
                        <a:pt x="926820" y="0"/>
                      </a:lnTo>
                      <a:close/>
                    </a:path>
                  </a:pathLst>
                </a:custGeom>
                <a:ln w="3175">
                  <a:solidFill>
                    <a:srgbClr val="FFFFFF"/>
                  </a:solidFill>
                </a:ln>
              </p:spPr>
              <p:txBody>
                <a:bodyPr wrap="square" lIns="0" tIns="0" rIns="0" bIns="0" rtlCol="0"/>
                <a:lstStyle/>
                <a:p>
                  <a:endParaRPr/>
                </a:p>
              </p:txBody>
            </p:sp>
            <p:sp>
              <p:nvSpPr>
                <p:cNvPr id="12" name="object 9">
                  <a:extLst>
                    <a:ext uri="{FF2B5EF4-FFF2-40B4-BE49-F238E27FC236}">
                      <a16:creationId xmlns:a16="http://schemas.microsoft.com/office/drawing/2014/main" id="{7DE057DA-DCA7-4B94-A759-B050B3E0BB71}"/>
                    </a:ext>
                  </a:extLst>
                </p:cNvPr>
                <p:cNvSpPr/>
                <p:nvPr/>
              </p:nvSpPr>
              <p:spPr>
                <a:xfrm>
                  <a:off x="2247930" y="8340863"/>
                  <a:ext cx="810260" cy="927735"/>
                </a:xfrm>
                <a:custGeom>
                  <a:avLst/>
                  <a:gdLst/>
                  <a:ahLst/>
                  <a:cxnLst/>
                  <a:rect l="l" t="t" r="r" b="b"/>
                  <a:pathLst>
                    <a:path w="810260" h="927734">
                      <a:moveTo>
                        <a:pt x="319900" y="0"/>
                      </a:moveTo>
                      <a:lnTo>
                        <a:pt x="0" y="870585"/>
                      </a:lnTo>
                      <a:lnTo>
                        <a:pt x="47663" y="886653"/>
                      </a:lnTo>
                      <a:lnTo>
                        <a:pt x="95855" y="900047"/>
                      </a:lnTo>
                      <a:lnTo>
                        <a:pt x="144467" y="910776"/>
                      </a:lnTo>
                      <a:lnTo>
                        <a:pt x="193396" y="918853"/>
                      </a:lnTo>
                      <a:lnTo>
                        <a:pt x="242534" y="924287"/>
                      </a:lnTo>
                      <a:lnTo>
                        <a:pt x="291776" y="927091"/>
                      </a:lnTo>
                      <a:lnTo>
                        <a:pt x="341016" y="927274"/>
                      </a:lnTo>
                      <a:lnTo>
                        <a:pt x="390149" y="924848"/>
                      </a:lnTo>
                      <a:lnTo>
                        <a:pt x="439068" y="919823"/>
                      </a:lnTo>
                      <a:lnTo>
                        <a:pt x="487668" y="912210"/>
                      </a:lnTo>
                      <a:lnTo>
                        <a:pt x="535843" y="902021"/>
                      </a:lnTo>
                      <a:lnTo>
                        <a:pt x="583488" y="889266"/>
                      </a:lnTo>
                      <a:lnTo>
                        <a:pt x="630495" y="873957"/>
                      </a:lnTo>
                      <a:lnTo>
                        <a:pt x="676761" y="856103"/>
                      </a:lnTo>
                      <a:lnTo>
                        <a:pt x="722178" y="835716"/>
                      </a:lnTo>
                      <a:lnTo>
                        <a:pt x="766641" y="812807"/>
                      </a:lnTo>
                      <a:lnTo>
                        <a:pt x="810044" y="787387"/>
                      </a:lnTo>
                      <a:lnTo>
                        <a:pt x="319900" y="0"/>
                      </a:lnTo>
                      <a:close/>
                    </a:path>
                  </a:pathLst>
                </a:custGeom>
                <a:solidFill>
                  <a:srgbClr val="F2AC90"/>
                </a:solidFill>
              </p:spPr>
              <p:txBody>
                <a:bodyPr wrap="square" lIns="0" tIns="0" rIns="0" bIns="0" rtlCol="0"/>
                <a:lstStyle/>
                <a:p>
                  <a:endParaRPr/>
                </a:p>
              </p:txBody>
            </p:sp>
            <p:sp>
              <p:nvSpPr>
                <p:cNvPr id="13" name="object 10">
                  <a:extLst>
                    <a:ext uri="{FF2B5EF4-FFF2-40B4-BE49-F238E27FC236}">
                      <a16:creationId xmlns:a16="http://schemas.microsoft.com/office/drawing/2014/main" id="{9E1DC0D3-255A-4914-985C-22F1AF391533}"/>
                    </a:ext>
                  </a:extLst>
                </p:cNvPr>
                <p:cNvSpPr/>
                <p:nvPr/>
              </p:nvSpPr>
              <p:spPr>
                <a:xfrm>
                  <a:off x="2247930" y="8340863"/>
                  <a:ext cx="810260" cy="927735"/>
                </a:xfrm>
                <a:custGeom>
                  <a:avLst/>
                  <a:gdLst/>
                  <a:ahLst/>
                  <a:cxnLst/>
                  <a:rect l="l" t="t" r="r" b="b"/>
                  <a:pathLst>
                    <a:path w="810260" h="927734">
                      <a:moveTo>
                        <a:pt x="810044" y="787387"/>
                      </a:moveTo>
                      <a:lnTo>
                        <a:pt x="766641" y="812807"/>
                      </a:lnTo>
                      <a:lnTo>
                        <a:pt x="722178" y="835716"/>
                      </a:lnTo>
                      <a:lnTo>
                        <a:pt x="676761" y="856103"/>
                      </a:lnTo>
                      <a:lnTo>
                        <a:pt x="630495" y="873957"/>
                      </a:lnTo>
                      <a:lnTo>
                        <a:pt x="583488" y="889266"/>
                      </a:lnTo>
                      <a:lnTo>
                        <a:pt x="535843" y="902021"/>
                      </a:lnTo>
                      <a:lnTo>
                        <a:pt x="487668" y="912210"/>
                      </a:lnTo>
                      <a:lnTo>
                        <a:pt x="439068" y="919823"/>
                      </a:lnTo>
                      <a:lnTo>
                        <a:pt x="390149" y="924848"/>
                      </a:lnTo>
                      <a:lnTo>
                        <a:pt x="341016" y="927274"/>
                      </a:lnTo>
                      <a:lnTo>
                        <a:pt x="291776" y="927091"/>
                      </a:lnTo>
                      <a:lnTo>
                        <a:pt x="242534" y="924287"/>
                      </a:lnTo>
                      <a:lnTo>
                        <a:pt x="193396" y="918853"/>
                      </a:lnTo>
                      <a:lnTo>
                        <a:pt x="144467" y="910776"/>
                      </a:lnTo>
                      <a:lnTo>
                        <a:pt x="95855" y="900047"/>
                      </a:lnTo>
                      <a:lnTo>
                        <a:pt x="47663" y="886653"/>
                      </a:lnTo>
                      <a:lnTo>
                        <a:pt x="0" y="870585"/>
                      </a:lnTo>
                      <a:lnTo>
                        <a:pt x="319900" y="0"/>
                      </a:lnTo>
                      <a:lnTo>
                        <a:pt x="810044" y="787387"/>
                      </a:lnTo>
                      <a:close/>
                    </a:path>
                    <a:path w="810260" h="927734">
                      <a:moveTo>
                        <a:pt x="810044" y="787387"/>
                      </a:moveTo>
                      <a:lnTo>
                        <a:pt x="766641" y="812807"/>
                      </a:lnTo>
                      <a:lnTo>
                        <a:pt x="722178" y="835716"/>
                      </a:lnTo>
                      <a:lnTo>
                        <a:pt x="676761" y="856103"/>
                      </a:lnTo>
                      <a:lnTo>
                        <a:pt x="630495" y="873957"/>
                      </a:lnTo>
                      <a:lnTo>
                        <a:pt x="583488" y="889266"/>
                      </a:lnTo>
                      <a:lnTo>
                        <a:pt x="535843" y="902021"/>
                      </a:lnTo>
                      <a:lnTo>
                        <a:pt x="487668" y="912210"/>
                      </a:lnTo>
                      <a:lnTo>
                        <a:pt x="439068" y="919823"/>
                      </a:lnTo>
                      <a:lnTo>
                        <a:pt x="390149" y="924848"/>
                      </a:lnTo>
                      <a:lnTo>
                        <a:pt x="341016" y="927274"/>
                      </a:lnTo>
                      <a:lnTo>
                        <a:pt x="291776" y="927091"/>
                      </a:lnTo>
                      <a:lnTo>
                        <a:pt x="242534" y="924287"/>
                      </a:lnTo>
                      <a:lnTo>
                        <a:pt x="193396" y="918853"/>
                      </a:lnTo>
                      <a:lnTo>
                        <a:pt x="144467" y="910776"/>
                      </a:lnTo>
                      <a:lnTo>
                        <a:pt x="95855" y="900047"/>
                      </a:lnTo>
                      <a:lnTo>
                        <a:pt x="47663" y="886653"/>
                      </a:lnTo>
                      <a:lnTo>
                        <a:pt x="0" y="870585"/>
                      </a:lnTo>
                      <a:lnTo>
                        <a:pt x="319900" y="0"/>
                      </a:lnTo>
                      <a:lnTo>
                        <a:pt x="810044" y="787387"/>
                      </a:lnTo>
                      <a:close/>
                    </a:path>
                  </a:pathLst>
                </a:custGeom>
                <a:ln w="3175">
                  <a:solidFill>
                    <a:srgbClr val="FFFFFF"/>
                  </a:solidFill>
                </a:ln>
              </p:spPr>
              <p:txBody>
                <a:bodyPr wrap="square" lIns="0" tIns="0" rIns="0" bIns="0" rtlCol="0"/>
                <a:lstStyle/>
                <a:p>
                  <a:endParaRPr/>
                </a:p>
              </p:txBody>
            </p:sp>
            <p:sp>
              <p:nvSpPr>
                <p:cNvPr id="14" name="object 11">
                  <a:extLst>
                    <a:ext uri="{FF2B5EF4-FFF2-40B4-BE49-F238E27FC236}">
                      <a16:creationId xmlns:a16="http://schemas.microsoft.com/office/drawing/2014/main" id="{7AB9D65B-0198-4960-A42A-1F1FB15377F0}"/>
                    </a:ext>
                  </a:extLst>
                </p:cNvPr>
                <p:cNvSpPr/>
                <p:nvPr/>
              </p:nvSpPr>
              <p:spPr>
                <a:xfrm>
                  <a:off x="1965520" y="8339546"/>
                  <a:ext cx="603885" cy="872490"/>
                </a:xfrm>
                <a:custGeom>
                  <a:avLst/>
                  <a:gdLst/>
                  <a:ahLst/>
                  <a:cxnLst/>
                  <a:rect l="l" t="t" r="r" b="b"/>
                  <a:pathLst>
                    <a:path w="603885" h="872490">
                      <a:moveTo>
                        <a:pt x="603859" y="0"/>
                      </a:moveTo>
                      <a:lnTo>
                        <a:pt x="0" y="706208"/>
                      </a:lnTo>
                      <a:lnTo>
                        <a:pt x="36665" y="735976"/>
                      </a:lnTo>
                      <a:lnTo>
                        <a:pt x="74732" y="763800"/>
                      </a:lnTo>
                      <a:lnTo>
                        <a:pt x="114121" y="789633"/>
                      </a:lnTo>
                      <a:lnTo>
                        <a:pt x="154756" y="813430"/>
                      </a:lnTo>
                      <a:lnTo>
                        <a:pt x="196557" y="835145"/>
                      </a:lnTo>
                      <a:lnTo>
                        <a:pt x="239448" y="854732"/>
                      </a:lnTo>
                      <a:lnTo>
                        <a:pt x="283349" y="872147"/>
                      </a:lnTo>
                      <a:lnTo>
                        <a:pt x="603859" y="0"/>
                      </a:lnTo>
                      <a:close/>
                    </a:path>
                  </a:pathLst>
                </a:custGeom>
                <a:solidFill>
                  <a:srgbClr val="DD077B"/>
                </a:solidFill>
              </p:spPr>
              <p:txBody>
                <a:bodyPr wrap="square" lIns="0" tIns="0" rIns="0" bIns="0" rtlCol="0"/>
                <a:lstStyle/>
                <a:p>
                  <a:endParaRPr/>
                </a:p>
              </p:txBody>
            </p:sp>
            <p:sp>
              <p:nvSpPr>
                <p:cNvPr id="15" name="object 12">
                  <a:extLst>
                    <a:ext uri="{FF2B5EF4-FFF2-40B4-BE49-F238E27FC236}">
                      <a16:creationId xmlns:a16="http://schemas.microsoft.com/office/drawing/2014/main" id="{BBB9774C-E095-4B3C-965B-25125021BE41}"/>
                    </a:ext>
                  </a:extLst>
                </p:cNvPr>
                <p:cNvSpPr/>
                <p:nvPr/>
              </p:nvSpPr>
              <p:spPr>
                <a:xfrm>
                  <a:off x="1965520" y="8339546"/>
                  <a:ext cx="603885" cy="872490"/>
                </a:xfrm>
                <a:custGeom>
                  <a:avLst/>
                  <a:gdLst/>
                  <a:ahLst/>
                  <a:cxnLst/>
                  <a:rect l="l" t="t" r="r" b="b"/>
                  <a:pathLst>
                    <a:path w="603885" h="872490">
                      <a:moveTo>
                        <a:pt x="283349" y="872147"/>
                      </a:moveTo>
                      <a:lnTo>
                        <a:pt x="239448" y="854732"/>
                      </a:lnTo>
                      <a:lnTo>
                        <a:pt x="196557" y="835145"/>
                      </a:lnTo>
                      <a:lnTo>
                        <a:pt x="154756" y="813430"/>
                      </a:lnTo>
                      <a:lnTo>
                        <a:pt x="114121" y="789633"/>
                      </a:lnTo>
                      <a:lnTo>
                        <a:pt x="74732" y="763800"/>
                      </a:lnTo>
                      <a:lnTo>
                        <a:pt x="36665" y="735976"/>
                      </a:lnTo>
                      <a:lnTo>
                        <a:pt x="0" y="706208"/>
                      </a:lnTo>
                      <a:lnTo>
                        <a:pt x="603859" y="0"/>
                      </a:lnTo>
                      <a:lnTo>
                        <a:pt x="283349" y="872147"/>
                      </a:lnTo>
                      <a:close/>
                    </a:path>
                    <a:path w="603885" h="872490">
                      <a:moveTo>
                        <a:pt x="283349" y="872147"/>
                      </a:moveTo>
                      <a:lnTo>
                        <a:pt x="239448" y="854732"/>
                      </a:lnTo>
                      <a:lnTo>
                        <a:pt x="196557" y="835145"/>
                      </a:lnTo>
                      <a:lnTo>
                        <a:pt x="154756" y="813430"/>
                      </a:lnTo>
                      <a:lnTo>
                        <a:pt x="114121" y="789633"/>
                      </a:lnTo>
                      <a:lnTo>
                        <a:pt x="74732" y="763800"/>
                      </a:lnTo>
                      <a:lnTo>
                        <a:pt x="36665" y="735976"/>
                      </a:lnTo>
                      <a:lnTo>
                        <a:pt x="0" y="706208"/>
                      </a:lnTo>
                      <a:lnTo>
                        <a:pt x="603859" y="0"/>
                      </a:lnTo>
                      <a:lnTo>
                        <a:pt x="283349" y="872147"/>
                      </a:lnTo>
                      <a:close/>
                    </a:path>
                  </a:pathLst>
                </a:custGeom>
                <a:ln w="3175">
                  <a:solidFill>
                    <a:srgbClr val="FFFFFF"/>
                  </a:solidFill>
                </a:ln>
              </p:spPr>
              <p:txBody>
                <a:bodyPr wrap="square" lIns="0" tIns="0" rIns="0" bIns="0" rtlCol="0"/>
                <a:lstStyle/>
                <a:p>
                  <a:endParaRPr/>
                </a:p>
              </p:txBody>
            </p:sp>
            <p:sp>
              <p:nvSpPr>
                <p:cNvPr id="16" name="object 13">
                  <a:extLst>
                    <a:ext uri="{FF2B5EF4-FFF2-40B4-BE49-F238E27FC236}">
                      <a16:creationId xmlns:a16="http://schemas.microsoft.com/office/drawing/2014/main" id="{7FDE3372-6887-4DBE-A125-3C173F9D6657}"/>
                    </a:ext>
                  </a:extLst>
                </p:cNvPr>
                <p:cNvSpPr/>
                <p:nvPr/>
              </p:nvSpPr>
              <p:spPr>
                <a:xfrm>
                  <a:off x="1767032" y="8340081"/>
                  <a:ext cx="803275" cy="706755"/>
                </a:xfrm>
                <a:custGeom>
                  <a:avLst/>
                  <a:gdLst/>
                  <a:ahLst/>
                  <a:cxnLst/>
                  <a:rect l="l" t="t" r="r" b="b"/>
                  <a:pathLst>
                    <a:path w="803275" h="706754">
                      <a:moveTo>
                        <a:pt x="803211" y="0"/>
                      </a:moveTo>
                      <a:lnTo>
                        <a:pt x="0" y="467448"/>
                      </a:lnTo>
                      <a:lnTo>
                        <a:pt x="27486" y="511765"/>
                      </a:lnTo>
                      <a:lnTo>
                        <a:pt x="57366" y="554406"/>
                      </a:lnTo>
                      <a:lnTo>
                        <a:pt x="89561" y="595277"/>
                      </a:lnTo>
                      <a:lnTo>
                        <a:pt x="123993" y="634283"/>
                      </a:lnTo>
                      <a:lnTo>
                        <a:pt x="160582" y="671330"/>
                      </a:lnTo>
                      <a:lnTo>
                        <a:pt x="199250" y="706323"/>
                      </a:lnTo>
                      <a:lnTo>
                        <a:pt x="803211" y="0"/>
                      </a:lnTo>
                      <a:close/>
                    </a:path>
                  </a:pathLst>
                </a:custGeom>
                <a:solidFill>
                  <a:srgbClr val="17ABD9"/>
                </a:solidFill>
              </p:spPr>
              <p:txBody>
                <a:bodyPr wrap="square" lIns="0" tIns="0" rIns="0" bIns="0" rtlCol="0"/>
                <a:lstStyle/>
                <a:p>
                  <a:endParaRPr/>
                </a:p>
              </p:txBody>
            </p:sp>
            <p:sp>
              <p:nvSpPr>
                <p:cNvPr id="17" name="object 14">
                  <a:extLst>
                    <a:ext uri="{FF2B5EF4-FFF2-40B4-BE49-F238E27FC236}">
                      <a16:creationId xmlns:a16="http://schemas.microsoft.com/office/drawing/2014/main" id="{FFC86580-5576-4129-8851-1C54180C1B2B}"/>
                    </a:ext>
                  </a:extLst>
                </p:cNvPr>
                <p:cNvSpPr/>
                <p:nvPr/>
              </p:nvSpPr>
              <p:spPr>
                <a:xfrm>
                  <a:off x="1767032" y="8340081"/>
                  <a:ext cx="803275" cy="706755"/>
                </a:xfrm>
                <a:custGeom>
                  <a:avLst/>
                  <a:gdLst/>
                  <a:ahLst/>
                  <a:cxnLst/>
                  <a:rect l="l" t="t" r="r" b="b"/>
                  <a:pathLst>
                    <a:path w="803275" h="706754">
                      <a:moveTo>
                        <a:pt x="199250" y="706323"/>
                      </a:moveTo>
                      <a:lnTo>
                        <a:pt x="160582" y="671330"/>
                      </a:lnTo>
                      <a:lnTo>
                        <a:pt x="123993" y="634283"/>
                      </a:lnTo>
                      <a:lnTo>
                        <a:pt x="89561" y="595277"/>
                      </a:lnTo>
                      <a:lnTo>
                        <a:pt x="57366" y="554406"/>
                      </a:lnTo>
                      <a:lnTo>
                        <a:pt x="27486" y="511765"/>
                      </a:lnTo>
                      <a:lnTo>
                        <a:pt x="0" y="467448"/>
                      </a:lnTo>
                      <a:lnTo>
                        <a:pt x="803211" y="0"/>
                      </a:lnTo>
                      <a:lnTo>
                        <a:pt x="199250" y="706323"/>
                      </a:lnTo>
                      <a:close/>
                    </a:path>
                    <a:path w="803275" h="706754">
                      <a:moveTo>
                        <a:pt x="199250" y="706323"/>
                      </a:moveTo>
                      <a:lnTo>
                        <a:pt x="160582" y="671330"/>
                      </a:lnTo>
                      <a:lnTo>
                        <a:pt x="123993" y="634283"/>
                      </a:lnTo>
                      <a:lnTo>
                        <a:pt x="89561" y="595277"/>
                      </a:lnTo>
                      <a:lnTo>
                        <a:pt x="57366" y="554406"/>
                      </a:lnTo>
                      <a:lnTo>
                        <a:pt x="27486" y="511765"/>
                      </a:lnTo>
                      <a:lnTo>
                        <a:pt x="0" y="467448"/>
                      </a:lnTo>
                      <a:lnTo>
                        <a:pt x="803211" y="0"/>
                      </a:lnTo>
                      <a:lnTo>
                        <a:pt x="199250" y="706323"/>
                      </a:lnTo>
                      <a:close/>
                    </a:path>
                  </a:pathLst>
                </a:custGeom>
                <a:ln w="3175">
                  <a:solidFill>
                    <a:srgbClr val="FFFFFF"/>
                  </a:solidFill>
                </a:ln>
              </p:spPr>
              <p:txBody>
                <a:bodyPr wrap="square" lIns="0" tIns="0" rIns="0" bIns="0" rtlCol="0"/>
                <a:lstStyle/>
                <a:p>
                  <a:endParaRPr/>
                </a:p>
              </p:txBody>
            </p:sp>
            <p:sp>
              <p:nvSpPr>
                <p:cNvPr id="18" name="object 15">
                  <a:extLst>
                    <a:ext uri="{FF2B5EF4-FFF2-40B4-BE49-F238E27FC236}">
                      <a16:creationId xmlns:a16="http://schemas.microsoft.com/office/drawing/2014/main" id="{A20B71B6-5DBF-4E8E-AA44-B6A1337241BA}"/>
                    </a:ext>
                  </a:extLst>
                </p:cNvPr>
                <p:cNvSpPr/>
                <p:nvPr/>
              </p:nvSpPr>
              <p:spPr>
                <a:xfrm>
                  <a:off x="1658670" y="8340929"/>
                  <a:ext cx="912494" cy="467995"/>
                </a:xfrm>
                <a:custGeom>
                  <a:avLst/>
                  <a:gdLst/>
                  <a:ahLst/>
                  <a:cxnLst/>
                  <a:rect l="l" t="t" r="r" b="b"/>
                  <a:pathLst>
                    <a:path w="912494" h="467995">
                      <a:moveTo>
                        <a:pt x="912101" y="0"/>
                      </a:moveTo>
                      <a:lnTo>
                        <a:pt x="0" y="178295"/>
                      </a:lnTo>
                      <a:lnTo>
                        <a:pt x="11351" y="228834"/>
                      </a:lnTo>
                      <a:lnTo>
                        <a:pt x="25475" y="278585"/>
                      </a:lnTo>
                      <a:lnTo>
                        <a:pt x="42330" y="327436"/>
                      </a:lnTo>
                      <a:lnTo>
                        <a:pt x="61875" y="375274"/>
                      </a:lnTo>
                      <a:lnTo>
                        <a:pt x="84067" y="421986"/>
                      </a:lnTo>
                      <a:lnTo>
                        <a:pt x="108864" y="467461"/>
                      </a:lnTo>
                      <a:lnTo>
                        <a:pt x="912101" y="0"/>
                      </a:lnTo>
                      <a:close/>
                    </a:path>
                  </a:pathLst>
                </a:custGeom>
                <a:solidFill>
                  <a:srgbClr val="71AE47"/>
                </a:solidFill>
              </p:spPr>
              <p:txBody>
                <a:bodyPr wrap="square" lIns="0" tIns="0" rIns="0" bIns="0" rtlCol="0"/>
                <a:lstStyle/>
                <a:p>
                  <a:endParaRPr/>
                </a:p>
              </p:txBody>
            </p:sp>
            <p:sp>
              <p:nvSpPr>
                <p:cNvPr id="19" name="object 16">
                  <a:extLst>
                    <a:ext uri="{FF2B5EF4-FFF2-40B4-BE49-F238E27FC236}">
                      <a16:creationId xmlns:a16="http://schemas.microsoft.com/office/drawing/2014/main" id="{7858ADD6-5F77-4180-AE8B-61C2B524FF9E}"/>
                    </a:ext>
                  </a:extLst>
                </p:cNvPr>
                <p:cNvSpPr/>
                <p:nvPr/>
              </p:nvSpPr>
              <p:spPr>
                <a:xfrm>
                  <a:off x="1658670" y="8340929"/>
                  <a:ext cx="912494" cy="467995"/>
                </a:xfrm>
                <a:custGeom>
                  <a:avLst/>
                  <a:gdLst/>
                  <a:ahLst/>
                  <a:cxnLst/>
                  <a:rect l="l" t="t" r="r" b="b"/>
                  <a:pathLst>
                    <a:path w="912494" h="467995">
                      <a:moveTo>
                        <a:pt x="108864" y="467461"/>
                      </a:moveTo>
                      <a:lnTo>
                        <a:pt x="84067" y="421986"/>
                      </a:lnTo>
                      <a:lnTo>
                        <a:pt x="61875" y="375274"/>
                      </a:lnTo>
                      <a:lnTo>
                        <a:pt x="42330" y="327436"/>
                      </a:lnTo>
                      <a:lnTo>
                        <a:pt x="25475" y="278585"/>
                      </a:lnTo>
                      <a:lnTo>
                        <a:pt x="11351" y="228834"/>
                      </a:lnTo>
                      <a:lnTo>
                        <a:pt x="0" y="178295"/>
                      </a:lnTo>
                      <a:lnTo>
                        <a:pt x="912101" y="0"/>
                      </a:lnTo>
                      <a:lnTo>
                        <a:pt x="108864" y="467461"/>
                      </a:lnTo>
                      <a:close/>
                    </a:path>
                    <a:path w="912494" h="467995">
                      <a:moveTo>
                        <a:pt x="108864" y="467461"/>
                      </a:moveTo>
                      <a:lnTo>
                        <a:pt x="84067" y="421986"/>
                      </a:lnTo>
                      <a:lnTo>
                        <a:pt x="61875" y="375274"/>
                      </a:lnTo>
                      <a:lnTo>
                        <a:pt x="42330" y="327436"/>
                      </a:lnTo>
                      <a:lnTo>
                        <a:pt x="25475" y="278585"/>
                      </a:lnTo>
                      <a:lnTo>
                        <a:pt x="11351" y="228834"/>
                      </a:lnTo>
                      <a:lnTo>
                        <a:pt x="0" y="178295"/>
                      </a:lnTo>
                      <a:lnTo>
                        <a:pt x="912101" y="0"/>
                      </a:lnTo>
                      <a:lnTo>
                        <a:pt x="108864" y="467461"/>
                      </a:lnTo>
                      <a:close/>
                    </a:path>
                  </a:pathLst>
                </a:custGeom>
                <a:ln w="3175">
                  <a:solidFill>
                    <a:srgbClr val="FFFFFF"/>
                  </a:solidFill>
                </a:ln>
              </p:spPr>
              <p:txBody>
                <a:bodyPr wrap="square" lIns="0" tIns="0" rIns="0" bIns="0" rtlCol="0"/>
                <a:lstStyle/>
                <a:p>
                  <a:endParaRPr/>
                </a:p>
              </p:txBody>
            </p:sp>
            <p:sp>
              <p:nvSpPr>
                <p:cNvPr id="20" name="object 17">
                  <a:extLst>
                    <a:ext uri="{FF2B5EF4-FFF2-40B4-BE49-F238E27FC236}">
                      <a16:creationId xmlns:a16="http://schemas.microsoft.com/office/drawing/2014/main" id="{A95A964A-DA22-47E7-B95E-68AEBA596EE2}"/>
                    </a:ext>
                  </a:extLst>
                </p:cNvPr>
                <p:cNvSpPr/>
                <p:nvPr/>
              </p:nvSpPr>
              <p:spPr>
                <a:xfrm>
                  <a:off x="1642141" y="8242957"/>
                  <a:ext cx="925830" cy="276860"/>
                </a:xfrm>
                <a:custGeom>
                  <a:avLst/>
                  <a:gdLst/>
                  <a:ahLst/>
                  <a:cxnLst/>
                  <a:rect l="l" t="t" r="r" b="b"/>
                  <a:pathLst>
                    <a:path w="925830" h="276859">
                      <a:moveTo>
                        <a:pt x="5234" y="0"/>
                      </a:moveTo>
                      <a:lnTo>
                        <a:pt x="947" y="55471"/>
                      </a:lnTo>
                      <a:lnTo>
                        <a:pt x="0" y="111023"/>
                      </a:lnTo>
                      <a:lnTo>
                        <a:pt x="2384" y="166505"/>
                      </a:lnTo>
                      <a:lnTo>
                        <a:pt x="8094" y="221770"/>
                      </a:lnTo>
                      <a:lnTo>
                        <a:pt x="17121" y="276669"/>
                      </a:lnTo>
                      <a:lnTo>
                        <a:pt x="925806" y="99034"/>
                      </a:lnTo>
                      <a:lnTo>
                        <a:pt x="5234" y="0"/>
                      </a:lnTo>
                      <a:close/>
                    </a:path>
                  </a:pathLst>
                </a:custGeom>
                <a:solidFill>
                  <a:srgbClr val="027ABA"/>
                </a:solidFill>
              </p:spPr>
              <p:txBody>
                <a:bodyPr wrap="square" lIns="0" tIns="0" rIns="0" bIns="0" rtlCol="0"/>
                <a:lstStyle/>
                <a:p>
                  <a:endParaRPr/>
                </a:p>
              </p:txBody>
            </p:sp>
            <p:sp>
              <p:nvSpPr>
                <p:cNvPr id="21" name="object 18">
                  <a:extLst>
                    <a:ext uri="{FF2B5EF4-FFF2-40B4-BE49-F238E27FC236}">
                      <a16:creationId xmlns:a16="http://schemas.microsoft.com/office/drawing/2014/main" id="{5BAD39CA-AC9F-4BEC-8161-859A65FDD0B6}"/>
                    </a:ext>
                  </a:extLst>
                </p:cNvPr>
                <p:cNvSpPr/>
                <p:nvPr/>
              </p:nvSpPr>
              <p:spPr>
                <a:xfrm>
                  <a:off x="1641587" y="8242404"/>
                  <a:ext cx="930275" cy="278130"/>
                </a:xfrm>
                <a:custGeom>
                  <a:avLst/>
                  <a:gdLst/>
                  <a:ahLst/>
                  <a:cxnLst/>
                  <a:rect l="l" t="t" r="r" b="b"/>
                  <a:pathLst>
                    <a:path w="930275" h="278129">
                      <a:moveTo>
                        <a:pt x="17247" y="277812"/>
                      </a:moveTo>
                      <a:lnTo>
                        <a:pt x="9462" y="231902"/>
                      </a:lnTo>
                      <a:lnTo>
                        <a:pt x="3989" y="185721"/>
                      </a:lnTo>
                      <a:lnTo>
                        <a:pt x="834" y="139353"/>
                      </a:lnTo>
                      <a:lnTo>
                        <a:pt x="0" y="92887"/>
                      </a:lnTo>
                      <a:lnTo>
                        <a:pt x="1490" y="46407"/>
                      </a:lnTo>
                      <a:lnTo>
                        <a:pt x="5309" y="0"/>
                      </a:lnTo>
                      <a:lnTo>
                        <a:pt x="929704" y="99453"/>
                      </a:lnTo>
                      <a:lnTo>
                        <a:pt x="17247" y="277812"/>
                      </a:lnTo>
                      <a:close/>
                    </a:path>
                  </a:pathLst>
                </a:custGeom>
                <a:ln w="3175">
                  <a:solidFill>
                    <a:srgbClr val="FFFFFF"/>
                  </a:solidFill>
                </a:ln>
              </p:spPr>
              <p:txBody>
                <a:bodyPr wrap="square" lIns="0" tIns="0" rIns="0" bIns="0" rtlCol="0"/>
                <a:lstStyle/>
                <a:p>
                  <a:endParaRPr/>
                </a:p>
              </p:txBody>
            </p:sp>
            <p:sp>
              <p:nvSpPr>
                <p:cNvPr id="22" name="object 19">
                  <a:extLst>
                    <a:ext uri="{FF2B5EF4-FFF2-40B4-BE49-F238E27FC236}">
                      <a16:creationId xmlns:a16="http://schemas.microsoft.com/office/drawing/2014/main" id="{AEF14DE9-0C26-4DD7-B455-A60B611C23D2}"/>
                    </a:ext>
                  </a:extLst>
                </p:cNvPr>
                <p:cNvSpPr/>
                <p:nvPr/>
              </p:nvSpPr>
              <p:spPr>
                <a:xfrm>
                  <a:off x="1647375" y="8027414"/>
                  <a:ext cx="920750" cy="314960"/>
                </a:xfrm>
                <a:custGeom>
                  <a:avLst/>
                  <a:gdLst/>
                  <a:ahLst/>
                  <a:cxnLst/>
                  <a:rect l="l" t="t" r="r" b="b"/>
                  <a:pathLst>
                    <a:path w="920750" h="314959">
                      <a:moveTo>
                        <a:pt x="49771" y="0"/>
                      </a:moveTo>
                      <a:lnTo>
                        <a:pt x="32500" y="52699"/>
                      </a:lnTo>
                      <a:lnTo>
                        <a:pt x="18427" y="106286"/>
                      </a:lnTo>
                      <a:lnTo>
                        <a:pt x="7583" y="160616"/>
                      </a:lnTo>
                      <a:lnTo>
                        <a:pt x="0" y="215544"/>
                      </a:lnTo>
                      <a:lnTo>
                        <a:pt x="920572" y="314579"/>
                      </a:lnTo>
                      <a:lnTo>
                        <a:pt x="49771" y="0"/>
                      </a:lnTo>
                      <a:close/>
                    </a:path>
                  </a:pathLst>
                </a:custGeom>
                <a:solidFill>
                  <a:srgbClr val="D28D0E"/>
                </a:solidFill>
              </p:spPr>
              <p:txBody>
                <a:bodyPr wrap="square" lIns="0" tIns="0" rIns="0" bIns="0" rtlCol="0"/>
                <a:lstStyle/>
                <a:p>
                  <a:endParaRPr/>
                </a:p>
              </p:txBody>
            </p:sp>
            <p:sp>
              <p:nvSpPr>
                <p:cNvPr id="23" name="object 20">
                  <a:extLst>
                    <a:ext uri="{FF2B5EF4-FFF2-40B4-BE49-F238E27FC236}">
                      <a16:creationId xmlns:a16="http://schemas.microsoft.com/office/drawing/2014/main" id="{4EB23BA7-1592-4F0A-9963-56B83691F7D7}"/>
                    </a:ext>
                  </a:extLst>
                </p:cNvPr>
                <p:cNvSpPr/>
                <p:nvPr/>
              </p:nvSpPr>
              <p:spPr>
                <a:xfrm>
                  <a:off x="1646822" y="8026768"/>
                  <a:ext cx="925830" cy="316230"/>
                </a:xfrm>
                <a:custGeom>
                  <a:avLst/>
                  <a:gdLst/>
                  <a:ahLst/>
                  <a:cxnLst/>
                  <a:rect l="l" t="t" r="r" b="b"/>
                  <a:pathLst>
                    <a:path w="925830" h="316229">
                      <a:moveTo>
                        <a:pt x="0" y="216636"/>
                      </a:moveTo>
                      <a:lnTo>
                        <a:pt x="7616" y="161425"/>
                      </a:lnTo>
                      <a:lnTo>
                        <a:pt x="18516" y="106818"/>
                      </a:lnTo>
                      <a:lnTo>
                        <a:pt x="32664" y="52960"/>
                      </a:lnTo>
                      <a:lnTo>
                        <a:pt x="50025" y="0"/>
                      </a:lnTo>
                      <a:lnTo>
                        <a:pt x="925220" y="316179"/>
                      </a:lnTo>
                      <a:lnTo>
                        <a:pt x="0" y="216636"/>
                      </a:lnTo>
                      <a:close/>
                    </a:path>
                  </a:pathLst>
                </a:custGeom>
                <a:ln w="3175">
                  <a:solidFill>
                    <a:srgbClr val="FFFFFF"/>
                  </a:solidFill>
                </a:ln>
              </p:spPr>
              <p:txBody>
                <a:bodyPr wrap="square" lIns="0" tIns="0" rIns="0" bIns="0" rtlCol="0"/>
                <a:lstStyle/>
                <a:p>
                  <a:endParaRPr/>
                </a:p>
              </p:txBody>
            </p:sp>
            <p:sp>
              <p:nvSpPr>
                <p:cNvPr id="24" name="object 21">
                  <a:extLst>
                    <a:ext uri="{FF2B5EF4-FFF2-40B4-BE49-F238E27FC236}">
                      <a16:creationId xmlns:a16="http://schemas.microsoft.com/office/drawing/2014/main" id="{8433BC10-C63E-4589-947F-16D6533848F3}"/>
                    </a:ext>
                  </a:extLst>
                </p:cNvPr>
                <p:cNvSpPr/>
                <p:nvPr/>
              </p:nvSpPr>
              <p:spPr>
                <a:xfrm>
                  <a:off x="1696504" y="7842740"/>
                  <a:ext cx="875665" cy="501650"/>
                </a:xfrm>
                <a:custGeom>
                  <a:avLst/>
                  <a:gdLst/>
                  <a:ahLst/>
                  <a:cxnLst/>
                  <a:rect l="l" t="t" r="r" b="b"/>
                  <a:pathLst>
                    <a:path w="875664" h="501650">
                      <a:moveTo>
                        <a:pt x="91109" y="0"/>
                      </a:moveTo>
                      <a:lnTo>
                        <a:pt x="64500" y="44290"/>
                      </a:lnTo>
                      <a:lnTo>
                        <a:pt x="40411" y="89954"/>
                      </a:lnTo>
                      <a:lnTo>
                        <a:pt x="18893" y="136884"/>
                      </a:lnTo>
                      <a:lnTo>
                        <a:pt x="0" y="184975"/>
                      </a:lnTo>
                      <a:lnTo>
                        <a:pt x="875512" y="501256"/>
                      </a:lnTo>
                      <a:lnTo>
                        <a:pt x="91109" y="0"/>
                      </a:lnTo>
                      <a:close/>
                    </a:path>
                  </a:pathLst>
                </a:custGeom>
                <a:solidFill>
                  <a:srgbClr val="C2B9B3"/>
                </a:solidFill>
              </p:spPr>
              <p:txBody>
                <a:bodyPr wrap="square" lIns="0" tIns="0" rIns="0" bIns="0" rtlCol="0"/>
                <a:lstStyle/>
                <a:p>
                  <a:endParaRPr/>
                </a:p>
              </p:txBody>
            </p:sp>
            <p:sp>
              <p:nvSpPr>
                <p:cNvPr id="25" name="object 22">
                  <a:extLst>
                    <a:ext uri="{FF2B5EF4-FFF2-40B4-BE49-F238E27FC236}">
                      <a16:creationId xmlns:a16="http://schemas.microsoft.com/office/drawing/2014/main" id="{B4312421-A5AD-4A13-B4E7-13B52949F016}"/>
                    </a:ext>
                  </a:extLst>
                </p:cNvPr>
                <p:cNvSpPr/>
                <p:nvPr/>
              </p:nvSpPr>
              <p:spPr>
                <a:xfrm>
                  <a:off x="1696504" y="7842740"/>
                  <a:ext cx="875665" cy="501650"/>
                </a:xfrm>
                <a:custGeom>
                  <a:avLst/>
                  <a:gdLst/>
                  <a:ahLst/>
                  <a:cxnLst/>
                  <a:rect l="l" t="t" r="r" b="b"/>
                  <a:pathLst>
                    <a:path w="875664" h="501650">
                      <a:moveTo>
                        <a:pt x="0" y="184975"/>
                      </a:moveTo>
                      <a:lnTo>
                        <a:pt x="18893" y="136884"/>
                      </a:lnTo>
                      <a:lnTo>
                        <a:pt x="40411" y="89954"/>
                      </a:lnTo>
                      <a:lnTo>
                        <a:pt x="64500" y="44290"/>
                      </a:lnTo>
                      <a:lnTo>
                        <a:pt x="91109" y="0"/>
                      </a:lnTo>
                      <a:lnTo>
                        <a:pt x="875512" y="501256"/>
                      </a:lnTo>
                      <a:lnTo>
                        <a:pt x="0" y="184975"/>
                      </a:lnTo>
                      <a:close/>
                    </a:path>
                    <a:path w="875664" h="501650">
                      <a:moveTo>
                        <a:pt x="0" y="184975"/>
                      </a:moveTo>
                      <a:lnTo>
                        <a:pt x="18893" y="136884"/>
                      </a:lnTo>
                      <a:lnTo>
                        <a:pt x="40411" y="89954"/>
                      </a:lnTo>
                      <a:lnTo>
                        <a:pt x="64500" y="44290"/>
                      </a:lnTo>
                      <a:lnTo>
                        <a:pt x="91109" y="0"/>
                      </a:lnTo>
                      <a:lnTo>
                        <a:pt x="875512" y="501256"/>
                      </a:lnTo>
                      <a:lnTo>
                        <a:pt x="0" y="184975"/>
                      </a:lnTo>
                      <a:close/>
                    </a:path>
                  </a:pathLst>
                </a:custGeom>
                <a:ln w="3175">
                  <a:solidFill>
                    <a:srgbClr val="FFFFFF"/>
                  </a:solidFill>
                </a:ln>
              </p:spPr>
              <p:txBody>
                <a:bodyPr wrap="square" lIns="0" tIns="0" rIns="0" bIns="0" rtlCol="0"/>
                <a:lstStyle/>
                <a:p>
                  <a:endParaRPr/>
                </a:p>
              </p:txBody>
            </p:sp>
            <p:sp>
              <p:nvSpPr>
                <p:cNvPr id="26" name="object 23">
                  <a:extLst>
                    <a:ext uri="{FF2B5EF4-FFF2-40B4-BE49-F238E27FC236}">
                      <a16:creationId xmlns:a16="http://schemas.microsoft.com/office/drawing/2014/main" id="{904780D9-4EA6-440F-97EA-C805857A474D}"/>
                    </a:ext>
                  </a:extLst>
                </p:cNvPr>
                <p:cNvSpPr/>
                <p:nvPr/>
              </p:nvSpPr>
              <p:spPr>
                <a:xfrm>
                  <a:off x="1787066" y="7685599"/>
                  <a:ext cx="784860" cy="659765"/>
                </a:xfrm>
                <a:custGeom>
                  <a:avLst/>
                  <a:gdLst/>
                  <a:ahLst/>
                  <a:cxnLst/>
                  <a:rect l="l" t="t" r="r" b="b"/>
                  <a:pathLst>
                    <a:path w="784860" h="659765">
                      <a:moveTo>
                        <a:pt x="127177" y="0"/>
                      </a:moveTo>
                      <a:lnTo>
                        <a:pt x="92182" y="36844"/>
                      </a:lnTo>
                      <a:lnTo>
                        <a:pt x="59274" y="75517"/>
                      </a:lnTo>
                      <a:lnTo>
                        <a:pt x="28522" y="115928"/>
                      </a:lnTo>
                      <a:lnTo>
                        <a:pt x="0" y="157987"/>
                      </a:lnTo>
                      <a:lnTo>
                        <a:pt x="784466" y="659282"/>
                      </a:lnTo>
                      <a:lnTo>
                        <a:pt x="127177" y="0"/>
                      </a:lnTo>
                      <a:close/>
                    </a:path>
                  </a:pathLst>
                </a:custGeom>
                <a:solidFill>
                  <a:srgbClr val="997414"/>
                </a:solidFill>
              </p:spPr>
              <p:txBody>
                <a:bodyPr wrap="square" lIns="0" tIns="0" rIns="0" bIns="0" rtlCol="0"/>
                <a:lstStyle/>
                <a:p>
                  <a:endParaRPr/>
                </a:p>
              </p:txBody>
            </p:sp>
            <p:sp>
              <p:nvSpPr>
                <p:cNvPr id="27" name="object 24">
                  <a:extLst>
                    <a:ext uri="{FF2B5EF4-FFF2-40B4-BE49-F238E27FC236}">
                      <a16:creationId xmlns:a16="http://schemas.microsoft.com/office/drawing/2014/main" id="{56BD7B30-B909-4609-950B-8252D7D76F2C}"/>
                    </a:ext>
                  </a:extLst>
                </p:cNvPr>
                <p:cNvSpPr/>
                <p:nvPr/>
              </p:nvSpPr>
              <p:spPr>
                <a:xfrm>
                  <a:off x="1787066" y="7685599"/>
                  <a:ext cx="784860" cy="659765"/>
                </a:xfrm>
                <a:custGeom>
                  <a:avLst/>
                  <a:gdLst/>
                  <a:ahLst/>
                  <a:cxnLst/>
                  <a:rect l="l" t="t" r="r" b="b"/>
                  <a:pathLst>
                    <a:path w="784860" h="659765">
                      <a:moveTo>
                        <a:pt x="0" y="157987"/>
                      </a:moveTo>
                      <a:lnTo>
                        <a:pt x="28522" y="115928"/>
                      </a:lnTo>
                      <a:lnTo>
                        <a:pt x="59274" y="75517"/>
                      </a:lnTo>
                      <a:lnTo>
                        <a:pt x="92182" y="36844"/>
                      </a:lnTo>
                      <a:lnTo>
                        <a:pt x="127177" y="0"/>
                      </a:lnTo>
                      <a:lnTo>
                        <a:pt x="784466" y="659282"/>
                      </a:lnTo>
                      <a:lnTo>
                        <a:pt x="0" y="157987"/>
                      </a:lnTo>
                      <a:close/>
                    </a:path>
                    <a:path w="784860" h="659765">
                      <a:moveTo>
                        <a:pt x="0" y="157987"/>
                      </a:moveTo>
                      <a:lnTo>
                        <a:pt x="28522" y="115928"/>
                      </a:lnTo>
                      <a:lnTo>
                        <a:pt x="59274" y="75517"/>
                      </a:lnTo>
                      <a:lnTo>
                        <a:pt x="92182" y="36844"/>
                      </a:lnTo>
                      <a:lnTo>
                        <a:pt x="127177" y="0"/>
                      </a:lnTo>
                      <a:lnTo>
                        <a:pt x="784466" y="659282"/>
                      </a:lnTo>
                      <a:lnTo>
                        <a:pt x="0" y="157987"/>
                      </a:lnTo>
                      <a:close/>
                    </a:path>
                  </a:pathLst>
                </a:custGeom>
                <a:ln w="3175">
                  <a:solidFill>
                    <a:srgbClr val="FFFFFF"/>
                  </a:solidFill>
                </a:ln>
              </p:spPr>
              <p:txBody>
                <a:bodyPr wrap="square" lIns="0" tIns="0" rIns="0" bIns="0" rtlCol="0"/>
                <a:lstStyle/>
                <a:p>
                  <a:endParaRPr/>
                </a:p>
              </p:txBody>
            </p:sp>
            <p:sp>
              <p:nvSpPr>
                <p:cNvPr id="28" name="object 25">
                  <a:extLst>
                    <a:ext uri="{FF2B5EF4-FFF2-40B4-BE49-F238E27FC236}">
                      <a16:creationId xmlns:a16="http://schemas.microsoft.com/office/drawing/2014/main" id="{724C159D-CE6E-48DA-AE28-1D7EEDE19585}"/>
                    </a:ext>
                  </a:extLst>
                </p:cNvPr>
                <p:cNvSpPr/>
                <p:nvPr/>
              </p:nvSpPr>
              <p:spPr>
                <a:xfrm>
                  <a:off x="1913535" y="7415616"/>
                  <a:ext cx="655320" cy="927735"/>
                </a:xfrm>
                <a:custGeom>
                  <a:avLst/>
                  <a:gdLst/>
                  <a:ahLst/>
                  <a:cxnLst/>
                  <a:rect l="l" t="t" r="r" b="b"/>
                  <a:pathLst>
                    <a:path w="655319" h="927734">
                      <a:moveTo>
                        <a:pt x="654913" y="0"/>
                      </a:moveTo>
                      <a:lnTo>
                        <a:pt x="605956" y="1291"/>
                      </a:lnTo>
                      <a:lnTo>
                        <a:pt x="557358" y="5141"/>
                      </a:lnTo>
                      <a:lnTo>
                        <a:pt x="509211" y="11510"/>
                      </a:lnTo>
                      <a:lnTo>
                        <a:pt x="461606" y="20362"/>
                      </a:lnTo>
                      <a:lnTo>
                        <a:pt x="414636" y="31657"/>
                      </a:lnTo>
                      <a:lnTo>
                        <a:pt x="368391" y="45359"/>
                      </a:lnTo>
                      <a:lnTo>
                        <a:pt x="322964" y="61429"/>
                      </a:lnTo>
                      <a:lnTo>
                        <a:pt x="278447" y="79829"/>
                      </a:lnTo>
                      <a:lnTo>
                        <a:pt x="234931" y="100521"/>
                      </a:lnTo>
                      <a:lnTo>
                        <a:pt x="192508" y="123468"/>
                      </a:lnTo>
                      <a:lnTo>
                        <a:pt x="151270" y="148631"/>
                      </a:lnTo>
                      <a:lnTo>
                        <a:pt x="111308" y="175972"/>
                      </a:lnTo>
                      <a:lnTo>
                        <a:pt x="72715" y="205454"/>
                      </a:lnTo>
                      <a:lnTo>
                        <a:pt x="35581" y="237038"/>
                      </a:lnTo>
                      <a:lnTo>
                        <a:pt x="0" y="270687"/>
                      </a:lnTo>
                      <a:lnTo>
                        <a:pt x="654913" y="927595"/>
                      </a:lnTo>
                      <a:lnTo>
                        <a:pt x="654913" y="0"/>
                      </a:lnTo>
                      <a:close/>
                    </a:path>
                  </a:pathLst>
                </a:custGeom>
                <a:solidFill>
                  <a:srgbClr val="477835"/>
                </a:solidFill>
              </p:spPr>
              <p:txBody>
                <a:bodyPr wrap="square" lIns="0" tIns="0" rIns="0" bIns="0" rtlCol="0"/>
                <a:lstStyle/>
                <a:p>
                  <a:endParaRPr/>
                </a:p>
              </p:txBody>
            </p:sp>
            <p:sp>
              <p:nvSpPr>
                <p:cNvPr id="29" name="object 26">
                  <a:extLst>
                    <a:ext uri="{FF2B5EF4-FFF2-40B4-BE49-F238E27FC236}">
                      <a16:creationId xmlns:a16="http://schemas.microsoft.com/office/drawing/2014/main" id="{4FC4FC7B-6286-441A-870A-DD8BD6C6447B}"/>
                    </a:ext>
                  </a:extLst>
                </p:cNvPr>
                <p:cNvSpPr/>
                <p:nvPr/>
              </p:nvSpPr>
              <p:spPr>
                <a:xfrm>
                  <a:off x="1913535" y="7415616"/>
                  <a:ext cx="655320" cy="927735"/>
                </a:xfrm>
                <a:custGeom>
                  <a:avLst/>
                  <a:gdLst/>
                  <a:ahLst/>
                  <a:cxnLst/>
                  <a:rect l="l" t="t" r="r" b="b"/>
                  <a:pathLst>
                    <a:path w="655319" h="927734">
                      <a:moveTo>
                        <a:pt x="0" y="270687"/>
                      </a:moveTo>
                      <a:lnTo>
                        <a:pt x="35581" y="237038"/>
                      </a:lnTo>
                      <a:lnTo>
                        <a:pt x="72715" y="205454"/>
                      </a:lnTo>
                      <a:lnTo>
                        <a:pt x="111308" y="175972"/>
                      </a:lnTo>
                      <a:lnTo>
                        <a:pt x="151270" y="148631"/>
                      </a:lnTo>
                      <a:lnTo>
                        <a:pt x="192508" y="123468"/>
                      </a:lnTo>
                      <a:lnTo>
                        <a:pt x="234931" y="100521"/>
                      </a:lnTo>
                      <a:lnTo>
                        <a:pt x="278447" y="79829"/>
                      </a:lnTo>
                      <a:lnTo>
                        <a:pt x="322964" y="61429"/>
                      </a:lnTo>
                      <a:lnTo>
                        <a:pt x="368391" y="45359"/>
                      </a:lnTo>
                      <a:lnTo>
                        <a:pt x="414636" y="31657"/>
                      </a:lnTo>
                      <a:lnTo>
                        <a:pt x="461606" y="20362"/>
                      </a:lnTo>
                      <a:lnTo>
                        <a:pt x="509211" y="11510"/>
                      </a:lnTo>
                      <a:lnTo>
                        <a:pt x="557358" y="5141"/>
                      </a:lnTo>
                      <a:lnTo>
                        <a:pt x="605956" y="1291"/>
                      </a:lnTo>
                      <a:lnTo>
                        <a:pt x="654913" y="0"/>
                      </a:lnTo>
                      <a:lnTo>
                        <a:pt x="654913" y="927595"/>
                      </a:lnTo>
                      <a:lnTo>
                        <a:pt x="0" y="270687"/>
                      </a:lnTo>
                      <a:close/>
                    </a:path>
                    <a:path w="655319" h="927734">
                      <a:moveTo>
                        <a:pt x="0" y="270687"/>
                      </a:moveTo>
                      <a:lnTo>
                        <a:pt x="35581" y="237038"/>
                      </a:lnTo>
                      <a:lnTo>
                        <a:pt x="72715" y="205454"/>
                      </a:lnTo>
                      <a:lnTo>
                        <a:pt x="111308" y="175972"/>
                      </a:lnTo>
                      <a:lnTo>
                        <a:pt x="151270" y="148631"/>
                      </a:lnTo>
                      <a:lnTo>
                        <a:pt x="192508" y="123468"/>
                      </a:lnTo>
                      <a:lnTo>
                        <a:pt x="234931" y="100521"/>
                      </a:lnTo>
                      <a:lnTo>
                        <a:pt x="278447" y="79829"/>
                      </a:lnTo>
                      <a:lnTo>
                        <a:pt x="322964" y="61429"/>
                      </a:lnTo>
                      <a:lnTo>
                        <a:pt x="368391" y="45359"/>
                      </a:lnTo>
                      <a:lnTo>
                        <a:pt x="414636" y="31657"/>
                      </a:lnTo>
                      <a:lnTo>
                        <a:pt x="461606" y="20362"/>
                      </a:lnTo>
                      <a:lnTo>
                        <a:pt x="509211" y="11510"/>
                      </a:lnTo>
                      <a:lnTo>
                        <a:pt x="557358" y="5141"/>
                      </a:lnTo>
                      <a:lnTo>
                        <a:pt x="605956" y="1291"/>
                      </a:lnTo>
                      <a:lnTo>
                        <a:pt x="654913" y="0"/>
                      </a:lnTo>
                      <a:lnTo>
                        <a:pt x="654913" y="927595"/>
                      </a:lnTo>
                      <a:lnTo>
                        <a:pt x="0" y="270687"/>
                      </a:lnTo>
                      <a:close/>
                    </a:path>
                  </a:pathLst>
                </a:custGeom>
                <a:ln w="3175">
                  <a:solidFill>
                    <a:srgbClr val="FFFFFF"/>
                  </a:solidFill>
                </a:ln>
              </p:spPr>
              <p:txBody>
                <a:bodyPr wrap="square" lIns="0" tIns="0" rIns="0" bIns="0" rtlCol="0"/>
                <a:lstStyle/>
                <a:p>
                  <a:endParaRPr/>
                </a:p>
              </p:txBody>
            </p:sp>
            <p:sp>
              <p:nvSpPr>
                <p:cNvPr id="30" name="object 27">
                  <a:extLst>
                    <a:ext uri="{FF2B5EF4-FFF2-40B4-BE49-F238E27FC236}">
                      <a16:creationId xmlns:a16="http://schemas.microsoft.com/office/drawing/2014/main" id="{280A678C-0329-41CB-849A-D37F5C077C71}"/>
                    </a:ext>
                  </a:extLst>
                </p:cNvPr>
                <p:cNvSpPr/>
                <p:nvPr/>
              </p:nvSpPr>
              <p:spPr>
                <a:xfrm>
                  <a:off x="1977123" y="7756905"/>
                  <a:ext cx="1174115" cy="1168400"/>
                </a:xfrm>
                <a:custGeom>
                  <a:avLst/>
                  <a:gdLst/>
                  <a:ahLst/>
                  <a:cxnLst/>
                  <a:rect l="l" t="t" r="r" b="b"/>
                  <a:pathLst>
                    <a:path w="1174114" h="1168400">
                      <a:moveTo>
                        <a:pt x="1174089" y="601891"/>
                      </a:moveTo>
                      <a:lnTo>
                        <a:pt x="1173594" y="556793"/>
                      </a:lnTo>
                      <a:lnTo>
                        <a:pt x="1169644" y="512025"/>
                      </a:lnTo>
                      <a:lnTo>
                        <a:pt x="1162304" y="467804"/>
                      </a:lnTo>
                      <a:lnTo>
                        <a:pt x="1151610" y="424307"/>
                      </a:lnTo>
                      <a:lnTo>
                        <a:pt x="1137627" y="381749"/>
                      </a:lnTo>
                      <a:lnTo>
                        <a:pt x="1120419" y="340347"/>
                      </a:lnTo>
                      <a:lnTo>
                        <a:pt x="1100048" y="300291"/>
                      </a:lnTo>
                      <a:lnTo>
                        <a:pt x="1076566" y="261785"/>
                      </a:lnTo>
                      <a:lnTo>
                        <a:pt x="1050036" y="225044"/>
                      </a:lnTo>
                      <a:lnTo>
                        <a:pt x="1020508" y="190271"/>
                      </a:lnTo>
                      <a:lnTo>
                        <a:pt x="988047" y="157657"/>
                      </a:lnTo>
                      <a:lnTo>
                        <a:pt x="952715" y="127406"/>
                      </a:lnTo>
                      <a:lnTo>
                        <a:pt x="914565" y="99733"/>
                      </a:lnTo>
                      <a:lnTo>
                        <a:pt x="873658" y="74841"/>
                      </a:lnTo>
                      <a:lnTo>
                        <a:pt x="830872" y="53340"/>
                      </a:lnTo>
                      <a:lnTo>
                        <a:pt x="787184" y="35648"/>
                      </a:lnTo>
                      <a:lnTo>
                        <a:pt x="742810" y="21717"/>
                      </a:lnTo>
                      <a:lnTo>
                        <a:pt x="736587" y="20307"/>
                      </a:lnTo>
                      <a:lnTo>
                        <a:pt x="735253" y="19875"/>
                      </a:lnTo>
                      <a:lnTo>
                        <a:pt x="690397" y="9639"/>
                      </a:lnTo>
                      <a:lnTo>
                        <a:pt x="645261" y="3022"/>
                      </a:lnTo>
                      <a:lnTo>
                        <a:pt x="600036" y="0"/>
                      </a:lnTo>
                      <a:lnTo>
                        <a:pt x="554951" y="482"/>
                      </a:lnTo>
                      <a:lnTo>
                        <a:pt x="510184" y="4432"/>
                      </a:lnTo>
                      <a:lnTo>
                        <a:pt x="465950" y="11785"/>
                      </a:lnTo>
                      <a:lnTo>
                        <a:pt x="422465" y="22479"/>
                      </a:lnTo>
                      <a:lnTo>
                        <a:pt x="379907" y="36449"/>
                      </a:lnTo>
                      <a:lnTo>
                        <a:pt x="338505" y="53657"/>
                      </a:lnTo>
                      <a:lnTo>
                        <a:pt x="298450" y="74028"/>
                      </a:lnTo>
                      <a:lnTo>
                        <a:pt x="259956" y="97510"/>
                      </a:lnTo>
                      <a:lnTo>
                        <a:pt x="223215" y="124040"/>
                      </a:lnTo>
                      <a:lnTo>
                        <a:pt x="188429" y="153568"/>
                      </a:lnTo>
                      <a:lnTo>
                        <a:pt x="155816" y="186029"/>
                      </a:lnTo>
                      <a:lnTo>
                        <a:pt x="125577" y="221361"/>
                      </a:lnTo>
                      <a:lnTo>
                        <a:pt x="97917" y="259511"/>
                      </a:lnTo>
                      <a:lnTo>
                        <a:pt x="73025" y="300418"/>
                      </a:lnTo>
                      <a:lnTo>
                        <a:pt x="51523" y="343204"/>
                      </a:lnTo>
                      <a:lnTo>
                        <a:pt x="33820" y="386892"/>
                      </a:lnTo>
                      <a:lnTo>
                        <a:pt x="19888" y="431266"/>
                      </a:lnTo>
                      <a:lnTo>
                        <a:pt x="9639" y="476123"/>
                      </a:lnTo>
                      <a:lnTo>
                        <a:pt x="3035" y="521258"/>
                      </a:lnTo>
                      <a:lnTo>
                        <a:pt x="0" y="566483"/>
                      </a:lnTo>
                      <a:lnTo>
                        <a:pt x="482" y="611568"/>
                      </a:lnTo>
                      <a:lnTo>
                        <a:pt x="4432" y="656336"/>
                      </a:lnTo>
                      <a:lnTo>
                        <a:pt x="11785" y="700570"/>
                      </a:lnTo>
                      <a:lnTo>
                        <a:pt x="22479" y="744054"/>
                      </a:lnTo>
                      <a:lnTo>
                        <a:pt x="36449" y="786612"/>
                      </a:lnTo>
                      <a:lnTo>
                        <a:pt x="53657" y="828014"/>
                      </a:lnTo>
                      <a:lnTo>
                        <a:pt x="74028" y="868070"/>
                      </a:lnTo>
                      <a:lnTo>
                        <a:pt x="97510" y="906564"/>
                      </a:lnTo>
                      <a:lnTo>
                        <a:pt x="124053" y="943305"/>
                      </a:lnTo>
                      <a:lnTo>
                        <a:pt x="153581" y="978090"/>
                      </a:lnTo>
                      <a:lnTo>
                        <a:pt x="186029" y="1010704"/>
                      </a:lnTo>
                      <a:lnTo>
                        <a:pt x="221373" y="1040942"/>
                      </a:lnTo>
                      <a:lnTo>
                        <a:pt x="259524" y="1068616"/>
                      </a:lnTo>
                      <a:lnTo>
                        <a:pt x="300431" y="1093495"/>
                      </a:lnTo>
                      <a:lnTo>
                        <a:pt x="343217" y="1115009"/>
                      </a:lnTo>
                      <a:lnTo>
                        <a:pt x="386892" y="1132700"/>
                      </a:lnTo>
                      <a:lnTo>
                        <a:pt x="431266" y="1146632"/>
                      </a:lnTo>
                      <a:lnTo>
                        <a:pt x="437324" y="1148029"/>
                      </a:lnTo>
                      <a:lnTo>
                        <a:pt x="438823" y="1148486"/>
                      </a:lnTo>
                      <a:lnTo>
                        <a:pt x="483679" y="1158722"/>
                      </a:lnTo>
                      <a:lnTo>
                        <a:pt x="528815" y="1165339"/>
                      </a:lnTo>
                      <a:lnTo>
                        <a:pt x="574040" y="1168361"/>
                      </a:lnTo>
                      <a:lnTo>
                        <a:pt x="619137" y="1167879"/>
                      </a:lnTo>
                      <a:lnTo>
                        <a:pt x="663892" y="1163929"/>
                      </a:lnTo>
                      <a:lnTo>
                        <a:pt x="708126" y="1156576"/>
                      </a:lnTo>
                      <a:lnTo>
                        <a:pt x="751611" y="1145882"/>
                      </a:lnTo>
                      <a:lnTo>
                        <a:pt x="794169" y="1131912"/>
                      </a:lnTo>
                      <a:lnTo>
                        <a:pt x="835571" y="1114704"/>
                      </a:lnTo>
                      <a:lnTo>
                        <a:pt x="875626" y="1094333"/>
                      </a:lnTo>
                      <a:lnTo>
                        <a:pt x="914120" y="1070851"/>
                      </a:lnTo>
                      <a:lnTo>
                        <a:pt x="950861" y="1044321"/>
                      </a:lnTo>
                      <a:lnTo>
                        <a:pt x="985647" y="1014793"/>
                      </a:lnTo>
                      <a:lnTo>
                        <a:pt x="1018260" y="982332"/>
                      </a:lnTo>
                      <a:lnTo>
                        <a:pt x="1048499" y="947000"/>
                      </a:lnTo>
                      <a:lnTo>
                        <a:pt x="1076172" y="908850"/>
                      </a:lnTo>
                      <a:lnTo>
                        <a:pt x="1101064" y="867930"/>
                      </a:lnTo>
                      <a:lnTo>
                        <a:pt x="1122565" y="825157"/>
                      </a:lnTo>
                      <a:lnTo>
                        <a:pt x="1140256" y="781469"/>
                      </a:lnTo>
                      <a:lnTo>
                        <a:pt x="1154201" y="737108"/>
                      </a:lnTo>
                      <a:lnTo>
                        <a:pt x="1164450" y="692251"/>
                      </a:lnTo>
                      <a:lnTo>
                        <a:pt x="1171054" y="647103"/>
                      </a:lnTo>
                      <a:lnTo>
                        <a:pt x="1174089" y="601891"/>
                      </a:lnTo>
                      <a:close/>
                    </a:path>
                  </a:pathLst>
                </a:custGeom>
                <a:solidFill>
                  <a:srgbClr val="FFFFFF"/>
                </a:solidFill>
              </p:spPr>
              <p:txBody>
                <a:bodyPr wrap="square" lIns="0" tIns="0" rIns="0" bIns="0" rtlCol="0"/>
                <a:lstStyle/>
                <a:p>
                  <a:endParaRPr/>
                </a:p>
              </p:txBody>
            </p:sp>
          </p:grpSp>
          <p:sp>
            <p:nvSpPr>
              <p:cNvPr id="31" name="object 28">
                <a:extLst>
                  <a:ext uri="{FF2B5EF4-FFF2-40B4-BE49-F238E27FC236}">
                    <a16:creationId xmlns:a16="http://schemas.microsoft.com/office/drawing/2014/main" id="{DB378EE3-1D8E-472D-AA11-158038E5DEDC}"/>
                  </a:ext>
                </a:extLst>
              </p:cNvPr>
              <p:cNvSpPr txBox="1"/>
              <p:nvPr/>
            </p:nvSpPr>
            <p:spPr>
              <a:xfrm>
                <a:off x="5103509" y="2894349"/>
                <a:ext cx="437171" cy="246221"/>
              </a:xfrm>
              <a:prstGeom prst="rect">
                <a:avLst/>
              </a:prstGeom>
            </p:spPr>
            <p:txBody>
              <a:bodyPr vert="horz" wrap="none" lIns="0" tIns="0" rIns="0" bIns="0" rtlCol="0">
                <a:spAutoFit/>
              </a:bodyPr>
              <a:lstStyle/>
              <a:p>
                <a:pPr marL="12700">
                  <a:lnSpc>
                    <a:spcPct val="100000"/>
                  </a:lnSpc>
                  <a:spcBef>
                    <a:spcPts val="100"/>
                  </a:spcBef>
                </a:pPr>
                <a:r>
                  <a:rPr sz="1600" b="1" spc="-65" dirty="0">
                    <a:solidFill>
                      <a:srgbClr val="F2C81E"/>
                    </a:solidFill>
                    <a:latin typeface="Arial" panose="020B0604020202020204" pitchFamily="34" charset="0"/>
                    <a:cs typeface="Arial" panose="020B0604020202020204" pitchFamily="34" charset="0"/>
                  </a:rPr>
                  <a:t>2</a:t>
                </a:r>
                <a:r>
                  <a:rPr sz="1600" b="1" spc="-80" dirty="0">
                    <a:solidFill>
                      <a:srgbClr val="F2C81E"/>
                    </a:solidFill>
                    <a:latin typeface="Arial" panose="020B0604020202020204" pitchFamily="34" charset="0"/>
                    <a:cs typeface="Arial" panose="020B0604020202020204" pitchFamily="34" charset="0"/>
                  </a:rPr>
                  <a:t>5</a:t>
                </a:r>
                <a:r>
                  <a:rPr sz="1600" spc="254" dirty="0">
                    <a:solidFill>
                      <a:srgbClr val="F2C81E"/>
                    </a:solidFill>
                    <a:latin typeface="Arial" panose="020B0604020202020204" pitchFamily="34" charset="0"/>
                    <a:cs typeface="Arial" panose="020B0604020202020204" pitchFamily="34" charset="0"/>
                  </a:rPr>
                  <a:t>%</a:t>
                </a:r>
                <a:endParaRPr sz="1600" dirty="0">
                  <a:latin typeface="Arial" panose="020B0604020202020204" pitchFamily="34" charset="0"/>
                  <a:cs typeface="Arial" panose="020B0604020202020204" pitchFamily="34" charset="0"/>
                </a:endParaRPr>
              </a:p>
            </p:txBody>
          </p:sp>
          <p:sp>
            <p:nvSpPr>
              <p:cNvPr id="36" name="object 28">
                <a:extLst>
                  <a:ext uri="{FF2B5EF4-FFF2-40B4-BE49-F238E27FC236}">
                    <a16:creationId xmlns:a16="http://schemas.microsoft.com/office/drawing/2014/main" id="{0B378E86-1CA4-4AF3-8E24-58061411D03F}"/>
                  </a:ext>
                </a:extLst>
              </p:cNvPr>
              <p:cNvSpPr txBox="1"/>
              <p:nvPr/>
            </p:nvSpPr>
            <p:spPr>
              <a:xfrm>
                <a:off x="5370007" y="4559191"/>
                <a:ext cx="439095" cy="246221"/>
              </a:xfrm>
              <a:prstGeom prst="rect">
                <a:avLst/>
              </a:prstGeom>
            </p:spPr>
            <p:txBody>
              <a:bodyPr vert="horz" wrap="none" lIns="0" tIns="0" rIns="0" bIns="0" rtlCol="0">
                <a:spAutoFit/>
              </a:bodyPr>
              <a:lstStyle/>
              <a:p>
                <a:pPr marL="12700">
                  <a:lnSpc>
                    <a:spcPct val="100000"/>
                  </a:lnSpc>
                  <a:spcBef>
                    <a:spcPts val="100"/>
                  </a:spcBef>
                </a:pPr>
                <a:r>
                  <a:rPr lang="en-US" sz="1600" b="1" spc="-65" dirty="0">
                    <a:solidFill>
                      <a:srgbClr val="E1492E"/>
                    </a:solidFill>
                    <a:latin typeface="Arial" panose="020B0604020202020204" pitchFamily="34" charset="0"/>
                    <a:cs typeface="Arial" panose="020B0604020202020204" pitchFamily="34" charset="0"/>
                  </a:rPr>
                  <a:t>17</a:t>
                </a:r>
                <a:r>
                  <a:rPr sz="1600" spc="254" dirty="0">
                    <a:solidFill>
                      <a:srgbClr val="E1492E"/>
                    </a:solidFill>
                    <a:latin typeface="Arial" panose="020B0604020202020204" pitchFamily="34" charset="0"/>
                    <a:cs typeface="Arial" panose="020B0604020202020204" pitchFamily="34" charset="0"/>
                  </a:rPr>
                  <a:t>%</a:t>
                </a:r>
                <a:endParaRPr sz="1600" dirty="0">
                  <a:solidFill>
                    <a:srgbClr val="E1492E"/>
                  </a:solidFill>
                  <a:latin typeface="Arial" panose="020B0604020202020204" pitchFamily="34" charset="0"/>
                  <a:cs typeface="Arial" panose="020B0604020202020204" pitchFamily="34" charset="0"/>
                </a:endParaRPr>
              </a:p>
            </p:txBody>
          </p:sp>
          <p:sp>
            <p:nvSpPr>
              <p:cNvPr id="37" name="object 28">
                <a:extLst>
                  <a:ext uri="{FF2B5EF4-FFF2-40B4-BE49-F238E27FC236}">
                    <a16:creationId xmlns:a16="http://schemas.microsoft.com/office/drawing/2014/main" id="{F1EDE4CE-AFC6-4A9F-B59B-F1799EB165FE}"/>
                  </a:ext>
                </a:extLst>
              </p:cNvPr>
              <p:cNvSpPr txBox="1"/>
              <p:nvPr/>
            </p:nvSpPr>
            <p:spPr>
              <a:xfrm>
                <a:off x="4162731" y="5502263"/>
                <a:ext cx="439095" cy="246221"/>
              </a:xfrm>
              <a:prstGeom prst="rect">
                <a:avLst/>
              </a:prstGeom>
            </p:spPr>
            <p:txBody>
              <a:bodyPr vert="horz" wrap="none" lIns="0" tIns="0" rIns="0" bIns="0" rtlCol="0">
                <a:spAutoFit/>
              </a:bodyPr>
              <a:lstStyle/>
              <a:p>
                <a:pPr marL="12700">
                  <a:lnSpc>
                    <a:spcPct val="100000"/>
                  </a:lnSpc>
                  <a:spcBef>
                    <a:spcPts val="100"/>
                  </a:spcBef>
                </a:pPr>
                <a:r>
                  <a:rPr lang="en-US" sz="1600" b="1" spc="-65" dirty="0">
                    <a:solidFill>
                      <a:srgbClr val="F2AC90"/>
                    </a:solidFill>
                    <a:latin typeface="Arial" panose="020B0604020202020204" pitchFamily="34" charset="0"/>
                    <a:cs typeface="Arial" panose="020B0604020202020204" pitchFamily="34" charset="0"/>
                  </a:rPr>
                  <a:t>14</a:t>
                </a:r>
                <a:r>
                  <a:rPr sz="1600" spc="254" dirty="0">
                    <a:solidFill>
                      <a:srgbClr val="F2AC90"/>
                    </a:solidFill>
                    <a:latin typeface="Arial" panose="020B0604020202020204" pitchFamily="34" charset="0"/>
                    <a:cs typeface="Arial" panose="020B0604020202020204" pitchFamily="34" charset="0"/>
                  </a:rPr>
                  <a:t>%</a:t>
                </a:r>
                <a:endParaRPr sz="1600" dirty="0">
                  <a:solidFill>
                    <a:srgbClr val="F2AC90"/>
                  </a:solidFill>
                  <a:latin typeface="Arial" panose="020B0604020202020204" pitchFamily="34" charset="0"/>
                  <a:cs typeface="Arial" panose="020B0604020202020204" pitchFamily="34" charset="0"/>
                </a:endParaRPr>
              </a:p>
            </p:txBody>
          </p:sp>
          <p:sp>
            <p:nvSpPr>
              <p:cNvPr id="38" name="object 28">
                <a:extLst>
                  <a:ext uri="{FF2B5EF4-FFF2-40B4-BE49-F238E27FC236}">
                    <a16:creationId xmlns:a16="http://schemas.microsoft.com/office/drawing/2014/main" id="{FEE60F0F-7600-42ED-AA8E-D524CB23830B}"/>
                  </a:ext>
                </a:extLst>
              </p:cNvPr>
              <p:cNvSpPr txBox="1"/>
              <p:nvPr/>
            </p:nvSpPr>
            <p:spPr>
              <a:xfrm>
                <a:off x="2989286" y="5338197"/>
                <a:ext cx="437172" cy="246221"/>
              </a:xfrm>
              <a:prstGeom prst="rect">
                <a:avLst/>
              </a:prstGeom>
            </p:spPr>
            <p:txBody>
              <a:bodyPr vert="horz" wrap="none" lIns="0" tIns="0" rIns="0" bIns="0" rtlCol="0">
                <a:spAutoFit/>
              </a:bodyPr>
              <a:lstStyle/>
              <a:p>
                <a:pPr marL="12700" algn="r">
                  <a:lnSpc>
                    <a:spcPct val="100000"/>
                  </a:lnSpc>
                  <a:spcBef>
                    <a:spcPts val="100"/>
                  </a:spcBef>
                </a:pPr>
                <a:r>
                  <a:rPr lang="en-US" sz="1600" b="1" spc="-65" dirty="0">
                    <a:solidFill>
                      <a:srgbClr val="DD077B"/>
                    </a:solidFill>
                    <a:latin typeface="Arial" panose="020B0604020202020204" pitchFamily="34" charset="0"/>
                    <a:cs typeface="Arial" panose="020B0604020202020204" pitchFamily="34" charset="0"/>
                  </a:rPr>
                  <a:t>5</a:t>
                </a:r>
                <a:r>
                  <a:rPr sz="1600" b="1" spc="-80" dirty="0">
                    <a:solidFill>
                      <a:srgbClr val="DD077B"/>
                    </a:solidFill>
                    <a:latin typeface="Arial" panose="020B0604020202020204" pitchFamily="34" charset="0"/>
                    <a:cs typeface="Arial" panose="020B0604020202020204" pitchFamily="34" charset="0"/>
                  </a:rPr>
                  <a:t>5</a:t>
                </a:r>
                <a:r>
                  <a:rPr sz="1600" spc="254" dirty="0">
                    <a:solidFill>
                      <a:srgbClr val="DD077B"/>
                    </a:solidFill>
                    <a:latin typeface="Arial" panose="020B0604020202020204" pitchFamily="34" charset="0"/>
                    <a:cs typeface="Arial" panose="020B0604020202020204" pitchFamily="34" charset="0"/>
                  </a:rPr>
                  <a:t>%</a:t>
                </a:r>
                <a:endParaRPr sz="1600" dirty="0">
                  <a:solidFill>
                    <a:srgbClr val="DD077B"/>
                  </a:solidFill>
                  <a:latin typeface="Arial" panose="020B0604020202020204" pitchFamily="34" charset="0"/>
                  <a:cs typeface="Arial" panose="020B0604020202020204" pitchFamily="34" charset="0"/>
                </a:endParaRPr>
              </a:p>
            </p:txBody>
          </p:sp>
          <p:sp>
            <p:nvSpPr>
              <p:cNvPr id="39" name="object 28">
                <a:extLst>
                  <a:ext uri="{FF2B5EF4-FFF2-40B4-BE49-F238E27FC236}">
                    <a16:creationId xmlns:a16="http://schemas.microsoft.com/office/drawing/2014/main" id="{84B3507B-CDDF-42D9-AD2D-8EFEFCF8BDFA}"/>
                  </a:ext>
                </a:extLst>
              </p:cNvPr>
              <p:cNvSpPr txBox="1"/>
              <p:nvPr/>
            </p:nvSpPr>
            <p:spPr>
              <a:xfrm>
                <a:off x="2624833" y="4960049"/>
                <a:ext cx="331694" cy="246221"/>
              </a:xfrm>
              <a:prstGeom prst="rect">
                <a:avLst/>
              </a:prstGeom>
            </p:spPr>
            <p:txBody>
              <a:bodyPr vert="horz" wrap="none" lIns="0" tIns="0" rIns="0" bIns="0" rtlCol="0">
                <a:spAutoFit/>
              </a:bodyPr>
              <a:lstStyle/>
              <a:p>
                <a:pPr marL="12700" algn="r">
                  <a:lnSpc>
                    <a:spcPct val="100000"/>
                  </a:lnSpc>
                  <a:spcBef>
                    <a:spcPts val="100"/>
                  </a:spcBef>
                </a:pPr>
                <a:r>
                  <a:rPr sz="1600" b="1" spc="-80" dirty="0">
                    <a:solidFill>
                      <a:srgbClr val="17ABD9"/>
                    </a:solidFill>
                    <a:latin typeface="Arial" panose="020B0604020202020204" pitchFamily="34" charset="0"/>
                    <a:cs typeface="Arial" panose="020B0604020202020204" pitchFamily="34" charset="0"/>
                  </a:rPr>
                  <a:t>5</a:t>
                </a:r>
                <a:r>
                  <a:rPr sz="1600" spc="254" dirty="0">
                    <a:solidFill>
                      <a:srgbClr val="17ABD9"/>
                    </a:solidFill>
                    <a:latin typeface="Arial" panose="020B0604020202020204" pitchFamily="34" charset="0"/>
                    <a:cs typeface="Arial" panose="020B0604020202020204" pitchFamily="34" charset="0"/>
                  </a:rPr>
                  <a:t>%</a:t>
                </a:r>
                <a:endParaRPr sz="1600" dirty="0">
                  <a:solidFill>
                    <a:srgbClr val="17ABD9"/>
                  </a:solidFill>
                  <a:latin typeface="Arial" panose="020B0604020202020204" pitchFamily="34" charset="0"/>
                  <a:cs typeface="Arial" panose="020B0604020202020204" pitchFamily="34" charset="0"/>
                </a:endParaRPr>
              </a:p>
            </p:txBody>
          </p:sp>
          <p:sp>
            <p:nvSpPr>
              <p:cNvPr id="40" name="object 28">
                <a:extLst>
                  <a:ext uri="{FF2B5EF4-FFF2-40B4-BE49-F238E27FC236}">
                    <a16:creationId xmlns:a16="http://schemas.microsoft.com/office/drawing/2014/main" id="{73247BC8-4FB5-4A5D-84D7-859EC7B09A7E}"/>
                  </a:ext>
                </a:extLst>
              </p:cNvPr>
              <p:cNvSpPr txBox="1"/>
              <p:nvPr/>
            </p:nvSpPr>
            <p:spPr>
              <a:xfrm>
                <a:off x="2367755" y="4499887"/>
                <a:ext cx="331694" cy="246221"/>
              </a:xfrm>
              <a:prstGeom prst="rect">
                <a:avLst/>
              </a:prstGeom>
            </p:spPr>
            <p:txBody>
              <a:bodyPr vert="horz" wrap="none" lIns="0" tIns="0" rIns="0" bIns="0" rtlCol="0">
                <a:spAutoFit/>
              </a:bodyPr>
              <a:lstStyle/>
              <a:p>
                <a:pPr marL="12700" algn="r">
                  <a:lnSpc>
                    <a:spcPct val="100000"/>
                  </a:lnSpc>
                  <a:spcBef>
                    <a:spcPts val="100"/>
                  </a:spcBef>
                </a:pPr>
                <a:r>
                  <a:rPr sz="1600" b="1" spc="-80" dirty="0">
                    <a:solidFill>
                      <a:srgbClr val="71AE47"/>
                    </a:solidFill>
                    <a:latin typeface="Arial" panose="020B0604020202020204" pitchFamily="34" charset="0"/>
                    <a:cs typeface="Arial" panose="020B0604020202020204" pitchFamily="34" charset="0"/>
                  </a:rPr>
                  <a:t>5</a:t>
                </a:r>
                <a:r>
                  <a:rPr sz="1600" spc="254" dirty="0">
                    <a:solidFill>
                      <a:srgbClr val="71AE47"/>
                    </a:solidFill>
                    <a:latin typeface="Arial" panose="020B0604020202020204" pitchFamily="34" charset="0"/>
                    <a:cs typeface="Arial" panose="020B0604020202020204" pitchFamily="34" charset="0"/>
                  </a:rPr>
                  <a:t>%</a:t>
                </a:r>
                <a:endParaRPr sz="1600" dirty="0">
                  <a:solidFill>
                    <a:srgbClr val="71AE47"/>
                  </a:solidFill>
                  <a:latin typeface="Arial" panose="020B0604020202020204" pitchFamily="34" charset="0"/>
                  <a:cs typeface="Arial" panose="020B0604020202020204" pitchFamily="34" charset="0"/>
                </a:endParaRPr>
              </a:p>
            </p:txBody>
          </p:sp>
          <p:sp>
            <p:nvSpPr>
              <p:cNvPr id="41" name="object 28">
                <a:extLst>
                  <a:ext uri="{FF2B5EF4-FFF2-40B4-BE49-F238E27FC236}">
                    <a16:creationId xmlns:a16="http://schemas.microsoft.com/office/drawing/2014/main" id="{86D35522-1B96-47A6-86CF-F37DDE874A84}"/>
                  </a:ext>
                </a:extLst>
              </p:cNvPr>
              <p:cNvSpPr txBox="1"/>
              <p:nvPr/>
            </p:nvSpPr>
            <p:spPr>
              <a:xfrm>
                <a:off x="2297753" y="4036671"/>
                <a:ext cx="331694" cy="246221"/>
              </a:xfrm>
              <a:prstGeom prst="rect">
                <a:avLst/>
              </a:prstGeom>
            </p:spPr>
            <p:txBody>
              <a:bodyPr vert="horz" wrap="none" lIns="0" tIns="0" rIns="0" bIns="0" rtlCol="0">
                <a:spAutoFit/>
              </a:bodyPr>
              <a:lstStyle/>
              <a:p>
                <a:pPr marL="12700" algn="r">
                  <a:lnSpc>
                    <a:spcPct val="100000"/>
                  </a:lnSpc>
                  <a:spcBef>
                    <a:spcPts val="100"/>
                  </a:spcBef>
                </a:pPr>
                <a:r>
                  <a:rPr sz="1600" b="1" spc="-80" dirty="0">
                    <a:solidFill>
                      <a:srgbClr val="027ABA"/>
                    </a:solidFill>
                    <a:latin typeface="Arial" panose="020B0604020202020204" pitchFamily="34" charset="0"/>
                    <a:cs typeface="Arial" panose="020B0604020202020204" pitchFamily="34" charset="0"/>
                  </a:rPr>
                  <a:t>5</a:t>
                </a:r>
                <a:r>
                  <a:rPr sz="1600" spc="254" dirty="0">
                    <a:solidFill>
                      <a:srgbClr val="027ABA"/>
                    </a:solidFill>
                    <a:latin typeface="Arial" panose="020B0604020202020204" pitchFamily="34" charset="0"/>
                    <a:cs typeface="Arial" panose="020B0604020202020204" pitchFamily="34" charset="0"/>
                  </a:rPr>
                  <a:t>%</a:t>
                </a:r>
                <a:endParaRPr sz="1600" dirty="0">
                  <a:solidFill>
                    <a:srgbClr val="027ABA"/>
                  </a:solidFill>
                  <a:latin typeface="Arial" panose="020B0604020202020204" pitchFamily="34" charset="0"/>
                  <a:cs typeface="Arial" panose="020B0604020202020204" pitchFamily="34" charset="0"/>
                </a:endParaRPr>
              </a:p>
            </p:txBody>
          </p:sp>
          <p:sp>
            <p:nvSpPr>
              <p:cNvPr id="42" name="object 28">
                <a:extLst>
                  <a:ext uri="{FF2B5EF4-FFF2-40B4-BE49-F238E27FC236}">
                    <a16:creationId xmlns:a16="http://schemas.microsoft.com/office/drawing/2014/main" id="{3C4900EB-D18A-4A30-8EE8-F6DDA4A747A5}"/>
                  </a:ext>
                </a:extLst>
              </p:cNvPr>
              <p:cNvSpPr txBox="1"/>
              <p:nvPr/>
            </p:nvSpPr>
            <p:spPr>
              <a:xfrm>
                <a:off x="2302389" y="3633142"/>
                <a:ext cx="333617" cy="246221"/>
              </a:xfrm>
              <a:prstGeom prst="rect">
                <a:avLst/>
              </a:prstGeom>
            </p:spPr>
            <p:txBody>
              <a:bodyPr vert="horz" wrap="none" lIns="0" tIns="0" rIns="0" bIns="0" rtlCol="0">
                <a:spAutoFit/>
              </a:bodyPr>
              <a:lstStyle/>
              <a:p>
                <a:pPr marL="12700" algn="r">
                  <a:lnSpc>
                    <a:spcPct val="100000"/>
                  </a:lnSpc>
                  <a:spcBef>
                    <a:spcPts val="100"/>
                  </a:spcBef>
                </a:pPr>
                <a:r>
                  <a:rPr lang="en-US" sz="1600" b="1" spc="-65" dirty="0">
                    <a:solidFill>
                      <a:srgbClr val="D28D0E"/>
                    </a:solidFill>
                    <a:latin typeface="Arial" panose="020B0604020202020204" pitchFamily="34" charset="0"/>
                    <a:cs typeface="Arial" panose="020B0604020202020204" pitchFamily="34" charset="0"/>
                  </a:rPr>
                  <a:t>4</a:t>
                </a:r>
                <a:r>
                  <a:rPr sz="1600" spc="254" dirty="0">
                    <a:solidFill>
                      <a:srgbClr val="D28D0E"/>
                    </a:solidFill>
                    <a:latin typeface="Arial" panose="020B0604020202020204" pitchFamily="34" charset="0"/>
                    <a:cs typeface="Arial" panose="020B0604020202020204" pitchFamily="34" charset="0"/>
                  </a:rPr>
                  <a:t>%</a:t>
                </a:r>
                <a:endParaRPr sz="1600" dirty="0">
                  <a:solidFill>
                    <a:srgbClr val="D28D0E"/>
                  </a:solidFill>
                  <a:latin typeface="Arial" panose="020B0604020202020204" pitchFamily="34" charset="0"/>
                  <a:cs typeface="Arial" panose="020B0604020202020204" pitchFamily="34" charset="0"/>
                </a:endParaRPr>
              </a:p>
            </p:txBody>
          </p:sp>
          <p:sp>
            <p:nvSpPr>
              <p:cNvPr id="43" name="object 28">
                <a:extLst>
                  <a:ext uri="{FF2B5EF4-FFF2-40B4-BE49-F238E27FC236}">
                    <a16:creationId xmlns:a16="http://schemas.microsoft.com/office/drawing/2014/main" id="{41EFAA3D-9D3B-433E-A301-62E29D7132C5}"/>
                  </a:ext>
                </a:extLst>
              </p:cNvPr>
              <p:cNvSpPr txBox="1"/>
              <p:nvPr/>
            </p:nvSpPr>
            <p:spPr>
              <a:xfrm>
                <a:off x="2389163" y="3290201"/>
                <a:ext cx="333617" cy="246221"/>
              </a:xfrm>
              <a:prstGeom prst="rect">
                <a:avLst/>
              </a:prstGeom>
            </p:spPr>
            <p:txBody>
              <a:bodyPr vert="horz" wrap="none" lIns="0" tIns="0" rIns="0" bIns="0" rtlCol="0">
                <a:spAutoFit/>
              </a:bodyPr>
              <a:lstStyle/>
              <a:p>
                <a:pPr marL="12700" algn="r">
                  <a:lnSpc>
                    <a:spcPct val="100000"/>
                  </a:lnSpc>
                  <a:spcBef>
                    <a:spcPts val="100"/>
                  </a:spcBef>
                </a:pPr>
                <a:r>
                  <a:rPr lang="en-US" sz="1600" b="1" spc="-65" dirty="0">
                    <a:solidFill>
                      <a:srgbClr val="C2B9B3"/>
                    </a:solidFill>
                    <a:latin typeface="Arial" panose="020B0604020202020204" pitchFamily="34" charset="0"/>
                    <a:cs typeface="Arial" panose="020B0604020202020204" pitchFamily="34" charset="0"/>
                  </a:rPr>
                  <a:t>4</a:t>
                </a:r>
                <a:r>
                  <a:rPr sz="1600" spc="254" dirty="0">
                    <a:solidFill>
                      <a:srgbClr val="C2B9B3"/>
                    </a:solidFill>
                    <a:latin typeface="Arial" panose="020B0604020202020204" pitchFamily="34" charset="0"/>
                    <a:cs typeface="Arial" panose="020B0604020202020204" pitchFamily="34" charset="0"/>
                  </a:rPr>
                  <a:t>%</a:t>
                </a:r>
                <a:endParaRPr sz="1600" dirty="0">
                  <a:solidFill>
                    <a:srgbClr val="C2B9B3"/>
                  </a:solidFill>
                  <a:latin typeface="Arial" panose="020B0604020202020204" pitchFamily="34" charset="0"/>
                  <a:cs typeface="Arial" panose="020B0604020202020204" pitchFamily="34" charset="0"/>
                </a:endParaRPr>
              </a:p>
            </p:txBody>
          </p:sp>
          <p:sp>
            <p:nvSpPr>
              <p:cNvPr id="44" name="object 28">
                <a:extLst>
                  <a:ext uri="{FF2B5EF4-FFF2-40B4-BE49-F238E27FC236}">
                    <a16:creationId xmlns:a16="http://schemas.microsoft.com/office/drawing/2014/main" id="{E91178CC-3F82-4BB9-81F8-3A7C25926399}"/>
                  </a:ext>
                </a:extLst>
              </p:cNvPr>
              <p:cNvSpPr txBox="1"/>
              <p:nvPr/>
            </p:nvSpPr>
            <p:spPr>
              <a:xfrm>
                <a:off x="2613546" y="2957543"/>
                <a:ext cx="333617" cy="246221"/>
              </a:xfrm>
              <a:prstGeom prst="rect">
                <a:avLst/>
              </a:prstGeom>
            </p:spPr>
            <p:txBody>
              <a:bodyPr vert="horz" wrap="none" lIns="0" tIns="0" rIns="0" bIns="0" rtlCol="0">
                <a:spAutoFit/>
              </a:bodyPr>
              <a:lstStyle/>
              <a:p>
                <a:pPr marL="12700" algn="r">
                  <a:lnSpc>
                    <a:spcPct val="100000"/>
                  </a:lnSpc>
                  <a:spcBef>
                    <a:spcPts val="100"/>
                  </a:spcBef>
                </a:pPr>
                <a:r>
                  <a:rPr lang="en-US" sz="1600" b="1" spc="-65" dirty="0">
                    <a:solidFill>
                      <a:srgbClr val="997414"/>
                    </a:solidFill>
                    <a:latin typeface="Arial" panose="020B0604020202020204" pitchFamily="34" charset="0"/>
                    <a:cs typeface="Arial" panose="020B0604020202020204" pitchFamily="34" charset="0"/>
                  </a:rPr>
                  <a:t>3</a:t>
                </a:r>
                <a:r>
                  <a:rPr sz="1600" spc="254" dirty="0">
                    <a:solidFill>
                      <a:srgbClr val="997414"/>
                    </a:solidFill>
                    <a:latin typeface="Arial" panose="020B0604020202020204" pitchFamily="34" charset="0"/>
                    <a:cs typeface="Arial" panose="020B0604020202020204" pitchFamily="34" charset="0"/>
                  </a:rPr>
                  <a:t>%</a:t>
                </a:r>
                <a:endParaRPr sz="1600" dirty="0">
                  <a:solidFill>
                    <a:srgbClr val="997414"/>
                  </a:solidFill>
                  <a:latin typeface="Arial" panose="020B0604020202020204" pitchFamily="34" charset="0"/>
                  <a:cs typeface="Arial" panose="020B0604020202020204" pitchFamily="34" charset="0"/>
                </a:endParaRPr>
              </a:p>
            </p:txBody>
          </p:sp>
          <p:sp>
            <p:nvSpPr>
              <p:cNvPr id="45" name="object 28">
                <a:extLst>
                  <a:ext uri="{FF2B5EF4-FFF2-40B4-BE49-F238E27FC236}">
                    <a16:creationId xmlns:a16="http://schemas.microsoft.com/office/drawing/2014/main" id="{23DFA0FE-6929-463A-9DC3-B534EE8E532A}"/>
                  </a:ext>
                </a:extLst>
              </p:cNvPr>
              <p:cNvSpPr txBox="1"/>
              <p:nvPr/>
            </p:nvSpPr>
            <p:spPr>
              <a:xfrm>
                <a:off x="3194001" y="2516716"/>
                <a:ext cx="439095" cy="246221"/>
              </a:xfrm>
              <a:prstGeom prst="rect">
                <a:avLst/>
              </a:prstGeom>
            </p:spPr>
            <p:txBody>
              <a:bodyPr vert="horz" wrap="none" lIns="0" tIns="0" rIns="0" bIns="0" rtlCol="0">
                <a:spAutoFit/>
              </a:bodyPr>
              <a:lstStyle/>
              <a:p>
                <a:pPr marL="12700" algn="r">
                  <a:lnSpc>
                    <a:spcPct val="100000"/>
                  </a:lnSpc>
                  <a:spcBef>
                    <a:spcPts val="100"/>
                  </a:spcBef>
                </a:pPr>
                <a:r>
                  <a:rPr lang="en-US" sz="1600" b="1" spc="-65" dirty="0">
                    <a:solidFill>
                      <a:srgbClr val="548235"/>
                    </a:solidFill>
                    <a:latin typeface="Arial" panose="020B0604020202020204" pitchFamily="34" charset="0"/>
                    <a:cs typeface="Arial" panose="020B0604020202020204" pitchFamily="34" charset="0"/>
                  </a:rPr>
                  <a:t>12</a:t>
                </a:r>
                <a:r>
                  <a:rPr sz="1600" spc="254" dirty="0">
                    <a:solidFill>
                      <a:srgbClr val="548235"/>
                    </a:solidFill>
                    <a:latin typeface="Arial" panose="020B0604020202020204" pitchFamily="34" charset="0"/>
                    <a:cs typeface="Arial" panose="020B0604020202020204" pitchFamily="34" charset="0"/>
                  </a:rPr>
                  <a:t>%</a:t>
                </a:r>
                <a:endParaRPr sz="1600" dirty="0">
                  <a:solidFill>
                    <a:srgbClr val="548235"/>
                  </a:solidFill>
                  <a:latin typeface="Arial" panose="020B0604020202020204" pitchFamily="34" charset="0"/>
                  <a:cs typeface="Arial" panose="020B0604020202020204" pitchFamily="34" charset="0"/>
                </a:endParaRPr>
              </a:p>
            </p:txBody>
          </p:sp>
        </p:grpSp>
        <p:grpSp>
          <p:nvGrpSpPr>
            <p:cNvPr id="3" name="Group 2">
              <a:extLst>
                <a:ext uri="{FF2B5EF4-FFF2-40B4-BE49-F238E27FC236}">
                  <a16:creationId xmlns:a16="http://schemas.microsoft.com/office/drawing/2014/main" id="{2BC30295-2F68-4F8E-94EE-69EFE5A0586A}"/>
                </a:ext>
              </a:extLst>
            </p:cNvPr>
            <p:cNvGrpSpPr/>
            <p:nvPr/>
          </p:nvGrpSpPr>
          <p:grpSpPr>
            <a:xfrm>
              <a:off x="7086600" y="2849740"/>
              <a:ext cx="1784280" cy="2435785"/>
              <a:chOff x="7086600" y="2743200"/>
              <a:chExt cx="1784280" cy="2435785"/>
            </a:xfrm>
          </p:grpSpPr>
          <p:sp>
            <p:nvSpPr>
              <p:cNvPr id="48" name="Rectangle 47">
                <a:extLst>
                  <a:ext uri="{FF2B5EF4-FFF2-40B4-BE49-F238E27FC236}">
                    <a16:creationId xmlns:a16="http://schemas.microsoft.com/office/drawing/2014/main" id="{495DCD9F-70FA-41A5-969F-5E906684F2DD}"/>
                  </a:ext>
                </a:extLst>
              </p:cNvPr>
              <p:cNvSpPr/>
              <p:nvPr/>
            </p:nvSpPr>
            <p:spPr>
              <a:xfrm>
                <a:off x="7086600" y="298003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bject 71">
                <a:extLst>
                  <a:ext uri="{FF2B5EF4-FFF2-40B4-BE49-F238E27FC236}">
                    <a16:creationId xmlns:a16="http://schemas.microsoft.com/office/drawing/2014/main" id="{9455CB91-9E51-4AF8-8F9B-96DE6BFAF9DA}"/>
                  </a:ext>
                </a:extLst>
              </p:cNvPr>
              <p:cNvSpPr txBox="1"/>
              <p:nvPr/>
            </p:nvSpPr>
            <p:spPr>
              <a:xfrm>
                <a:off x="7269480" y="2971800"/>
                <a:ext cx="1601400"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United Republic of Tanzania</a:t>
                </a:r>
                <a:endParaRPr dirty="0"/>
              </a:p>
            </p:txBody>
          </p:sp>
          <p:sp>
            <p:nvSpPr>
              <p:cNvPr id="51" name="Rectangle 50">
                <a:extLst>
                  <a:ext uri="{FF2B5EF4-FFF2-40B4-BE49-F238E27FC236}">
                    <a16:creationId xmlns:a16="http://schemas.microsoft.com/office/drawing/2014/main" id="{D480ED30-A3E0-441F-8021-A4797C742FCC}"/>
                  </a:ext>
                </a:extLst>
              </p:cNvPr>
              <p:cNvSpPr/>
              <p:nvPr/>
            </p:nvSpPr>
            <p:spPr>
              <a:xfrm>
                <a:off x="7086600" y="3206822"/>
                <a:ext cx="109728" cy="109728"/>
              </a:xfrm>
              <a:prstGeom prst="rect">
                <a:avLst/>
              </a:prstGeom>
              <a:solidFill>
                <a:srgbClr val="F2AC9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bject 71">
                <a:extLst>
                  <a:ext uri="{FF2B5EF4-FFF2-40B4-BE49-F238E27FC236}">
                    <a16:creationId xmlns:a16="http://schemas.microsoft.com/office/drawing/2014/main" id="{D9974CB0-F035-4AA6-B26C-01C8D9A6AAF2}"/>
                  </a:ext>
                </a:extLst>
              </p:cNvPr>
              <p:cNvSpPr txBox="1"/>
              <p:nvPr/>
            </p:nvSpPr>
            <p:spPr>
              <a:xfrm>
                <a:off x="7269480" y="3200400"/>
                <a:ext cx="694101"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South Africa</a:t>
                </a:r>
                <a:endParaRPr dirty="0"/>
              </a:p>
            </p:txBody>
          </p:sp>
          <p:sp>
            <p:nvSpPr>
              <p:cNvPr id="54" name="object 71">
                <a:extLst>
                  <a:ext uri="{FF2B5EF4-FFF2-40B4-BE49-F238E27FC236}">
                    <a16:creationId xmlns:a16="http://schemas.microsoft.com/office/drawing/2014/main" id="{4FEFB6DA-1046-4A8E-8F8F-C29EDE183D53}"/>
                  </a:ext>
                </a:extLst>
              </p:cNvPr>
              <p:cNvSpPr txBox="1"/>
              <p:nvPr/>
            </p:nvSpPr>
            <p:spPr>
              <a:xfrm>
                <a:off x="7269480" y="2743200"/>
                <a:ext cx="275717"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6" name="Rectangle 55">
                <a:extLst>
                  <a:ext uri="{FF2B5EF4-FFF2-40B4-BE49-F238E27FC236}">
                    <a16:creationId xmlns:a16="http://schemas.microsoft.com/office/drawing/2014/main" id="{E4B222FB-4194-49D4-A7BB-877769A65CA0}"/>
                  </a:ext>
                </a:extLst>
              </p:cNvPr>
              <p:cNvSpPr/>
              <p:nvPr/>
            </p:nvSpPr>
            <p:spPr>
              <a:xfrm>
                <a:off x="7086600" y="2751336"/>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0799F26E-3C41-421D-946D-B5F4E27B31C1}"/>
                  </a:ext>
                </a:extLst>
              </p:cNvPr>
              <p:cNvSpPr/>
              <p:nvPr/>
            </p:nvSpPr>
            <p:spPr>
              <a:xfrm>
                <a:off x="7086600" y="3670450"/>
                <a:ext cx="109728" cy="109728"/>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object 71">
                <a:extLst>
                  <a:ext uri="{FF2B5EF4-FFF2-40B4-BE49-F238E27FC236}">
                    <a16:creationId xmlns:a16="http://schemas.microsoft.com/office/drawing/2014/main" id="{4B7CE810-A443-42A4-88A6-9265344F5673}"/>
                  </a:ext>
                </a:extLst>
              </p:cNvPr>
              <p:cNvSpPr txBox="1"/>
              <p:nvPr/>
            </p:nvSpPr>
            <p:spPr>
              <a:xfrm>
                <a:off x="7269480" y="3662218"/>
                <a:ext cx="426399"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Zambia</a:t>
                </a:r>
                <a:endParaRPr dirty="0"/>
              </a:p>
            </p:txBody>
          </p:sp>
          <p:sp>
            <p:nvSpPr>
              <p:cNvPr id="62" name="Rectangle 61">
                <a:extLst>
                  <a:ext uri="{FF2B5EF4-FFF2-40B4-BE49-F238E27FC236}">
                    <a16:creationId xmlns:a16="http://schemas.microsoft.com/office/drawing/2014/main" id="{31A865E6-C6CB-4CD8-8CFE-3B04ED41A876}"/>
                  </a:ext>
                </a:extLst>
              </p:cNvPr>
              <p:cNvSpPr/>
              <p:nvPr/>
            </p:nvSpPr>
            <p:spPr>
              <a:xfrm>
                <a:off x="7086600" y="3897240"/>
                <a:ext cx="109728" cy="109728"/>
              </a:xfrm>
              <a:prstGeom prst="rect">
                <a:avLst/>
              </a:prstGeom>
              <a:solidFill>
                <a:srgbClr val="71AE4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object 71">
                <a:extLst>
                  <a:ext uri="{FF2B5EF4-FFF2-40B4-BE49-F238E27FC236}">
                    <a16:creationId xmlns:a16="http://schemas.microsoft.com/office/drawing/2014/main" id="{6CEB3993-21AF-421E-98C7-BDE57E06F909}"/>
                  </a:ext>
                </a:extLst>
              </p:cNvPr>
              <p:cNvSpPr txBox="1"/>
              <p:nvPr/>
            </p:nvSpPr>
            <p:spPr>
              <a:xfrm>
                <a:off x="7269480" y="3890818"/>
                <a:ext cx="730969"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Mozambique</a:t>
                </a:r>
                <a:endParaRPr dirty="0"/>
              </a:p>
            </p:txBody>
          </p:sp>
          <p:sp>
            <p:nvSpPr>
              <p:cNvPr id="65" name="object 71">
                <a:extLst>
                  <a:ext uri="{FF2B5EF4-FFF2-40B4-BE49-F238E27FC236}">
                    <a16:creationId xmlns:a16="http://schemas.microsoft.com/office/drawing/2014/main" id="{3C22AD23-5FE3-405C-A767-BA20713F41E9}"/>
                  </a:ext>
                </a:extLst>
              </p:cNvPr>
              <p:cNvSpPr txBox="1"/>
              <p:nvPr/>
            </p:nvSpPr>
            <p:spPr>
              <a:xfrm>
                <a:off x="7269480" y="3433618"/>
                <a:ext cx="399148"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Malawi</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6" name="Rectangle 65">
                <a:extLst>
                  <a:ext uri="{FF2B5EF4-FFF2-40B4-BE49-F238E27FC236}">
                    <a16:creationId xmlns:a16="http://schemas.microsoft.com/office/drawing/2014/main" id="{EB2CF90E-3BCB-4B2A-B80D-91BA3A134A23}"/>
                  </a:ext>
                </a:extLst>
              </p:cNvPr>
              <p:cNvSpPr/>
              <p:nvPr/>
            </p:nvSpPr>
            <p:spPr>
              <a:xfrm>
                <a:off x="7086600" y="3441754"/>
                <a:ext cx="109728" cy="109728"/>
              </a:xfrm>
              <a:prstGeom prst="rect">
                <a:avLst/>
              </a:prstGeom>
              <a:solidFill>
                <a:srgbClr val="DD077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Rectangle 67">
                <a:extLst>
                  <a:ext uri="{FF2B5EF4-FFF2-40B4-BE49-F238E27FC236}">
                    <a16:creationId xmlns:a16="http://schemas.microsoft.com/office/drawing/2014/main" id="{820EA777-DB24-465E-A10F-2CEB74EF7B1C}"/>
                  </a:ext>
                </a:extLst>
              </p:cNvPr>
              <p:cNvSpPr/>
              <p:nvPr/>
            </p:nvSpPr>
            <p:spPr>
              <a:xfrm>
                <a:off x="7086600" y="4355735"/>
                <a:ext cx="109728" cy="109728"/>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object 71">
                <a:extLst>
                  <a:ext uri="{FF2B5EF4-FFF2-40B4-BE49-F238E27FC236}">
                    <a16:creationId xmlns:a16="http://schemas.microsoft.com/office/drawing/2014/main" id="{CBEA3840-FA08-4F27-8F86-33E5AAD46ACC}"/>
                  </a:ext>
                </a:extLst>
              </p:cNvPr>
              <p:cNvSpPr txBox="1"/>
              <p:nvPr/>
            </p:nvSpPr>
            <p:spPr>
              <a:xfrm>
                <a:off x="7269480" y="4347503"/>
                <a:ext cx="469680"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Namibia</a:t>
                </a:r>
                <a:endParaRPr dirty="0"/>
              </a:p>
            </p:txBody>
          </p:sp>
          <p:sp>
            <p:nvSpPr>
              <p:cNvPr id="71" name="Rectangle 70">
                <a:extLst>
                  <a:ext uri="{FF2B5EF4-FFF2-40B4-BE49-F238E27FC236}">
                    <a16:creationId xmlns:a16="http://schemas.microsoft.com/office/drawing/2014/main" id="{D4DC2533-3D4F-4179-8D39-9EF6B7ADBE04}"/>
                  </a:ext>
                </a:extLst>
              </p:cNvPr>
              <p:cNvSpPr/>
              <p:nvPr/>
            </p:nvSpPr>
            <p:spPr>
              <a:xfrm>
                <a:off x="7086600" y="4582525"/>
                <a:ext cx="109728" cy="10972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bject 71">
                <a:extLst>
                  <a:ext uri="{FF2B5EF4-FFF2-40B4-BE49-F238E27FC236}">
                    <a16:creationId xmlns:a16="http://schemas.microsoft.com/office/drawing/2014/main" id="{25C709E0-4EBE-49FC-9B4C-039B9F56A861}"/>
                  </a:ext>
                </a:extLst>
              </p:cNvPr>
              <p:cNvSpPr txBox="1"/>
              <p:nvPr/>
            </p:nvSpPr>
            <p:spPr>
              <a:xfrm>
                <a:off x="7269480" y="4576103"/>
                <a:ext cx="360676"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Kenya</a:t>
                </a:r>
                <a:endParaRPr dirty="0"/>
              </a:p>
            </p:txBody>
          </p:sp>
          <p:sp>
            <p:nvSpPr>
              <p:cNvPr id="74" name="object 71">
                <a:extLst>
                  <a:ext uri="{FF2B5EF4-FFF2-40B4-BE49-F238E27FC236}">
                    <a16:creationId xmlns:a16="http://schemas.microsoft.com/office/drawing/2014/main" id="{4E8294FC-3B17-44B3-B7C0-2512A68F4DC2}"/>
                  </a:ext>
                </a:extLst>
              </p:cNvPr>
              <p:cNvSpPr txBox="1"/>
              <p:nvPr/>
            </p:nvSpPr>
            <p:spPr>
              <a:xfrm>
                <a:off x="7269480" y="4118903"/>
                <a:ext cx="405560"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Nigeria</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5" name="Rectangle 74">
                <a:extLst>
                  <a:ext uri="{FF2B5EF4-FFF2-40B4-BE49-F238E27FC236}">
                    <a16:creationId xmlns:a16="http://schemas.microsoft.com/office/drawing/2014/main" id="{7DFC9219-8C9E-46B4-BA06-E1935AA155F2}"/>
                  </a:ext>
                </a:extLst>
              </p:cNvPr>
              <p:cNvSpPr/>
              <p:nvPr/>
            </p:nvSpPr>
            <p:spPr>
              <a:xfrm>
                <a:off x="7086600" y="4127039"/>
                <a:ext cx="109728" cy="109728"/>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184B5B63-75F7-4C53-8584-11836A681FA0}"/>
                  </a:ext>
                </a:extLst>
              </p:cNvPr>
              <p:cNvSpPr/>
              <p:nvPr/>
            </p:nvSpPr>
            <p:spPr>
              <a:xfrm>
                <a:off x="7086600" y="5046153"/>
                <a:ext cx="109728" cy="109728"/>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object 71">
                <a:extLst>
                  <a:ext uri="{FF2B5EF4-FFF2-40B4-BE49-F238E27FC236}">
                    <a16:creationId xmlns:a16="http://schemas.microsoft.com/office/drawing/2014/main" id="{524EDC45-E2F1-440A-BC1B-61C713608EE8}"/>
                  </a:ext>
                </a:extLst>
              </p:cNvPr>
              <p:cNvSpPr txBox="1"/>
              <p:nvPr/>
            </p:nvSpPr>
            <p:spPr>
              <a:xfrm>
                <a:off x="7269480" y="5037921"/>
                <a:ext cx="956993"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0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dirty="0"/>
                  <a:t>Rest of the world</a:t>
                </a:r>
                <a:endParaRPr dirty="0"/>
              </a:p>
            </p:txBody>
          </p:sp>
          <p:sp>
            <p:nvSpPr>
              <p:cNvPr id="83" name="object 71">
                <a:extLst>
                  <a:ext uri="{FF2B5EF4-FFF2-40B4-BE49-F238E27FC236}">
                    <a16:creationId xmlns:a16="http://schemas.microsoft.com/office/drawing/2014/main" id="{07491FAF-FCBF-4F86-B77D-15268432A48E}"/>
                  </a:ext>
                </a:extLst>
              </p:cNvPr>
              <p:cNvSpPr txBox="1"/>
              <p:nvPr/>
            </p:nvSpPr>
            <p:spPr>
              <a:xfrm>
                <a:off x="7269480" y="4809321"/>
                <a:ext cx="476092"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Eswatini</a:t>
                </a:r>
                <a:endParaRPr kumimoji="0" sz="10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4" name="Rectangle 83">
                <a:extLst>
                  <a:ext uri="{FF2B5EF4-FFF2-40B4-BE49-F238E27FC236}">
                    <a16:creationId xmlns:a16="http://schemas.microsoft.com/office/drawing/2014/main" id="{1CA722DE-C2B9-4F57-B9F9-C22CAF3F15DF}"/>
                  </a:ext>
                </a:extLst>
              </p:cNvPr>
              <p:cNvSpPr/>
              <p:nvPr/>
            </p:nvSpPr>
            <p:spPr>
              <a:xfrm>
                <a:off x="7086600" y="4817457"/>
                <a:ext cx="109728" cy="109728"/>
              </a:xfrm>
              <a:prstGeom prst="rect">
                <a:avLst/>
              </a:prstGeom>
              <a:solidFill>
                <a:srgbClr val="99741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8765766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Sources of HIV spending in Eswatini, 2012/2013 to 2018/2019</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9D570554-8123-4F32-BD60-2BD01B1408E3}"/>
              </a:ext>
            </a:extLst>
          </p:cNvPr>
          <p:cNvGrpSpPr/>
          <p:nvPr/>
        </p:nvGrpSpPr>
        <p:grpSpPr>
          <a:xfrm>
            <a:off x="457198" y="2103120"/>
            <a:ext cx="10645210" cy="4543901"/>
            <a:chOff x="457198" y="2103120"/>
            <a:chExt cx="10645210" cy="4543901"/>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563880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Data provided by the National Emergency Response Council on HIV and AIDS, May 2021.</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400800" y="6400800"/>
              <a:ext cx="4701608" cy="24622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1 million Eswatini Lilangeni (SZL) = US$ 72 817 (UN Operational Rates of Exchange, June 2021;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see: https://treasury.un.org/operationalrates/OperationalRates.php).</a:t>
              </a:r>
            </a:p>
          </p:txBody>
        </p:sp>
        <p:sp>
          <p:nvSpPr>
            <p:cNvPr id="8" name="object 10">
              <a:extLst>
                <a:ext uri="{FF2B5EF4-FFF2-40B4-BE49-F238E27FC236}">
                  <a16:creationId xmlns:a16="http://schemas.microsoft.com/office/drawing/2014/main" id="{ED006D42-2F86-462C-9495-98314219457A}"/>
                </a:ext>
              </a:extLst>
            </p:cNvPr>
            <p:cNvSpPr txBox="1"/>
            <p:nvPr/>
          </p:nvSpPr>
          <p:spPr>
            <a:xfrm>
              <a:off x="1084912" y="3084108"/>
              <a:ext cx="307777" cy="1101263"/>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Eswatini</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Lilangeni (million)</a:t>
              </a:r>
            </a:p>
          </p:txBody>
        </p:sp>
        <p:cxnSp>
          <p:nvCxnSpPr>
            <p:cNvPr id="12" name="Straight Connector 11">
              <a:extLst>
                <a:ext uri="{FF2B5EF4-FFF2-40B4-BE49-F238E27FC236}">
                  <a16:creationId xmlns:a16="http://schemas.microsoft.com/office/drawing/2014/main" id="{EB5AF0C1-B9E4-4FC5-B046-7645580692B5}"/>
                </a:ext>
              </a:extLst>
            </p:cNvPr>
            <p:cNvCxnSpPr/>
            <p:nvPr/>
          </p:nvCxnSpPr>
          <p:spPr>
            <a:xfrm>
              <a:off x="1937018" y="22402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8873927-94E3-4C36-ABA0-3C0578E055D1}"/>
                </a:ext>
              </a:extLst>
            </p:cNvPr>
            <p:cNvSpPr txBox="1"/>
            <p:nvPr/>
          </p:nvSpPr>
          <p:spPr>
            <a:xfrm>
              <a:off x="1446714" y="210312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25</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17D1EF63-6EEB-4A22-BC0C-90F2E5721E33}"/>
                </a:ext>
              </a:extLst>
            </p:cNvPr>
            <p:cNvCxnSpPr/>
            <p:nvPr/>
          </p:nvCxnSpPr>
          <p:spPr>
            <a:xfrm>
              <a:off x="1937018" y="443484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FBD09BC1-89FA-4D16-90E7-4979BC23EF8A}"/>
                </a:ext>
              </a:extLst>
            </p:cNvPr>
            <p:cNvSpPr txBox="1"/>
            <p:nvPr/>
          </p:nvSpPr>
          <p:spPr>
            <a:xfrm>
              <a:off x="1531674" y="4297680"/>
              <a:ext cx="43954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5</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02B2C0A5-D61B-4CDE-9449-2D37068BABED}"/>
                </a:ext>
              </a:extLst>
            </p:cNvPr>
            <p:cNvSpPr txBox="1"/>
            <p:nvPr/>
          </p:nvSpPr>
          <p:spPr>
            <a:xfrm>
              <a:off x="1701592" y="4846320"/>
              <a:ext cx="26962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1235FE12-3C05-4934-B34D-E1161DECEAAC}"/>
                </a:ext>
              </a:extLst>
            </p:cNvPr>
            <p:cNvCxnSpPr/>
            <p:nvPr/>
          </p:nvCxnSpPr>
          <p:spPr>
            <a:xfrm>
              <a:off x="1937018" y="3337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1C26D55-A2DD-4280-A486-D39B8F30CC3E}"/>
                </a:ext>
              </a:extLst>
            </p:cNvPr>
            <p:cNvSpPr txBox="1"/>
            <p:nvPr/>
          </p:nvSpPr>
          <p:spPr>
            <a:xfrm>
              <a:off x="1446714" y="320040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15</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10AAE413-EDE1-4C95-9238-F57FD0E9FA12}"/>
                </a:ext>
              </a:extLst>
            </p:cNvPr>
            <p:cNvCxnSpPr/>
            <p:nvPr/>
          </p:nvCxnSpPr>
          <p:spPr>
            <a:xfrm>
              <a:off x="1937018" y="27889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DBFD53BF-5FE7-4166-A6E9-D740C3D9CA9B}"/>
                </a:ext>
              </a:extLst>
            </p:cNvPr>
            <p:cNvSpPr txBox="1"/>
            <p:nvPr/>
          </p:nvSpPr>
          <p:spPr>
            <a:xfrm>
              <a:off x="1450004" y="265176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D13EBF65-5C9A-4798-8464-6B5B02149137}"/>
                </a:ext>
              </a:extLst>
            </p:cNvPr>
            <p:cNvCxnSpPr/>
            <p:nvPr/>
          </p:nvCxnSpPr>
          <p:spPr>
            <a:xfrm>
              <a:off x="1937018" y="3886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6C9D637-0BEC-48F4-9BE5-AD6E540508CD}"/>
                </a:ext>
              </a:extLst>
            </p:cNvPr>
            <p:cNvSpPr txBox="1"/>
            <p:nvPr/>
          </p:nvSpPr>
          <p:spPr>
            <a:xfrm>
              <a:off x="1450004" y="3749040"/>
              <a:ext cx="52450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5F06943E-B74D-46A7-BD4D-FA8EDAE43A69}"/>
                </a:ext>
              </a:extLst>
            </p:cNvPr>
            <p:cNvSpPr txBox="1"/>
            <p:nvPr/>
          </p:nvSpPr>
          <p:spPr>
            <a:xfrm>
              <a:off x="2450526" y="5029200"/>
              <a:ext cx="67678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2012/2013</a:t>
              </a:r>
              <a:endParaRPr kumimoji="0" lang="en-GB"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8336CBD4-B328-4E98-8CEE-C9492929F0FF}"/>
                </a:ext>
              </a:extLst>
            </p:cNvPr>
            <p:cNvSpPr txBox="1"/>
            <p:nvPr/>
          </p:nvSpPr>
          <p:spPr>
            <a:xfrm>
              <a:off x="3822126" y="5029200"/>
              <a:ext cx="67678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2016/2017</a:t>
              </a:r>
              <a:endParaRPr kumimoji="0" lang="en-GB"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6B6B2AB4-E41E-45F6-9219-729AC23C2480}"/>
                </a:ext>
              </a:extLst>
            </p:cNvPr>
            <p:cNvSpPr txBox="1"/>
            <p:nvPr/>
          </p:nvSpPr>
          <p:spPr>
            <a:xfrm>
              <a:off x="5193726" y="5029200"/>
              <a:ext cx="67678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2017/2018</a:t>
              </a:r>
              <a:endParaRPr kumimoji="0" lang="en-GB"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152D37C6-701D-414A-85B5-ED294A5BDE2A}"/>
                </a:ext>
              </a:extLst>
            </p:cNvPr>
            <p:cNvSpPr txBox="1"/>
            <p:nvPr/>
          </p:nvSpPr>
          <p:spPr>
            <a:xfrm>
              <a:off x="6565326" y="5029200"/>
              <a:ext cx="67678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2018/2019</a:t>
              </a:r>
              <a:endParaRPr kumimoji="0" lang="en-GB" sz="12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66" name="object 55">
              <a:extLst>
                <a:ext uri="{FF2B5EF4-FFF2-40B4-BE49-F238E27FC236}">
                  <a16:creationId xmlns:a16="http://schemas.microsoft.com/office/drawing/2014/main" id="{8F3A5333-8E9E-4FE6-A8D0-1A06C017B49E}"/>
                </a:ext>
              </a:extLst>
            </p:cNvPr>
            <p:cNvSpPr/>
            <p:nvPr/>
          </p:nvSpPr>
          <p:spPr>
            <a:xfrm>
              <a:off x="2560320" y="4036325"/>
              <a:ext cx="457200" cy="535121"/>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67" name="object 56">
              <a:extLst>
                <a:ext uri="{FF2B5EF4-FFF2-40B4-BE49-F238E27FC236}">
                  <a16:creationId xmlns:a16="http://schemas.microsoft.com/office/drawing/2014/main" id="{4AC3BE5D-E1A6-4088-9574-37235833E5B0}"/>
                </a:ext>
              </a:extLst>
            </p:cNvPr>
            <p:cNvSpPr/>
            <p:nvPr/>
          </p:nvSpPr>
          <p:spPr>
            <a:xfrm>
              <a:off x="2560320" y="4571449"/>
              <a:ext cx="457200" cy="182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58">
              <a:extLst>
                <a:ext uri="{FF2B5EF4-FFF2-40B4-BE49-F238E27FC236}">
                  <a16:creationId xmlns:a16="http://schemas.microsoft.com/office/drawing/2014/main" id="{D2483DB7-3707-46E9-AB1A-4FB96A5BDF39}"/>
                </a:ext>
              </a:extLst>
            </p:cNvPr>
            <p:cNvSpPr/>
            <p:nvPr/>
          </p:nvSpPr>
          <p:spPr>
            <a:xfrm>
              <a:off x="2560320" y="4589737"/>
              <a:ext cx="457200" cy="393743"/>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1" name="object 55">
              <a:extLst>
                <a:ext uri="{FF2B5EF4-FFF2-40B4-BE49-F238E27FC236}">
                  <a16:creationId xmlns:a16="http://schemas.microsoft.com/office/drawing/2014/main" id="{54B716E9-2FB4-4FAE-88D6-8A44299D4577}"/>
                </a:ext>
              </a:extLst>
            </p:cNvPr>
            <p:cNvSpPr/>
            <p:nvPr/>
          </p:nvSpPr>
          <p:spPr>
            <a:xfrm>
              <a:off x="3931920" y="2821299"/>
              <a:ext cx="457200" cy="14447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73" name="object 58">
              <a:extLst>
                <a:ext uri="{FF2B5EF4-FFF2-40B4-BE49-F238E27FC236}">
                  <a16:creationId xmlns:a16="http://schemas.microsoft.com/office/drawing/2014/main" id="{A9CE418A-E789-4C2D-A28E-4410E20E202B}"/>
                </a:ext>
              </a:extLst>
            </p:cNvPr>
            <p:cNvSpPr/>
            <p:nvPr/>
          </p:nvSpPr>
          <p:spPr>
            <a:xfrm>
              <a:off x="3931920" y="4266051"/>
              <a:ext cx="457200" cy="717429"/>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55">
              <a:extLst>
                <a:ext uri="{FF2B5EF4-FFF2-40B4-BE49-F238E27FC236}">
                  <a16:creationId xmlns:a16="http://schemas.microsoft.com/office/drawing/2014/main" id="{8E84DD7B-9559-4973-82ED-28A70750F0BA}"/>
                </a:ext>
              </a:extLst>
            </p:cNvPr>
            <p:cNvSpPr/>
            <p:nvPr/>
          </p:nvSpPr>
          <p:spPr>
            <a:xfrm>
              <a:off x="5303520" y="2709865"/>
              <a:ext cx="457200" cy="145389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77" name="object 58">
              <a:extLst>
                <a:ext uri="{FF2B5EF4-FFF2-40B4-BE49-F238E27FC236}">
                  <a16:creationId xmlns:a16="http://schemas.microsoft.com/office/drawing/2014/main" id="{EC91C813-88FE-434D-9DF2-77285977C7D1}"/>
                </a:ext>
              </a:extLst>
            </p:cNvPr>
            <p:cNvSpPr/>
            <p:nvPr/>
          </p:nvSpPr>
          <p:spPr>
            <a:xfrm>
              <a:off x="5303520" y="4163761"/>
              <a:ext cx="457200" cy="819719"/>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object 55">
              <a:extLst>
                <a:ext uri="{FF2B5EF4-FFF2-40B4-BE49-F238E27FC236}">
                  <a16:creationId xmlns:a16="http://schemas.microsoft.com/office/drawing/2014/main" id="{DF2E20CF-8601-49E5-A0CD-94AE8A085A4B}"/>
                </a:ext>
              </a:extLst>
            </p:cNvPr>
            <p:cNvSpPr/>
            <p:nvPr/>
          </p:nvSpPr>
          <p:spPr>
            <a:xfrm>
              <a:off x="6675120" y="2943225"/>
              <a:ext cx="457200" cy="1216152"/>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81" name="object 58">
              <a:extLst>
                <a:ext uri="{FF2B5EF4-FFF2-40B4-BE49-F238E27FC236}">
                  <a16:creationId xmlns:a16="http://schemas.microsoft.com/office/drawing/2014/main" id="{53C3AE97-17EC-46B2-AE08-7335EE4676DF}"/>
                </a:ext>
              </a:extLst>
            </p:cNvPr>
            <p:cNvSpPr/>
            <p:nvPr/>
          </p:nvSpPr>
          <p:spPr>
            <a:xfrm>
              <a:off x="6675120" y="4169664"/>
              <a:ext cx="457200" cy="81381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5" name="Group 64">
              <a:extLst>
                <a:ext uri="{FF2B5EF4-FFF2-40B4-BE49-F238E27FC236}">
                  <a16:creationId xmlns:a16="http://schemas.microsoft.com/office/drawing/2014/main" id="{F9181657-C37B-4719-9BEA-91FDD641C464}"/>
                </a:ext>
              </a:extLst>
            </p:cNvPr>
            <p:cNvGrpSpPr/>
            <p:nvPr/>
          </p:nvGrpSpPr>
          <p:grpSpPr>
            <a:xfrm>
              <a:off x="2560320" y="5623560"/>
              <a:ext cx="1036626" cy="141064"/>
              <a:chOff x="2560320" y="5640942"/>
              <a:chExt cx="1036626" cy="141064"/>
            </a:xfrm>
          </p:grpSpPr>
          <p:sp>
            <p:nvSpPr>
              <p:cNvPr id="84" name="object 71">
                <a:extLst>
                  <a:ext uri="{FF2B5EF4-FFF2-40B4-BE49-F238E27FC236}">
                    <a16:creationId xmlns:a16="http://schemas.microsoft.com/office/drawing/2014/main" id="{00A03631-B6BC-4105-A076-23DC0A443EA3}"/>
                  </a:ext>
                </a:extLst>
              </p:cNvPr>
              <p:cNvSpPr txBox="1"/>
              <p:nvPr/>
            </p:nvSpPr>
            <p:spPr>
              <a:xfrm>
                <a:off x="2724912" y="5640942"/>
                <a:ext cx="872034"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Public entities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5" name="Rectangle 84">
                <a:extLst>
                  <a:ext uri="{FF2B5EF4-FFF2-40B4-BE49-F238E27FC236}">
                    <a16:creationId xmlns:a16="http://schemas.microsoft.com/office/drawing/2014/main" id="{EEE94162-B402-40FC-8B3B-919B3FC549B9}"/>
                  </a:ext>
                </a:extLst>
              </p:cNvPr>
              <p:cNvSpPr/>
              <p:nvPr/>
            </p:nvSpPr>
            <p:spPr>
              <a:xfrm>
                <a:off x="2560320" y="5649078"/>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401D890E-3930-4197-99EC-82689FFE5B3F}"/>
                </a:ext>
              </a:extLst>
            </p:cNvPr>
            <p:cNvGrpSpPr/>
            <p:nvPr/>
          </p:nvGrpSpPr>
          <p:grpSpPr>
            <a:xfrm>
              <a:off x="3867912" y="5623560"/>
              <a:ext cx="1700269" cy="141064"/>
              <a:chOff x="2560320" y="5640942"/>
              <a:chExt cx="1700269" cy="141064"/>
            </a:xfrm>
          </p:grpSpPr>
          <p:sp>
            <p:nvSpPr>
              <p:cNvPr id="88" name="object 71">
                <a:extLst>
                  <a:ext uri="{FF2B5EF4-FFF2-40B4-BE49-F238E27FC236}">
                    <a16:creationId xmlns:a16="http://schemas.microsoft.com/office/drawing/2014/main" id="{1215E9EA-E6C1-4FBB-8122-C666D9F819A8}"/>
                  </a:ext>
                </a:extLst>
              </p:cNvPr>
              <p:cNvSpPr txBox="1"/>
              <p:nvPr/>
            </p:nvSpPr>
            <p:spPr>
              <a:xfrm>
                <a:off x="2724912" y="5640942"/>
                <a:ext cx="1535677"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Domestic private entities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9" name="Rectangle 88">
                <a:extLst>
                  <a:ext uri="{FF2B5EF4-FFF2-40B4-BE49-F238E27FC236}">
                    <a16:creationId xmlns:a16="http://schemas.microsoft.com/office/drawing/2014/main" id="{9C588973-851D-468C-9621-CC4063363D82}"/>
                  </a:ext>
                </a:extLst>
              </p:cNvPr>
              <p:cNvSpPr/>
              <p:nvPr/>
            </p:nvSpPr>
            <p:spPr>
              <a:xfrm>
                <a:off x="2560320" y="5649078"/>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90" name="Group 89">
              <a:extLst>
                <a:ext uri="{FF2B5EF4-FFF2-40B4-BE49-F238E27FC236}">
                  <a16:creationId xmlns:a16="http://schemas.microsoft.com/office/drawing/2014/main" id="{DEBD32C6-5D92-4B46-BCF4-63396E4B0F1B}"/>
                </a:ext>
              </a:extLst>
            </p:cNvPr>
            <p:cNvGrpSpPr/>
            <p:nvPr/>
          </p:nvGrpSpPr>
          <p:grpSpPr>
            <a:xfrm>
              <a:off x="5843016" y="5623560"/>
              <a:ext cx="1426156" cy="141064"/>
              <a:chOff x="2560320" y="5640942"/>
              <a:chExt cx="1426156" cy="141064"/>
            </a:xfrm>
          </p:grpSpPr>
          <p:sp>
            <p:nvSpPr>
              <p:cNvPr id="91" name="object 71">
                <a:extLst>
                  <a:ext uri="{FF2B5EF4-FFF2-40B4-BE49-F238E27FC236}">
                    <a16:creationId xmlns:a16="http://schemas.microsoft.com/office/drawing/2014/main" id="{A2305E7D-8508-422C-88FF-F2FD65EAEAD6}"/>
                  </a:ext>
                </a:extLst>
              </p:cNvPr>
              <p:cNvSpPr txBox="1"/>
              <p:nvPr/>
            </p:nvSpPr>
            <p:spPr>
              <a:xfrm>
                <a:off x="2724912" y="5640942"/>
                <a:ext cx="1261564"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International entities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Rectangle 91">
                <a:extLst>
                  <a:ext uri="{FF2B5EF4-FFF2-40B4-BE49-F238E27FC236}">
                    <a16:creationId xmlns:a16="http://schemas.microsoft.com/office/drawing/2014/main" id="{7234B491-AC57-4BB9-A0EA-9F7BB5091955}"/>
                  </a:ext>
                </a:extLst>
              </p:cNvPr>
              <p:cNvSpPr/>
              <p:nvPr/>
            </p:nvSpPr>
            <p:spPr>
              <a:xfrm>
                <a:off x="2560320" y="5649078"/>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6" name="object 55">
              <a:extLst>
                <a:ext uri="{FF2B5EF4-FFF2-40B4-BE49-F238E27FC236}">
                  <a16:creationId xmlns:a16="http://schemas.microsoft.com/office/drawing/2014/main" id="{8CB8BB97-ECDA-4337-A45C-9BD999E4B898}"/>
                </a:ext>
              </a:extLst>
            </p:cNvPr>
            <p:cNvSpPr/>
            <p:nvPr/>
          </p:nvSpPr>
          <p:spPr>
            <a:xfrm>
              <a:off x="2560320" y="4014926"/>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57</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7" name="object 55">
              <a:extLst>
                <a:ext uri="{FF2B5EF4-FFF2-40B4-BE49-F238E27FC236}">
                  <a16:creationId xmlns:a16="http://schemas.microsoft.com/office/drawing/2014/main" id="{BB347DF7-F447-4ED5-B280-4BA67DFFD44F}"/>
                </a:ext>
              </a:extLst>
            </p:cNvPr>
            <p:cNvSpPr/>
            <p:nvPr/>
          </p:nvSpPr>
          <p:spPr>
            <a:xfrm>
              <a:off x="3931920" y="320040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66</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8" name="object 55">
              <a:extLst>
                <a:ext uri="{FF2B5EF4-FFF2-40B4-BE49-F238E27FC236}">
                  <a16:creationId xmlns:a16="http://schemas.microsoft.com/office/drawing/2014/main" id="{B4B4CE9F-FB63-46EA-A1A9-130A5DDFFE32}"/>
                </a:ext>
              </a:extLst>
            </p:cNvPr>
            <p:cNvSpPr/>
            <p:nvPr/>
          </p:nvSpPr>
          <p:spPr>
            <a:xfrm>
              <a:off x="5303520" y="320040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64</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9" name="object 55">
              <a:extLst>
                <a:ext uri="{FF2B5EF4-FFF2-40B4-BE49-F238E27FC236}">
                  <a16:creationId xmlns:a16="http://schemas.microsoft.com/office/drawing/2014/main" id="{A5C08D3F-1C24-42C6-B4E1-ED279B3A856A}"/>
                </a:ext>
              </a:extLst>
            </p:cNvPr>
            <p:cNvSpPr/>
            <p:nvPr/>
          </p:nvSpPr>
          <p:spPr>
            <a:xfrm>
              <a:off x="6675120" y="320040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59</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100" name="object 55">
              <a:extLst>
                <a:ext uri="{FF2B5EF4-FFF2-40B4-BE49-F238E27FC236}">
                  <a16:creationId xmlns:a16="http://schemas.microsoft.com/office/drawing/2014/main" id="{32EF5ABA-7926-426C-89E4-ED9B445CBE6D}"/>
                </a:ext>
              </a:extLst>
            </p:cNvPr>
            <p:cNvSpPr/>
            <p:nvPr/>
          </p:nvSpPr>
          <p:spPr>
            <a:xfrm>
              <a:off x="2557030" y="4313284"/>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1</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101" name="object 55">
              <a:extLst>
                <a:ext uri="{FF2B5EF4-FFF2-40B4-BE49-F238E27FC236}">
                  <a16:creationId xmlns:a16="http://schemas.microsoft.com/office/drawing/2014/main" id="{6FB3AA24-FB60-4ECC-B087-1AC08B02021A}"/>
                </a:ext>
              </a:extLst>
            </p:cNvPr>
            <p:cNvSpPr/>
            <p:nvPr/>
          </p:nvSpPr>
          <p:spPr>
            <a:xfrm>
              <a:off x="6675120" y="3902532"/>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a:ea typeface="+mn-ea"/>
                  <a:cs typeface="+mn-cs"/>
                </a:rPr>
                <a:t>1</a:t>
              </a:r>
              <a:endParaRPr kumimoji="0" sz="11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102" name="object 55">
              <a:extLst>
                <a:ext uri="{FF2B5EF4-FFF2-40B4-BE49-F238E27FC236}">
                  <a16:creationId xmlns:a16="http://schemas.microsoft.com/office/drawing/2014/main" id="{C62CCAA1-6ADA-4FDE-88C9-97B3B3F87239}"/>
                </a:ext>
              </a:extLst>
            </p:cNvPr>
            <p:cNvSpPr/>
            <p:nvPr/>
          </p:nvSpPr>
          <p:spPr>
            <a:xfrm>
              <a:off x="2560320" y="4605332"/>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latin typeface="Arial" panose="020B0604020202020204"/>
                </a:rPr>
                <a:t>42</a:t>
              </a:r>
              <a:endParaRPr kumimoji="0" sz="1100" b="0" i="0" u="none" strike="noStrike" kern="1200" cap="none" spc="0" normalizeH="0" baseline="0" noProof="0" dirty="0">
                <a:ln>
                  <a:noFill/>
                </a:ln>
                <a:effectLst/>
                <a:uLnTx/>
                <a:uFillTx/>
                <a:latin typeface="Arial" panose="020B0604020202020204"/>
                <a:ea typeface="+mn-ea"/>
                <a:cs typeface="+mn-cs"/>
              </a:endParaRPr>
            </a:p>
          </p:txBody>
        </p:sp>
        <p:sp>
          <p:nvSpPr>
            <p:cNvPr id="103" name="object 55">
              <a:extLst>
                <a:ext uri="{FF2B5EF4-FFF2-40B4-BE49-F238E27FC236}">
                  <a16:creationId xmlns:a16="http://schemas.microsoft.com/office/drawing/2014/main" id="{5FE7DDA5-4544-4F9C-AD74-AFB3E9DF2C4F}"/>
                </a:ext>
              </a:extLst>
            </p:cNvPr>
            <p:cNvSpPr/>
            <p:nvPr/>
          </p:nvSpPr>
          <p:spPr>
            <a:xfrm>
              <a:off x="3931920" y="429768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latin typeface="Arial" panose="020B0604020202020204"/>
                </a:rPr>
                <a:t>34</a:t>
              </a:r>
              <a:endParaRPr kumimoji="0" sz="1100" b="0" i="0" u="none" strike="noStrike" kern="1200" cap="none" spc="0" normalizeH="0" baseline="0" noProof="0" dirty="0">
                <a:ln>
                  <a:noFill/>
                </a:ln>
                <a:effectLst/>
                <a:uLnTx/>
                <a:uFillTx/>
                <a:latin typeface="Arial" panose="020B0604020202020204"/>
                <a:ea typeface="+mn-ea"/>
                <a:cs typeface="+mn-cs"/>
              </a:endParaRPr>
            </a:p>
          </p:txBody>
        </p:sp>
        <p:sp>
          <p:nvSpPr>
            <p:cNvPr id="104" name="object 55">
              <a:extLst>
                <a:ext uri="{FF2B5EF4-FFF2-40B4-BE49-F238E27FC236}">
                  <a16:creationId xmlns:a16="http://schemas.microsoft.com/office/drawing/2014/main" id="{4264582E-D4C5-420A-86E9-23E69918C2C7}"/>
                </a:ext>
              </a:extLst>
            </p:cNvPr>
            <p:cNvSpPr/>
            <p:nvPr/>
          </p:nvSpPr>
          <p:spPr>
            <a:xfrm>
              <a:off x="5303520" y="429768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latin typeface="Arial" panose="020B0604020202020204"/>
                </a:rPr>
                <a:t>36</a:t>
              </a:r>
              <a:endParaRPr kumimoji="0" sz="1100" b="0" i="0" u="none" strike="noStrike" kern="1200" cap="none" spc="0" normalizeH="0" baseline="0" noProof="0" dirty="0">
                <a:ln>
                  <a:noFill/>
                </a:ln>
                <a:effectLst/>
                <a:uLnTx/>
                <a:uFillTx/>
                <a:latin typeface="Arial" panose="020B0604020202020204"/>
                <a:ea typeface="+mn-ea"/>
                <a:cs typeface="+mn-cs"/>
              </a:endParaRPr>
            </a:p>
          </p:txBody>
        </p:sp>
        <p:sp>
          <p:nvSpPr>
            <p:cNvPr id="105" name="object 55">
              <a:extLst>
                <a:ext uri="{FF2B5EF4-FFF2-40B4-BE49-F238E27FC236}">
                  <a16:creationId xmlns:a16="http://schemas.microsoft.com/office/drawing/2014/main" id="{84818144-9496-4BE4-87DA-45FC6B7D0E0E}"/>
                </a:ext>
              </a:extLst>
            </p:cNvPr>
            <p:cNvSpPr/>
            <p:nvPr/>
          </p:nvSpPr>
          <p:spPr>
            <a:xfrm>
              <a:off x="6675120" y="4297680"/>
              <a:ext cx="457200" cy="457200"/>
            </a:xfrm>
            <a:custGeom>
              <a:avLst/>
              <a:gdLst/>
              <a:ahLst/>
              <a:cxnLst/>
              <a:rect l="l" t="t" r="r" b="b"/>
              <a:pathLst>
                <a:path w="977900" h="496570">
                  <a:moveTo>
                    <a:pt x="977811" y="0"/>
                  </a:moveTo>
                  <a:lnTo>
                    <a:pt x="0" y="0"/>
                  </a:lnTo>
                  <a:lnTo>
                    <a:pt x="0" y="496557"/>
                  </a:lnTo>
                  <a:lnTo>
                    <a:pt x="977811" y="496557"/>
                  </a:lnTo>
                  <a:lnTo>
                    <a:pt x="977811" y="0"/>
                  </a:lnTo>
                  <a:close/>
                </a:path>
              </a:pathLst>
            </a:custGeom>
            <a:noFill/>
          </p:spPr>
          <p:txBody>
            <a:bodyPr wrap="squar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latin typeface="Arial" panose="020B0604020202020204"/>
                </a:rPr>
                <a:t>40</a:t>
              </a:r>
              <a:endParaRPr kumimoji="0" sz="1100" b="0" i="0" u="none" strike="noStrike" kern="1200" cap="none" spc="0" normalizeH="0" baseline="0" noProof="0" dirty="0">
                <a:ln>
                  <a:noFill/>
                </a:ln>
                <a:effectLst/>
                <a:uLnTx/>
                <a:uFillTx/>
                <a:latin typeface="Arial" panose="020B0604020202020204"/>
                <a:ea typeface="+mn-ea"/>
                <a:cs typeface="+mn-cs"/>
              </a:endParaRPr>
            </a:p>
          </p:txBody>
        </p:sp>
        <p:sp>
          <p:nvSpPr>
            <p:cNvPr id="80" name="object 56">
              <a:extLst>
                <a:ext uri="{FF2B5EF4-FFF2-40B4-BE49-F238E27FC236}">
                  <a16:creationId xmlns:a16="http://schemas.microsoft.com/office/drawing/2014/main" id="{93618637-B45F-4BC5-882C-DD627E276F15}"/>
                </a:ext>
              </a:extLst>
            </p:cNvPr>
            <p:cNvSpPr/>
            <p:nvPr/>
          </p:nvSpPr>
          <p:spPr>
            <a:xfrm>
              <a:off x="6675120" y="4151376"/>
              <a:ext cx="457200" cy="18288"/>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8" name="Straight Connector 17">
              <a:extLst>
                <a:ext uri="{FF2B5EF4-FFF2-40B4-BE49-F238E27FC236}">
                  <a16:creationId xmlns:a16="http://schemas.microsoft.com/office/drawing/2014/main" id="{613B5062-78D9-4230-B1D8-15F9C83CCFA6}"/>
                </a:ext>
              </a:extLst>
            </p:cNvPr>
            <p:cNvCxnSpPr/>
            <p:nvPr/>
          </p:nvCxnSpPr>
          <p:spPr>
            <a:xfrm>
              <a:off x="1937018" y="4983480"/>
              <a:ext cx="56509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192410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Number of children living with HIV and those receiving antiretroviral therapy, global, 2010–2020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8C66A66-DA3B-40BD-A13E-760BCDB5B46B}"/>
              </a:ext>
            </a:extLst>
          </p:cNvPr>
          <p:cNvGrpSpPr/>
          <p:nvPr/>
        </p:nvGrpSpPr>
        <p:grpSpPr>
          <a:xfrm>
            <a:off x="758952" y="2103120"/>
            <a:ext cx="8389014" cy="4072565"/>
            <a:chOff x="758952" y="2103120"/>
            <a:chExt cx="8389014" cy="4072565"/>
          </a:xfrm>
        </p:grpSpPr>
        <p:sp>
          <p:nvSpPr>
            <p:cNvPr id="64" name="object 10">
              <a:extLst>
                <a:ext uri="{FF2B5EF4-FFF2-40B4-BE49-F238E27FC236}">
                  <a16:creationId xmlns:a16="http://schemas.microsoft.com/office/drawing/2014/main" id="{004D8518-499E-4DCE-BE64-F4489CFCB19B}"/>
                </a:ext>
              </a:extLst>
            </p:cNvPr>
            <p:cNvSpPr txBox="1"/>
            <p:nvPr/>
          </p:nvSpPr>
          <p:spPr>
            <a:xfrm>
              <a:off x="758952" y="3247835"/>
              <a:ext cx="166777" cy="119103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children</a:t>
              </a:r>
            </a:p>
          </p:txBody>
        </p:sp>
        <p:grpSp>
          <p:nvGrpSpPr>
            <p:cNvPr id="132" name="Group 131">
              <a:extLst>
                <a:ext uri="{FF2B5EF4-FFF2-40B4-BE49-F238E27FC236}">
                  <a16:creationId xmlns:a16="http://schemas.microsoft.com/office/drawing/2014/main" id="{A6ACD5FE-D27E-424E-A559-C6CBAEFB47E1}"/>
                </a:ext>
              </a:extLst>
            </p:cNvPr>
            <p:cNvGrpSpPr/>
            <p:nvPr/>
          </p:nvGrpSpPr>
          <p:grpSpPr>
            <a:xfrm>
              <a:off x="996696" y="3931920"/>
              <a:ext cx="1009806" cy="271869"/>
              <a:chOff x="538872" y="4489704"/>
              <a:chExt cx="1009806" cy="271869"/>
            </a:xfrm>
          </p:grpSpPr>
          <p:sp>
            <p:nvSpPr>
              <p:cNvPr id="45" name="TextBox 44">
                <a:extLst>
                  <a:ext uri="{FF2B5EF4-FFF2-40B4-BE49-F238E27FC236}">
                    <a16:creationId xmlns:a16="http://schemas.microsoft.com/office/drawing/2014/main" id="{A1350DCC-D96F-4C35-AB75-45660697AFBB}"/>
                  </a:ext>
                </a:extLst>
              </p:cNvPr>
              <p:cNvSpPr txBox="1"/>
              <p:nvPr/>
            </p:nvSpPr>
            <p:spPr>
              <a:xfrm>
                <a:off x="538872" y="4489704"/>
                <a:ext cx="90922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1 500 000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4BD209EE-FF65-4A75-A24A-EC0F2E8DB7B8}"/>
                  </a:ext>
                </a:extLst>
              </p:cNvPr>
              <p:cNvCxnSpPr/>
              <p:nvPr/>
            </p:nvCxnSpPr>
            <p:spPr>
              <a:xfrm>
                <a:off x="1438950" y="462866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CD831CF4-04C6-4321-8A44-A548DF7018B3}"/>
                </a:ext>
              </a:extLst>
            </p:cNvPr>
            <p:cNvGrpSpPr/>
            <p:nvPr/>
          </p:nvGrpSpPr>
          <p:grpSpPr>
            <a:xfrm>
              <a:off x="1168216" y="4846320"/>
              <a:ext cx="838286" cy="271869"/>
              <a:chOff x="710392" y="5065776"/>
              <a:chExt cx="838286" cy="271869"/>
            </a:xfrm>
          </p:grpSpPr>
          <p:sp>
            <p:nvSpPr>
              <p:cNvPr id="48" name="TextBox 47">
                <a:extLst>
                  <a:ext uri="{FF2B5EF4-FFF2-40B4-BE49-F238E27FC236}">
                    <a16:creationId xmlns:a16="http://schemas.microsoft.com/office/drawing/2014/main" id="{749E47DE-F004-4A72-9371-CC775F1B9F74}"/>
                  </a:ext>
                </a:extLst>
              </p:cNvPr>
              <p:cNvSpPr txBox="1"/>
              <p:nvPr/>
            </p:nvSpPr>
            <p:spPr>
              <a:xfrm>
                <a:off x="710392" y="5065776"/>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BBDB4EEF-3AB3-47DF-A8C3-DCFAA75417FF}"/>
                  </a:ext>
                </a:extLst>
              </p:cNvPr>
              <p:cNvCxnSpPr/>
              <p:nvPr/>
            </p:nvCxnSpPr>
            <p:spPr>
              <a:xfrm>
                <a:off x="1438950" y="520693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FB36D036-2830-41CE-AEE7-0BB577ACFCA2}"/>
                </a:ext>
              </a:extLst>
            </p:cNvPr>
            <p:cNvGrpSpPr/>
            <p:nvPr/>
          </p:nvGrpSpPr>
          <p:grpSpPr>
            <a:xfrm>
              <a:off x="1039975" y="2103120"/>
              <a:ext cx="966527" cy="271869"/>
              <a:chOff x="582151" y="3337560"/>
              <a:chExt cx="966527" cy="271869"/>
            </a:xfrm>
          </p:grpSpPr>
          <p:cxnSp>
            <p:nvCxnSpPr>
              <p:cNvPr id="51" name="Straight Connector 50">
                <a:extLst>
                  <a:ext uri="{FF2B5EF4-FFF2-40B4-BE49-F238E27FC236}">
                    <a16:creationId xmlns:a16="http://schemas.microsoft.com/office/drawing/2014/main" id="{C19FCBC1-2AC0-44A1-87D8-B5CFA31D91B4}"/>
                  </a:ext>
                </a:extLst>
              </p:cNvPr>
              <p:cNvCxnSpPr/>
              <p:nvPr/>
            </p:nvCxnSpPr>
            <p:spPr>
              <a:xfrm>
                <a:off x="1438950" y="347472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F3C28D5-5B80-4431-8DE7-EB5F6A7B211E}"/>
                  </a:ext>
                </a:extLst>
              </p:cNvPr>
              <p:cNvSpPr txBox="1"/>
              <p:nvPr/>
            </p:nvSpPr>
            <p:spPr>
              <a:xfrm>
                <a:off x="582151" y="3337560"/>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30" name="Group 129">
              <a:extLst>
                <a:ext uri="{FF2B5EF4-FFF2-40B4-BE49-F238E27FC236}">
                  <a16:creationId xmlns:a16="http://schemas.microsoft.com/office/drawing/2014/main" id="{FC254582-DFAF-4C8F-B698-A42EF9A1856B}"/>
                </a:ext>
              </a:extLst>
            </p:cNvPr>
            <p:cNvGrpSpPr/>
            <p:nvPr/>
          </p:nvGrpSpPr>
          <p:grpSpPr>
            <a:xfrm>
              <a:off x="1039975" y="3017520"/>
              <a:ext cx="966527" cy="271869"/>
              <a:chOff x="582151" y="3913632"/>
              <a:chExt cx="966527" cy="271869"/>
            </a:xfrm>
          </p:grpSpPr>
          <p:sp>
            <p:nvSpPr>
              <p:cNvPr id="54" name="TextBox 53">
                <a:extLst>
                  <a:ext uri="{FF2B5EF4-FFF2-40B4-BE49-F238E27FC236}">
                    <a16:creationId xmlns:a16="http://schemas.microsoft.com/office/drawing/2014/main" id="{7BB81E0F-FDC2-4DC6-BC80-5C3D6861C8DA}"/>
                  </a:ext>
                </a:extLst>
              </p:cNvPr>
              <p:cNvSpPr txBox="1"/>
              <p:nvPr/>
            </p:nvSpPr>
            <p:spPr>
              <a:xfrm>
                <a:off x="582151" y="3913632"/>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2 500 000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3EA96A5B-5AA6-47C6-8E50-3032078EF10D}"/>
                  </a:ext>
                </a:extLst>
              </p:cNvPr>
              <p:cNvCxnSpPr/>
              <p:nvPr/>
            </p:nvCxnSpPr>
            <p:spPr>
              <a:xfrm>
                <a:off x="1438950" y="405259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D711ED5D-7DDC-4FF0-A766-156F0739F466}"/>
                </a:ext>
              </a:extLst>
            </p:cNvPr>
            <p:cNvGrpSpPr/>
            <p:nvPr/>
          </p:nvGrpSpPr>
          <p:grpSpPr>
            <a:xfrm>
              <a:off x="996696" y="3474720"/>
              <a:ext cx="1009806" cy="271869"/>
              <a:chOff x="538872" y="4197096"/>
              <a:chExt cx="1009806" cy="271869"/>
            </a:xfrm>
          </p:grpSpPr>
          <p:sp>
            <p:nvSpPr>
              <p:cNvPr id="66" name="TextBox 65">
                <a:extLst>
                  <a:ext uri="{FF2B5EF4-FFF2-40B4-BE49-F238E27FC236}">
                    <a16:creationId xmlns:a16="http://schemas.microsoft.com/office/drawing/2014/main" id="{FE241DA6-2F7E-452F-82EF-206F8149F73A}"/>
                  </a:ext>
                </a:extLst>
              </p:cNvPr>
              <p:cNvSpPr txBox="1"/>
              <p:nvPr/>
            </p:nvSpPr>
            <p:spPr>
              <a:xfrm>
                <a:off x="538872" y="4197096"/>
                <a:ext cx="90922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2 000 000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7" name="Straight Connector 66">
                <a:extLst>
                  <a:ext uri="{FF2B5EF4-FFF2-40B4-BE49-F238E27FC236}">
                    <a16:creationId xmlns:a16="http://schemas.microsoft.com/office/drawing/2014/main" id="{D33DA0A7-B6D6-43B9-933C-CA31EDC438B6}"/>
                  </a:ext>
                </a:extLst>
              </p:cNvPr>
              <p:cNvCxnSpPr/>
              <p:nvPr/>
            </p:nvCxnSpPr>
            <p:spPr>
              <a:xfrm>
                <a:off x="1438950" y="43360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3" name="Group 132">
              <a:extLst>
                <a:ext uri="{FF2B5EF4-FFF2-40B4-BE49-F238E27FC236}">
                  <a16:creationId xmlns:a16="http://schemas.microsoft.com/office/drawing/2014/main" id="{8A633334-853D-4D29-A8B6-E6A2AD284BAD}"/>
                </a:ext>
              </a:extLst>
            </p:cNvPr>
            <p:cNvGrpSpPr/>
            <p:nvPr/>
          </p:nvGrpSpPr>
          <p:grpSpPr>
            <a:xfrm>
              <a:off x="1039975" y="4389120"/>
              <a:ext cx="966527" cy="271869"/>
              <a:chOff x="582151" y="4773168"/>
              <a:chExt cx="966527" cy="271869"/>
            </a:xfrm>
          </p:grpSpPr>
          <p:sp>
            <p:nvSpPr>
              <p:cNvPr id="69" name="TextBox 68">
                <a:extLst>
                  <a:ext uri="{FF2B5EF4-FFF2-40B4-BE49-F238E27FC236}">
                    <a16:creationId xmlns:a16="http://schemas.microsoft.com/office/drawing/2014/main" id="{E6A50230-717F-4419-A732-3D5CC1C5B11C}"/>
                  </a:ext>
                </a:extLst>
              </p:cNvPr>
              <p:cNvSpPr txBox="1"/>
              <p:nvPr/>
            </p:nvSpPr>
            <p:spPr>
              <a:xfrm>
                <a:off x="582151" y="4773168"/>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0" name="Straight Connector 69">
                <a:extLst>
                  <a:ext uri="{FF2B5EF4-FFF2-40B4-BE49-F238E27FC236}">
                    <a16:creationId xmlns:a16="http://schemas.microsoft.com/office/drawing/2014/main" id="{1C65B386-BACE-4BD3-9E2F-C35E71A010FE}"/>
                  </a:ext>
                </a:extLst>
              </p:cNvPr>
              <p:cNvCxnSpPr/>
              <p:nvPr/>
            </p:nvCxnSpPr>
            <p:spPr>
              <a:xfrm>
                <a:off x="1438950" y="491432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A0E3F37-DAA1-4F43-912D-3CFEE29962E7}"/>
                </a:ext>
              </a:extLst>
            </p:cNvPr>
            <p:cNvGrpSpPr/>
            <p:nvPr/>
          </p:nvGrpSpPr>
          <p:grpSpPr>
            <a:xfrm>
              <a:off x="1039975" y="2560320"/>
              <a:ext cx="966527" cy="271869"/>
              <a:chOff x="582151" y="3621024"/>
              <a:chExt cx="966527" cy="271869"/>
            </a:xfrm>
          </p:grpSpPr>
          <p:sp>
            <p:nvSpPr>
              <p:cNvPr id="75" name="TextBox 74">
                <a:extLst>
                  <a:ext uri="{FF2B5EF4-FFF2-40B4-BE49-F238E27FC236}">
                    <a16:creationId xmlns:a16="http://schemas.microsoft.com/office/drawing/2014/main" id="{E9D6850F-38F9-4BAC-8DBF-CDB5C175F6D6}"/>
                  </a:ext>
                </a:extLst>
              </p:cNvPr>
              <p:cNvSpPr txBox="1"/>
              <p:nvPr/>
            </p:nvSpPr>
            <p:spPr>
              <a:xfrm>
                <a:off x="582151" y="3621024"/>
                <a:ext cx="8659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592E92DF-B3DA-4F61-AB1E-5F7973646DCA}"/>
                  </a:ext>
                </a:extLst>
              </p:cNvPr>
              <p:cNvCxnSpPr/>
              <p:nvPr/>
            </p:nvCxnSpPr>
            <p:spPr>
              <a:xfrm>
                <a:off x="1438950" y="3759988"/>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9" name="TextBox 78">
              <a:extLst>
                <a:ext uri="{FF2B5EF4-FFF2-40B4-BE49-F238E27FC236}">
                  <a16:creationId xmlns:a16="http://schemas.microsoft.com/office/drawing/2014/main" id="{801F8325-547B-41B3-A800-AC70E92540CF}"/>
                </a:ext>
              </a:extLst>
            </p:cNvPr>
            <p:cNvSpPr txBox="1"/>
            <p:nvPr/>
          </p:nvSpPr>
          <p:spPr>
            <a:xfrm>
              <a:off x="2107086"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E3509B1C-A1E3-4E7E-9A9F-981E156F7962}"/>
                </a:ext>
              </a:extLst>
            </p:cNvPr>
            <p:cNvSpPr txBox="1"/>
            <p:nvPr/>
          </p:nvSpPr>
          <p:spPr>
            <a:xfrm>
              <a:off x="274382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2011</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D4B310A9-92FA-4260-A1E9-761327ED7E78}"/>
                </a:ext>
              </a:extLst>
            </p:cNvPr>
            <p:cNvSpPr txBox="1"/>
            <p:nvPr/>
          </p:nvSpPr>
          <p:spPr>
            <a:xfrm>
              <a:off x="338390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2012</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C535A24F-D967-4F7D-AC7C-1965E0D216BA}"/>
                </a:ext>
              </a:extLst>
            </p:cNvPr>
            <p:cNvSpPr txBox="1"/>
            <p:nvPr/>
          </p:nvSpPr>
          <p:spPr>
            <a:xfrm>
              <a:off x="402398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2013</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ABA7CB86-FED9-4804-B2DD-686A2B19915E}"/>
                </a:ext>
              </a:extLst>
            </p:cNvPr>
            <p:cNvSpPr txBox="1"/>
            <p:nvPr/>
          </p:nvSpPr>
          <p:spPr>
            <a:xfrm>
              <a:off x="466406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2014</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118CAC04-0486-4D4C-A1EE-44DBC52F0781}"/>
                </a:ext>
              </a:extLst>
            </p:cNvPr>
            <p:cNvSpPr txBox="1"/>
            <p:nvPr/>
          </p:nvSpPr>
          <p:spPr>
            <a:xfrm>
              <a:off x="530414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2015</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E8423B8-17DC-447D-92BA-B5C4529C7D38}"/>
                </a:ext>
              </a:extLst>
            </p:cNvPr>
            <p:cNvSpPr txBox="1"/>
            <p:nvPr/>
          </p:nvSpPr>
          <p:spPr>
            <a:xfrm>
              <a:off x="5944224" y="5532120"/>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2016</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5CD4257E-52A8-4445-8BCD-3C5DA3D85264}"/>
                </a:ext>
              </a:extLst>
            </p:cNvPr>
            <p:cNvSpPr txBox="1"/>
            <p:nvPr/>
          </p:nvSpPr>
          <p:spPr>
            <a:xfrm>
              <a:off x="6584304" y="553212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2017</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89" name="TextBox 88">
              <a:extLst>
                <a:ext uri="{FF2B5EF4-FFF2-40B4-BE49-F238E27FC236}">
                  <a16:creationId xmlns:a16="http://schemas.microsoft.com/office/drawing/2014/main" id="{C7E111B0-7025-4C9B-BCF1-97BE7367B4F4}"/>
                </a:ext>
              </a:extLst>
            </p:cNvPr>
            <p:cNvSpPr txBox="1"/>
            <p:nvPr/>
          </p:nvSpPr>
          <p:spPr>
            <a:xfrm>
              <a:off x="7224384" y="553212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2018</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7E2F1697-E2CA-4AE2-B389-1643FC6715F2}"/>
                </a:ext>
              </a:extLst>
            </p:cNvPr>
            <p:cNvSpPr txBox="1"/>
            <p:nvPr/>
          </p:nvSpPr>
          <p:spPr>
            <a:xfrm>
              <a:off x="7864464" y="553212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2019</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FE44128C-A0FD-44DE-8677-BE9B38AAF3DD}"/>
                </a:ext>
              </a:extLst>
            </p:cNvPr>
            <p:cNvSpPr txBox="1"/>
            <p:nvPr/>
          </p:nvSpPr>
          <p:spPr>
            <a:xfrm>
              <a:off x="8504544" y="5532120"/>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2020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3" name="object 58">
              <a:extLst>
                <a:ext uri="{FF2B5EF4-FFF2-40B4-BE49-F238E27FC236}">
                  <a16:creationId xmlns:a16="http://schemas.microsoft.com/office/drawing/2014/main" id="{F960F1F4-CDC2-438B-9A7A-738AB522E63B}"/>
                </a:ext>
              </a:extLst>
            </p:cNvPr>
            <p:cNvSpPr/>
            <p:nvPr/>
          </p:nvSpPr>
          <p:spPr>
            <a:xfrm>
              <a:off x="2935224" y="4995015"/>
              <a:ext cx="256032" cy="4555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object 58">
              <a:extLst>
                <a:ext uri="{FF2B5EF4-FFF2-40B4-BE49-F238E27FC236}">
                  <a16:creationId xmlns:a16="http://schemas.microsoft.com/office/drawing/2014/main" id="{144697DD-7356-4014-9750-B2F33D19659C}"/>
                </a:ext>
              </a:extLst>
            </p:cNvPr>
            <p:cNvSpPr/>
            <p:nvPr/>
          </p:nvSpPr>
          <p:spPr>
            <a:xfrm>
              <a:off x="3575304" y="4903653"/>
              <a:ext cx="256032" cy="5394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object 58">
              <a:extLst>
                <a:ext uri="{FF2B5EF4-FFF2-40B4-BE49-F238E27FC236}">
                  <a16:creationId xmlns:a16="http://schemas.microsoft.com/office/drawing/2014/main" id="{1776BC17-1B75-4161-A595-B3642AD5FFB1}"/>
                </a:ext>
              </a:extLst>
            </p:cNvPr>
            <p:cNvSpPr/>
            <p:nvPr/>
          </p:nvSpPr>
          <p:spPr>
            <a:xfrm>
              <a:off x="4215384" y="4828786"/>
              <a:ext cx="256032" cy="62179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bject 58">
              <a:extLst>
                <a:ext uri="{FF2B5EF4-FFF2-40B4-BE49-F238E27FC236}">
                  <a16:creationId xmlns:a16="http://schemas.microsoft.com/office/drawing/2014/main" id="{6E8800B3-9A5F-4EBA-AD05-1AAE9BFE062F}"/>
                </a:ext>
              </a:extLst>
            </p:cNvPr>
            <p:cNvSpPr/>
            <p:nvPr/>
          </p:nvSpPr>
          <p:spPr>
            <a:xfrm>
              <a:off x="4855464" y="4753561"/>
              <a:ext cx="256032" cy="69701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bject 58">
              <a:extLst>
                <a:ext uri="{FF2B5EF4-FFF2-40B4-BE49-F238E27FC236}">
                  <a16:creationId xmlns:a16="http://schemas.microsoft.com/office/drawing/2014/main" id="{13C184B2-EF21-49F5-AAB3-E321325C1EE2}"/>
                </a:ext>
              </a:extLst>
            </p:cNvPr>
            <p:cNvSpPr/>
            <p:nvPr/>
          </p:nvSpPr>
          <p:spPr>
            <a:xfrm>
              <a:off x="5495544" y="4694103"/>
              <a:ext cx="256032" cy="74980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bject 58">
              <a:extLst>
                <a:ext uri="{FF2B5EF4-FFF2-40B4-BE49-F238E27FC236}">
                  <a16:creationId xmlns:a16="http://schemas.microsoft.com/office/drawing/2014/main" id="{C1FBAB2D-8482-485B-B4DC-B72A475666C5}"/>
                </a:ext>
              </a:extLst>
            </p:cNvPr>
            <p:cNvSpPr/>
            <p:nvPr/>
          </p:nvSpPr>
          <p:spPr>
            <a:xfrm>
              <a:off x="6135624" y="4634571"/>
              <a:ext cx="256032" cy="81381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object 58">
              <a:extLst>
                <a:ext uri="{FF2B5EF4-FFF2-40B4-BE49-F238E27FC236}">
                  <a16:creationId xmlns:a16="http://schemas.microsoft.com/office/drawing/2014/main" id="{AA4A1EF9-495A-4549-972E-49276A253AD1}"/>
                </a:ext>
              </a:extLst>
            </p:cNvPr>
            <p:cNvSpPr/>
            <p:nvPr/>
          </p:nvSpPr>
          <p:spPr>
            <a:xfrm>
              <a:off x="6775704" y="4605997"/>
              <a:ext cx="256032" cy="84458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object 58">
              <a:extLst>
                <a:ext uri="{FF2B5EF4-FFF2-40B4-BE49-F238E27FC236}">
                  <a16:creationId xmlns:a16="http://schemas.microsoft.com/office/drawing/2014/main" id="{44FBA4A7-3EDC-4322-B4A5-7254362CD174}"/>
                </a:ext>
              </a:extLst>
            </p:cNvPr>
            <p:cNvSpPr/>
            <p:nvPr/>
          </p:nvSpPr>
          <p:spPr>
            <a:xfrm>
              <a:off x="7415784" y="4605996"/>
              <a:ext cx="256032" cy="84458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58">
              <a:extLst>
                <a:ext uri="{FF2B5EF4-FFF2-40B4-BE49-F238E27FC236}">
                  <a16:creationId xmlns:a16="http://schemas.microsoft.com/office/drawing/2014/main" id="{9F0AB05C-8BAD-4F3A-B80B-C2070F558CE0}"/>
                </a:ext>
              </a:extLst>
            </p:cNvPr>
            <p:cNvSpPr/>
            <p:nvPr/>
          </p:nvSpPr>
          <p:spPr>
            <a:xfrm>
              <a:off x="8055864" y="4597051"/>
              <a:ext cx="256032" cy="85039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object 58">
              <a:extLst>
                <a:ext uri="{FF2B5EF4-FFF2-40B4-BE49-F238E27FC236}">
                  <a16:creationId xmlns:a16="http://schemas.microsoft.com/office/drawing/2014/main" id="{83F3F902-C914-4681-9A71-9D1510372672}"/>
                </a:ext>
              </a:extLst>
            </p:cNvPr>
            <p:cNvSpPr/>
            <p:nvPr/>
          </p:nvSpPr>
          <p:spPr>
            <a:xfrm>
              <a:off x="8695944" y="4626864"/>
              <a:ext cx="256032" cy="8229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58">
              <a:extLst>
                <a:ext uri="{FF2B5EF4-FFF2-40B4-BE49-F238E27FC236}">
                  <a16:creationId xmlns:a16="http://schemas.microsoft.com/office/drawing/2014/main" id="{D9F569E0-169C-4A1E-AC6B-E7C149FEDB4C}"/>
                </a:ext>
              </a:extLst>
            </p:cNvPr>
            <p:cNvSpPr/>
            <p:nvPr/>
          </p:nvSpPr>
          <p:spPr>
            <a:xfrm>
              <a:off x="2295144" y="5070506"/>
              <a:ext cx="256032" cy="380071"/>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13">
              <a:extLst>
                <a:ext uri="{FF2B5EF4-FFF2-40B4-BE49-F238E27FC236}">
                  <a16:creationId xmlns:a16="http://schemas.microsoft.com/office/drawing/2014/main" id="{91F68A56-5D1E-4A7D-8B59-C8C612B0E03A}"/>
                </a:ext>
              </a:extLst>
            </p:cNvPr>
            <p:cNvSpPr/>
            <p:nvPr/>
          </p:nvSpPr>
          <p:spPr>
            <a:xfrm>
              <a:off x="2427126" y="2540906"/>
              <a:ext cx="6407517" cy="1792224"/>
            </a:xfrm>
            <a:custGeom>
              <a:avLst/>
              <a:gdLst/>
              <a:ahLst/>
              <a:cxnLst/>
              <a:rect l="l" t="t" r="r" b="b"/>
              <a:pathLst>
                <a:path w="3077210" h="1480184">
                  <a:moveTo>
                    <a:pt x="0" y="0"/>
                  </a:moveTo>
                  <a:lnTo>
                    <a:pt x="0" y="1027366"/>
                  </a:lnTo>
                  <a:lnTo>
                    <a:pt x="303250" y="1064056"/>
                  </a:lnTo>
                  <a:lnTo>
                    <a:pt x="615429" y="1112977"/>
                  </a:lnTo>
                  <a:lnTo>
                    <a:pt x="918679" y="1161897"/>
                  </a:lnTo>
                  <a:lnTo>
                    <a:pt x="1230858" y="1210817"/>
                  </a:lnTo>
                  <a:lnTo>
                    <a:pt x="1534109" y="1259738"/>
                  </a:lnTo>
                  <a:lnTo>
                    <a:pt x="1846275" y="1296428"/>
                  </a:lnTo>
                  <a:lnTo>
                    <a:pt x="2149538" y="1345349"/>
                  </a:lnTo>
                  <a:lnTo>
                    <a:pt x="2461704" y="1382039"/>
                  </a:lnTo>
                  <a:lnTo>
                    <a:pt x="2764955" y="1430972"/>
                  </a:lnTo>
                  <a:lnTo>
                    <a:pt x="3077133" y="1479892"/>
                  </a:lnTo>
                  <a:lnTo>
                    <a:pt x="3077133" y="794981"/>
                  </a:lnTo>
                  <a:lnTo>
                    <a:pt x="2764955" y="709371"/>
                  </a:lnTo>
                  <a:lnTo>
                    <a:pt x="2461704" y="635990"/>
                  </a:lnTo>
                  <a:lnTo>
                    <a:pt x="2149538" y="550367"/>
                  </a:lnTo>
                  <a:lnTo>
                    <a:pt x="1846275" y="476986"/>
                  </a:lnTo>
                  <a:lnTo>
                    <a:pt x="1534109" y="403605"/>
                  </a:lnTo>
                  <a:lnTo>
                    <a:pt x="1230858" y="317995"/>
                  </a:lnTo>
                  <a:lnTo>
                    <a:pt x="918679" y="244614"/>
                  </a:lnTo>
                  <a:lnTo>
                    <a:pt x="615429" y="158991"/>
                  </a:lnTo>
                  <a:lnTo>
                    <a:pt x="303250" y="73380"/>
                  </a:lnTo>
                  <a:lnTo>
                    <a:pt x="0" y="0"/>
                  </a:lnTo>
                  <a:close/>
                </a:path>
              </a:pathLst>
            </a:custGeom>
            <a:solidFill>
              <a:srgbClr val="FBDFD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14">
              <a:extLst>
                <a:ext uri="{FF2B5EF4-FFF2-40B4-BE49-F238E27FC236}">
                  <a16:creationId xmlns:a16="http://schemas.microsoft.com/office/drawing/2014/main" id="{5B42C761-65D8-426C-A70F-7C8E55F0CEE4}"/>
                </a:ext>
              </a:extLst>
            </p:cNvPr>
            <p:cNvSpPr/>
            <p:nvPr/>
          </p:nvSpPr>
          <p:spPr>
            <a:xfrm>
              <a:off x="2435984" y="3237559"/>
              <a:ext cx="6390328" cy="665837"/>
            </a:xfrm>
            <a:custGeom>
              <a:avLst/>
              <a:gdLst/>
              <a:ahLst/>
              <a:cxnLst/>
              <a:rect l="l" t="t" r="r" b="b"/>
              <a:pathLst>
                <a:path w="3068954" h="549909">
                  <a:moveTo>
                    <a:pt x="0" y="0"/>
                  </a:moveTo>
                  <a:lnTo>
                    <a:pt x="302412" y="36626"/>
                  </a:lnTo>
                  <a:lnTo>
                    <a:pt x="613727" y="97650"/>
                  </a:lnTo>
                  <a:lnTo>
                    <a:pt x="916139" y="146481"/>
                  </a:lnTo>
                  <a:lnTo>
                    <a:pt x="1227455" y="207518"/>
                  </a:lnTo>
                  <a:lnTo>
                    <a:pt x="1529867" y="268554"/>
                  </a:lnTo>
                  <a:lnTo>
                    <a:pt x="1841169" y="317385"/>
                  </a:lnTo>
                  <a:lnTo>
                    <a:pt x="2143594" y="366204"/>
                  </a:lnTo>
                  <a:lnTo>
                    <a:pt x="2454897" y="427240"/>
                  </a:lnTo>
                  <a:lnTo>
                    <a:pt x="2757309" y="488276"/>
                  </a:lnTo>
                  <a:lnTo>
                    <a:pt x="3068624" y="549313"/>
                  </a:lnTo>
                </a:path>
              </a:pathLst>
            </a:custGeom>
            <a:ln w="31750">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val 143">
              <a:extLst>
                <a:ext uri="{FF2B5EF4-FFF2-40B4-BE49-F238E27FC236}">
                  <a16:creationId xmlns:a16="http://schemas.microsoft.com/office/drawing/2014/main" id="{6150F288-EB06-483D-811C-213FFB241849}"/>
                </a:ext>
              </a:extLst>
            </p:cNvPr>
            <p:cNvSpPr/>
            <p:nvPr/>
          </p:nvSpPr>
          <p:spPr>
            <a:xfrm>
              <a:off x="8755885" y="4096512"/>
              <a:ext cx="164592" cy="164592"/>
            </a:xfrm>
            <a:prstGeom prst="ellipse">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8" name="object 71">
              <a:extLst>
                <a:ext uri="{FF2B5EF4-FFF2-40B4-BE49-F238E27FC236}">
                  <a16:creationId xmlns:a16="http://schemas.microsoft.com/office/drawing/2014/main" id="{D013082D-0CA4-4E85-9DB4-18C9F9C46971}"/>
                </a:ext>
              </a:extLst>
            </p:cNvPr>
            <p:cNvSpPr txBox="1"/>
            <p:nvPr/>
          </p:nvSpPr>
          <p:spPr>
            <a:xfrm>
              <a:off x="2490020" y="6034621"/>
              <a:ext cx="1763303"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Children receiving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1" name="Rectangle 70">
              <a:extLst>
                <a:ext uri="{FF2B5EF4-FFF2-40B4-BE49-F238E27FC236}">
                  <a16:creationId xmlns:a16="http://schemas.microsoft.com/office/drawing/2014/main" id="{F766C8A5-193F-4BF2-A2EA-508346985582}"/>
                </a:ext>
              </a:extLst>
            </p:cNvPr>
            <p:cNvSpPr/>
            <p:nvPr/>
          </p:nvSpPr>
          <p:spPr>
            <a:xfrm>
              <a:off x="2325428" y="6042757"/>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 name="Oval 87">
              <a:extLst>
                <a:ext uri="{FF2B5EF4-FFF2-40B4-BE49-F238E27FC236}">
                  <a16:creationId xmlns:a16="http://schemas.microsoft.com/office/drawing/2014/main" id="{A9777470-5311-4A11-8049-350E1CC1C0B3}"/>
                </a:ext>
              </a:extLst>
            </p:cNvPr>
            <p:cNvSpPr/>
            <p:nvPr/>
          </p:nvSpPr>
          <p:spPr>
            <a:xfrm>
              <a:off x="6528816" y="6044184"/>
              <a:ext cx="109728" cy="109728"/>
            </a:xfrm>
            <a:prstGeom prst="ellipse">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8" name="object 71">
              <a:extLst>
                <a:ext uri="{FF2B5EF4-FFF2-40B4-BE49-F238E27FC236}">
                  <a16:creationId xmlns:a16="http://schemas.microsoft.com/office/drawing/2014/main" id="{66637D05-92DA-417B-ADB1-8E12526E4452}"/>
                </a:ext>
              </a:extLst>
            </p:cNvPr>
            <p:cNvSpPr txBox="1"/>
            <p:nvPr/>
          </p:nvSpPr>
          <p:spPr>
            <a:xfrm>
              <a:off x="6688966" y="6034621"/>
              <a:ext cx="1760097"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2020 global treatment target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3" name="object 71">
              <a:extLst>
                <a:ext uri="{FF2B5EF4-FFF2-40B4-BE49-F238E27FC236}">
                  <a16:creationId xmlns:a16="http://schemas.microsoft.com/office/drawing/2014/main" id="{83F83ECA-9024-4D71-87EB-962056599416}"/>
                </a:ext>
              </a:extLst>
            </p:cNvPr>
            <p:cNvSpPr txBox="1"/>
            <p:nvPr/>
          </p:nvSpPr>
          <p:spPr>
            <a:xfrm>
              <a:off x="4802981" y="6034621"/>
              <a:ext cx="1453924"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Children living with HIV</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2" name="object 6">
              <a:extLst>
                <a:ext uri="{FF2B5EF4-FFF2-40B4-BE49-F238E27FC236}">
                  <a16:creationId xmlns:a16="http://schemas.microsoft.com/office/drawing/2014/main" id="{0320FA40-1CD6-42A4-B9E9-91DDA052004B}"/>
                </a:ext>
              </a:extLst>
            </p:cNvPr>
            <p:cNvSpPr/>
            <p:nvPr/>
          </p:nvSpPr>
          <p:spPr>
            <a:xfrm>
              <a:off x="4526280" y="6096414"/>
              <a:ext cx="219456" cy="0"/>
            </a:xfrm>
            <a:custGeom>
              <a:avLst/>
              <a:gdLst/>
              <a:ahLst/>
              <a:cxnLst/>
              <a:rect l="l" t="t" r="r" b="b"/>
              <a:pathLst>
                <a:path w="4433570">
                  <a:moveTo>
                    <a:pt x="0" y="0"/>
                  </a:moveTo>
                  <a:lnTo>
                    <a:pt x="4433506" y="0"/>
                  </a:lnTo>
                </a:path>
              </a:pathLst>
            </a:custGeom>
            <a:ln w="31750">
              <a:solidFill>
                <a:srgbClr val="E1492E"/>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35" name="Group 134">
              <a:extLst>
                <a:ext uri="{FF2B5EF4-FFF2-40B4-BE49-F238E27FC236}">
                  <a16:creationId xmlns:a16="http://schemas.microsoft.com/office/drawing/2014/main" id="{D93CA06F-8D50-4EC6-A388-FFB10395731C}"/>
                </a:ext>
              </a:extLst>
            </p:cNvPr>
            <p:cNvGrpSpPr/>
            <p:nvPr/>
          </p:nvGrpSpPr>
          <p:grpSpPr>
            <a:xfrm>
              <a:off x="1636293" y="5303520"/>
              <a:ext cx="7511673" cy="271869"/>
              <a:chOff x="1178469" y="5349240"/>
              <a:chExt cx="7511673" cy="271869"/>
            </a:xfrm>
          </p:grpSpPr>
          <p:sp>
            <p:nvSpPr>
              <p:cNvPr id="62" name="TextBox 61">
                <a:extLst>
                  <a:ext uri="{FF2B5EF4-FFF2-40B4-BE49-F238E27FC236}">
                    <a16:creationId xmlns:a16="http://schemas.microsoft.com/office/drawing/2014/main" id="{CC7741CD-5AB2-4AE5-A717-BD509E06FCF4}"/>
                  </a:ext>
                </a:extLst>
              </p:cNvPr>
              <p:cNvSpPr txBox="1"/>
              <p:nvPr/>
            </p:nvSpPr>
            <p:spPr>
              <a:xfrm>
                <a:off x="1178469" y="534924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0B06C53C-723B-4019-9022-AB85B2F8B1B9}"/>
                  </a:ext>
                </a:extLst>
              </p:cNvPr>
              <p:cNvCxnSpPr/>
              <p:nvPr/>
            </p:nvCxnSpPr>
            <p:spPr>
              <a:xfrm>
                <a:off x="1438950" y="5486400"/>
                <a:ext cx="725119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2076603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Children living with HIV not receiving treatment, by age group,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C174B06A-B3DF-45A4-A52E-E1181C742D14}"/>
              </a:ext>
            </a:extLst>
          </p:cNvPr>
          <p:cNvGrpSpPr/>
          <p:nvPr/>
        </p:nvGrpSpPr>
        <p:grpSpPr>
          <a:xfrm>
            <a:off x="457198" y="2194560"/>
            <a:ext cx="9728432" cy="4360128"/>
            <a:chOff x="457198" y="2194560"/>
            <a:chExt cx="9728432" cy="43601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433584"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grpSp>
          <p:nvGrpSpPr>
            <p:cNvPr id="6" name="Group 5">
              <a:extLst>
                <a:ext uri="{FF2B5EF4-FFF2-40B4-BE49-F238E27FC236}">
                  <a16:creationId xmlns:a16="http://schemas.microsoft.com/office/drawing/2014/main" id="{F3405353-F472-4B2D-BF3C-5D86F31AC153}"/>
                </a:ext>
              </a:extLst>
            </p:cNvPr>
            <p:cNvGrpSpPr/>
            <p:nvPr/>
          </p:nvGrpSpPr>
          <p:grpSpPr>
            <a:xfrm>
              <a:off x="1737360" y="2194560"/>
              <a:ext cx="8448270" cy="3246120"/>
              <a:chOff x="1737360" y="2148840"/>
              <a:chExt cx="8448270" cy="3246120"/>
            </a:xfrm>
          </p:grpSpPr>
          <p:grpSp>
            <p:nvGrpSpPr>
              <p:cNvPr id="2" name="Group 1">
                <a:extLst>
                  <a:ext uri="{FF2B5EF4-FFF2-40B4-BE49-F238E27FC236}">
                    <a16:creationId xmlns:a16="http://schemas.microsoft.com/office/drawing/2014/main" id="{9259E40A-CFDB-49FA-A77E-E5AEF1B4E31D}"/>
                  </a:ext>
                </a:extLst>
              </p:cNvPr>
              <p:cNvGrpSpPr/>
              <p:nvPr/>
            </p:nvGrpSpPr>
            <p:grpSpPr>
              <a:xfrm>
                <a:off x="1737360" y="2651760"/>
                <a:ext cx="4248718" cy="2743200"/>
                <a:chOff x="1676535" y="2523622"/>
                <a:chExt cx="4248718" cy="2743200"/>
              </a:xfrm>
            </p:grpSpPr>
            <p:grpSp>
              <p:nvGrpSpPr>
                <p:cNvPr id="7" name="object 4">
                  <a:extLst>
                    <a:ext uri="{FF2B5EF4-FFF2-40B4-BE49-F238E27FC236}">
                      <a16:creationId xmlns:a16="http://schemas.microsoft.com/office/drawing/2014/main" id="{33B962D6-7F37-4F32-B54A-7175D027F778}"/>
                    </a:ext>
                  </a:extLst>
                </p:cNvPr>
                <p:cNvGrpSpPr>
                  <a:grpSpLocks noChangeAspect="1"/>
                </p:cNvGrpSpPr>
                <p:nvPr/>
              </p:nvGrpSpPr>
              <p:grpSpPr>
                <a:xfrm>
                  <a:off x="2589659" y="2523622"/>
                  <a:ext cx="2746947" cy="2743200"/>
                  <a:chOff x="1899417" y="1784544"/>
                  <a:chExt cx="1397635" cy="1395730"/>
                </a:xfrm>
              </p:grpSpPr>
              <p:sp>
                <p:nvSpPr>
                  <p:cNvPr id="8" name="object 5">
                    <a:extLst>
                      <a:ext uri="{FF2B5EF4-FFF2-40B4-BE49-F238E27FC236}">
                        <a16:creationId xmlns:a16="http://schemas.microsoft.com/office/drawing/2014/main" id="{72C66354-ACDF-42AD-AE2B-367C9ECF5503}"/>
                      </a:ext>
                    </a:extLst>
                  </p:cNvPr>
                  <p:cNvSpPr/>
                  <p:nvPr/>
                </p:nvSpPr>
                <p:spPr>
                  <a:xfrm>
                    <a:off x="2440057" y="2482318"/>
                    <a:ext cx="812800" cy="697865"/>
                  </a:xfrm>
                  <a:custGeom>
                    <a:avLst/>
                    <a:gdLst/>
                    <a:ahLst/>
                    <a:cxnLst/>
                    <a:rect l="l" t="t" r="r" b="b"/>
                    <a:pathLst>
                      <a:path w="812800" h="697864">
                        <a:moveTo>
                          <a:pt x="156933" y="0"/>
                        </a:moveTo>
                        <a:lnTo>
                          <a:pt x="0" y="679754"/>
                        </a:lnTo>
                        <a:lnTo>
                          <a:pt x="47080" y="688982"/>
                        </a:lnTo>
                        <a:lnTo>
                          <a:pt x="94039" y="694961"/>
                        </a:lnTo>
                        <a:lnTo>
                          <a:pt x="140751" y="697762"/>
                        </a:lnTo>
                        <a:lnTo>
                          <a:pt x="187088" y="697453"/>
                        </a:lnTo>
                        <a:lnTo>
                          <a:pt x="232924" y="694102"/>
                        </a:lnTo>
                        <a:lnTo>
                          <a:pt x="278132" y="687780"/>
                        </a:lnTo>
                        <a:lnTo>
                          <a:pt x="322584" y="678554"/>
                        </a:lnTo>
                        <a:lnTo>
                          <a:pt x="366154" y="666494"/>
                        </a:lnTo>
                        <a:lnTo>
                          <a:pt x="408716" y="651668"/>
                        </a:lnTo>
                        <a:lnTo>
                          <a:pt x="450142" y="634146"/>
                        </a:lnTo>
                        <a:lnTo>
                          <a:pt x="490305" y="613995"/>
                        </a:lnTo>
                        <a:lnTo>
                          <a:pt x="529079" y="591286"/>
                        </a:lnTo>
                        <a:lnTo>
                          <a:pt x="566337" y="566087"/>
                        </a:lnTo>
                        <a:lnTo>
                          <a:pt x="601951" y="538466"/>
                        </a:lnTo>
                        <a:lnTo>
                          <a:pt x="635796" y="508494"/>
                        </a:lnTo>
                        <a:lnTo>
                          <a:pt x="667744" y="476238"/>
                        </a:lnTo>
                        <a:lnTo>
                          <a:pt x="697668" y="441767"/>
                        </a:lnTo>
                        <a:lnTo>
                          <a:pt x="725442" y="405151"/>
                        </a:lnTo>
                        <a:lnTo>
                          <a:pt x="750938" y="366458"/>
                        </a:lnTo>
                        <a:lnTo>
                          <a:pt x="774030" y="325757"/>
                        </a:lnTo>
                        <a:lnTo>
                          <a:pt x="794592" y="283117"/>
                        </a:lnTo>
                        <a:lnTo>
                          <a:pt x="812495" y="238607"/>
                        </a:lnTo>
                        <a:lnTo>
                          <a:pt x="156933" y="0"/>
                        </a:lnTo>
                        <a:close/>
                      </a:path>
                    </a:pathLst>
                  </a:custGeom>
                  <a:solidFill>
                    <a:srgbClr val="951833"/>
                  </a:solidFill>
                </p:spPr>
                <p:txBody>
                  <a:bodyPr wrap="square" lIns="0" tIns="0" rIns="0" bIns="0" rtlCol="0"/>
                  <a:lstStyle/>
                  <a:p>
                    <a:endParaRPr/>
                  </a:p>
                </p:txBody>
              </p:sp>
              <p:sp>
                <p:nvSpPr>
                  <p:cNvPr id="9" name="object 6">
                    <a:extLst>
                      <a:ext uri="{FF2B5EF4-FFF2-40B4-BE49-F238E27FC236}">
                        <a16:creationId xmlns:a16="http://schemas.microsoft.com/office/drawing/2014/main" id="{23BAD24B-426C-42FD-B9C6-C414FB094925}"/>
                      </a:ext>
                    </a:extLst>
                  </p:cNvPr>
                  <p:cNvSpPr/>
                  <p:nvPr/>
                </p:nvSpPr>
                <p:spPr>
                  <a:xfrm>
                    <a:off x="2280265" y="1784544"/>
                    <a:ext cx="1016635" cy="936625"/>
                  </a:xfrm>
                  <a:custGeom>
                    <a:avLst/>
                    <a:gdLst/>
                    <a:ahLst/>
                    <a:cxnLst/>
                    <a:rect l="l" t="t" r="r" b="b"/>
                    <a:pathLst>
                      <a:path w="1016635" h="936625">
                        <a:moveTo>
                          <a:pt x="312003" y="0"/>
                        </a:moveTo>
                        <a:lnTo>
                          <a:pt x="266848" y="1740"/>
                        </a:lnTo>
                        <a:lnTo>
                          <a:pt x="221654" y="6452"/>
                        </a:lnTo>
                        <a:lnTo>
                          <a:pt x="176562" y="14180"/>
                        </a:lnTo>
                        <a:lnTo>
                          <a:pt x="131710" y="24971"/>
                        </a:lnTo>
                        <a:lnTo>
                          <a:pt x="87240" y="38870"/>
                        </a:lnTo>
                        <a:lnTo>
                          <a:pt x="43289" y="55921"/>
                        </a:lnTo>
                        <a:lnTo>
                          <a:pt x="0" y="76172"/>
                        </a:lnTo>
                        <a:lnTo>
                          <a:pt x="316725" y="697773"/>
                        </a:lnTo>
                        <a:lnTo>
                          <a:pt x="972286" y="936381"/>
                        </a:lnTo>
                        <a:lnTo>
                          <a:pt x="987751" y="889315"/>
                        </a:lnTo>
                        <a:lnTo>
                          <a:pt x="999882" y="842273"/>
                        </a:lnTo>
                        <a:lnTo>
                          <a:pt x="1008682" y="795291"/>
                        </a:lnTo>
                        <a:lnTo>
                          <a:pt x="1014152" y="748404"/>
                        </a:lnTo>
                        <a:lnTo>
                          <a:pt x="1016295" y="701649"/>
                        </a:lnTo>
                        <a:lnTo>
                          <a:pt x="1015114" y="655062"/>
                        </a:lnTo>
                        <a:lnTo>
                          <a:pt x="1010610" y="608677"/>
                        </a:lnTo>
                        <a:lnTo>
                          <a:pt x="1002785" y="562530"/>
                        </a:lnTo>
                        <a:lnTo>
                          <a:pt x="991642" y="516659"/>
                        </a:lnTo>
                        <a:lnTo>
                          <a:pt x="977183" y="471097"/>
                        </a:lnTo>
                        <a:lnTo>
                          <a:pt x="959411" y="425882"/>
                        </a:lnTo>
                        <a:lnTo>
                          <a:pt x="938326" y="381048"/>
                        </a:lnTo>
                        <a:lnTo>
                          <a:pt x="915208" y="339221"/>
                        </a:lnTo>
                        <a:lnTo>
                          <a:pt x="889675" y="299593"/>
                        </a:lnTo>
                        <a:lnTo>
                          <a:pt x="861868" y="262211"/>
                        </a:lnTo>
                        <a:lnTo>
                          <a:pt x="831926" y="227118"/>
                        </a:lnTo>
                        <a:lnTo>
                          <a:pt x="799989" y="194362"/>
                        </a:lnTo>
                        <a:lnTo>
                          <a:pt x="766197" y="163986"/>
                        </a:lnTo>
                        <a:lnTo>
                          <a:pt x="730689" y="136037"/>
                        </a:lnTo>
                        <a:lnTo>
                          <a:pt x="693606" y="110560"/>
                        </a:lnTo>
                        <a:lnTo>
                          <a:pt x="655086" y="87601"/>
                        </a:lnTo>
                        <a:lnTo>
                          <a:pt x="615270" y="67204"/>
                        </a:lnTo>
                        <a:lnTo>
                          <a:pt x="574298" y="49416"/>
                        </a:lnTo>
                        <a:lnTo>
                          <a:pt x="532309" y="34281"/>
                        </a:lnTo>
                        <a:lnTo>
                          <a:pt x="489443" y="21845"/>
                        </a:lnTo>
                        <a:lnTo>
                          <a:pt x="445839" y="12153"/>
                        </a:lnTo>
                        <a:lnTo>
                          <a:pt x="401638" y="5252"/>
                        </a:lnTo>
                        <a:lnTo>
                          <a:pt x="356980" y="1185"/>
                        </a:lnTo>
                        <a:lnTo>
                          <a:pt x="312003" y="0"/>
                        </a:lnTo>
                        <a:close/>
                      </a:path>
                    </a:pathLst>
                  </a:custGeom>
                  <a:solidFill>
                    <a:srgbClr val="F2C81E"/>
                  </a:solidFill>
                </p:spPr>
                <p:txBody>
                  <a:bodyPr wrap="square" lIns="0" tIns="0" rIns="0" bIns="0" rtlCol="0"/>
                  <a:lstStyle/>
                  <a:p>
                    <a:endParaRPr/>
                  </a:p>
                </p:txBody>
              </p:sp>
              <p:sp>
                <p:nvSpPr>
                  <p:cNvPr id="10" name="object 7">
                    <a:extLst>
                      <a:ext uri="{FF2B5EF4-FFF2-40B4-BE49-F238E27FC236}">
                        <a16:creationId xmlns:a16="http://schemas.microsoft.com/office/drawing/2014/main" id="{D2A830D3-425A-4BD9-B567-3569F2D49C03}"/>
                      </a:ext>
                    </a:extLst>
                  </p:cNvPr>
                  <p:cNvSpPr/>
                  <p:nvPr/>
                </p:nvSpPr>
                <p:spPr>
                  <a:xfrm>
                    <a:off x="1899417" y="1860716"/>
                    <a:ext cx="697865" cy="1301750"/>
                  </a:xfrm>
                  <a:custGeom>
                    <a:avLst/>
                    <a:gdLst/>
                    <a:ahLst/>
                    <a:cxnLst/>
                    <a:rect l="l" t="t" r="r" b="b"/>
                    <a:pathLst>
                      <a:path w="697864" h="1301750">
                        <a:moveTo>
                          <a:pt x="380848" y="0"/>
                        </a:moveTo>
                        <a:lnTo>
                          <a:pt x="334248" y="25705"/>
                        </a:lnTo>
                        <a:lnTo>
                          <a:pt x="290577" y="53832"/>
                        </a:lnTo>
                        <a:lnTo>
                          <a:pt x="249848" y="84364"/>
                        </a:lnTo>
                        <a:lnTo>
                          <a:pt x="212073" y="117285"/>
                        </a:lnTo>
                        <a:lnTo>
                          <a:pt x="177267" y="152579"/>
                        </a:lnTo>
                        <a:lnTo>
                          <a:pt x="145441" y="190228"/>
                        </a:lnTo>
                        <a:lnTo>
                          <a:pt x="116609" y="230216"/>
                        </a:lnTo>
                        <a:lnTo>
                          <a:pt x="90785" y="272527"/>
                        </a:lnTo>
                        <a:lnTo>
                          <a:pt x="67981" y="317144"/>
                        </a:lnTo>
                        <a:lnTo>
                          <a:pt x="48209" y="364051"/>
                        </a:lnTo>
                        <a:lnTo>
                          <a:pt x="31484" y="413231"/>
                        </a:lnTo>
                        <a:lnTo>
                          <a:pt x="17819" y="464667"/>
                        </a:lnTo>
                        <a:lnTo>
                          <a:pt x="8642" y="511569"/>
                        </a:lnTo>
                        <a:lnTo>
                          <a:pt x="2728" y="558337"/>
                        </a:lnTo>
                        <a:lnTo>
                          <a:pt x="0" y="604848"/>
                        </a:lnTo>
                        <a:lnTo>
                          <a:pt x="379" y="650977"/>
                        </a:lnTo>
                        <a:lnTo>
                          <a:pt x="3788" y="696599"/>
                        </a:lnTo>
                        <a:lnTo>
                          <a:pt x="10148" y="741589"/>
                        </a:lnTo>
                        <a:lnTo>
                          <a:pt x="19383" y="785824"/>
                        </a:lnTo>
                        <a:lnTo>
                          <a:pt x="31414" y="829177"/>
                        </a:lnTo>
                        <a:lnTo>
                          <a:pt x="46163" y="871526"/>
                        </a:lnTo>
                        <a:lnTo>
                          <a:pt x="63552" y="912744"/>
                        </a:lnTo>
                        <a:lnTo>
                          <a:pt x="83504" y="952707"/>
                        </a:lnTo>
                        <a:lnTo>
                          <a:pt x="105941" y="991292"/>
                        </a:lnTo>
                        <a:lnTo>
                          <a:pt x="130784" y="1028372"/>
                        </a:lnTo>
                        <a:lnTo>
                          <a:pt x="157957" y="1063824"/>
                        </a:lnTo>
                        <a:lnTo>
                          <a:pt x="187380" y="1097523"/>
                        </a:lnTo>
                        <a:lnTo>
                          <a:pt x="218976" y="1129344"/>
                        </a:lnTo>
                        <a:lnTo>
                          <a:pt x="252668" y="1159162"/>
                        </a:lnTo>
                        <a:lnTo>
                          <a:pt x="288378" y="1186854"/>
                        </a:lnTo>
                        <a:lnTo>
                          <a:pt x="326026" y="1212294"/>
                        </a:lnTo>
                        <a:lnTo>
                          <a:pt x="365537" y="1235357"/>
                        </a:lnTo>
                        <a:lnTo>
                          <a:pt x="406832" y="1255920"/>
                        </a:lnTo>
                        <a:lnTo>
                          <a:pt x="449832" y="1273857"/>
                        </a:lnTo>
                        <a:lnTo>
                          <a:pt x="494461" y="1289044"/>
                        </a:lnTo>
                        <a:lnTo>
                          <a:pt x="540640" y="1301356"/>
                        </a:lnTo>
                        <a:lnTo>
                          <a:pt x="697574" y="621601"/>
                        </a:lnTo>
                        <a:lnTo>
                          <a:pt x="380848" y="0"/>
                        </a:lnTo>
                        <a:close/>
                      </a:path>
                    </a:pathLst>
                  </a:custGeom>
                  <a:solidFill>
                    <a:srgbClr val="E1492E"/>
                  </a:solidFill>
                </p:spPr>
                <p:txBody>
                  <a:bodyPr wrap="square" lIns="0" tIns="0" rIns="0" bIns="0" rtlCol="0"/>
                  <a:lstStyle/>
                  <a:p>
                    <a:endParaRPr/>
                  </a:p>
                </p:txBody>
              </p:sp>
              <p:sp>
                <p:nvSpPr>
                  <p:cNvPr id="11" name="object 8">
                    <a:extLst>
                      <a:ext uri="{FF2B5EF4-FFF2-40B4-BE49-F238E27FC236}">
                        <a16:creationId xmlns:a16="http://schemas.microsoft.com/office/drawing/2014/main" id="{DFA00325-0057-49B4-88EF-BCB4F6D7CC20}"/>
                      </a:ext>
                    </a:extLst>
                  </p:cNvPr>
                  <p:cNvSpPr/>
                  <p:nvPr/>
                </p:nvSpPr>
                <p:spPr>
                  <a:xfrm>
                    <a:off x="2154554" y="2039946"/>
                    <a:ext cx="885825" cy="885825"/>
                  </a:xfrm>
                  <a:custGeom>
                    <a:avLst/>
                    <a:gdLst/>
                    <a:ahLst/>
                    <a:cxnLst/>
                    <a:rect l="l" t="t" r="r" b="b"/>
                    <a:pathLst>
                      <a:path w="885825" h="885825">
                        <a:moveTo>
                          <a:pt x="467781" y="71"/>
                        </a:moveTo>
                        <a:lnTo>
                          <a:pt x="419417" y="0"/>
                        </a:lnTo>
                        <a:lnTo>
                          <a:pt x="371325" y="5127"/>
                        </a:lnTo>
                        <a:lnTo>
                          <a:pt x="325001" y="15190"/>
                        </a:lnTo>
                        <a:lnTo>
                          <a:pt x="280699" y="29903"/>
                        </a:lnTo>
                        <a:lnTo>
                          <a:pt x="238676" y="48984"/>
                        </a:lnTo>
                        <a:lnTo>
                          <a:pt x="199187" y="72147"/>
                        </a:lnTo>
                        <a:lnTo>
                          <a:pt x="162489" y="99108"/>
                        </a:lnTo>
                        <a:lnTo>
                          <a:pt x="128838" y="129584"/>
                        </a:lnTo>
                        <a:lnTo>
                          <a:pt x="98488" y="163290"/>
                        </a:lnTo>
                        <a:lnTo>
                          <a:pt x="71697" y="199942"/>
                        </a:lnTo>
                        <a:lnTo>
                          <a:pt x="48720" y="239256"/>
                        </a:lnTo>
                        <a:lnTo>
                          <a:pt x="29813" y="280948"/>
                        </a:lnTo>
                        <a:lnTo>
                          <a:pt x="15231" y="324733"/>
                        </a:lnTo>
                        <a:lnTo>
                          <a:pt x="5231" y="370328"/>
                        </a:lnTo>
                        <a:lnTo>
                          <a:pt x="69" y="417449"/>
                        </a:lnTo>
                        <a:lnTo>
                          <a:pt x="0" y="465810"/>
                        </a:lnTo>
                        <a:lnTo>
                          <a:pt x="5125" y="513902"/>
                        </a:lnTo>
                        <a:lnTo>
                          <a:pt x="15185" y="560227"/>
                        </a:lnTo>
                        <a:lnTo>
                          <a:pt x="29897" y="604528"/>
                        </a:lnTo>
                        <a:lnTo>
                          <a:pt x="48976" y="646551"/>
                        </a:lnTo>
                        <a:lnTo>
                          <a:pt x="72138" y="686040"/>
                        </a:lnTo>
                        <a:lnTo>
                          <a:pt x="99099" y="722738"/>
                        </a:lnTo>
                        <a:lnTo>
                          <a:pt x="129575" y="756389"/>
                        </a:lnTo>
                        <a:lnTo>
                          <a:pt x="163281" y="786739"/>
                        </a:lnTo>
                        <a:lnTo>
                          <a:pt x="199933" y="813530"/>
                        </a:lnTo>
                        <a:lnTo>
                          <a:pt x="239248" y="836507"/>
                        </a:lnTo>
                        <a:lnTo>
                          <a:pt x="280941" y="855414"/>
                        </a:lnTo>
                        <a:lnTo>
                          <a:pt x="324727" y="869996"/>
                        </a:lnTo>
                        <a:lnTo>
                          <a:pt x="370324" y="879996"/>
                        </a:lnTo>
                        <a:lnTo>
                          <a:pt x="417446" y="885158"/>
                        </a:lnTo>
                        <a:lnTo>
                          <a:pt x="465810" y="885228"/>
                        </a:lnTo>
                        <a:lnTo>
                          <a:pt x="513902" y="880102"/>
                        </a:lnTo>
                        <a:lnTo>
                          <a:pt x="560226" y="870042"/>
                        </a:lnTo>
                        <a:lnTo>
                          <a:pt x="604527" y="855331"/>
                        </a:lnTo>
                        <a:lnTo>
                          <a:pt x="646549" y="836253"/>
                        </a:lnTo>
                        <a:lnTo>
                          <a:pt x="686037" y="813092"/>
                        </a:lnTo>
                        <a:lnTo>
                          <a:pt x="722734" y="786132"/>
                        </a:lnTo>
                        <a:lnTo>
                          <a:pt x="756385" y="755657"/>
                        </a:lnTo>
                        <a:lnTo>
                          <a:pt x="786734" y="721952"/>
                        </a:lnTo>
                        <a:lnTo>
                          <a:pt x="813524" y="685300"/>
                        </a:lnTo>
                        <a:lnTo>
                          <a:pt x="836501" y="645985"/>
                        </a:lnTo>
                        <a:lnTo>
                          <a:pt x="855409" y="604292"/>
                        </a:lnTo>
                        <a:lnTo>
                          <a:pt x="869991" y="560505"/>
                        </a:lnTo>
                        <a:lnTo>
                          <a:pt x="879992" y="514907"/>
                        </a:lnTo>
                        <a:lnTo>
                          <a:pt x="885156" y="467783"/>
                        </a:lnTo>
                        <a:lnTo>
                          <a:pt x="885228" y="419417"/>
                        </a:lnTo>
                        <a:lnTo>
                          <a:pt x="880102" y="371328"/>
                        </a:lnTo>
                        <a:lnTo>
                          <a:pt x="870042" y="325005"/>
                        </a:lnTo>
                        <a:lnTo>
                          <a:pt x="855330" y="280705"/>
                        </a:lnTo>
                        <a:lnTo>
                          <a:pt x="836251" y="238683"/>
                        </a:lnTo>
                        <a:lnTo>
                          <a:pt x="813089" y="199196"/>
                        </a:lnTo>
                        <a:lnTo>
                          <a:pt x="786128" y="162498"/>
                        </a:lnTo>
                        <a:lnTo>
                          <a:pt x="755652" y="128847"/>
                        </a:lnTo>
                        <a:lnTo>
                          <a:pt x="721946" y="98498"/>
                        </a:lnTo>
                        <a:lnTo>
                          <a:pt x="685294" y="71706"/>
                        </a:lnTo>
                        <a:lnTo>
                          <a:pt x="645979" y="48728"/>
                        </a:lnTo>
                        <a:lnTo>
                          <a:pt x="604287" y="29820"/>
                        </a:lnTo>
                        <a:lnTo>
                          <a:pt x="560500" y="15237"/>
                        </a:lnTo>
                        <a:lnTo>
                          <a:pt x="514903" y="5235"/>
                        </a:lnTo>
                        <a:lnTo>
                          <a:pt x="467781" y="71"/>
                        </a:lnTo>
                        <a:close/>
                      </a:path>
                    </a:pathLst>
                  </a:custGeom>
                  <a:solidFill>
                    <a:srgbClr val="FFFFFF"/>
                  </a:solidFill>
                </p:spPr>
                <p:txBody>
                  <a:bodyPr wrap="square" lIns="0" tIns="0" rIns="0" bIns="0" rtlCol="0"/>
                  <a:lstStyle/>
                  <a:p>
                    <a:endParaRPr/>
                  </a:p>
                </p:txBody>
              </p:sp>
            </p:grpSp>
            <p:sp>
              <p:nvSpPr>
                <p:cNvPr id="15" name="object 11">
                  <a:extLst>
                    <a:ext uri="{FF2B5EF4-FFF2-40B4-BE49-F238E27FC236}">
                      <a16:creationId xmlns:a16="http://schemas.microsoft.com/office/drawing/2014/main" id="{1E276BD0-ED17-4DBA-8331-048D6D685139}"/>
                    </a:ext>
                  </a:extLst>
                </p:cNvPr>
                <p:cNvSpPr txBox="1"/>
                <p:nvPr/>
              </p:nvSpPr>
              <p:spPr>
                <a:xfrm>
                  <a:off x="1676535" y="3033168"/>
                  <a:ext cx="848309" cy="431528"/>
                </a:xfrm>
                <a:prstGeom prst="rect">
                  <a:avLst/>
                </a:prstGeom>
              </p:spPr>
              <p:txBody>
                <a:bodyPr vert="horz" wrap="none" lIns="0" tIns="20955" rIns="0" bIns="0" rtlCol="0">
                  <a:spAutoFit/>
                </a:bodyPr>
                <a:lstStyle/>
                <a:p>
                  <a:pPr marL="0" marR="508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10–14 </a:t>
                  </a: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years</a:t>
                  </a:r>
                  <a:endParaRPr kumimoji="0" lang="en-GB"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800"/>
                    </a:lnSpc>
                    <a:spcBef>
                      <a:spcPts val="300"/>
                    </a:spcBef>
                    <a:spcAft>
                      <a:spcPts val="0"/>
                    </a:spcAft>
                    <a:buClrTx/>
                    <a:buSzTx/>
                    <a:buFontTx/>
                    <a:buNone/>
                    <a:tabLst/>
                    <a:defRPr/>
                  </a:pPr>
                  <a:r>
                    <a:rPr lang="en-US" b="1" kern="0" dirty="0">
                      <a:solidFill>
                        <a:srgbClr val="EC6415"/>
                      </a:solidFill>
                      <a:latin typeface="Arial" panose="020B0604020202020204"/>
                      <a:cs typeface="Arial"/>
                    </a:rPr>
                    <a:t>40</a:t>
                  </a:r>
                  <a:r>
                    <a:rPr kumimoji="0" b="1" i="0" u="none" strike="noStrike" kern="0" cap="none" spc="0" normalizeH="0" baseline="0" noProof="0" dirty="0">
                      <a:ln>
                        <a:noFill/>
                      </a:ln>
                      <a:solidFill>
                        <a:srgbClr val="EC6415"/>
                      </a:solidFill>
                      <a:effectLst/>
                      <a:uLnTx/>
                      <a:uFillTx/>
                      <a:latin typeface="Arial" panose="020B0604020202020204"/>
                      <a:ea typeface="+mn-ea"/>
                      <a:cs typeface="Arial"/>
                    </a:rPr>
                    <a:t>%</a:t>
                  </a:r>
                </a:p>
              </p:txBody>
            </p:sp>
            <p:sp>
              <p:nvSpPr>
                <p:cNvPr id="17" name="object 11">
                  <a:extLst>
                    <a:ext uri="{FF2B5EF4-FFF2-40B4-BE49-F238E27FC236}">
                      <a16:creationId xmlns:a16="http://schemas.microsoft.com/office/drawing/2014/main" id="{8307CAA6-8D7A-49F0-B953-7D765CFFD0C8}"/>
                    </a:ext>
                  </a:extLst>
                </p:cNvPr>
                <p:cNvSpPr txBox="1"/>
                <p:nvPr/>
              </p:nvSpPr>
              <p:spPr>
                <a:xfrm>
                  <a:off x="5246862" y="2740781"/>
                  <a:ext cx="678391" cy="444352"/>
                </a:xfrm>
                <a:prstGeom prst="rect">
                  <a:avLst/>
                </a:prstGeom>
              </p:spPr>
              <p:txBody>
                <a:bodyPr vert="horz" wrap="none" lIns="0" tIns="20955" rIns="0" bIns="0" rtlCol="0">
                  <a:spAutoFit/>
                </a:bodyPr>
                <a:lstStyle/>
                <a:p>
                  <a:pPr marL="0" marR="5080" lvl="0" indent="0"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0–4 </a:t>
                  </a: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years</a:t>
                  </a:r>
                  <a:endParaRPr kumimoji="0" lang="en-GB"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800"/>
                    </a:lnSpc>
                    <a:spcBef>
                      <a:spcPts val="300"/>
                    </a:spcBef>
                    <a:spcAft>
                      <a:spcPts val="0"/>
                    </a:spcAft>
                    <a:buClrTx/>
                    <a:buSzTx/>
                    <a:buFontTx/>
                    <a:buNone/>
                    <a:tabLst/>
                    <a:defRPr/>
                  </a:pPr>
                  <a:r>
                    <a:rPr lang="en-US" b="1" kern="0" dirty="0">
                      <a:solidFill>
                        <a:srgbClr val="F2C81E"/>
                      </a:solidFill>
                      <a:latin typeface="Arial" panose="020B0604020202020204"/>
                      <a:cs typeface="Arial"/>
                    </a:rPr>
                    <a:t>37</a:t>
                  </a:r>
                  <a:r>
                    <a:rPr kumimoji="0" b="1" i="0" u="none" strike="noStrike" kern="0" cap="none" spc="0" normalizeH="0" baseline="0" noProof="0" dirty="0">
                      <a:ln>
                        <a:noFill/>
                      </a:ln>
                      <a:solidFill>
                        <a:srgbClr val="F2C81E"/>
                      </a:solidFill>
                      <a:effectLst/>
                      <a:uLnTx/>
                      <a:uFillTx/>
                      <a:latin typeface="Arial" panose="020B0604020202020204"/>
                      <a:ea typeface="+mn-ea"/>
                      <a:cs typeface="Arial"/>
                    </a:rPr>
                    <a:t>%</a:t>
                  </a:r>
                </a:p>
              </p:txBody>
            </p:sp>
            <p:sp>
              <p:nvSpPr>
                <p:cNvPr id="18" name="object 11">
                  <a:extLst>
                    <a:ext uri="{FF2B5EF4-FFF2-40B4-BE49-F238E27FC236}">
                      <a16:creationId xmlns:a16="http://schemas.microsoft.com/office/drawing/2014/main" id="{6B05B920-7514-4B38-8E5C-0CAB7DEABD71}"/>
                    </a:ext>
                  </a:extLst>
                </p:cNvPr>
                <p:cNvSpPr txBox="1"/>
                <p:nvPr/>
              </p:nvSpPr>
              <p:spPr>
                <a:xfrm>
                  <a:off x="5238472" y="4724192"/>
                  <a:ext cx="678391" cy="444352"/>
                </a:xfrm>
                <a:prstGeom prst="rect">
                  <a:avLst/>
                </a:prstGeom>
              </p:spPr>
              <p:txBody>
                <a:bodyPr vert="horz" wrap="none" lIns="0" tIns="20955" rIns="0" bIns="0" rtlCol="0">
                  <a:spAutoFit/>
                </a:bodyPr>
                <a:lstStyle/>
                <a:p>
                  <a:pPr marL="0" marR="5080" lvl="0" indent="0"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5–9 </a:t>
                  </a: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years</a:t>
                  </a:r>
                  <a:endPar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800"/>
                    </a:lnSpc>
                    <a:spcBef>
                      <a:spcPts val="300"/>
                    </a:spcBef>
                    <a:spcAft>
                      <a:spcPts val="0"/>
                    </a:spcAft>
                    <a:buClrTx/>
                    <a:buSzTx/>
                    <a:buFontTx/>
                    <a:buNone/>
                    <a:tabLst/>
                    <a:defRPr/>
                  </a:pPr>
                  <a:r>
                    <a:rPr lang="fr-CH" b="1" kern="0" dirty="0">
                      <a:solidFill>
                        <a:srgbClr val="951833"/>
                      </a:solidFill>
                      <a:latin typeface="Arial" panose="020B0604020202020204"/>
                      <a:cs typeface="Arial"/>
                    </a:rPr>
                    <a:t>23</a:t>
                  </a:r>
                  <a:r>
                    <a:rPr kumimoji="0" lang="fr-CH" b="1" i="0" u="none" strike="noStrike" kern="0" cap="none" spc="0" normalizeH="0" baseline="0" noProof="0" dirty="0">
                      <a:ln>
                        <a:noFill/>
                      </a:ln>
                      <a:solidFill>
                        <a:srgbClr val="951833"/>
                      </a:solidFill>
                      <a:effectLst/>
                      <a:uLnTx/>
                      <a:uFillTx/>
                      <a:latin typeface="Arial" panose="020B0604020202020204"/>
                      <a:ea typeface="+mn-ea"/>
                      <a:cs typeface="Arial"/>
                    </a:rPr>
                    <a:t>%</a:t>
                  </a:r>
                </a:p>
              </p:txBody>
            </p:sp>
          </p:grpSp>
          <p:sp>
            <p:nvSpPr>
              <p:cNvPr id="21" name="TextBox 20">
                <a:extLst>
                  <a:ext uri="{FF2B5EF4-FFF2-40B4-BE49-F238E27FC236}">
                    <a16:creationId xmlns:a16="http://schemas.microsoft.com/office/drawing/2014/main" id="{1F848C6F-4EE4-4AC5-90C3-F341029E63F5}"/>
                  </a:ext>
                </a:extLst>
              </p:cNvPr>
              <p:cNvSpPr txBox="1"/>
              <p:nvPr/>
            </p:nvSpPr>
            <p:spPr>
              <a:xfrm>
                <a:off x="7271680" y="2148840"/>
                <a:ext cx="2913950" cy="1066959"/>
              </a:xfrm>
              <a:prstGeom prst="rect">
                <a:avLst/>
              </a:prstGeom>
              <a:noFill/>
            </p:spPr>
            <p:txBody>
              <a:bodyPr wrap="square">
                <a:spAutoFit/>
              </a:bodyPr>
              <a:lstStyle/>
              <a:p>
                <a:pPr algn="r">
                  <a:lnSpc>
                    <a:spcPts val="1900"/>
                  </a:lnSpc>
                </a:pPr>
                <a:r>
                  <a:rPr lang="en-US" dirty="0">
                    <a:solidFill>
                      <a:srgbClr val="E1492E"/>
                    </a:solidFill>
                  </a:rPr>
                  <a:t>Almost two thirds of</a:t>
                </a:r>
              </a:p>
              <a:p>
                <a:pPr algn="r">
                  <a:lnSpc>
                    <a:spcPts val="1900"/>
                  </a:lnSpc>
                </a:pPr>
                <a:r>
                  <a:rPr lang="en-US" dirty="0">
                    <a:solidFill>
                      <a:srgbClr val="E1492E"/>
                    </a:solidFill>
                  </a:rPr>
                  <a:t>children living with HIV not</a:t>
                </a:r>
              </a:p>
              <a:p>
                <a:pPr algn="r">
                  <a:lnSpc>
                    <a:spcPts val="1900"/>
                  </a:lnSpc>
                </a:pPr>
                <a:r>
                  <a:rPr lang="en-US" dirty="0">
                    <a:solidFill>
                      <a:srgbClr val="E1492E"/>
                    </a:solidFill>
                  </a:rPr>
                  <a:t>on treatment were aged</a:t>
                </a:r>
              </a:p>
              <a:p>
                <a:pPr algn="r">
                  <a:lnSpc>
                    <a:spcPts val="1900"/>
                  </a:lnSpc>
                </a:pPr>
                <a:r>
                  <a:rPr lang="en-US" dirty="0">
                    <a:solidFill>
                      <a:srgbClr val="E1492E"/>
                    </a:solidFill>
                  </a:rPr>
                  <a:t>5 years or older.</a:t>
                </a:r>
              </a:p>
            </p:txBody>
          </p:sp>
        </p:grpSp>
      </p:grpSp>
    </p:spTree>
    <p:extLst>
      <p:ext uri="{BB962C8B-B14F-4D97-AF65-F5344CB8AC3E}">
        <p14:creationId xmlns:p14="http://schemas.microsoft.com/office/powerpoint/2010/main" val="33937724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testing and treatment cascade, children (aged 0–14 years) compared to adults (aged 15 years and older), global,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550BDB19-FE27-4C45-9E79-2733AC28AE5F}"/>
              </a:ext>
            </a:extLst>
          </p:cNvPr>
          <p:cNvGrpSpPr/>
          <p:nvPr/>
        </p:nvGrpSpPr>
        <p:grpSpPr>
          <a:xfrm>
            <a:off x="402336" y="2331720"/>
            <a:ext cx="11539728" cy="4222968"/>
            <a:chOff x="402336" y="2331720"/>
            <a:chExt cx="11539728" cy="4222968"/>
          </a:xfrm>
        </p:grpSpPr>
        <p:sp>
          <p:nvSpPr>
            <p:cNvPr id="218" name="Rectangle 217">
              <a:extLst>
                <a:ext uri="{FF2B5EF4-FFF2-40B4-BE49-F238E27FC236}">
                  <a16:creationId xmlns:a16="http://schemas.microsoft.com/office/drawing/2014/main" id="{A970960C-CB18-47ED-BED0-8234C40CC232}"/>
                </a:ext>
              </a:extLst>
            </p:cNvPr>
            <p:cNvSpPr/>
            <p:nvPr/>
          </p:nvSpPr>
          <p:spPr>
            <a:xfrm>
              <a:off x="6318504" y="233172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Rectangle 218">
              <a:extLst>
                <a:ext uri="{FF2B5EF4-FFF2-40B4-BE49-F238E27FC236}">
                  <a16:creationId xmlns:a16="http://schemas.microsoft.com/office/drawing/2014/main" id="{AB269ACC-C8E6-495E-8CDC-7284CCBB108C}"/>
                </a:ext>
              </a:extLst>
            </p:cNvPr>
            <p:cNvSpPr/>
            <p:nvPr/>
          </p:nvSpPr>
          <p:spPr>
            <a:xfrm>
              <a:off x="466344" y="2331720"/>
              <a:ext cx="5623560" cy="3657600"/>
            </a:xfrm>
            <a:prstGeom prst="rect">
              <a:avLst/>
            </a:prstGeom>
            <a:solidFill>
              <a:srgbClr val="F8F8F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3" name="TextBox 202">
              <a:extLst>
                <a:ext uri="{FF2B5EF4-FFF2-40B4-BE49-F238E27FC236}">
                  <a16:creationId xmlns:a16="http://schemas.microsoft.com/office/drawing/2014/main" id="{E6B18DE7-8CD5-441A-A9E0-6E22E9A25F74}"/>
                </a:ext>
              </a:extLst>
            </p:cNvPr>
            <p:cNvSpPr txBox="1"/>
            <p:nvPr/>
          </p:nvSpPr>
          <p:spPr>
            <a:xfrm>
              <a:off x="457200" y="6400800"/>
              <a:ext cx="228600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63" name="object 10">
              <a:extLst>
                <a:ext uri="{FF2B5EF4-FFF2-40B4-BE49-F238E27FC236}">
                  <a16:creationId xmlns:a16="http://schemas.microsoft.com/office/drawing/2014/main" id="{49A4BE89-C43E-441A-9F0A-CB17E5957230}"/>
                </a:ext>
              </a:extLst>
            </p:cNvPr>
            <p:cNvSpPr txBox="1"/>
            <p:nvPr/>
          </p:nvSpPr>
          <p:spPr>
            <a:xfrm>
              <a:off x="6254496" y="3359581"/>
              <a:ext cx="345544" cy="970780"/>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adults</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1" name="object 27">
              <a:extLst>
                <a:ext uri="{FF2B5EF4-FFF2-40B4-BE49-F238E27FC236}">
                  <a16:creationId xmlns:a16="http://schemas.microsoft.com/office/drawing/2014/main" id="{41EB79F4-F43D-4B45-B72B-8A213ABAA717}"/>
                </a:ext>
              </a:extLst>
            </p:cNvPr>
            <p:cNvSpPr txBox="1"/>
            <p:nvPr/>
          </p:nvSpPr>
          <p:spPr>
            <a:xfrm>
              <a:off x="7251687" y="521550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92" name="object 28">
              <a:extLst>
                <a:ext uri="{FF2B5EF4-FFF2-40B4-BE49-F238E27FC236}">
                  <a16:creationId xmlns:a16="http://schemas.microsoft.com/office/drawing/2014/main" id="{AB8E7843-2607-4BA6-8E87-53DCD3AA856D}"/>
                </a:ext>
              </a:extLst>
            </p:cNvPr>
            <p:cNvSpPr txBox="1"/>
            <p:nvPr/>
          </p:nvSpPr>
          <p:spPr>
            <a:xfrm>
              <a:off x="8806167" y="52120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93" name="object 29">
              <a:extLst>
                <a:ext uri="{FF2B5EF4-FFF2-40B4-BE49-F238E27FC236}">
                  <a16:creationId xmlns:a16="http://schemas.microsoft.com/office/drawing/2014/main" id="{36E59177-E094-4B44-9B5F-B6FADBA0612F}"/>
                </a:ext>
              </a:extLst>
            </p:cNvPr>
            <p:cNvSpPr txBox="1"/>
            <p:nvPr/>
          </p:nvSpPr>
          <p:spPr>
            <a:xfrm>
              <a:off x="10360647" y="521044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Adults</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cxnSp>
          <p:nvCxnSpPr>
            <p:cNvPr id="66" name="Straight Connector 65">
              <a:extLst>
                <a:ext uri="{FF2B5EF4-FFF2-40B4-BE49-F238E27FC236}">
                  <a16:creationId xmlns:a16="http://schemas.microsoft.com/office/drawing/2014/main" id="{6839A501-1F4C-44E3-913D-83B3E3E72AEC}"/>
                </a:ext>
              </a:extLst>
            </p:cNvPr>
            <p:cNvCxnSpPr/>
            <p:nvPr/>
          </p:nvCxnSpPr>
          <p:spPr>
            <a:xfrm>
              <a:off x="7168396" y="401602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F23FC69E-A7C7-4768-BEA9-191F47EAD42E}"/>
                </a:ext>
              </a:extLst>
            </p:cNvPr>
            <p:cNvCxnSpPr/>
            <p:nvPr/>
          </p:nvCxnSpPr>
          <p:spPr>
            <a:xfrm>
              <a:off x="7168396" y="47497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77687476-E6AE-4E8D-B5EB-4473FEADEE2B}"/>
                </a:ext>
              </a:extLst>
            </p:cNvPr>
            <p:cNvCxnSpPr/>
            <p:nvPr/>
          </p:nvCxnSpPr>
          <p:spPr>
            <a:xfrm>
              <a:off x="7168396" y="328269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C33719D-52F7-4648-A243-333C268EB7BF}"/>
                </a:ext>
              </a:extLst>
            </p:cNvPr>
            <p:cNvCxnSpPr/>
            <p:nvPr/>
          </p:nvCxnSpPr>
          <p:spPr>
            <a:xfrm>
              <a:off x="7168396" y="43839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4858BEE-61E0-41F2-AD0C-F8A75A36406E}"/>
                </a:ext>
              </a:extLst>
            </p:cNvPr>
            <p:cNvCxnSpPr/>
            <p:nvPr/>
          </p:nvCxnSpPr>
          <p:spPr>
            <a:xfrm>
              <a:off x="7168396" y="36459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8395EA2-2AB2-4508-9E29-96DBCCEEDB2F}"/>
                </a:ext>
              </a:extLst>
            </p:cNvPr>
            <p:cNvCxnSpPr/>
            <p:nvPr/>
          </p:nvCxnSpPr>
          <p:spPr>
            <a:xfrm>
              <a:off x="7168396"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4CAAED0-A0CE-4511-A3C0-495B1730FCD8}"/>
                </a:ext>
              </a:extLst>
            </p:cNvPr>
            <p:cNvCxnSpPr/>
            <p:nvPr/>
          </p:nvCxnSpPr>
          <p:spPr>
            <a:xfrm>
              <a:off x="7169528" y="29169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 name="Group 178">
              <a:extLst>
                <a:ext uri="{FF2B5EF4-FFF2-40B4-BE49-F238E27FC236}">
                  <a16:creationId xmlns:a16="http://schemas.microsoft.com/office/drawing/2014/main" id="{FC239C45-0835-41F8-8A0A-6B8299FE9926}"/>
                </a:ext>
              </a:extLst>
            </p:cNvPr>
            <p:cNvGrpSpPr/>
            <p:nvPr/>
          </p:nvGrpSpPr>
          <p:grpSpPr>
            <a:xfrm>
              <a:off x="6473952" y="2423160"/>
              <a:ext cx="764859" cy="2813531"/>
              <a:chOff x="6428232" y="2423160"/>
              <a:chExt cx="764859" cy="2813531"/>
            </a:xfrm>
          </p:grpSpPr>
          <p:sp>
            <p:nvSpPr>
              <p:cNvPr id="65" name="TextBox 64">
                <a:extLst>
                  <a:ext uri="{FF2B5EF4-FFF2-40B4-BE49-F238E27FC236}">
                    <a16:creationId xmlns:a16="http://schemas.microsoft.com/office/drawing/2014/main" id="{42D5606F-7630-423B-BF58-6F0F6CA6247B}"/>
                  </a:ext>
                </a:extLst>
              </p:cNvPr>
              <p:cNvSpPr txBox="1"/>
              <p:nvPr/>
            </p:nvSpPr>
            <p:spPr>
              <a:xfrm>
                <a:off x="6431344" y="388620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15 000 000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A6FC8FB5-0FE7-4935-9CE4-7549D9393463}"/>
                  </a:ext>
                </a:extLst>
              </p:cNvPr>
              <p:cNvSpPr txBox="1"/>
              <p:nvPr/>
            </p:nvSpPr>
            <p:spPr>
              <a:xfrm>
                <a:off x="6492351" y="4617720"/>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8D67B2CD-0FFC-4237-BFA9-5D7ED199B509}"/>
                  </a:ext>
                </a:extLst>
              </p:cNvPr>
              <p:cNvSpPr txBox="1"/>
              <p:nvPr/>
            </p:nvSpPr>
            <p:spPr>
              <a:xfrm>
                <a:off x="6941193" y="4983480"/>
                <a:ext cx="248786"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8B00BEA6-3990-4BCF-9DE1-149A093867CA}"/>
                  </a:ext>
                </a:extLst>
              </p:cNvPr>
              <p:cNvSpPr txBox="1"/>
              <p:nvPr/>
            </p:nvSpPr>
            <p:spPr>
              <a:xfrm>
                <a:off x="6428232" y="315468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E7615883-135A-42ED-B375-9CE84ADE3083}"/>
                  </a:ext>
                </a:extLst>
              </p:cNvPr>
              <p:cNvSpPr txBox="1"/>
              <p:nvPr/>
            </p:nvSpPr>
            <p:spPr>
              <a:xfrm>
                <a:off x="6428232" y="425196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6" name="TextBox 85">
                <a:extLst>
                  <a:ext uri="{FF2B5EF4-FFF2-40B4-BE49-F238E27FC236}">
                    <a16:creationId xmlns:a16="http://schemas.microsoft.com/office/drawing/2014/main" id="{33768CF1-1FCB-42BE-AD47-F34E59D8E76F}"/>
                  </a:ext>
                </a:extLst>
              </p:cNvPr>
              <p:cNvSpPr txBox="1"/>
              <p:nvPr/>
            </p:nvSpPr>
            <p:spPr>
              <a:xfrm>
                <a:off x="6431344" y="352044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53815056-55E8-4B26-87FA-6B5AB4173B6E}"/>
                  </a:ext>
                </a:extLst>
              </p:cNvPr>
              <p:cNvSpPr txBox="1"/>
              <p:nvPr/>
            </p:nvSpPr>
            <p:spPr>
              <a:xfrm>
                <a:off x="6428232" y="242316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35 000 000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B99F8066-0964-4919-8F10-0743C0D5C588}"/>
                  </a:ext>
                </a:extLst>
              </p:cNvPr>
              <p:cNvSpPr txBox="1"/>
              <p:nvPr/>
            </p:nvSpPr>
            <p:spPr>
              <a:xfrm>
                <a:off x="6429364" y="2788920"/>
                <a:ext cx="761747"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30 000</a:t>
                </a:r>
                <a:r>
                  <a:rPr lang="en-US" sz="900" dirty="0">
                    <a:solidFill>
                      <a:prstClr val="black">
                        <a:lumMod val="65000"/>
                        <a:lumOff val="35000"/>
                      </a:prstClr>
                    </a:solidFill>
                    <a:latin typeface="Arial" panose="020B0604020202020204"/>
                  </a:rPr>
                  <a:t>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28" name="object 10">
              <a:extLst>
                <a:ext uri="{FF2B5EF4-FFF2-40B4-BE49-F238E27FC236}">
                  <a16:creationId xmlns:a16="http://schemas.microsoft.com/office/drawing/2014/main" id="{5CEEEA16-2F6C-4F28-B496-71228441DBC9}"/>
                </a:ext>
              </a:extLst>
            </p:cNvPr>
            <p:cNvSpPr txBox="1"/>
            <p:nvPr/>
          </p:nvSpPr>
          <p:spPr>
            <a:xfrm>
              <a:off x="402336" y="3311833"/>
              <a:ext cx="345544" cy="106695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t>
              </a:r>
              <a:r>
                <a:rPr lang="en-US" sz="900" dirty="0">
                  <a:solidFill>
                    <a:prstClr val="black">
                      <a:lumMod val="65000"/>
                      <a:lumOff val="35000"/>
                    </a:prstClr>
                  </a:solidFill>
                  <a:latin typeface="Arial" panose="020B0604020202020204"/>
                </a:rPr>
                <a:t>children</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0" name="object 27">
              <a:extLst>
                <a:ext uri="{FF2B5EF4-FFF2-40B4-BE49-F238E27FC236}">
                  <a16:creationId xmlns:a16="http://schemas.microsoft.com/office/drawing/2014/main" id="{D0EE65C0-AA68-430A-8920-F6AED37C3005}"/>
                </a:ext>
              </a:extLst>
            </p:cNvPr>
            <p:cNvSpPr txBox="1"/>
            <p:nvPr/>
          </p:nvSpPr>
          <p:spPr>
            <a:xfrm>
              <a:off x="1394970" y="521550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 know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their status</a:t>
              </a:r>
            </a:p>
          </p:txBody>
        </p:sp>
        <p:sp>
          <p:nvSpPr>
            <p:cNvPr id="111" name="object 28">
              <a:extLst>
                <a:ext uri="{FF2B5EF4-FFF2-40B4-BE49-F238E27FC236}">
                  <a16:creationId xmlns:a16="http://schemas.microsoft.com/office/drawing/2014/main" id="{B4841056-80DD-4357-B370-397788840EE1}"/>
                </a:ext>
              </a:extLst>
            </p:cNvPr>
            <p:cNvSpPr txBox="1"/>
            <p:nvPr/>
          </p:nvSpPr>
          <p:spPr>
            <a:xfrm>
              <a:off x="2949450" y="5212080"/>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lang="fr-CH" sz="1100" b="0" i="0" u="none" strike="noStrike" kern="1200" cap="none" normalizeH="0" baseline="0" noProof="0" dirty="0" err="1">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who</a:t>
              </a:r>
              <a:r>
                <a:rPr kumimoji="0" lang="fr-CH"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are </a:t>
              </a: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on treatment</a:t>
              </a:r>
            </a:p>
          </p:txBody>
        </p:sp>
        <p:sp>
          <p:nvSpPr>
            <p:cNvPr id="112" name="object 29">
              <a:extLst>
                <a:ext uri="{FF2B5EF4-FFF2-40B4-BE49-F238E27FC236}">
                  <a16:creationId xmlns:a16="http://schemas.microsoft.com/office/drawing/2014/main" id="{D353584D-A0F6-4156-8729-631C75AD281A}"/>
                </a:ext>
              </a:extLst>
            </p:cNvPr>
            <p:cNvSpPr txBox="1"/>
            <p:nvPr/>
          </p:nvSpPr>
          <p:spPr>
            <a:xfrm>
              <a:off x="4503930" y="5210441"/>
              <a:ext cx="1554480" cy="634148"/>
            </a:xfrm>
            <a:prstGeom prst="rect">
              <a:avLst/>
            </a:prstGeom>
          </p:spPr>
          <p:txBody>
            <a:bodyPr vert="horz" wrap="square" lIns="0" tIns="18415" rIns="0" bIns="0" rtlCol="0">
              <a:spAutoFit/>
            </a:bodyPr>
            <a:lstStyle/>
            <a:p>
              <a:pPr marL="0" marR="5080" lvl="0" indent="0" defTabSz="914400" rtl="0" eaLnBrk="1" fontAlgn="base" latinLnBrk="0" hangingPunct="1">
                <a:lnSpc>
                  <a:spcPts val="1200"/>
                </a:lnSpc>
                <a:spcBef>
                  <a:spcPts val="0"/>
                </a:spcBef>
                <a:spcAft>
                  <a:spcPct val="0"/>
                </a:spcAft>
                <a:buClrTx/>
                <a:buSzTx/>
                <a:buFontTx/>
                <a:buNone/>
                <a:tabLst/>
                <a:defRPr/>
              </a:pPr>
              <a:r>
                <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Children</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 living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with HIV </a:t>
              </a:r>
              <a:endParaRPr kumimoji="0" lang="en-GB"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lang="en-US" sz="1100" dirty="0">
                  <a:solidFill>
                    <a:prstClr val="black"/>
                  </a:solidFill>
                  <a:latin typeface="Arial" panose="020B0604020202020204" pitchFamily="34" charset="0"/>
                  <a:ea typeface="ＭＳ Ｐゴシック" pitchFamily="34" charset="-128"/>
                  <a:cs typeface="Arial" panose="020B0604020202020204" pitchFamily="34" charset="0"/>
                </a:rPr>
                <a:t>w</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ho</a:t>
              </a:r>
              <a:r>
                <a:rPr lang="fr-CH" sz="1100" dirty="0">
                  <a:solidFill>
                    <a:prstClr val="black"/>
                  </a:solidFill>
                  <a:latin typeface="Arial" panose="020B0604020202020204" pitchFamily="34" charset="0"/>
                  <a:ea typeface="ＭＳ Ｐゴシック" pitchFamily="34" charset="-128"/>
                  <a:cs typeface="Arial" panose="020B0604020202020204" pitchFamily="34" charset="0"/>
                </a:rPr>
                <a:t> </a:t>
              </a: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are </a:t>
              </a:r>
              <a:endParaRPr kumimoji="0" lang="en-US"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normalizeH="0" baseline="0" noProof="0" dirty="0">
                  <a:ln>
                    <a:noFill/>
                  </a:ln>
                  <a:solidFill>
                    <a:prstClr val="black"/>
                  </a:solidFill>
                  <a:effectLst/>
                  <a:uLnTx/>
                  <a:uFillTx/>
                  <a:latin typeface="Arial" panose="020B0604020202020204" pitchFamily="34" charset="0"/>
                  <a:ea typeface="ＭＳ Ｐゴシック" pitchFamily="34" charset="-128"/>
                  <a:cs typeface="Arial" panose="020B0604020202020204" pitchFamily="34" charset="0"/>
                </a:rPr>
                <a:t>virally suppressed</a:t>
              </a:r>
            </a:p>
          </p:txBody>
        </p:sp>
        <p:cxnSp>
          <p:nvCxnSpPr>
            <p:cNvPr id="131" name="Straight Connector 130">
              <a:extLst>
                <a:ext uri="{FF2B5EF4-FFF2-40B4-BE49-F238E27FC236}">
                  <a16:creationId xmlns:a16="http://schemas.microsoft.com/office/drawing/2014/main" id="{F1FB863E-16B5-49C3-99EB-79769CE6569D}"/>
                </a:ext>
              </a:extLst>
            </p:cNvPr>
            <p:cNvCxnSpPr/>
            <p:nvPr/>
          </p:nvCxnSpPr>
          <p:spPr>
            <a:xfrm>
              <a:off x="1316125" y="368683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A3B8E731-5372-48BA-9CBE-10F93B5A8673}"/>
                </a:ext>
              </a:extLst>
            </p:cNvPr>
            <p:cNvCxnSpPr/>
            <p:nvPr/>
          </p:nvCxnSpPr>
          <p:spPr>
            <a:xfrm>
              <a:off x="1316125" y="397764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E905737-F2BE-4037-87F2-084832704B38}"/>
                </a:ext>
              </a:extLst>
            </p:cNvPr>
            <p:cNvCxnSpPr/>
            <p:nvPr/>
          </p:nvCxnSpPr>
          <p:spPr>
            <a:xfrm>
              <a:off x="1316125" y="454856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574ED82D-0F33-4953-B6C7-08E82A50C377}"/>
                </a:ext>
              </a:extLst>
            </p:cNvPr>
            <p:cNvCxnSpPr/>
            <p:nvPr/>
          </p:nvCxnSpPr>
          <p:spPr>
            <a:xfrm>
              <a:off x="1316125" y="4832032"/>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8EADF5D8-80BA-486B-8991-950742233E5A}"/>
                </a:ext>
              </a:extLst>
            </p:cNvPr>
            <p:cNvCxnSpPr/>
            <p:nvPr/>
          </p:nvCxnSpPr>
          <p:spPr>
            <a:xfrm>
              <a:off x="1316125" y="311810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897937F-4CD1-4516-B44F-A21BB86D700E}"/>
                </a:ext>
              </a:extLst>
            </p:cNvPr>
            <p:cNvCxnSpPr/>
            <p:nvPr/>
          </p:nvCxnSpPr>
          <p:spPr>
            <a:xfrm>
              <a:off x="1316125" y="4265104"/>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2BD9F0C-5BFC-468D-87B0-FB94D5D547AA}"/>
                </a:ext>
              </a:extLst>
            </p:cNvPr>
            <p:cNvCxnSpPr/>
            <p:nvPr/>
          </p:nvCxnSpPr>
          <p:spPr>
            <a:xfrm>
              <a:off x="1316125" y="3399088"/>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8C16DC8-52A7-4596-824E-690CBF8645AE}"/>
                </a:ext>
              </a:extLst>
            </p:cNvPr>
            <p:cNvCxnSpPr/>
            <p:nvPr/>
          </p:nvCxnSpPr>
          <p:spPr>
            <a:xfrm>
              <a:off x="1316125" y="2551176"/>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E1635B33-C106-4464-A1E3-219B36EB5E34}"/>
                </a:ext>
              </a:extLst>
            </p:cNvPr>
            <p:cNvCxnSpPr/>
            <p:nvPr/>
          </p:nvCxnSpPr>
          <p:spPr>
            <a:xfrm>
              <a:off x="1319764" y="2834640"/>
              <a:ext cx="548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0" name="Group 179">
              <a:extLst>
                <a:ext uri="{FF2B5EF4-FFF2-40B4-BE49-F238E27FC236}">
                  <a16:creationId xmlns:a16="http://schemas.microsoft.com/office/drawing/2014/main" id="{1D52786C-28A4-4CCA-8E1D-55CEA7237ABE}"/>
                </a:ext>
              </a:extLst>
            </p:cNvPr>
            <p:cNvGrpSpPr/>
            <p:nvPr/>
          </p:nvGrpSpPr>
          <p:grpSpPr>
            <a:xfrm>
              <a:off x="685800" y="2423160"/>
              <a:ext cx="701267" cy="2813531"/>
              <a:chOff x="640080" y="2423160"/>
              <a:chExt cx="701267" cy="2813531"/>
            </a:xfrm>
          </p:grpSpPr>
          <p:sp>
            <p:nvSpPr>
              <p:cNvPr id="130" name="TextBox 129">
                <a:extLst>
                  <a:ext uri="{FF2B5EF4-FFF2-40B4-BE49-F238E27FC236}">
                    <a16:creationId xmlns:a16="http://schemas.microsoft.com/office/drawing/2014/main" id="{7F1631EB-7676-4893-A076-BBC47D039B67}"/>
                  </a:ext>
                </a:extLst>
              </p:cNvPr>
              <p:cNvSpPr txBox="1"/>
              <p:nvPr/>
            </p:nvSpPr>
            <p:spPr>
              <a:xfrm>
                <a:off x="643192" y="3557016"/>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1 000 000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9BD0298C-7744-4CBA-9289-FDDF3C0970DB}"/>
                  </a:ext>
                </a:extLst>
              </p:cNvPr>
              <p:cNvSpPr txBox="1"/>
              <p:nvPr/>
            </p:nvSpPr>
            <p:spPr>
              <a:xfrm>
                <a:off x="736260" y="3849624"/>
                <a:ext cx="60144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800 000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5054B19F-C02D-48D4-AC69-347F29DBA6DD}"/>
                  </a:ext>
                </a:extLst>
              </p:cNvPr>
              <p:cNvSpPr txBox="1"/>
              <p:nvPr/>
            </p:nvSpPr>
            <p:spPr>
              <a:xfrm>
                <a:off x="736260" y="4416552"/>
                <a:ext cx="60144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400 000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9D1EF7EE-917E-41CF-8350-E46D227BB584}"/>
                  </a:ext>
                </a:extLst>
              </p:cNvPr>
              <p:cNvSpPr txBox="1"/>
              <p:nvPr/>
            </p:nvSpPr>
            <p:spPr>
              <a:xfrm>
                <a:off x="736260" y="4700016"/>
                <a:ext cx="60144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200 000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14EBD867-B4BE-4EDB-9A3E-1686C18490CD}"/>
                  </a:ext>
                </a:extLst>
              </p:cNvPr>
              <p:cNvSpPr txBox="1"/>
              <p:nvPr/>
            </p:nvSpPr>
            <p:spPr>
              <a:xfrm>
                <a:off x="1088922" y="4983480"/>
                <a:ext cx="248786"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102A95D2-AAA2-4DD5-A3C4-0D6DEABA943D}"/>
                  </a:ext>
                </a:extLst>
              </p:cNvPr>
              <p:cNvSpPr txBox="1"/>
              <p:nvPr/>
            </p:nvSpPr>
            <p:spPr>
              <a:xfrm>
                <a:off x="640080" y="2990088"/>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1 400 000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8" name="TextBox 147">
                <a:extLst>
                  <a:ext uri="{FF2B5EF4-FFF2-40B4-BE49-F238E27FC236}">
                    <a16:creationId xmlns:a16="http://schemas.microsoft.com/office/drawing/2014/main" id="{AF51405E-02D9-4A42-BDD0-75F1963145B9}"/>
                  </a:ext>
                </a:extLst>
              </p:cNvPr>
              <p:cNvSpPr txBox="1"/>
              <p:nvPr/>
            </p:nvSpPr>
            <p:spPr>
              <a:xfrm>
                <a:off x="736260" y="4133088"/>
                <a:ext cx="60144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600 000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1" name="TextBox 150">
                <a:extLst>
                  <a:ext uri="{FF2B5EF4-FFF2-40B4-BE49-F238E27FC236}">
                    <a16:creationId xmlns:a16="http://schemas.microsoft.com/office/drawing/2014/main" id="{8225E6E2-0471-4D5B-BD62-84DFF0ECC672}"/>
                  </a:ext>
                </a:extLst>
              </p:cNvPr>
              <p:cNvSpPr txBox="1"/>
              <p:nvPr/>
            </p:nvSpPr>
            <p:spPr>
              <a:xfrm>
                <a:off x="643192" y="3273552"/>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1 200 000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5" name="TextBox 154">
                <a:extLst>
                  <a:ext uri="{FF2B5EF4-FFF2-40B4-BE49-F238E27FC236}">
                    <a16:creationId xmlns:a16="http://schemas.microsoft.com/office/drawing/2014/main" id="{20960133-F364-4168-8AAB-1EDD7D25219A}"/>
                  </a:ext>
                </a:extLst>
              </p:cNvPr>
              <p:cNvSpPr txBox="1"/>
              <p:nvPr/>
            </p:nvSpPr>
            <p:spPr>
              <a:xfrm>
                <a:off x="640080" y="2423160"/>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1 800 000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64" name="TextBox 163">
                <a:extLst>
                  <a:ext uri="{FF2B5EF4-FFF2-40B4-BE49-F238E27FC236}">
                    <a16:creationId xmlns:a16="http://schemas.microsoft.com/office/drawing/2014/main" id="{8C79CDF3-259B-4F48-BC93-65C0EA0818BA}"/>
                  </a:ext>
                </a:extLst>
              </p:cNvPr>
              <p:cNvSpPr txBox="1"/>
              <p:nvPr/>
            </p:nvSpPr>
            <p:spPr>
              <a:xfrm>
                <a:off x="643719" y="2706624"/>
                <a:ext cx="697628" cy="253211"/>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900" dirty="0">
                    <a:solidFill>
                      <a:prstClr val="black">
                        <a:lumMod val="65000"/>
                        <a:lumOff val="35000"/>
                      </a:prstClr>
                    </a:solidFill>
                    <a:latin typeface="Arial" panose="020B0604020202020204"/>
                  </a:rPr>
                  <a:t>1 600 000</a:t>
                </a:r>
                <a:endParaRPr kumimoji="0" lang="en-GB" sz="9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1" name="Group 180">
              <a:extLst>
                <a:ext uri="{FF2B5EF4-FFF2-40B4-BE49-F238E27FC236}">
                  <a16:creationId xmlns:a16="http://schemas.microsoft.com/office/drawing/2014/main" id="{A63A217B-5AB7-4C08-9557-FAC4554A69D4}"/>
                </a:ext>
              </a:extLst>
            </p:cNvPr>
            <p:cNvGrpSpPr/>
            <p:nvPr/>
          </p:nvGrpSpPr>
          <p:grpSpPr>
            <a:xfrm>
              <a:off x="1627632" y="2698233"/>
              <a:ext cx="4453128" cy="2425480"/>
              <a:chOff x="1627632" y="2698233"/>
              <a:chExt cx="4453128" cy="2425480"/>
            </a:xfrm>
          </p:grpSpPr>
          <p:sp>
            <p:nvSpPr>
              <p:cNvPr id="183" name="Rectangle 182">
                <a:extLst>
                  <a:ext uri="{FF2B5EF4-FFF2-40B4-BE49-F238E27FC236}">
                    <a16:creationId xmlns:a16="http://schemas.microsoft.com/office/drawing/2014/main" id="{C3A56EF7-74B8-49A1-9AC1-0AD2958E1B39}"/>
                  </a:ext>
                </a:extLst>
              </p:cNvPr>
              <p:cNvSpPr/>
              <p:nvPr/>
            </p:nvSpPr>
            <p:spPr>
              <a:xfrm>
                <a:off x="1627632" y="2698235"/>
                <a:ext cx="274320" cy="24688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C606CE06-CC03-4939-99B3-4FAF63AC54A8}"/>
                  </a:ext>
                </a:extLst>
              </p:cNvPr>
              <p:cNvSpPr/>
              <p:nvPr/>
            </p:nvSpPr>
            <p:spPr>
              <a:xfrm>
                <a:off x="1627632" y="2948667"/>
                <a:ext cx="274320" cy="746556"/>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5" name="Rectangle 184">
                <a:extLst>
                  <a:ext uri="{FF2B5EF4-FFF2-40B4-BE49-F238E27FC236}">
                    <a16:creationId xmlns:a16="http://schemas.microsoft.com/office/drawing/2014/main" id="{3FA779DF-3528-4DFB-9B33-D5A73D1715DD}"/>
                  </a:ext>
                </a:extLst>
              </p:cNvPr>
              <p:cNvSpPr/>
              <p:nvPr/>
            </p:nvSpPr>
            <p:spPr>
              <a:xfrm>
                <a:off x="1627632" y="3686836"/>
                <a:ext cx="274320" cy="143499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6" name="object 31">
                <a:extLst>
                  <a:ext uri="{FF2B5EF4-FFF2-40B4-BE49-F238E27FC236}">
                    <a16:creationId xmlns:a16="http://schemas.microsoft.com/office/drawing/2014/main" id="{65CB5D8F-1530-459D-B0B2-F93E0DB1617F}"/>
                  </a:ext>
                </a:extLst>
              </p:cNvPr>
              <p:cNvSpPr txBox="1"/>
              <p:nvPr/>
            </p:nvSpPr>
            <p:spPr>
              <a:xfrm>
                <a:off x="1965960" y="2907792"/>
                <a:ext cx="1009107" cy="658514"/>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90:</a:t>
                </a:r>
              </a:p>
              <a:p>
                <a:pPr marL="0" marR="0" lvl="0" indent="0" algn="l" defTabSz="914400" rtl="0" eaLnBrk="1" fontAlgn="base" latinLnBrk="0" hangingPunct="1">
                  <a:lnSpc>
                    <a:spcPts val="1300"/>
                  </a:lnSpc>
                  <a:spcBef>
                    <a:spcPts val="100"/>
                  </a:spcBef>
                  <a:spcAft>
                    <a:spcPct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530 000</a:t>
                </a:r>
                <a:endParaRPr kumimoji="0"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7" name="object 34">
                <a:extLst>
                  <a:ext uri="{FF2B5EF4-FFF2-40B4-BE49-F238E27FC236}">
                    <a16:creationId xmlns:a16="http://schemas.microsoft.com/office/drawing/2014/main" id="{AFCA4FCC-FF02-40CD-A039-28CA8259648E}"/>
                  </a:ext>
                </a:extLst>
              </p:cNvPr>
              <p:cNvSpPr txBox="1"/>
              <p:nvPr/>
            </p:nvSpPr>
            <p:spPr>
              <a:xfrm>
                <a:off x="1965960"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59</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42</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fr-CH"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88" name="Rectangle 187">
                <a:extLst>
                  <a:ext uri="{FF2B5EF4-FFF2-40B4-BE49-F238E27FC236}">
                    <a16:creationId xmlns:a16="http://schemas.microsoft.com/office/drawing/2014/main" id="{930703FA-139A-4867-9134-E17EAA47E49B}"/>
                  </a:ext>
                </a:extLst>
              </p:cNvPr>
              <p:cNvSpPr/>
              <p:nvPr/>
            </p:nvSpPr>
            <p:spPr>
              <a:xfrm>
                <a:off x="3182112" y="2698233"/>
                <a:ext cx="274320" cy="466344"/>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9" name="Rectangle 188">
                <a:extLst>
                  <a:ext uri="{FF2B5EF4-FFF2-40B4-BE49-F238E27FC236}">
                    <a16:creationId xmlns:a16="http://schemas.microsoft.com/office/drawing/2014/main" id="{44D29441-8CCB-440D-9AB7-50B68D3E46D9}"/>
                  </a:ext>
                </a:extLst>
              </p:cNvPr>
              <p:cNvSpPr/>
              <p:nvPr/>
            </p:nvSpPr>
            <p:spPr>
              <a:xfrm>
                <a:off x="3182112" y="3160198"/>
                <a:ext cx="274320" cy="640080"/>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Rectangle 189">
                <a:extLst>
                  <a:ext uri="{FF2B5EF4-FFF2-40B4-BE49-F238E27FC236}">
                    <a16:creationId xmlns:a16="http://schemas.microsoft.com/office/drawing/2014/main" id="{8E3E5706-2AFF-4DCC-BBF3-7F074E348DB5}"/>
                  </a:ext>
                </a:extLst>
              </p:cNvPr>
              <p:cNvSpPr/>
              <p:nvPr/>
            </p:nvSpPr>
            <p:spPr>
              <a:xfrm>
                <a:off x="3182112" y="3788689"/>
                <a:ext cx="274320" cy="133502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1" name="object 31">
                <a:extLst>
                  <a:ext uri="{FF2B5EF4-FFF2-40B4-BE49-F238E27FC236}">
                    <a16:creationId xmlns:a16="http://schemas.microsoft.com/office/drawing/2014/main" id="{245512AD-612F-4F32-BA65-F84BA1179043}"/>
                  </a:ext>
                </a:extLst>
              </p:cNvPr>
              <p:cNvSpPr txBox="1"/>
              <p:nvPr/>
            </p:nvSpPr>
            <p:spPr>
              <a:xfrm>
                <a:off x="3520440" y="3118104"/>
                <a:ext cx="1005840" cy="81240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and second </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90</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ts val="1300"/>
                  </a:lnSpc>
                  <a:spcBef>
                    <a:spcPts val="100"/>
                  </a:spcBef>
                  <a:spcAft>
                    <a:spcPct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470 000</a:t>
                </a:r>
                <a:endParaRPr kumimoji="0"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2" name="object 34">
                <a:extLst>
                  <a:ext uri="{FF2B5EF4-FFF2-40B4-BE49-F238E27FC236}">
                    <a16:creationId xmlns:a16="http://schemas.microsoft.com/office/drawing/2014/main" id="{1F16CE0C-7752-41E4-836D-175B21696BEE}"/>
                  </a:ext>
                </a:extLst>
              </p:cNvPr>
              <p:cNvSpPr txBox="1"/>
              <p:nvPr/>
            </p:nvSpPr>
            <p:spPr>
              <a:xfrm>
                <a:off x="3520440"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54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37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69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3" name="object 31">
                <a:extLst>
                  <a:ext uri="{FF2B5EF4-FFF2-40B4-BE49-F238E27FC236}">
                    <a16:creationId xmlns:a16="http://schemas.microsoft.com/office/drawing/2014/main" id="{2C2E409A-584D-48E1-8F7C-1C381A6F6210}"/>
                  </a:ext>
                </a:extLst>
              </p:cNvPr>
              <p:cNvSpPr txBox="1"/>
              <p:nvPr/>
            </p:nvSpPr>
            <p:spPr>
              <a:xfrm>
                <a:off x="5074920" y="3300984"/>
                <a:ext cx="1005840" cy="81240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three</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90</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ts val="1300"/>
                  </a:lnSpc>
                  <a:spcBef>
                    <a:spcPts val="100"/>
                  </a:spcBef>
                  <a:spcAft>
                    <a:spcPct val="0"/>
                  </a:spcAft>
                  <a:buClrTx/>
                  <a:buSzTx/>
                  <a:buFontTx/>
                  <a:buNone/>
                  <a:tabLst/>
                  <a:defRPr/>
                </a:pPr>
                <a:r>
                  <a:rPr kumimoji="0" lang="en-GB"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560 000</a:t>
                </a:r>
                <a:endParaRPr kumimoji="0"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4" name="object 34">
                <a:extLst>
                  <a:ext uri="{FF2B5EF4-FFF2-40B4-BE49-F238E27FC236}">
                    <a16:creationId xmlns:a16="http://schemas.microsoft.com/office/drawing/2014/main" id="{21217866-8999-4775-99A2-C9A0258C4241}"/>
                  </a:ext>
                </a:extLst>
              </p:cNvPr>
              <p:cNvSpPr txBox="1"/>
              <p:nvPr/>
            </p:nvSpPr>
            <p:spPr>
              <a:xfrm>
                <a:off x="5074920" y="4343400"/>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40</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29</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51</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195" name="Rectangle 194">
                <a:extLst>
                  <a:ext uri="{FF2B5EF4-FFF2-40B4-BE49-F238E27FC236}">
                    <a16:creationId xmlns:a16="http://schemas.microsoft.com/office/drawing/2014/main" id="{765AB36A-0FFC-4AD1-9B5E-62A435FBF5F2}"/>
                  </a:ext>
                </a:extLst>
              </p:cNvPr>
              <p:cNvSpPr/>
              <p:nvPr/>
            </p:nvSpPr>
            <p:spPr>
              <a:xfrm>
                <a:off x="4736592" y="2704557"/>
                <a:ext cx="274320" cy="63538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903F6BF2-01A6-4499-A790-CBEFDFDBD5E0}"/>
                  </a:ext>
                </a:extLst>
              </p:cNvPr>
              <p:cNvSpPr/>
              <p:nvPr/>
            </p:nvSpPr>
            <p:spPr>
              <a:xfrm>
                <a:off x="4736592" y="3342257"/>
                <a:ext cx="274320" cy="798336"/>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Rectangle 196">
                <a:extLst>
                  <a:ext uri="{FF2B5EF4-FFF2-40B4-BE49-F238E27FC236}">
                    <a16:creationId xmlns:a16="http://schemas.microsoft.com/office/drawing/2014/main" id="{FE297554-B396-4A82-A87C-08CD5C3F2347}"/>
                  </a:ext>
                </a:extLst>
              </p:cNvPr>
              <p:cNvSpPr/>
              <p:nvPr/>
            </p:nvSpPr>
            <p:spPr>
              <a:xfrm>
                <a:off x="4736592" y="4133843"/>
                <a:ext cx="274320" cy="98755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00" name="Rectangle 199">
              <a:extLst>
                <a:ext uri="{FF2B5EF4-FFF2-40B4-BE49-F238E27FC236}">
                  <a16:creationId xmlns:a16="http://schemas.microsoft.com/office/drawing/2014/main" id="{8EFFBC30-5CE8-4761-BCA9-E19718B1C64C}"/>
                </a:ext>
              </a:extLst>
            </p:cNvPr>
            <p:cNvSpPr/>
            <p:nvPr/>
          </p:nvSpPr>
          <p:spPr>
            <a:xfrm>
              <a:off x="7479792" y="2513072"/>
              <a:ext cx="274320" cy="27584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1" name="Rectangle 200">
              <a:extLst>
                <a:ext uri="{FF2B5EF4-FFF2-40B4-BE49-F238E27FC236}">
                  <a16:creationId xmlns:a16="http://schemas.microsoft.com/office/drawing/2014/main" id="{8FDB04C6-9848-4DE3-8DBD-BAD82C04EAC1}"/>
                </a:ext>
              </a:extLst>
            </p:cNvPr>
            <p:cNvSpPr/>
            <p:nvPr/>
          </p:nvSpPr>
          <p:spPr>
            <a:xfrm>
              <a:off x="7479792" y="2781223"/>
              <a:ext cx="274320" cy="137160"/>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04" name="object 31">
              <a:extLst>
                <a:ext uri="{FF2B5EF4-FFF2-40B4-BE49-F238E27FC236}">
                  <a16:creationId xmlns:a16="http://schemas.microsoft.com/office/drawing/2014/main" id="{2F1461F9-4FA0-4322-A2C7-34562B63D2CD}"/>
                </a:ext>
              </a:extLst>
            </p:cNvPr>
            <p:cNvSpPr txBox="1"/>
            <p:nvPr/>
          </p:nvSpPr>
          <p:spPr>
            <a:xfrm>
              <a:off x="7818120" y="2734056"/>
              <a:ext cx="1009107" cy="658514"/>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90:</a:t>
              </a:r>
            </a:p>
            <a:p>
              <a:pPr marL="0" marR="0" lvl="0" indent="0" algn="l" defTabSz="914400" rtl="0" eaLnBrk="1" fontAlgn="base" latinLnBrk="0" hangingPunct="1">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1.8</a:t>
              </a:r>
              <a:r>
                <a:rPr kumimoji="0" lang="en-GB"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million</a:t>
              </a:r>
              <a:endParaRPr kumimoji="0" sz="12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05" name="object 34">
              <a:extLst>
                <a:ext uri="{FF2B5EF4-FFF2-40B4-BE49-F238E27FC236}">
                  <a16:creationId xmlns:a16="http://schemas.microsoft.com/office/drawing/2014/main" id="{9A6C4125-61F4-44A8-9D8E-698BADD3A5BD}"/>
                </a:ext>
              </a:extLst>
            </p:cNvPr>
            <p:cNvSpPr txBox="1"/>
            <p:nvPr/>
          </p:nvSpPr>
          <p:spPr>
            <a:xfrm>
              <a:off x="7818120" y="4342647"/>
              <a:ext cx="780870" cy="402033"/>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82</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65</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&gt;98%</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06" name="Rectangle 205">
              <a:extLst>
                <a:ext uri="{FF2B5EF4-FFF2-40B4-BE49-F238E27FC236}">
                  <a16:creationId xmlns:a16="http://schemas.microsoft.com/office/drawing/2014/main" id="{73D60336-448B-4089-A862-161356B5C70C}"/>
                </a:ext>
              </a:extLst>
            </p:cNvPr>
            <p:cNvSpPr/>
            <p:nvPr/>
          </p:nvSpPr>
          <p:spPr>
            <a:xfrm>
              <a:off x="9034272" y="2516494"/>
              <a:ext cx="274320" cy="50483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Rectangle 206">
              <a:extLst>
                <a:ext uri="{FF2B5EF4-FFF2-40B4-BE49-F238E27FC236}">
                  <a16:creationId xmlns:a16="http://schemas.microsoft.com/office/drawing/2014/main" id="{2C00B5D0-7DBE-4DF4-9F92-EC2F0370BBCE}"/>
                </a:ext>
              </a:extLst>
            </p:cNvPr>
            <p:cNvSpPr/>
            <p:nvPr/>
          </p:nvSpPr>
          <p:spPr>
            <a:xfrm>
              <a:off x="9034272" y="3021324"/>
              <a:ext cx="274320" cy="182059"/>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Rectangle 207">
              <a:extLst>
                <a:ext uri="{FF2B5EF4-FFF2-40B4-BE49-F238E27FC236}">
                  <a16:creationId xmlns:a16="http://schemas.microsoft.com/office/drawing/2014/main" id="{91ED48CF-7636-4B81-9848-5172A6C23DD3}"/>
                </a:ext>
              </a:extLst>
            </p:cNvPr>
            <p:cNvSpPr/>
            <p:nvPr/>
          </p:nvSpPr>
          <p:spPr>
            <a:xfrm>
              <a:off x="9034272" y="3203383"/>
              <a:ext cx="274320" cy="192024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object 31">
              <a:extLst>
                <a:ext uri="{FF2B5EF4-FFF2-40B4-BE49-F238E27FC236}">
                  <a16:creationId xmlns:a16="http://schemas.microsoft.com/office/drawing/2014/main" id="{19DCE498-F636-47F1-9C97-03951F162E30}"/>
                </a:ext>
              </a:extLst>
            </p:cNvPr>
            <p:cNvSpPr txBox="1"/>
            <p:nvPr/>
          </p:nvSpPr>
          <p:spPr>
            <a:xfrm>
              <a:off x="9372600" y="2971800"/>
              <a:ext cx="1005840" cy="81240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first </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and second </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90</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2.5 million</a:t>
              </a:r>
              <a:endParaRPr kumimoji="0"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0" name="object 34">
              <a:extLst>
                <a:ext uri="{FF2B5EF4-FFF2-40B4-BE49-F238E27FC236}">
                  <a16:creationId xmlns:a16="http://schemas.microsoft.com/office/drawing/2014/main" id="{99E24A24-6015-477A-9E23-655F5913B9C7}"/>
                </a:ext>
              </a:extLst>
            </p:cNvPr>
            <p:cNvSpPr txBox="1"/>
            <p:nvPr/>
          </p:nvSpPr>
          <p:spPr>
            <a:xfrm>
              <a:off x="9372600" y="4342647"/>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7</a:t>
              </a:r>
              <a:r>
                <a:rPr kumimoji="0" lang="en-GB"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4</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a:t>
              </a:r>
              <a:r>
                <a:rPr kumimoji="0" lang="en-GB"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7</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90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11" name="object 31">
              <a:extLst>
                <a:ext uri="{FF2B5EF4-FFF2-40B4-BE49-F238E27FC236}">
                  <a16:creationId xmlns:a16="http://schemas.microsoft.com/office/drawing/2014/main" id="{C911FD76-988D-4D27-B330-819396F3AA0D}"/>
                </a:ext>
              </a:extLst>
            </p:cNvPr>
            <p:cNvSpPr txBox="1"/>
            <p:nvPr/>
          </p:nvSpPr>
          <p:spPr>
            <a:xfrm>
              <a:off x="10927080" y="3182112"/>
              <a:ext cx="1005840" cy="812402"/>
            </a:xfrm>
            <a:prstGeom prst="rect">
              <a:avLst/>
            </a:prstGeom>
          </p:spPr>
          <p:txBody>
            <a:bodyPr vert="horz" wrap="square" lIns="0" tIns="17145" rIns="0" bIns="0" rtlCol="0">
              <a:spAutoFit/>
            </a:bodyPr>
            <a:lstStyle/>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Gap to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reaching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the </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three</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a:t>
              </a:r>
              <a:endPar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a:p>
              <a:pPr marL="0" marR="5080" lvl="0" indent="0" algn="l" defTabSz="914400" rtl="0" eaLnBrk="1" fontAlgn="base" latinLnBrk="0" hangingPunct="1">
                <a:lnSpc>
                  <a:spcPts val="12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90</a:t>
              </a:r>
              <a:r>
                <a:rPr kumimoji="0" lang="en-US"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s</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a:p>
              <a:pPr marL="0" marR="0" lvl="0" indent="0" algn="l" defTabSz="914400" rtl="0" eaLnBrk="1" fontAlgn="base" latinLnBrk="0" hangingPunct="1">
                <a:lnSpc>
                  <a:spcPts val="1300"/>
                </a:lnSpc>
                <a:spcBef>
                  <a:spcPts val="100"/>
                </a:spcBef>
                <a:spcAft>
                  <a:spcPct val="0"/>
                </a:spcAft>
                <a:buClrTx/>
                <a:buSzTx/>
                <a:buFontTx/>
                <a:buNone/>
                <a:tabLst/>
                <a:defRPr/>
              </a:pPr>
              <a:r>
                <a:rPr lang="en-GB" sz="1100" b="1" dirty="0">
                  <a:solidFill>
                    <a:prstClr val="black">
                      <a:lumMod val="75000"/>
                      <a:lumOff val="25000"/>
                    </a:prstClr>
                  </a:solidFill>
                  <a:latin typeface="Arial" panose="020B0604020202020204" pitchFamily="34" charset="0"/>
                  <a:ea typeface="ＭＳ Ｐゴシック" pitchFamily="34" charset="-128"/>
                  <a:cs typeface="Arial" panose="020B0604020202020204" pitchFamily="34" charset="0"/>
                </a:rPr>
                <a:t>2.1</a:t>
              </a:r>
              <a:r>
                <a:rPr kumimoji="0" lang="en-GB"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 million</a:t>
              </a:r>
              <a:endParaRPr kumimoji="0" sz="11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12" name="object 34">
              <a:extLst>
                <a:ext uri="{FF2B5EF4-FFF2-40B4-BE49-F238E27FC236}">
                  <a16:creationId xmlns:a16="http://schemas.microsoft.com/office/drawing/2014/main" id="{6F343F02-A2E0-491C-B264-350033DBA6E4}"/>
                </a:ext>
              </a:extLst>
            </p:cNvPr>
            <p:cNvSpPr txBox="1"/>
            <p:nvPr/>
          </p:nvSpPr>
          <p:spPr>
            <a:xfrm>
              <a:off x="10927080" y="4342647"/>
              <a:ext cx="780870" cy="417422"/>
            </a:xfrm>
            <a:prstGeom prst="rect">
              <a:avLst/>
            </a:prstGeom>
          </p:spPr>
          <p:txBody>
            <a:bodyPr vert="horz" wrap="square" lIns="0" tIns="17145" rIns="0" bIns="0" rtlCol="0">
              <a:spAutoFit/>
            </a:bodyPr>
            <a:lstStyle>
              <a:defPPr>
                <a:defRPr lang="en-US"/>
              </a:defPPr>
              <a:lvl1pPr marR="5080">
                <a:spcBef>
                  <a:spcPts val="0"/>
                </a:spcBef>
                <a:defRPr sz="1000">
                  <a:latin typeface="Arial" panose="020B0604020202020204" pitchFamily="34" charset="0"/>
                  <a:cs typeface="Arial" panose="020B0604020202020204" pitchFamily="34" charset="0"/>
                </a:defRPr>
              </a:lvl1pPr>
            </a:lstStyle>
            <a:p>
              <a:pPr marL="0" marR="5080" lvl="0" indent="0" algn="l" defTabSz="914400" rtl="0" eaLnBrk="1" fontAlgn="base" latinLnBrk="0" hangingPunct="1">
                <a:lnSpc>
                  <a:spcPct val="100000"/>
                </a:lnSpc>
                <a:spcBef>
                  <a:spcPts val="0"/>
                </a:spcBef>
                <a:spcAft>
                  <a:spcPct val="0"/>
                </a:spcAft>
                <a:buClrTx/>
                <a:buSzTx/>
                <a:buFontTx/>
                <a:buNone/>
                <a:tabLst/>
                <a:defRPr/>
              </a:pPr>
              <a:r>
                <a:rPr lang="en-GB" sz="1400" b="1" dirty="0">
                  <a:solidFill>
                    <a:srgbClr val="E1492E"/>
                  </a:solidFill>
                  <a:ea typeface="ＭＳ Ｐゴシック" pitchFamily="34" charset="-128"/>
                </a:rPr>
                <a:t>67</a:t>
              </a:r>
              <a:r>
                <a:rPr kumimoji="0" sz="1400" b="1" i="0" u="none" strike="noStrike" kern="1200" cap="none" spc="0" normalizeH="0" baseline="0" noProof="0" dirty="0">
                  <a:ln>
                    <a:noFill/>
                  </a:ln>
                  <a:solidFill>
                    <a:srgbClr val="E1492E"/>
                  </a:solidFill>
                  <a:effectLst/>
                  <a:uLnTx/>
                  <a:uFillTx/>
                  <a:latin typeface="Arial" panose="020B0604020202020204" pitchFamily="34" charset="0"/>
                  <a:ea typeface="ＭＳ Ｐゴシック" pitchFamily="34" charset="-128"/>
                  <a:cs typeface="Arial" panose="020B0604020202020204" pitchFamily="34" charset="0"/>
                </a:rPr>
                <a:t>%</a:t>
              </a:r>
            </a:p>
            <a:p>
              <a:pPr marL="0" marR="5080" lvl="0" indent="0" algn="l" defTabSz="914400" rtl="0" eaLnBrk="1" fontAlgn="base" latinLnBrk="0" hangingPunct="1">
                <a:lnSpc>
                  <a:spcPct val="100000"/>
                </a:lnSpc>
                <a:spcBef>
                  <a:spcPts val="0"/>
                </a:spcBef>
                <a:spcAft>
                  <a:spcPct val="0"/>
                </a:spcAft>
                <a:buClrTx/>
                <a:buSzTx/>
                <a:buFontTx/>
                <a:buNone/>
                <a:tabLst/>
                <a:defRPr/>
              </a:pP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54</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r>
                <a:rPr lang="en-GB" sz="1100" dirty="0">
                  <a:solidFill>
                    <a:prstClr val="black">
                      <a:lumMod val="75000"/>
                      <a:lumOff val="25000"/>
                    </a:prstClr>
                  </a:solidFill>
                  <a:ea typeface="ＭＳ Ｐゴシック" pitchFamily="34" charset="-128"/>
                </a:rPr>
                <a:t>80</a:t>
              </a:r>
              <a:r>
                <a:rPr kumimoji="0" sz="11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13" name="Rectangle 212">
              <a:extLst>
                <a:ext uri="{FF2B5EF4-FFF2-40B4-BE49-F238E27FC236}">
                  <a16:creationId xmlns:a16="http://schemas.microsoft.com/office/drawing/2014/main" id="{30606933-7A09-48B2-ABE4-C05B36DB9DE0}"/>
                </a:ext>
              </a:extLst>
            </p:cNvPr>
            <p:cNvSpPr/>
            <p:nvPr/>
          </p:nvSpPr>
          <p:spPr>
            <a:xfrm>
              <a:off x="10588752" y="2513297"/>
              <a:ext cx="274320" cy="713901"/>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4" name="Rectangle 213">
              <a:extLst>
                <a:ext uri="{FF2B5EF4-FFF2-40B4-BE49-F238E27FC236}">
                  <a16:creationId xmlns:a16="http://schemas.microsoft.com/office/drawing/2014/main" id="{2884CD62-4251-48E2-82BC-B46633A87FB0}"/>
                </a:ext>
              </a:extLst>
            </p:cNvPr>
            <p:cNvSpPr/>
            <p:nvPr/>
          </p:nvSpPr>
          <p:spPr>
            <a:xfrm>
              <a:off x="10588752" y="3227198"/>
              <a:ext cx="274320" cy="139118"/>
            </a:xfrm>
            <a:prstGeom prst="rect">
              <a:avLst/>
            </a:prstGeom>
            <a:pattFill prst="wdDnDiag">
              <a:fgClr>
                <a:schemeClr val="bg1"/>
              </a:fgClr>
              <a:bgClr>
                <a:srgbClr val="F08C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5" name="Rectangle 214">
              <a:extLst>
                <a:ext uri="{FF2B5EF4-FFF2-40B4-BE49-F238E27FC236}">
                  <a16:creationId xmlns:a16="http://schemas.microsoft.com/office/drawing/2014/main" id="{68EF3F4F-4140-4685-B2F1-BFD9BACA2A01}"/>
                </a:ext>
              </a:extLst>
            </p:cNvPr>
            <p:cNvSpPr/>
            <p:nvPr/>
          </p:nvSpPr>
          <p:spPr>
            <a:xfrm>
              <a:off x="10588752" y="3366317"/>
              <a:ext cx="274320" cy="175564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2" name="Rectangle 201">
              <a:extLst>
                <a:ext uri="{FF2B5EF4-FFF2-40B4-BE49-F238E27FC236}">
                  <a16:creationId xmlns:a16="http://schemas.microsoft.com/office/drawing/2014/main" id="{5D8BE951-0D8E-4BD0-97C7-8270AD90D50E}"/>
                </a:ext>
              </a:extLst>
            </p:cNvPr>
            <p:cNvSpPr/>
            <p:nvPr/>
          </p:nvSpPr>
          <p:spPr>
            <a:xfrm>
              <a:off x="7479792" y="2916936"/>
              <a:ext cx="274320" cy="2204143"/>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78" name="Straight Connector 77">
              <a:extLst>
                <a:ext uri="{FF2B5EF4-FFF2-40B4-BE49-F238E27FC236}">
                  <a16:creationId xmlns:a16="http://schemas.microsoft.com/office/drawing/2014/main" id="{1D43342E-5F49-4B70-80CC-5384F80C659D}"/>
                </a:ext>
              </a:extLst>
            </p:cNvPr>
            <p:cNvCxnSpPr/>
            <p:nvPr/>
          </p:nvCxnSpPr>
          <p:spPr>
            <a:xfrm>
              <a:off x="7168396" y="5115496"/>
              <a:ext cx="47457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9CD19839-1091-45E2-816A-211AE3BE6E5A}"/>
                </a:ext>
              </a:extLst>
            </p:cNvPr>
            <p:cNvCxnSpPr/>
            <p:nvPr/>
          </p:nvCxnSpPr>
          <p:spPr>
            <a:xfrm>
              <a:off x="1316125" y="5115496"/>
              <a:ext cx="47457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14321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AIDS-related deaths among children (aged 0–9 years) and adolescents (aged 10–19 years), </a:t>
            </a:r>
          </a:p>
          <a:p>
            <a:pPr>
              <a:lnSpc>
                <a:spcPct val="100000"/>
              </a:lnSpc>
              <a:spcBef>
                <a:spcPts val="0"/>
              </a:spcBef>
            </a:pPr>
            <a:r>
              <a:rPr lang="en-US" dirty="0"/>
              <a:t>global, 2000–2020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AF76CB0B-9291-4265-BA58-34DD34ED558F}"/>
              </a:ext>
            </a:extLst>
          </p:cNvPr>
          <p:cNvGrpSpPr/>
          <p:nvPr/>
        </p:nvGrpSpPr>
        <p:grpSpPr>
          <a:xfrm>
            <a:off x="457197" y="2432304"/>
            <a:ext cx="9693314" cy="4122384"/>
            <a:chOff x="457197" y="2432304"/>
            <a:chExt cx="9693314" cy="412238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5875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sp>
          <p:nvSpPr>
            <p:cNvPr id="12" name="object 10">
              <a:extLst>
                <a:ext uri="{FF2B5EF4-FFF2-40B4-BE49-F238E27FC236}">
                  <a16:creationId xmlns:a16="http://schemas.microsoft.com/office/drawing/2014/main" id="{B3BFEEC0-ABD5-4C65-BB68-77A45D3029AA}"/>
                </a:ext>
              </a:extLst>
            </p:cNvPr>
            <p:cNvSpPr txBox="1"/>
            <p:nvPr/>
          </p:nvSpPr>
          <p:spPr>
            <a:xfrm>
              <a:off x="1389888" y="2733474"/>
              <a:ext cx="166777" cy="19652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p>
          </p:txBody>
        </p:sp>
        <p:cxnSp>
          <p:nvCxnSpPr>
            <p:cNvPr id="13" name="Straight Connector 12">
              <a:extLst>
                <a:ext uri="{FF2B5EF4-FFF2-40B4-BE49-F238E27FC236}">
                  <a16:creationId xmlns:a16="http://schemas.microsoft.com/office/drawing/2014/main" id="{A8CF549C-6FF0-4B7A-B801-ADB5749311BA}"/>
                </a:ext>
              </a:extLst>
            </p:cNvPr>
            <p:cNvCxnSpPr/>
            <p:nvPr/>
          </p:nvCxnSpPr>
          <p:spPr>
            <a:xfrm>
              <a:off x="2286671" y="393372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F555312-DAB2-46C5-A536-FB44A9181229}"/>
                </a:ext>
              </a:extLst>
            </p:cNvPr>
            <p:cNvCxnSpPr/>
            <p:nvPr/>
          </p:nvCxnSpPr>
          <p:spPr>
            <a:xfrm>
              <a:off x="2286671" y="25603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606A0984-894A-4B46-9C45-6A867CD222E5}"/>
                </a:ext>
              </a:extLst>
            </p:cNvPr>
            <p:cNvCxnSpPr/>
            <p:nvPr/>
          </p:nvCxnSpPr>
          <p:spPr>
            <a:xfrm>
              <a:off x="2286671" y="347652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A356536-8348-4AAB-85A2-0868A6AA245C}"/>
                </a:ext>
              </a:extLst>
            </p:cNvPr>
            <p:cNvCxnSpPr/>
            <p:nvPr/>
          </p:nvCxnSpPr>
          <p:spPr>
            <a:xfrm>
              <a:off x="2286671" y="4846320"/>
              <a:ext cx="78638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0650D22-F022-414A-8516-13972B2BCD01}"/>
                </a:ext>
              </a:extLst>
            </p:cNvPr>
            <p:cNvCxnSpPr/>
            <p:nvPr/>
          </p:nvCxnSpPr>
          <p:spPr>
            <a:xfrm>
              <a:off x="2286671" y="43931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6AA187-6BD4-40A6-BE73-5D3F4696557A}"/>
                </a:ext>
              </a:extLst>
            </p:cNvPr>
            <p:cNvCxnSpPr/>
            <p:nvPr/>
          </p:nvCxnSpPr>
          <p:spPr>
            <a:xfrm>
              <a:off x="2286671" y="301932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A134D6F8-A55B-4F7F-86D3-B37BB0ED225D}"/>
                </a:ext>
              </a:extLst>
            </p:cNvPr>
            <p:cNvSpPr txBox="1"/>
            <p:nvPr/>
          </p:nvSpPr>
          <p:spPr>
            <a:xfrm>
              <a:off x="2505595"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5CC8842E-1F7F-436D-BA5B-5444E43FF3C7}"/>
                </a:ext>
              </a:extLst>
            </p:cNvPr>
            <p:cNvSpPr txBox="1"/>
            <p:nvPr/>
          </p:nvSpPr>
          <p:spPr>
            <a:xfrm>
              <a:off x="3237115"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A9A72633-C467-4BFE-95C1-76254B4A88B8}"/>
                </a:ext>
              </a:extLst>
            </p:cNvPr>
            <p:cNvSpPr txBox="1"/>
            <p:nvPr/>
          </p:nvSpPr>
          <p:spPr>
            <a:xfrm>
              <a:off x="396863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3532DF92-8D88-4551-B386-4295A8DCA86C}"/>
                </a:ext>
              </a:extLst>
            </p:cNvPr>
            <p:cNvSpPr txBox="1"/>
            <p:nvPr/>
          </p:nvSpPr>
          <p:spPr>
            <a:xfrm>
              <a:off x="470015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6336C6E0-75D0-4C84-A189-C53A1CEAE48D}"/>
                </a:ext>
              </a:extLst>
            </p:cNvPr>
            <p:cNvSpPr txBox="1"/>
            <p:nvPr/>
          </p:nvSpPr>
          <p:spPr>
            <a:xfrm>
              <a:off x="543167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57FE8BF2-D195-4A7E-A76D-DF72BB72E5E3}"/>
                </a:ext>
              </a:extLst>
            </p:cNvPr>
            <p:cNvSpPr txBox="1"/>
            <p:nvPr/>
          </p:nvSpPr>
          <p:spPr>
            <a:xfrm>
              <a:off x="616319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9971FA94-1A37-4F04-A0EF-527DB126FA0A}"/>
                </a:ext>
              </a:extLst>
            </p:cNvPr>
            <p:cNvSpPr txBox="1"/>
            <p:nvPr/>
          </p:nvSpPr>
          <p:spPr>
            <a:xfrm>
              <a:off x="1587979" y="3803904"/>
              <a:ext cx="73289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200 000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AC94CD6A-9797-4A76-880A-CFC99FC894A7}"/>
                </a:ext>
              </a:extLst>
            </p:cNvPr>
            <p:cNvSpPr txBox="1"/>
            <p:nvPr/>
          </p:nvSpPr>
          <p:spPr>
            <a:xfrm>
              <a:off x="1626450" y="243230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97152BF6-002A-4CD2-A4BA-673536BE3E00}"/>
                </a:ext>
              </a:extLst>
            </p:cNvPr>
            <p:cNvSpPr txBox="1"/>
            <p:nvPr/>
          </p:nvSpPr>
          <p:spPr>
            <a:xfrm>
              <a:off x="1626450" y="334670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75B1BB6E-1B41-46EC-B057-121CE437D307}"/>
                </a:ext>
              </a:extLst>
            </p:cNvPr>
            <p:cNvSpPr txBox="1"/>
            <p:nvPr/>
          </p:nvSpPr>
          <p:spPr>
            <a:xfrm>
              <a:off x="2057658" y="4718304"/>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4816655C-A9C7-4F69-BB47-390530B02E93}"/>
                </a:ext>
              </a:extLst>
            </p:cNvPr>
            <p:cNvSpPr txBox="1"/>
            <p:nvPr/>
          </p:nvSpPr>
          <p:spPr>
            <a:xfrm>
              <a:off x="1626450" y="426110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A5E6E486-7039-4A02-903D-C736C52F47FE}"/>
                </a:ext>
              </a:extLst>
            </p:cNvPr>
            <p:cNvSpPr txBox="1"/>
            <p:nvPr/>
          </p:nvSpPr>
          <p:spPr>
            <a:xfrm>
              <a:off x="1626450" y="2889508"/>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3" name="TextBox 42">
              <a:extLst>
                <a:ext uri="{FF2B5EF4-FFF2-40B4-BE49-F238E27FC236}">
                  <a16:creationId xmlns:a16="http://schemas.microsoft.com/office/drawing/2014/main" id="{BD887296-6904-4149-901B-43511BE5BB83}"/>
                </a:ext>
              </a:extLst>
            </p:cNvPr>
            <p:cNvSpPr txBox="1"/>
            <p:nvPr/>
          </p:nvSpPr>
          <p:spPr>
            <a:xfrm>
              <a:off x="2871355"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2001</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1A25A748-DD96-4939-9407-029C0C9D8F97}"/>
                </a:ext>
              </a:extLst>
            </p:cNvPr>
            <p:cNvSpPr txBox="1"/>
            <p:nvPr/>
          </p:nvSpPr>
          <p:spPr>
            <a:xfrm>
              <a:off x="3602875"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2003</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54BBBDA-0647-4D76-BA0C-EF11CD070DF5}"/>
                </a:ext>
              </a:extLst>
            </p:cNvPr>
            <p:cNvSpPr txBox="1"/>
            <p:nvPr/>
          </p:nvSpPr>
          <p:spPr>
            <a:xfrm>
              <a:off x="433439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4E079D4B-1E63-4307-A0C9-8A7898B5E4CF}"/>
                </a:ext>
              </a:extLst>
            </p:cNvPr>
            <p:cNvSpPr txBox="1"/>
            <p:nvPr/>
          </p:nvSpPr>
          <p:spPr>
            <a:xfrm>
              <a:off x="5065913"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57AB9BC4-2C06-4CAB-AFFA-EA4CF8307EDF}"/>
                </a:ext>
              </a:extLst>
            </p:cNvPr>
            <p:cNvSpPr txBox="1"/>
            <p:nvPr/>
          </p:nvSpPr>
          <p:spPr>
            <a:xfrm>
              <a:off x="579743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2009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2786D0EA-A169-4232-AFA1-58EC64B393BE}"/>
                </a:ext>
              </a:extLst>
            </p:cNvPr>
            <p:cNvSpPr txBox="1"/>
            <p:nvPr/>
          </p:nvSpPr>
          <p:spPr>
            <a:xfrm>
              <a:off x="652895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2011</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538CEA9B-7243-43E9-A7B8-31A58A74C5D2}"/>
                </a:ext>
              </a:extLst>
            </p:cNvPr>
            <p:cNvSpPr txBox="1"/>
            <p:nvPr/>
          </p:nvSpPr>
          <p:spPr>
            <a:xfrm>
              <a:off x="689471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2012</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D7A56A5A-9538-4716-9956-5C87CAFF5320}"/>
                </a:ext>
              </a:extLst>
            </p:cNvPr>
            <p:cNvSpPr txBox="1"/>
            <p:nvPr/>
          </p:nvSpPr>
          <p:spPr>
            <a:xfrm>
              <a:off x="726047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2013</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D35A6A53-D1B1-4311-97CF-BE4C9380DC2C}"/>
                </a:ext>
              </a:extLst>
            </p:cNvPr>
            <p:cNvSpPr txBox="1"/>
            <p:nvPr/>
          </p:nvSpPr>
          <p:spPr>
            <a:xfrm>
              <a:off x="762623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2014</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5E584C52-4951-4834-8444-37377C1CA743}"/>
                </a:ext>
              </a:extLst>
            </p:cNvPr>
            <p:cNvSpPr txBox="1"/>
            <p:nvPr/>
          </p:nvSpPr>
          <p:spPr>
            <a:xfrm>
              <a:off x="7991994"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2015</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E7C6DCD8-FC00-40E1-9FEE-D398D362E0C1}"/>
                </a:ext>
              </a:extLst>
            </p:cNvPr>
            <p:cNvSpPr txBox="1"/>
            <p:nvPr/>
          </p:nvSpPr>
          <p:spPr>
            <a:xfrm>
              <a:off x="2926751" y="5349240"/>
              <a:ext cx="337592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 among children (aged 0–9 years)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6" name="Straight Connector 55">
              <a:extLst>
                <a:ext uri="{FF2B5EF4-FFF2-40B4-BE49-F238E27FC236}">
                  <a16:creationId xmlns:a16="http://schemas.microsoft.com/office/drawing/2014/main" id="{C18EB157-4DDB-46F7-B7C3-97598C13C691}"/>
                </a:ext>
              </a:extLst>
            </p:cNvPr>
            <p:cNvCxnSpPr/>
            <p:nvPr/>
          </p:nvCxnSpPr>
          <p:spPr>
            <a:xfrm>
              <a:off x="2652431" y="5429504"/>
              <a:ext cx="228600" cy="0"/>
            </a:xfrm>
            <a:prstGeom prst="line">
              <a:avLst/>
            </a:prstGeom>
            <a:ln w="22225">
              <a:solidFill>
                <a:srgbClr val="E1492E"/>
              </a:solidFill>
            </a:ln>
          </p:spPr>
        </p:cxnSp>
        <p:sp>
          <p:nvSpPr>
            <p:cNvPr id="62" name="TextBox 61">
              <a:extLst>
                <a:ext uri="{FF2B5EF4-FFF2-40B4-BE49-F238E27FC236}">
                  <a16:creationId xmlns:a16="http://schemas.microsoft.com/office/drawing/2014/main" id="{7C8B673E-4609-463E-A542-EBB30C76A05E}"/>
                </a:ext>
              </a:extLst>
            </p:cNvPr>
            <p:cNvSpPr txBox="1"/>
            <p:nvPr/>
          </p:nvSpPr>
          <p:spPr>
            <a:xfrm>
              <a:off x="2926751" y="5559552"/>
              <a:ext cx="3791102"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 among adolescents (aged 10–19 years)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63" name="Straight Connector 62">
              <a:extLst>
                <a:ext uri="{FF2B5EF4-FFF2-40B4-BE49-F238E27FC236}">
                  <a16:creationId xmlns:a16="http://schemas.microsoft.com/office/drawing/2014/main" id="{08219C3B-E8ED-47AC-ABDF-7F817889FA1A}"/>
                </a:ext>
              </a:extLst>
            </p:cNvPr>
            <p:cNvCxnSpPr/>
            <p:nvPr/>
          </p:nvCxnSpPr>
          <p:spPr>
            <a:xfrm>
              <a:off x="2652431" y="5639816"/>
              <a:ext cx="228600" cy="0"/>
            </a:xfrm>
            <a:prstGeom prst="line">
              <a:avLst/>
            </a:prstGeom>
            <a:ln w="22225">
              <a:solidFill>
                <a:srgbClr val="F2C81E"/>
              </a:solidFill>
            </a:ln>
          </p:spPr>
        </p:cxnSp>
        <p:sp>
          <p:nvSpPr>
            <p:cNvPr id="68" name="TextBox 67">
              <a:extLst>
                <a:ext uri="{FF2B5EF4-FFF2-40B4-BE49-F238E27FC236}">
                  <a16:creationId xmlns:a16="http://schemas.microsoft.com/office/drawing/2014/main" id="{41A159F8-70BD-4C86-87C0-E0FA3F3A3018}"/>
                </a:ext>
              </a:extLst>
            </p:cNvPr>
            <p:cNvSpPr txBox="1"/>
            <p:nvPr/>
          </p:nvSpPr>
          <p:spPr>
            <a:xfrm>
              <a:off x="8360851"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2016</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75AF576C-34D9-475C-BEAD-90A94A2C7CBC}"/>
                </a:ext>
              </a:extLst>
            </p:cNvPr>
            <p:cNvSpPr txBox="1"/>
            <p:nvPr/>
          </p:nvSpPr>
          <p:spPr>
            <a:xfrm>
              <a:off x="8726611"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2017</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BF93517A-EBCC-44FB-9C5E-100381612FAE}"/>
                </a:ext>
              </a:extLst>
            </p:cNvPr>
            <p:cNvSpPr txBox="1"/>
            <p:nvPr/>
          </p:nvSpPr>
          <p:spPr>
            <a:xfrm>
              <a:off x="9092371"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2018</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1" name="TextBox 70">
              <a:extLst>
                <a:ext uri="{FF2B5EF4-FFF2-40B4-BE49-F238E27FC236}">
                  <a16:creationId xmlns:a16="http://schemas.microsoft.com/office/drawing/2014/main" id="{68A83273-FD74-4410-B7B1-72D258F1E91B}"/>
                </a:ext>
              </a:extLst>
            </p:cNvPr>
            <p:cNvSpPr txBox="1"/>
            <p:nvPr/>
          </p:nvSpPr>
          <p:spPr>
            <a:xfrm>
              <a:off x="9455567" y="4873752"/>
              <a:ext cx="298800"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2019</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71FAF8D4-095F-45F2-BEBF-C949368F6A6F}"/>
                </a:ext>
              </a:extLst>
            </p:cNvPr>
            <p:cNvSpPr txBox="1"/>
            <p:nvPr/>
          </p:nvSpPr>
          <p:spPr>
            <a:xfrm>
              <a:off x="9823891" y="4873752"/>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2020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B492EDB9-5BA1-475A-A36D-F9BC8D060097}"/>
                </a:ext>
              </a:extLst>
            </p:cNvPr>
            <p:cNvGrpSpPr/>
            <p:nvPr/>
          </p:nvGrpSpPr>
          <p:grpSpPr>
            <a:xfrm>
              <a:off x="2656884" y="2575889"/>
              <a:ext cx="7306056" cy="2194560"/>
              <a:chOff x="3196307" y="2675875"/>
              <a:chExt cx="7315200" cy="2194560"/>
            </a:xfrm>
          </p:grpSpPr>
          <p:sp>
            <p:nvSpPr>
              <p:cNvPr id="75" name="object 10">
                <a:extLst>
                  <a:ext uri="{FF2B5EF4-FFF2-40B4-BE49-F238E27FC236}">
                    <a16:creationId xmlns:a16="http://schemas.microsoft.com/office/drawing/2014/main" id="{8329F15B-3C85-42BE-8ED1-09A63C47F313}"/>
                  </a:ext>
                </a:extLst>
              </p:cNvPr>
              <p:cNvSpPr/>
              <p:nvPr/>
            </p:nvSpPr>
            <p:spPr>
              <a:xfrm>
                <a:off x="3196307" y="4615656"/>
                <a:ext cx="7315200" cy="254779"/>
              </a:xfrm>
              <a:custGeom>
                <a:avLst/>
                <a:gdLst/>
                <a:ahLst/>
                <a:cxnLst/>
                <a:rect l="l" t="t" r="r" b="b"/>
                <a:pathLst>
                  <a:path w="4864735" h="215265">
                    <a:moveTo>
                      <a:pt x="2677947" y="0"/>
                    </a:moveTo>
                    <a:lnTo>
                      <a:pt x="1705051" y="0"/>
                    </a:lnTo>
                    <a:lnTo>
                      <a:pt x="1464348" y="14833"/>
                    </a:lnTo>
                    <a:lnTo>
                      <a:pt x="1213599" y="37083"/>
                    </a:lnTo>
                    <a:lnTo>
                      <a:pt x="732167" y="81572"/>
                    </a:lnTo>
                    <a:lnTo>
                      <a:pt x="481431" y="111239"/>
                    </a:lnTo>
                    <a:lnTo>
                      <a:pt x="0" y="155740"/>
                    </a:lnTo>
                    <a:lnTo>
                      <a:pt x="0" y="215061"/>
                    </a:lnTo>
                    <a:lnTo>
                      <a:pt x="240715" y="207644"/>
                    </a:lnTo>
                    <a:lnTo>
                      <a:pt x="481431" y="192811"/>
                    </a:lnTo>
                    <a:lnTo>
                      <a:pt x="732167" y="185394"/>
                    </a:lnTo>
                    <a:lnTo>
                      <a:pt x="1213599" y="155740"/>
                    </a:lnTo>
                    <a:lnTo>
                      <a:pt x="1464348" y="148323"/>
                    </a:lnTo>
                    <a:lnTo>
                      <a:pt x="1705051" y="140906"/>
                    </a:lnTo>
                    <a:lnTo>
                      <a:pt x="2918650" y="140906"/>
                    </a:lnTo>
                    <a:lnTo>
                      <a:pt x="3159366" y="148323"/>
                    </a:lnTo>
                    <a:lnTo>
                      <a:pt x="3410115" y="155740"/>
                    </a:lnTo>
                    <a:lnTo>
                      <a:pt x="3650830" y="155740"/>
                    </a:lnTo>
                    <a:lnTo>
                      <a:pt x="4132262" y="170560"/>
                    </a:lnTo>
                    <a:lnTo>
                      <a:pt x="4382998" y="177977"/>
                    </a:lnTo>
                    <a:lnTo>
                      <a:pt x="4864430" y="192811"/>
                    </a:lnTo>
                    <a:lnTo>
                      <a:pt x="4864430" y="103822"/>
                    </a:lnTo>
                    <a:lnTo>
                      <a:pt x="4382998" y="74155"/>
                    </a:lnTo>
                    <a:lnTo>
                      <a:pt x="4132262" y="59321"/>
                    </a:lnTo>
                    <a:lnTo>
                      <a:pt x="3891546" y="44488"/>
                    </a:lnTo>
                    <a:lnTo>
                      <a:pt x="3410115" y="29667"/>
                    </a:lnTo>
                    <a:lnTo>
                      <a:pt x="3159366" y="14833"/>
                    </a:lnTo>
                    <a:lnTo>
                      <a:pt x="2677947" y="0"/>
                    </a:lnTo>
                    <a:close/>
                  </a:path>
                </a:pathLst>
              </a:custGeom>
              <a:solidFill>
                <a:srgbClr val="FDF4DC"/>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11">
                <a:extLst>
                  <a:ext uri="{FF2B5EF4-FFF2-40B4-BE49-F238E27FC236}">
                    <a16:creationId xmlns:a16="http://schemas.microsoft.com/office/drawing/2014/main" id="{4D91794F-CED5-4E2A-912E-13A1F098DD54}"/>
                  </a:ext>
                </a:extLst>
              </p:cNvPr>
              <p:cNvSpPr/>
              <p:nvPr/>
            </p:nvSpPr>
            <p:spPr>
              <a:xfrm>
                <a:off x="3196307" y="2675875"/>
                <a:ext cx="7315200" cy="2001408"/>
              </a:xfrm>
              <a:custGeom>
                <a:avLst/>
                <a:gdLst/>
                <a:ahLst/>
                <a:cxnLst/>
                <a:rect l="l" t="t" r="r" b="b"/>
                <a:pathLst>
                  <a:path w="4864735" h="1691004">
                    <a:moveTo>
                      <a:pt x="732167" y="0"/>
                    </a:moveTo>
                    <a:lnTo>
                      <a:pt x="481431" y="0"/>
                    </a:lnTo>
                    <a:lnTo>
                      <a:pt x="240715" y="14833"/>
                    </a:lnTo>
                    <a:lnTo>
                      <a:pt x="0" y="51904"/>
                    </a:lnTo>
                    <a:lnTo>
                      <a:pt x="0" y="1112392"/>
                    </a:lnTo>
                    <a:lnTo>
                      <a:pt x="240715" y="1097559"/>
                    </a:lnTo>
                    <a:lnTo>
                      <a:pt x="481431" y="1090155"/>
                    </a:lnTo>
                    <a:lnTo>
                      <a:pt x="732167" y="1090155"/>
                    </a:lnTo>
                    <a:lnTo>
                      <a:pt x="972883" y="1097559"/>
                    </a:lnTo>
                    <a:lnTo>
                      <a:pt x="1213599" y="1112392"/>
                    </a:lnTo>
                    <a:lnTo>
                      <a:pt x="1464348" y="1134643"/>
                    </a:lnTo>
                    <a:lnTo>
                      <a:pt x="1705051" y="1179144"/>
                    </a:lnTo>
                    <a:lnTo>
                      <a:pt x="1945767" y="1231049"/>
                    </a:lnTo>
                    <a:lnTo>
                      <a:pt x="2186482" y="1297800"/>
                    </a:lnTo>
                    <a:lnTo>
                      <a:pt x="2437231" y="1364538"/>
                    </a:lnTo>
                    <a:lnTo>
                      <a:pt x="3159366" y="1542529"/>
                    </a:lnTo>
                    <a:lnTo>
                      <a:pt x="3410115" y="1579600"/>
                    </a:lnTo>
                    <a:lnTo>
                      <a:pt x="3891546" y="1653768"/>
                    </a:lnTo>
                    <a:lnTo>
                      <a:pt x="4132262" y="1661185"/>
                    </a:lnTo>
                    <a:lnTo>
                      <a:pt x="4382998" y="1676018"/>
                    </a:lnTo>
                    <a:lnTo>
                      <a:pt x="4623714" y="1690839"/>
                    </a:lnTo>
                    <a:lnTo>
                      <a:pt x="4864430" y="1690839"/>
                    </a:lnTo>
                    <a:lnTo>
                      <a:pt x="4864430" y="1394205"/>
                    </a:lnTo>
                    <a:lnTo>
                      <a:pt x="4623714" y="1386789"/>
                    </a:lnTo>
                    <a:lnTo>
                      <a:pt x="4382998" y="1357121"/>
                    </a:lnTo>
                    <a:lnTo>
                      <a:pt x="4132262" y="1327467"/>
                    </a:lnTo>
                    <a:lnTo>
                      <a:pt x="3891546" y="1297800"/>
                    </a:lnTo>
                    <a:lnTo>
                      <a:pt x="3650830" y="1208811"/>
                    </a:lnTo>
                    <a:lnTo>
                      <a:pt x="3410115" y="1142060"/>
                    </a:lnTo>
                    <a:lnTo>
                      <a:pt x="3159366" y="1045654"/>
                    </a:lnTo>
                    <a:lnTo>
                      <a:pt x="2918650" y="912164"/>
                    </a:lnTo>
                    <a:lnTo>
                      <a:pt x="2677947" y="763841"/>
                    </a:lnTo>
                    <a:lnTo>
                      <a:pt x="2437231" y="622934"/>
                    </a:lnTo>
                    <a:lnTo>
                      <a:pt x="2186482" y="489457"/>
                    </a:lnTo>
                    <a:lnTo>
                      <a:pt x="1945767" y="333717"/>
                    </a:lnTo>
                    <a:lnTo>
                      <a:pt x="1705051" y="200228"/>
                    </a:lnTo>
                    <a:lnTo>
                      <a:pt x="1464348" y="111239"/>
                    </a:lnTo>
                    <a:lnTo>
                      <a:pt x="1213599" y="51904"/>
                    </a:lnTo>
                    <a:lnTo>
                      <a:pt x="972883" y="14833"/>
                    </a:lnTo>
                    <a:lnTo>
                      <a:pt x="732167" y="0"/>
                    </a:lnTo>
                    <a:close/>
                  </a:path>
                </a:pathLst>
              </a:custGeom>
              <a:solidFill>
                <a:srgbClr val="FEF4F0"/>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12">
                <a:extLst>
                  <a:ext uri="{FF2B5EF4-FFF2-40B4-BE49-F238E27FC236}">
                    <a16:creationId xmlns:a16="http://schemas.microsoft.com/office/drawing/2014/main" id="{292FE66F-0618-4E5E-A1A1-216503669F0F}"/>
                  </a:ext>
                </a:extLst>
              </p:cNvPr>
              <p:cNvSpPr/>
              <p:nvPr/>
            </p:nvSpPr>
            <p:spPr>
              <a:xfrm>
                <a:off x="3217228" y="3464082"/>
                <a:ext cx="7277960" cy="1083750"/>
              </a:xfrm>
              <a:custGeom>
                <a:avLst/>
                <a:gdLst/>
                <a:ahLst/>
                <a:cxnLst/>
                <a:rect l="l" t="t" r="r" b="b"/>
                <a:pathLst>
                  <a:path w="4839970" h="915670">
                    <a:moveTo>
                      <a:pt x="0" y="24333"/>
                    </a:moveTo>
                    <a:lnTo>
                      <a:pt x="202641" y="7327"/>
                    </a:lnTo>
                    <a:lnTo>
                      <a:pt x="443064" y="0"/>
                    </a:lnTo>
                    <a:lnTo>
                      <a:pt x="693496" y="0"/>
                    </a:lnTo>
                    <a:lnTo>
                      <a:pt x="933907" y="7327"/>
                    </a:lnTo>
                    <a:lnTo>
                      <a:pt x="1174330" y="29286"/>
                    </a:lnTo>
                    <a:lnTo>
                      <a:pt x="1424762" y="65887"/>
                    </a:lnTo>
                    <a:lnTo>
                      <a:pt x="1665173" y="139103"/>
                    </a:lnTo>
                    <a:lnTo>
                      <a:pt x="1905596" y="234276"/>
                    </a:lnTo>
                    <a:lnTo>
                      <a:pt x="2146007" y="351409"/>
                    </a:lnTo>
                    <a:lnTo>
                      <a:pt x="2396451" y="453897"/>
                    </a:lnTo>
                    <a:lnTo>
                      <a:pt x="2636862" y="541743"/>
                    </a:lnTo>
                    <a:lnTo>
                      <a:pt x="2877273" y="629602"/>
                    </a:lnTo>
                    <a:lnTo>
                      <a:pt x="3117697" y="710133"/>
                    </a:lnTo>
                    <a:lnTo>
                      <a:pt x="3368128" y="768692"/>
                    </a:lnTo>
                    <a:lnTo>
                      <a:pt x="3608552" y="812622"/>
                    </a:lnTo>
                    <a:lnTo>
                      <a:pt x="3848963" y="863866"/>
                    </a:lnTo>
                    <a:lnTo>
                      <a:pt x="4089387" y="878509"/>
                    </a:lnTo>
                    <a:lnTo>
                      <a:pt x="4339818" y="900468"/>
                    </a:lnTo>
                    <a:lnTo>
                      <a:pt x="4580229" y="915111"/>
                    </a:lnTo>
                    <a:lnTo>
                      <a:pt x="4839970" y="913536"/>
                    </a:lnTo>
                  </a:path>
                </a:pathLst>
              </a:custGeom>
              <a:ln w="25400">
                <a:solidFill>
                  <a:srgbClr val="E1492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object 13">
                <a:extLst>
                  <a:ext uri="{FF2B5EF4-FFF2-40B4-BE49-F238E27FC236}">
                    <a16:creationId xmlns:a16="http://schemas.microsoft.com/office/drawing/2014/main" id="{AF7EDD4E-7D88-4C1B-AF9B-05EBD6EAC7B0}"/>
                  </a:ext>
                </a:extLst>
              </p:cNvPr>
              <p:cNvSpPr/>
              <p:nvPr/>
            </p:nvSpPr>
            <p:spPr>
              <a:xfrm>
                <a:off x="3206571" y="4719241"/>
                <a:ext cx="7286554" cy="116492"/>
              </a:xfrm>
              <a:custGeom>
                <a:avLst/>
                <a:gdLst/>
                <a:ahLst/>
                <a:cxnLst/>
                <a:rect l="l" t="t" r="r" b="b"/>
                <a:pathLst>
                  <a:path w="4845685" h="98425">
                    <a:moveTo>
                      <a:pt x="0" y="97840"/>
                    </a:moveTo>
                    <a:lnTo>
                      <a:pt x="236588" y="86105"/>
                    </a:lnTo>
                    <a:lnTo>
                      <a:pt x="477012" y="72859"/>
                    </a:lnTo>
                    <a:lnTo>
                      <a:pt x="727443" y="52984"/>
                    </a:lnTo>
                    <a:lnTo>
                      <a:pt x="967854" y="39738"/>
                    </a:lnTo>
                    <a:lnTo>
                      <a:pt x="1208278" y="26492"/>
                    </a:lnTo>
                    <a:lnTo>
                      <a:pt x="1458709" y="13246"/>
                    </a:lnTo>
                    <a:lnTo>
                      <a:pt x="1699133" y="6616"/>
                    </a:lnTo>
                    <a:lnTo>
                      <a:pt x="1939544" y="0"/>
                    </a:lnTo>
                    <a:lnTo>
                      <a:pt x="2179967" y="0"/>
                    </a:lnTo>
                    <a:lnTo>
                      <a:pt x="2430399" y="6616"/>
                    </a:lnTo>
                    <a:lnTo>
                      <a:pt x="2670810" y="6616"/>
                    </a:lnTo>
                    <a:lnTo>
                      <a:pt x="2911233" y="13246"/>
                    </a:lnTo>
                    <a:lnTo>
                      <a:pt x="3151644" y="19875"/>
                    </a:lnTo>
                    <a:lnTo>
                      <a:pt x="3402076" y="26492"/>
                    </a:lnTo>
                    <a:lnTo>
                      <a:pt x="3642499" y="26492"/>
                    </a:lnTo>
                    <a:lnTo>
                      <a:pt x="3882910" y="33121"/>
                    </a:lnTo>
                    <a:lnTo>
                      <a:pt x="4123334" y="46367"/>
                    </a:lnTo>
                    <a:lnTo>
                      <a:pt x="4373765" y="52984"/>
                    </a:lnTo>
                    <a:lnTo>
                      <a:pt x="4614189" y="59613"/>
                    </a:lnTo>
                    <a:lnTo>
                      <a:pt x="4845481" y="66230"/>
                    </a:lnTo>
                  </a:path>
                </a:pathLst>
              </a:custGeom>
              <a:ln w="25400">
                <a:solidFill>
                  <a:srgbClr val="F2C81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428037579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New HIV infections among children and antiretroviral coverage among pregnant women, </a:t>
            </a:r>
          </a:p>
          <a:p>
            <a:pPr>
              <a:lnSpc>
                <a:spcPct val="100000"/>
              </a:lnSpc>
              <a:spcBef>
                <a:spcPts val="0"/>
              </a:spcBef>
            </a:pPr>
            <a:r>
              <a:rPr lang="en-US" dirty="0"/>
              <a:t>global, with 2020 target, 2010–2020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6" name="Group 5">
            <a:extLst>
              <a:ext uri="{FF2B5EF4-FFF2-40B4-BE49-F238E27FC236}">
                <a16:creationId xmlns:a16="http://schemas.microsoft.com/office/drawing/2014/main" id="{48C040E7-1342-4244-8F7A-33936A2B6963}"/>
              </a:ext>
            </a:extLst>
          </p:cNvPr>
          <p:cNvGrpSpPr/>
          <p:nvPr/>
        </p:nvGrpSpPr>
        <p:grpSpPr>
          <a:xfrm>
            <a:off x="457197" y="2286000"/>
            <a:ext cx="9515415" cy="4268688"/>
            <a:chOff x="457197" y="2286000"/>
            <a:chExt cx="9515415" cy="42686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7552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grpSp>
          <p:nvGrpSpPr>
            <p:cNvPr id="15" name="Group 14">
              <a:extLst>
                <a:ext uri="{FF2B5EF4-FFF2-40B4-BE49-F238E27FC236}">
                  <a16:creationId xmlns:a16="http://schemas.microsoft.com/office/drawing/2014/main" id="{699BD913-8F4D-415A-A975-FAC8B50EE58A}"/>
                </a:ext>
              </a:extLst>
            </p:cNvPr>
            <p:cNvGrpSpPr/>
            <p:nvPr/>
          </p:nvGrpSpPr>
          <p:grpSpPr>
            <a:xfrm>
              <a:off x="2216371" y="5715000"/>
              <a:ext cx="7290305" cy="367060"/>
              <a:chOff x="2216371" y="5852160"/>
              <a:chExt cx="7290305" cy="367060"/>
            </a:xfrm>
          </p:grpSpPr>
          <p:grpSp>
            <p:nvGrpSpPr>
              <p:cNvPr id="2" name="Group 1">
                <a:extLst>
                  <a:ext uri="{FF2B5EF4-FFF2-40B4-BE49-F238E27FC236}">
                    <a16:creationId xmlns:a16="http://schemas.microsoft.com/office/drawing/2014/main" id="{9F3C0A59-4126-4139-8408-F1CFD7D463C2}"/>
                  </a:ext>
                </a:extLst>
              </p:cNvPr>
              <p:cNvGrpSpPr/>
              <p:nvPr/>
            </p:nvGrpSpPr>
            <p:grpSpPr>
              <a:xfrm>
                <a:off x="2325428" y="5852160"/>
                <a:ext cx="3133353" cy="141064"/>
                <a:chOff x="2325428" y="6034621"/>
                <a:chExt cx="3133353" cy="141064"/>
              </a:xfrm>
            </p:grpSpPr>
            <p:sp>
              <p:nvSpPr>
                <p:cNvPr id="60" name="object 71">
                  <a:extLst>
                    <a:ext uri="{FF2B5EF4-FFF2-40B4-BE49-F238E27FC236}">
                      <a16:creationId xmlns:a16="http://schemas.microsoft.com/office/drawing/2014/main" id="{409B85E9-7312-447A-96AF-D5ED215BCEA1}"/>
                    </a:ext>
                  </a:extLst>
                </p:cNvPr>
                <p:cNvSpPr txBox="1"/>
                <p:nvPr/>
              </p:nvSpPr>
              <p:spPr>
                <a:xfrm>
                  <a:off x="2490020" y="6034621"/>
                  <a:ext cx="2968761"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Antiretroviral coverage among pregnant women</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1" name="Rectangle 60">
                  <a:extLst>
                    <a:ext uri="{FF2B5EF4-FFF2-40B4-BE49-F238E27FC236}">
                      <a16:creationId xmlns:a16="http://schemas.microsoft.com/office/drawing/2014/main" id="{B20420D5-7785-447A-8F07-FF90ED08D96D}"/>
                    </a:ext>
                  </a:extLst>
                </p:cNvPr>
                <p:cNvSpPr/>
                <p:nvPr/>
              </p:nvSpPr>
              <p:spPr>
                <a:xfrm>
                  <a:off x="2325428" y="6042757"/>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 name="Group 10">
                <a:extLst>
                  <a:ext uri="{FF2B5EF4-FFF2-40B4-BE49-F238E27FC236}">
                    <a16:creationId xmlns:a16="http://schemas.microsoft.com/office/drawing/2014/main" id="{1F0B62E5-4FE7-494A-BE8F-CF7A31650EB6}"/>
                  </a:ext>
                </a:extLst>
              </p:cNvPr>
              <p:cNvGrpSpPr/>
              <p:nvPr/>
            </p:nvGrpSpPr>
            <p:grpSpPr>
              <a:xfrm>
                <a:off x="5824728" y="5852160"/>
                <a:ext cx="3681948" cy="141064"/>
                <a:chOff x="8366007" y="6034621"/>
                <a:chExt cx="3681948" cy="141064"/>
              </a:xfrm>
            </p:grpSpPr>
            <p:sp>
              <p:nvSpPr>
                <p:cNvPr id="62" name="Oval 61">
                  <a:extLst>
                    <a:ext uri="{FF2B5EF4-FFF2-40B4-BE49-F238E27FC236}">
                      <a16:creationId xmlns:a16="http://schemas.microsoft.com/office/drawing/2014/main" id="{DA6CC50C-5458-4702-8CE0-8939BE29937C}"/>
                    </a:ext>
                  </a:extLst>
                </p:cNvPr>
                <p:cNvSpPr/>
                <p:nvPr/>
              </p:nvSpPr>
              <p:spPr>
                <a:xfrm>
                  <a:off x="8366007" y="6044184"/>
                  <a:ext cx="109728" cy="109728"/>
                </a:xfrm>
                <a:prstGeom prst="ellipse">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3" name="object 71">
                  <a:extLst>
                    <a:ext uri="{FF2B5EF4-FFF2-40B4-BE49-F238E27FC236}">
                      <a16:creationId xmlns:a16="http://schemas.microsoft.com/office/drawing/2014/main" id="{56C72650-CC2E-4A06-94BA-6CDC4DA02168}"/>
                    </a:ext>
                  </a:extLst>
                </p:cNvPr>
                <p:cNvSpPr txBox="1"/>
                <p:nvPr/>
              </p:nvSpPr>
              <p:spPr>
                <a:xfrm>
                  <a:off x="8526157" y="6034621"/>
                  <a:ext cx="3521798"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2020 target for number of new infections among children</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grpSp>
          <p:grpSp>
            <p:nvGrpSpPr>
              <p:cNvPr id="8" name="Group 7">
                <a:extLst>
                  <a:ext uri="{FF2B5EF4-FFF2-40B4-BE49-F238E27FC236}">
                    <a16:creationId xmlns:a16="http://schemas.microsoft.com/office/drawing/2014/main" id="{FB1B55D0-98FC-474C-9A07-096C053F487B}"/>
                  </a:ext>
                </a:extLst>
              </p:cNvPr>
              <p:cNvGrpSpPr/>
              <p:nvPr/>
            </p:nvGrpSpPr>
            <p:grpSpPr>
              <a:xfrm>
                <a:off x="2216371" y="6078156"/>
                <a:ext cx="2472815" cy="141064"/>
                <a:chOff x="6363471" y="6034621"/>
                <a:chExt cx="2472815" cy="141064"/>
              </a:xfrm>
            </p:grpSpPr>
            <p:sp>
              <p:nvSpPr>
                <p:cNvPr id="64" name="object 71">
                  <a:extLst>
                    <a:ext uri="{FF2B5EF4-FFF2-40B4-BE49-F238E27FC236}">
                      <a16:creationId xmlns:a16="http://schemas.microsoft.com/office/drawing/2014/main" id="{D9C51F67-F9FD-4A5E-890F-C7A705855FCA}"/>
                    </a:ext>
                  </a:extLst>
                </p:cNvPr>
                <p:cNvSpPr txBox="1"/>
                <p:nvPr/>
              </p:nvSpPr>
              <p:spPr>
                <a:xfrm>
                  <a:off x="6640172" y="6034621"/>
                  <a:ext cx="2196114"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New HIV infections among children</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5" name="object 6">
                  <a:extLst>
                    <a:ext uri="{FF2B5EF4-FFF2-40B4-BE49-F238E27FC236}">
                      <a16:creationId xmlns:a16="http://schemas.microsoft.com/office/drawing/2014/main" id="{21EDEECB-07CA-4FF8-BB82-918FD3C9C184}"/>
                    </a:ext>
                  </a:extLst>
                </p:cNvPr>
                <p:cNvSpPr/>
                <p:nvPr/>
              </p:nvSpPr>
              <p:spPr>
                <a:xfrm>
                  <a:off x="6363471" y="6096414"/>
                  <a:ext cx="219456" cy="0"/>
                </a:xfrm>
                <a:custGeom>
                  <a:avLst/>
                  <a:gdLst/>
                  <a:ahLst/>
                  <a:cxnLst/>
                  <a:rect l="l" t="t" r="r" b="b"/>
                  <a:pathLst>
                    <a:path w="4433570">
                      <a:moveTo>
                        <a:pt x="0" y="0"/>
                      </a:moveTo>
                      <a:lnTo>
                        <a:pt x="4433506" y="0"/>
                      </a:lnTo>
                    </a:path>
                  </a:pathLst>
                </a:custGeom>
                <a:ln w="31750">
                  <a:solidFill>
                    <a:srgbClr val="951833"/>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89" name="object 4">
              <a:extLst>
                <a:ext uri="{FF2B5EF4-FFF2-40B4-BE49-F238E27FC236}">
                  <a16:creationId xmlns:a16="http://schemas.microsoft.com/office/drawing/2014/main" id="{4E5E3E38-0D61-4BED-9B71-11B63D93A46E}"/>
                </a:ext>
              </a:extLst>
            </p:cNvPr>
            <p:cNvSpPr/>
            <p:nvPr/>
          </p:nvSpPr>
          <p:spPr>
            <a:xfrm>
              <a:off x="2430215" y="2874094"/>
              <a:ext cx="6400800" cy="1810512"/>
            </a:xfrm>
            <a:custGeom>
              <a:avLst/>
              <a:gdLst/>
              <a:ahLst/>
              <a:cxnLst/>
              <a:rect l="l" t="t" r="r" b="b"/>
              <a:pathLst>
                <a:path w="4022725" h="1541779">
                  <a:moveTo>
                    <a:pt x="0" y="0"/>
                  </a:moveTo>
                  <a:lnTo>
                    <a:pt x="0" y="1130465"/>
                  </a:lnTo>
                  <a:lnTo>
                    <a:pt x="397154" y="1233246"/>
                  </a:lnTo>
                  <a:lnTo>
                    <a:pt x="804494" y="1324597"/>
                  </a:lnTo>
                  <a:lnTo>
                    <a:pt x="1201635" y="1381683"/>
                  </a:lnTo>
                  <a:lnTo>
                    <a:pt x="1608975" y="1415948"/>
                  </a:lnTo>
                  <a:lnTo>
                    <a:pt x="2006130" y="1450200"/>
                  </a:lnTo>
                  <a:lnTo>
                    <a:pt x="2413469" y="1461617"/>
                  </a:lnTo>
                  <a:lnTo>
                    <a:pt x="2810624" y="1484452"/>
                  </a:lnTo>
                  <a:lnTo>
                    <a:pt x="3217951" y="1518716"/>
                  </a:lnTo>
                  <a:lnTo>
                    <a:pt x="3615105" y="1541551"/>
                  </a:lnTo>
                  <a:lnTo>
                    <a:pt x="4022445" y="1541551"/>
                  </a:lnTo>
                  <a:lnTo>
                    <a:pt x="4022445" y="1004862"/>
                  </a:lnTo>
                  <a:lnTo>
                    <a:pt x="3615105" y="982027"/>
                  </a:lnTo>
                  <a:lnTo>
                    <a:pt x="3217951" y="924928"/>
                  </a:lnTo>
                  <a:lnTo>
                    <a:pt x="2810624" y="856411"/>
                  </a:lnTo>
                  <a:lnTo>
                    <a:pt x="2413469" y="810742"/>
                  </a:lnTo>
                  <a:lnTo>
                    <a:pt x="2006130" y="776478"/>
                  </a:lnTo>
                  <a:lnTo>
                    <a:pt x="1608975" y="685126"/>
                  </a:lnTo>
                  <a:lnTo>
                    <a:pt x="1201635" y="593775"/>
                  </a:lnTo>
                  <a:lnTo>
                    <a:pt x="804494" y="456755"/>
                  </a:lnTo>
                  <a:lnTo>
                    <a:pt x="397154" y="262636"/>
                  </a:lnTo>
                  <a:lnTo>
                    <a:pt x="0" y="0"/>
                  </a:lnTo>
                  <a:close/>
                </a:path>
              </a:pathLst>
            </a:custGeom>
            <a:solidFill>
              <a:srgbClr val="FEF4F0"/>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 name="object 10">
              <a:extLst>
                <a:ext uri="{FF2B5EF4-FFF2-40B4-BE49-F238E27FC236}">
                  <a16:creationId xmlns:a16="http://schemas.microsoft.com/office/drawing/2014/main" id="{8638B353-5FC6-417F-8985-1F960D83C4E7}"/>
                </a:ext>
              </a:extLst>
            </p:cNvPr>
            <p:cNvSpPr txBox="1"/>
            <p:nvPr/>
          </p:nvSpPr>
          <p:spPr>
            <a:xfrm>
              <a:off x="986106" y="2698984"/>
              <a:ext cx="166777" cy="2196114"/>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New HIV infections among children</a:t>
              </a:r>
            </a:p>
          </p:txBody>
        </p:sp>
        <p:cxnSp>
          <p:nvCxnSpPr>
            <p:cNvPr id="10" name="Straight Connector 9">
              <a:extLst>
                <a:ext uri="{FF2B5EF4-FFF2-40B4-BE49-F238E27FC236}">
                  <a16:creationId xmlns:a16="http://schemas.microsoft.com/office/drawing/2014/main" id="{7CB0B291-C3C9-4BEF-8314-764A9D7B886E}"/>
                </a:ext>
              </a:extLst>
            </p:cNvPr>
            <p:cNvCxnSpPr/>
            <p:nvPr/>
          </p:nvCxnSpPr>
          <p:spPr>
            <a:xfrm>
              <a:off x="1901952" y="37976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259EBF9-1CCB-44A0-B9C6-0D40702AF740}"/>
                </a:ext>
              </a:extLst>
            </p:cNvPr>
            <p:cNvCxnSpPr/>
            <p:nvPr/>
          </p:nvCxnSpPr>
          <p:spPr>
            <a:xfrm>
              <a:off x="1901952" y="47142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236D7AF-C45B-4785-B2D4-F05B43D22BC7}"/>
                </a:ext>
              </a:extLst>
            </p:cNvPr>
            <p:cNvCxnSpPr/>
            <p:nvPr/>
          </p:nvCxnSpPr>
          <p:spPr>
            <a:xfrm>
              <a:off x="1901952" y="28832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AEBF28A-A3D9-44A3-8E81-FD644BD6D89E}"/>
                </a:ext>
              </a:extLst>
            </p:cNvPr>
            <p:cNvCxnSpPr/>
            <p:nvPr/>
          </p:nvCxnSpPr>
          <p:spPr>
            <a:xfrm>
              <a:off x="1901952" y="33404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E5AFCD1-28CD-4C79-B083-0EE984E78A37}"/>
                </a:ext>
              </a:extLst>
            </p:cNvPr>
            <p:cNvCxnSpPr/>
            <p:nvPr/>
          </p:nvCxnSpPr>
          <p:spPr>
            <a:xfrm>
              <a:off x="1901952" y="425708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0FCEC839-F093-4514-B150-8A908FF390B8}"/>
                </a:ext>
              </a:extLst>
            </p:cNvPr>
            <p:cNvSpPr txBox="1"/>
            <p:nvPr/>
          </p:nvSpPr>
          <p:spPr>
            <a:xfrm>
              <a:off x="1161288" y="3658726"/>
              <a:ext cx="7809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0F95B49A-3758-4F05-837C-9A81E8911F32}"/>
                </a:ext>
              </a:extLst>
            </p:cNvPr>
            <p:cNvSpPr txBox="1"/>
            <p:nvPr/>
          </p:nvSpPr>
          <p:spPr>
            <a:xfrm>
              <a:off x="1204569" y="4573126"/>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2067548E-60C4-44A3-B7DF-1337A5613EF5}"/>
                </a:ext>
              </a:extLst>
            </p:cNvPr>
            <p:cNvSpPr txBox="1"/>
            <p:nvPr/>
          </p:nvSpPr>
          <p:spPr>
            <a:xfrm>
              <a:off x="1204569" y="2744326"/>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9818FE47-3741-48FD-8B52-3EA21A5ACF3E}"/>
                </a:ext>
              </a:extLst>
            </p:cNvPr>
            <p:cNvSpPr txBox="1"/>
            <p:nvPr/>
          </p:nvSpPr>
          <p:spPr>
            <a:xfrm>
              <a:off x="1672646" y="5030326"/>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8AF75655-BC0C-4A04-8403-50EFA89BBE77}"/>
                </a:ext>
              </a:extLst>
            </p:cNvPr>
            <p:cNvSpPr txBox="1"/>
            <p:nvPr/>
          </p:nvSpPr>
          <p:spPr>
            <a:xfrm>
              <a:off x="1161288" y="3201526"/>
              <a:ext cx="7809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D14631F4-8E7C-4F53-ADD6-2E1A230B4445}"/>
                </a:ext>
              </a:extLst>
            </p:cNvPr>
            <p:cNvSpPr txBox="1"/>
            <p:nvPr/>
          </p:nvSpPr>
          <p:spPr>
            <a:xfrm>
              <a:off x="1204569" y="4115926"/>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45FF29BC-1DE3-4F24-BD2D-68DBCE870622}"/>
                </a:ext>
              </a:extLst>
            </p:cNvPr>
            <p:cNvSpPr txBox="1"/>
            <p:nvPr/>
          </p:nvSpPr>
          <p:spPr>
            <a:xfrm>
              <a:off x="1204569" y="2287126"/>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D8AFAC64-5FB3-488A-BB14-69FD1151C9C4}"/>
                </a:ext>
              </a:extLst>
            </p:cNvPr>
            <p:cNvCxnSpPr/>
            <p:nvPr/>
          </p:nvCxnSpPr>
          <p:spPr>
            <a:xfrm>
              <a:off x="1901952" y="242609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6ACEA3EB-6F9D-4D30-89B7-ED12BBAD3D2A}"/>
                </a:ext>
              </a:extLst>
            </p:cNvPr>
            <p:cNvSpPr txBox="1"/>
            <p:nvPr/>
          </p:nvSpPr>
          <p:spPr>
            <a:xfrm>
              <a:off x="2107086"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0C35B24F-F054-42A1-BB69-3E17ED7157D8}"/>
                </a:ext>
              </a:extLst>
            </p:cNvPr>
            <p:cNvSpPr txBox="1"/>
            <p:nvPr/>
          </p:nvSpPr>
          <p:spPr>
            <a:xfrm>
              <a:off x="274382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2011</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B3301136-115D-4F5A-8846-5022660377BC}"/>
                </a:ext>
              </a:extLst>
            </p:cNvPr>
            <p:cNvSpPr txBox="1"/>
            <p:nvPr/>
          </p:nvSpPr>
          <p:spPr>
            <a:xfrm>
              <a:off x="338390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2012</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6DE5224A-3829-4D71-BF2B-CE9B66EB9D4A}"/>
                </a:ext>
              </a:extLst>
            </p:cNvPr>
            <p:cNvSpPr txBox="1"/>
            <p:nvPr/>
          </p:nvSpPr>
          <p:spPr>
            <a:xfrm>
              <a:off x="402398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2013</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B06E9E1E-FDDA-4AC4-8F09-7D54384A786A}"/>
                </a:ext>
              </a:extLst>
            </p:cNvPr>
            <p:cNvSpPr txBox="1"/>
            <p:nvPr/>
          </p:nvSpPr>
          <p:spPr>
            <a:xfrm>
              <a:off x="466406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2014</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F6725F59-9024-4E05-8178-DE6FB977B024}"/>
                </a:ext>
              </a:extLst>
            </p:cNvPr>
            <p:cNvSpPr txBox="1"/>
            <p:nvPr/>
          </p:nvSpPr>
          <p:spPr>
            <a:xfrm>
              <a:off x="530414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2015</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B90C3ABE-FA88-4295-BD41-3A6A0DA02424}"/>
                </a:ext>
              </a:extLst>
            </p:cNvPr>
            <p:cNvSpPr txBox="1"/>
            <p:nvPr/>
          </p:nvSpPr>
          <p:spPr>
            <a:xfrm>
              <a:off x="5944224" y="5258926"/>
              <a:ext cx="64008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2016</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2018CD28-B35E-4E61-B60A-E5441A0C1DD1}"/>
                </a:ext>
              </a:extLst>
            </p:cNvPr>
            <p:cNvSpPr txBox="1"/>
            <p:nvPr/>
          </p:nvSpPr>
          <p:spPr>
            <a:xfrm>
              <a:off x="6584304" y="5258926"/>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2017</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702C4D5E-113D-4563-A5BF-4AA18C6B9EEA}"/>
                </a:ext>
              </a:extLst>
            </p:cNvPr>
            <p:cNvSpPr txBox="1"/>
            <p:nvPr/>
          </p:nvSpPr>
          <p:spPr>
            <a:xfrm>
              <a:off x="7224384" y="5258926"/>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2018</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EC12D45-445E-40D4-81A7-EC7FE5869FDD}"/>
                </a:ext>
              </a:extLst>
            </p:cNvPr>
            <p:cNvSpPr txBox="1"/>
            <p:nvPr/>
          </p:nvSpPr>
          <p:spPr>
            <a:xfrm>
              <a:off x="7864464" y="5258926"/>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2019</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E5560E9F-59F1-4601-8F30-EB4CB5EB709F}"/>
                </a:ext>
              </a:extLst>
            </p:cNvPr>
            <p:cNvSpPr txBox="1"/>
            <p:nvPr/>
          </p:nvSpPr>
          <p:spPr>
            <a:xfrm>
              <a:off x="8504544" y="5258926"/>
              <a:ext cx="64008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2020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3" name="object 58">
              <a:extLst>
                <a:ext uri="{FF2B5EF4-FFF2-40B4-BE49-F238E27FC236}">
                  <a16:creationId xmlns:a16="http://schemas.microsoft.com/office/drawing/2014/main" id="{57D6BE87-25DA-40AA-A7D4-3DF4E6B74FCA}"/>
                </a:ext>
              </a:extLst>
            </p:cNvPr>
            <p:cNvSpPr/>
            <p:nvPr/>
          </p:nvSpPr>
          <p:spPr>
            <a:xfrm>
              <a:off x="2935224" y="3551579"/>
              <a:ext cx="256032" cy="162763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58">
              <a:extLst>
                <a:ext uri="{FF2B5EF4-FFF2-40B4-BE49-F238E27FC236}">
                  <a16:creationId xmlns:a16="http://schemas.microsoft.com/office/drawing/2014/main" id="{A9F8CAAB-A3F8-42F9-A5B6-820EB3BDE1D5}"/>
                </a:ext>
              </a:extLst>
            </p:cNvPr>
            <p:cNvSpPr/>
            <p:nvPr/>
          </p:nvSpPr>
          <p:spPr>
            <a:xfrm>
              <a:off x="3575304" y="3285986"/>
              <a:ext cx="256032" cy="189280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58">
              <a:extLst>
                <a:ext uri="{FF2B5EF4-FFF2-40B4-BE49-F238E27FC236}">
                  <a16:creationId xmlns:a16="http://schemas.microsoft.com/office/drawing/2014/main" id="{DB928B2A-DBD2-460A-8C00-91D5CEEF67CF}"/>
                </a:ext>
              </a:extLst>
            </p:cNvPr>
            <p:cNvSpPr/>
            <p:nvPr/>
          </p:nvSpPr>
          <p:spPr>
            <a:xfrm>
              <a:off x="4215384" y="3087296"/>
              <a:ext cx="256032" cy="209397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58">
              <a:extLst>
                <a:ext uri="{FF2B5EF4-FFF2-40B4-BE49-F238E27FC236}">
                  <a16:creationId xmlns:a16="http://schemas.microsoft.com/office/drawing/2014/main" id="{036606D7-F649-4FDF-B085-C80A4A1D6382}"/>
                </a:ext>
              </a:extLst>
            </p:cNvPr>
            <p:cNvSpPr/>
            <p:nvPr/>
          </p:nvSpPr>
          <p:spPr>
            <a:xfrm>
              <a:off x="4855464" y="2935874"/>
              <a:ext cx="256032" cy="224942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58">
              <a:extLst>
                <a:ext uri="{FF2B5EF4-FFF2-40B4-BE49-F238E27FC236}">
                  <a16:creationId xmlns:a16="http://schemas.microsoft.com/office/drawing/2014/main" id="{E02CF7F8-C8F8-44D3-9E82-CAC80FEB9E9B}"/>
                </a:ext>
              </a:extLst>
            </p:cNvPr>
            <p:cNvSpPr/>
            <p:nvPr/>
          </p:nvSpPr>
          <p:spPr>
            <a:xfrm>
              <a:off x="5495544" y="2881178"/>
              <a:ext cx="256032" cy="23042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58">
              <a:extLst>
                <a:ext uri="{FF2B5EF4-FFF2-40B4-BE49-F238E27FC236}">
                  <a16:creationId xmlns:a16="http://schemas.microsoft.com/office/drawing/2014/main" id="{58A2C3C8-A920-48EA-8B64-BDF2EDC505B5}"/>
                </a:ext>
              </a:extLst>
            </p:cNvPr>
            <p:cNvSpPr/>
            <p:nvPr/>
          </p:nvSpPr>
          <p:spPr>
            <a:xfrm>
              <a:off x="6135624" y="2895463"/>
              <a:ext cx="256032" cy="228600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58">
              <a:extLst>
                <a:ext uri="{FF2B5EF4-FFF2-40B4-BE49-F238E27FC236}">
                  <a16:creationId xmlns:a16="http://schemas.microsoft.com/office/drawing/2014/main" id="{60C5A7A7-ED0B-4B0F-8430-480DDA8B92B4}"/>
                </a:ext>
              </a:extLst>
            </p:cNvPr>
            <p:cNvSpPr/>
            <p:nvPr/>
          </p:nvSpPr>
          <p:spPr>
            <a:xfrm>
              <a:off x="6775704" y="2895466"/>
              <a:ext cx="256032" cy="228600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58">
              <a:extLst>
                <a:ext uri="{FF2B5EF4-FFF2-40B4-BE49-F238E27FC236}">
                  <a16:creationId xmlns:a16="http://schemas.microsoft.com/office/drawing/2014/main" id="{1DDAE023-8D15-49AA-8B9F-82EC5C485B03}"/>
                </a:ext>
              </a:extLst>
            </p:cNvPr>
            <p:cNvSpPr/>
            <p:nvPr/>
          </p:nvSpPr>
          <p:spPr>
            <a:xfrm>
              <a:off x="7415784" y="2854979"/>
              <a:ext cx="256032" cy="232257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58">
              <a:extLst>
                <a:ext uri="{FF2B5EF4-FFF2-40B4-BE49-F238E27FC236}">
                  <a16:creationId xmlns:a16="http://schemas.microsoft.com/office/drawing/2014/main" id="{6D94F0B2-A6E1-4518-A192-EB0B8620A4B7}"/>
                </a:ext>
              </a:extLst>
            </p:cNvPr>
            <p:cNvSpPr/>
            <p:nvPr/>
          </p:nvSpPr>
          <p:spPr>
            <a:xfrm>
              <a:off x="8055864" y="2815083"/>
              <a:ext cx="256032" cy="2368296"/>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58">
              <a:extLst>
                <a:ext uri="{FF2B5EF4-FFF2-40B4-BE49-F238E27FC236}">
                  <a16:creationId xmlns:a16="http://schemas.microsoft.com/office/drawing/2014/main" id="{AF4E5A78-0306-46C8-A0FB-0BBDC65DA8AC}"/>
                </a:ext>
              </a:extLst>
            </p:cNvPr>
            <p:cNvSpPr/>
            <p:nvPr/>
          </p:nvSpPr>
          <p:spPr>
            <a:xfrm>
              <a:off x="8695944" y="2848410"/>
              <a:ext cx="256032" cy="23317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endParaRPr>
                <a:solidFill>
                  <a:prstClr val="black"/>
                </a:solidFill>
                <a:latin typeface="Arial" panose="020B0604020202020204"/>
              </a:endParaRPr>
            </a:p>
          </p:txBody>
        </p:sp>
        <p:sp>
          <p:nvSpPr>
            <p:cNvPr id="53" name="object 58">
              <a:extLst>
                <a:ext uri="{FF2B5EF4-FFF2-40B4-BE49-F238E27FC236}">
                  <a16:creationId xmlns:a16="http://schemas.microsoft.com/office/drawing/2014/main" id="{1ECACA64-09CA-407D-9C1B-69A63949FAD1}"/>
                </a:ext>
              </a:extLst>
            </p:cNvPr>
            <p:cNvSpPr/>
            <p:nvPr/>
          </p:nvSpPr>
          <p:spPr>
            <a:xfrm>
              <a:off x="2295144" y="3928224"/>
              <a:ext cx="256032" cy="125272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10">
              <a:extLst>
                <a:ext uri="{FF2B5EF4-FFF2-40B4-BE49-F238E27FC236}">
                  <a16:creationId xmlns:a16="http://schemas.microsoft.com/office/drawing/2014/main" id="{05BD8A92-643D-4856-9775-A2F131C207EF}"/>
                </a:ext>
              </a:extLst>
            </p:cNvPr>
            <p:cNvSpPr txBox="1"/>
            <p:nvPr/>
          </p:nvSpPr>
          <p:spPr>
            <a:xfrm>
              <a:off x="9805835" y="3374486"/>
              <a:ext cx="166777" cy="86882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Coverage (%)</a:t>
              </a:r>
            </a:p>
          </p:txBody>
        </p:sp>
        <p:cxnSp>
          <p:nvCxnSpPr>
            <p:cNvPr id="81" name="Straight Connector 80">
              <a:extLst>
                <a:ext uri="{FF2B5EF4-FFF2-40B4-BE49-F238E27FC236}">
                  <a16:creationId xmlns:a16="http://schemas.microsoft.com/office/drawing/2014/main" id="{8FCBE526-182C-4F8C-BE4F-6392A206067D}"/>
                </a:ext>
              </a:extLst>
            </p:cNvPr>
            <p:cNvCxnSpPr/>
            <p:nvPr/>
          </p:nvCxnSpPr>
          <p:spPr>
            <a:xfrm>
              <a:off x="9244584" y="24249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CF845A28-85E9-4AB2-AF8E-E1AE6AB74C2D}"/>
                </a:ext>
              </a:extLst>
            </p:cNvPr>
            <p:cNvCxnSpPr/>
            <p:nvPr/>
          </p:nvCxnSpPr>
          <p:spPr>
            <a:xfrm>
              <a:off x="9244584" y="26992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61BD3621-C489-4E1D-8FAF-3537E1DBC4C2}"/>
                </a:ext>
              </a:extLst>
            </p:cNvPr>
            <p:cNvCxnSpPr/>
            <p:nvPr/>
          </p:nvCxnSpPr>
          <p:spPr>
            <a:xfrm>
              <a:off x="9244584" y="29736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18C6500-F388-48E3-8E2E-C5228F6E5487}"/>
                </a:ext>
              </a:extLst>
            </p:cNvPr>
            <p:cNvCxnSpPr/>
            <p:nvPr/>
          </p:nvCxnSpPr>
          <p:spPr>
            <a:xfrm>
              <a:off x="9244584" y="32479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E769472-0ED8-44CB-BCE6-128DA23AD8BE}"/>
                </a:ext>
              </a:extLst>
            </p:cNvPr>
            <p:cNvCxnSpPr/>
            <p:nvPr/>
          </p:nvCxnSpPr>
          <p:spPr>
            <a:xfrm>
              <a:off x="9244584" y="3522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8FFD8AB-AED0-4977-9EC3-32D68969C603}"/>
                </a:ext>
              </a:extLst>
            </p:cNvPr>
            <p:cNvCxnSpPr/>
            <p:nvPr/>
          </p:nvCxnSpPr>
          <p:spPr>
            <a:xfrm>
              <a:off x="9244584" y="37965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F1DF295-C018-4F94-B490-CD06605B223F}"/>
                </a:ext>
              </a:extLst>
            </p:cNvPr>
            <p:cNvCxnSpPr/>
            <p:nvPr/>
          </p:nvCxnSpPr>
          <p:spPr>
            <a:xfrm>
              <a:off x="9244584" y="40708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D1AF9A72-A693-4E01-A0E1-1E7813187941}"/>
                </a:ext>
              </a:extLst>
            </p:cNvPr>
            <p:cNvCxnSpPr/>
            <p:nvPr/>
          </p:nvCxnSpPr>
          <p:spPr>
            <a:xfrm>
              <a:off x="9244584" y="43452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24986A19-81F9-4088-8DF2-ADB73D1C8972}"/>
                </a:ext>
              </a:extLst>
            </p:cNvPr>
            <p:cNvCxnSpPr/>
            <p:nvPr/>
          </p:nvCxnSpPr>
          <p:spPr>
            <a:xfrm>
              <a:off x="9244584" y="46195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2" name="Group 121">
              <a:extLst>
                <a:ext uri="{FF2B5EF4-FFF2-40B4-BE49-F238E27FC236}">
                  <a16:creationId xmlns:a16="http://schemas.microsoft.com/office/drawing/2014/main" id="{A5AB5D09-67BE-41E2-B024-D90B6CF83DA3}"/>
                </a:ext>
              </a:extLst>
            </p:cNvPr>
            <p:cNvGrpSpPr/>
            <p:nvPr/>
          </p:nvGrpSpPr>
          <p:grpSpPr>
            <a:xfrm>
              <a:off x="9308592" y="2286000"/>
              <a:ext cx="439591" cy="3015069"/>
              <a:chOff x="9326833" y="2423160"/>
              <a:chExt cx="439591" cy="3015069"/>
            </a:xfrm>
          </p:grpSpPr>
          <p:sp>
            <p:nvSpPr>
              <p:cNvPr id="80" name="TextBox 79">
                <a:extLst>
                  <a:ext uri="{FF2B5EF4-FFF2-40B4-BE49-F238E27FC236}">
                    <a16:creationId xmlns:a16="http://schemas.microsoft.com/office/drawing/2014/main" id="{8AD8A9A3-0C5E-4AC7-8416-1D34A1F98C1E}"/>
                  </a:ext>
                </a:extLst>
              </p:cNvPr>
              <p:cNvSpPr txBox="1"/>
              <p:nvPr/>
            </p:nvSpPr>
            <p:spPr>
              <a:xfrm>
                <a:off x="9326833" y="2423160"/>
                <a:ext cx="43954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3" name="TextBox 82">
                <a:extLst>
                  <a:ext uri="{FF2B5EF4-FFF2-40B4-BE49-F238E27FC236}">
                    <a16:creationId xmlns:a16="http://schemas.microsoft.com/office/drawing/2014/main" id="{B4092984-CBFC-4988-922E-7E0FFEF7DB7C}"/>
                  </a:ext>
                </a:extLst>
              </p:cNvPr>
              <p:cNvSpPr txBox="1"/>
              <p:nvPr/>
            </p:nvSpPr>
            <p:spPr>
              <a:xfrm>
                <a:off x="9496799" y="516636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6" name="TextBox 95">
                <a:extLst>
                  <a:ext uri="{FF2B5EF4-FFF2-40B4-BE49-F238E27FC236}">
                    <a16:creationId xmlns:a16="http://schemas.microsoft.com/office/drawing/2014/main" id="{64505BE7-FB76-48F1-8576-7E173380F8E8}"/>
                  </a:ext>
                </a:extLst>
              </p:cNvPr>
              <p:cNvSpPr txBox="1"/>
              <p:nvPr/>
            </p:nvSpPr>
            <p:spPr>
              <a:xfrm>
                <a:off x="9411793" y="269748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2F4B6835-CDA5-4EBB-AF0B-CAB80304D4B6}"/>
                  </a:ext>
                </a:extLst>
              </p:cNvPr>
              <p:cNvSpPr txBox="1"/>
              <p:nvPr/>
            </p:nvSpPr>
            <p:spPr>
              <a:xfrm>
                <a:off x="9411793" y="297180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5950E685-9B51-47AE-BE01-27CA267BE8CB}"/>
                  </a:ext>
                </a:extLst>
              </p:cNvPr>
              <p:cNvSpPr txBox="1"/>
              <p:nvPr/>
            </p:nvSpPr>
            <p:spPr>
              <a:xfrm>
                <a:off x="9411793" y="324612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79EBE17C-4BA2-46B5-B36E-1CDC8994A3FD}"/>
                  </a:ext>
                </a:extLst>
              </p:cNvPr>
              <p:cNvSpPr txBox="1"/>
              <p:nvPr/>
            </p:nvSpPr>
            <p:spPr>
              <a:xfrm>
                <a:off x="9411793" y="35204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2551D034-DAFE-4022-9E5B-DCCD326099F3}"/>
                  </a:ext>
                </a:extLst>
              </p:cNvPr>
              <p:cNvSpPr txBox="1"/>
              <p:nvPr/>
            </p:nvSpPr>
            <p:spPr>
              <a:xfrm>
                <a:off x="9411793" y="379476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6A8ED041-895B-43BD-A420-B329839A0A43}"/>
                  </a:ext>
                </a:extLst>
              </p:cNvPr>
              <p:cNvSpPr txBox="1"/>
              <p:nvPr/>
            </p:nvSpPr>
            <p:spPr>
              <a:xfrm>
                <a:off x="9411793" y="406908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DC85AB16-85EF-4860-AE60-9F6CDFE912CD}"/>
                  </a:ext>
                </a:extLst>
              </p:cNvPr>
              <p:cNvSpPr txBox="1"/>
              <p:nvPr/>
            </p:nvSpPr>
            <p:spPr>
              <a:xfrm>
                <a:off x="9411793" y="434340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17" name="TextBox 116">
                <a:extLst>
                  <a:ext uri="{FF2B5EF4-FFF2-40B4-BE49-F238E27FC236}">
                    <a16:creationId xmlns:a16="http://schemas.microsoft.com/office/drawing/2014/main" id="{A4F3E27E-0541-42B7-9EC2-D7AD10E3F2BC}"/>
                  </a:ext>
                </a:extLst>
              </p:cNvPr>
              <p:cNvSpPr txBox="1"/>
              <p:nvPr/>
            </p:nvSpPr>
            <p:spPr>
              <a:xfrm>
                <a:off x="9411793" y="461772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0" name="TextBox 119">
                <a:extLst>
                  <a:ext uri="{FF2B5EF4-FFF2-40B4-BE49-F238E27FC236}">
                    <a16:creationId xmlns:a16="http://schemas.microsoft.com/office/drawing/2014/main" id="{DDF5BDA7-303F-4DB1-8DF7-A63B6485B933}"/>
                  </a:ext>
                </a:extLst>
              </p:cNvPr>
              <p:cNvSpPr txBox="1"/>
              <p:nvPr/>
            </p:nvSpPr>
            <p:spPr>
              <a:xfrm>
                <a:off x="9411793"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121" name="Straight Connector 120">
              <a:extLst>
                <a:ext uri="{FF2B5EF4-FFF2-40B4-BE49-F238E27FC236}">
                  <a16:creationId xmlns:a16="http://schemas.microsoft.com/office/drawing/2014/main" id="{8517DE7D-1208-4298-AA34-258D1C7C48CA}"/>
                </a:ext>
              </a:extLst>
            </p:cNvPr>
            <p:cNvCxnSpPr/>
            <p:nvPr/>
          </p:nvCxnSpPr>
          <p:spPr>
            <a:xfrm>
              <a:off x="9244584" y="48938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object 7">
              <a:extLst>
                <a:ext uri="{FF2B5EF4-FFF2-40B4-BE49-F238E27FC236}">
                  <a16:creationId xmlns:a16="http://schemas.microsoft.com/office/drawing/2014/main" id="{E65C9260-7FA3-46E4-89B3-57677D902617}"/>
                </a:ext>
              </a:extLst>
            </p:cNvPr>
            <p:cNvSpPr/>
            <p:nvPr/>
          </p:nvSpPr>
          <p:spPr>
            <a:xfrm>
              <a:off x="2433526" y="3693741"/>
              <a:ext cx="6393726" cy="747917"/>
            </a:xfrm>
            <a:custGeom>
              <a:avLst/>
              <a:gdLst/>
              <a:ahLst/>
              <a:cxnLst/>
              <a:rect l="l" t="t" r="r" b="b"/>
              <a:pathLst>
                <a:path w="4018279" h="636904">
                  <a:moveTo>
                    <a:pt x="0" y="0"/>
                  </a:moveTo>
                  <a:lnTo>
                    <a:pt x="396748" y="170510"/>
                  </a:lnTo>
                  <a:lnTo>
                    <a:pt x="803656" y="295554"/>
                  </a:lnTo>
                  <a:lnTo>
                    <a:pt x="1200404" y="386486"/>
                  </a:lnTo>
                  <a:lnTo>
                    <a:pt x="1607312" y="443331"/>
                  </a:lnTo>
                  <a:lnTo>
                    <a:pt x="2004060" y="500164"/>
                  </a:lnTo>
                  <a:lnTo>
                    <a:pt x="2410968" y="511530"/>
                  </a:lnTo>
                  <a:lnTo>
                    <a:pt x="2807716" y="545642"/>
                  </a:lnTo>
                  <a:lnTo>
                    <a:pt x="3214624" y="591108"/>
                  </a:lnTo>
                  <a:lnTo>
                    <a:pt x="3611372" y="625208"/>
                  </a:lnTo>
                  <a:lnTo>
                    <a:pt x="4018279" y="636574"/>
                  </a:lnTo>
                </a:path>
              </a:pathLst>
            </a:custGeom>
            <a:ln w="25400">
              <a:solidFill>
                <a:srgbClr val="95183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val 90">
              <a:extLst>
                <a:ext uri="{FF2B5EF4-FFF2-40B4-BE49-F238E27FC236}">
                  <a16:creationId xmlns:a16="http://schemas.microsoft.com/office/drawing/2014/main" id="{AA8E9BB6-61A9-4DC0-8F16-93D9E1076E49}"/>
                </a:ext>
              </a:extLst>
            </p:cNvPr>
            <p:cNvSpPr/>
            <p:nvPr/>
          </p:nvSpPr>
          <p:spPr>
            <a:xfrm>
              <a:off x="8766445" y="5009642"/>
              <a:ext cx="109728" cy="109728"/>
            </a:xfrm>
            <a:prstGeom prst="ellipse">
              <a:avLst/>
            </a:prstGeom>
            <a:solidFill>
              <a:srgbClr val="951833"/>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4E389409-B0BC-4584-8CA9-0004ED5BD66D}"/>
                </a:ext>
              </a:extLst>
            </p:cNvPr>
            <p:cNvCxnSpPr/>
            <p:nvPr/>
          </p:nvCxnSpPr>
          <p:spPr>
            <a:xfrm>
              <a:off x="1901952" y="5167486"/>
              <a:ext cx="74432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029453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pregnant women living with HIV who are not on treatment, by region,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05A56F8-80A0-40D8-9CF1-1818AADC5078}"/>
              </a:ext>
            </a:extLst>
          </p:cNvPr>
          <p:cNvGrpSpPr/>
          <p:nvPr/>
        </p:nvGrpSpPr>
        <p:grpSpPr>
          <a:xfrm>
            <a:off x="457197" y="2194560"/>
            <a:ext cx="9988296" cy="4360128"/>
            <a:chOff x="457197" y="2194560"/>
            <a:chExt cx="9988296" cy="4360128"/>
          </a:xfrm>
        </p:grpSpPr>
        <p:grpSp>
          <p:nvGrpSpPr>
            <p:cNvPr id="3" name="Group 2">
              <a:extLst>
                <a:ext uri="{FF2B5EF4-FFF2-40B4-BE49-F238E27FC236}">
                  <a16:creationId xmlns:a16="http://schemas.microsoft.com/office/drawing/2014/main" id="{708A6D0A-4A6B-4980-8DF6-D87A6B3F200D}"/>
                </a:ext>
              </a:extLst>
            </p:cNvPr>
            <p:cNvGrpSpPr/>
            <p:nvPr/>
          </p:nvGrpSpPr>
          <p:grpSpPr>
            <a:xfrm>
              <a:off x="1315885" y="2194560"/>
              <a:ext cx="9129608" cy="3246120"/>
              <a:chOff x="1315885" y="2148840"/>
              <a:chExt cx="9129608" cy="3246120"/>
            </a:xfrm>
          </p:grpSpPr>
          <p:sp>
            <p:nvSpPr>
              <p:cNvPr id="8" name="object 11">
                <a:extLst>
                  <a:ext uri="{FF2B5EF4-FFF2-40B4-BE49-F238E27FC236}">
                    <a16:creationId xmlns:a16="http://schemas.microsoft.com/office/drawing/2014/main" id="{F6717086-A240-40C7-BDEE-205B9D82F3E4}"/>
                  </a:ext>
                </a:extLst>
              </p:cNvPr>
              <p:cNvSpPr txBox="1"/>
              <p:nvPr/>
            </p:nvSpPr>
            <p:spPr>
              <a:xfrm>
                <a:off x="1996125" y="2544663"/>
                <a:ext cx="736099" cy="572593"/>
              </a:xfrm>
              <a:prstGeom prst="rect">
                <a:avLst/>
              </a:prstGeom>
            </p:spPr>
            <p:txBody>
              <a:bodyPr vert="horz" wrap="none" lIns="0" tIns="20955" rIns="0" bIns="0" rtlCol="0">
                <a:spAutoFit/>
              </a:bodyPr>
              <a:lstStyle/>
              <a:p>
                <a:pPr marL="0" marR="508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Remaining</a:t>
                </a:r>
                <a:endPar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5080" lvl="0" indent="0" algn="r"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regions</a:t>
                </a:r>
                <a:endPar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algn="r" defTabSz="914400" rtl="0" eaLnBrk="1" fontAlgn="auto" latinLnBrk="0" hangingPunct="1">
                  <a:lnSpc>
                    <a:spcPts val="1800"/>
                  </a:lnSpc>
                  <a:spcBef>
                    <a:spcPts val="300"/>
                  </a:spcBef>
                  <a:spcAft>
                    <a:spcPts val="0"/>
                  </a:spcAft>
                  <a:buClrTx/>
                  <a:buSzTx/>
                  <a:buFontTx/>
                  <a:buNone/>
                  <a:tabLst/>
                  <a:defRPr/>
                </a:pPr>
                <a:r>
                  <a:rPr lang="en-US" b="1" kern="0" dirty="0">
                    <a:solidFill>
                      <a:srgbClr val="E1492E"/>
                    </a:solidFill>
                    <a:latin typeface="Arial" panose="020B0604020202020204"/>
                    <a:cs typeface="Arial"/>
                  </a:rPr>
                  <a:t>43 000</a:t>
                </a:r>
                <a:endParaRPr kumimoji="0" b="1" i="0" u="none" strike="noStrike" kern="0" cap="none" spc="0" normalizeH="0" baseline="0" noProof="0" dirty="0">
                  <a:ln>
                    <a:noFill/>
                  </a:ln>
                  <a:solidFill>
                    <a:srgbClr val="E1492E"/>
                  </a:solidFill>
                  <a:effectLst/>
                  <a:uLnTx/>
                  <a:uFillTx/>
                  <a:latin typeface="Arial" panose="020B0604020202020204"/>
                  <a:ea typeface="+mn-ea"/>
                  <a:cs typeface="Arial"/>
                </a:endParaRPr>
              </a:p>
            </p:txBody>
          </p:sp>
          <p:sp>
            <p:nvSpPr>
              <p:cNvPr id="9" name="object 11">
                <a:extLst>
                  <a:ext uri="{FF2B5EF4-FFF2-40B4-BE49-F238E27FC236}">
                    <a16:creationId xmlns:a16="http://schemas.microsoft.com/office/drawing/2014/main" id="{9B3AD37B-912A-49CA-84F7-18D3D5D1A405}"/>
                  </a:ext>
                </a:extLst>
              </p:cNvPr>
              <p:cNvSpPr txBox="1"/>
              <p:nvPr/>
            </p:nvSpPr>
            <p:spPr>
              <a:xfrm>
                <a:off x="5314479" y="2749631"/>
                <a:ext cx="1037463" cy="572593"/>
              </a:xfrm>
              <a:prstGeom prst="rect">
                <a:avLst/>
              </a:prstGeom>
            </p:spPr>
            <p:txBody>
              <a:bodyPr vert="horz" wrap="none" lIns="0" tIns="20955" rIns="0" bIns="0" rtlCol="0">
                <a:spAutoFit/>
              </a:bodyPr>
              <a:lstStyle/>
              <a:p>
                <a:pPr marL="0" marR="5080" lvl="0" indent="0"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Eastern</a:t>
                </a: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 and </a:t>
                </a:r>
              </a:p>
              <a:p>
                <a:pPr marL="0" marR="5080" lvl="0" indent="0"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southern</a:t>
                </a: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 </a:t>
                </a:r>
                <a:r>
                  <a:rPr kumimoji="0" lang="fr-CH" sz="1200" b="0" i="0" u="none" strike="noStrike" kern="0" cap="none" spc="0" normalizeH="0" baseline="0" noProof="0" dirty="0" err="1">
                    <a:ln>
                      <a:noFill/>
                    </a:ln>
                    <a:solidFill>
                      <a:prstClr val="black"/>
                    </a:solidFill>
                    <a:effectLst/>
                    <a:uLnTx/>
                    <a:uFillTx/>
                    <a:latin typeface="Arial" panose="020B0604020202020204"/>
                    <a:ea typeface="+mn-ea"/>
                    <a:cs typeface="Arial"/>
                  </a:rPr>
                  <a:t>Africa</a:t>
                </a:r>
                <a:endPar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endParaRPr>
              </a:p>
              <a:p>
                <a:pPr marL="0" marR="6350" lvl="0" indent="0" defTabSz="914400" rtl="0" eaLnBrk="1" fontAlgn="auto" latinLnBrk="0" hangingPunct="1">
                  <a:lnSpc>
                    <a:spcPts val="1800"/>
                  </a:lnSpc>
                  <a:spcBef>
                    <a:spcPts val="300"/>
                  </a:spcBef>
                  <a:spcAft>
                    <a:spcPts val="0"/>
                  </a:spcAft>
                  <a:buClrTx/>
                  <a:buSzTx/>
                  <a:buFontTx/>
                  <a:buNone/>
                  <a:tabLst/>
                  <a:defRPr/>
                </a:pPr>
                <a:r>
                  <a:rPr lang="en-US" b="1" kern="0" dirty="0">
                    <a:solidFill>
                      <a:srgbClr val="F2C81E"/>
                    </a:solidFill>
                    <a:latin typeface="Arial" panose="020B0604020202020204"/>
                    <a:cs typeface="Arial"/>
                  </a:rPr>
                  <a:t>42 000</a:t>
                </a:r>
                <a:endParaRPr kumimoji="0" b="1" i="0" u="none" strike="noStrike" kern="0" cap="none" spc="0" normalizeH="0" baseline="0" noProof="0" dirty="0">
                  <a:ln>
                    <a:noFill/>
                  </a:ln>
                  <a:solidFill>
                    <a:srgbClr val="F2C81E"/>
                  </a:solidFill>
                  <a:effectLst/>
                  <a:uLnTx/>
                  <a:uFillTx/>
                  <a:latin typeface="Arial" panose="020B0604020202020204"/>
                  <a:ea typeface="+mn-ea"/>
                  <a:cs typeface="Arial"/>
                </a:endParaRPr>
              </a:p>
            </p:txBody>
          </p:sp>
          <p:sp>
            <p:nvSpPr>
              <p:cNvPr id="10" name="object 11">
                <a:extLst>
                  <a:ext uri="{FF2B5EF4-FFF2-40B4-BE49-F238E27FC236}">
                    <a16:creationId xmlns:a16="http://schemas.microsoft.com/office/drawing/2014/main" id="{A7564897-ABC3-4F3F-B479-7E04E73DAD66}"/>
                  </a:ext>
                </a:extLst>
              </p:cNvPr>
              <p:cNvSpPr txBox="1"/>
              <p:nvPr/>
            </p:nvSpPr>
            <p:spPr>
              <a:xfrm>
                <a:off x="5414118" y="4590920"/>
                <a:ext cx="711733" cy="431528"/>
              </a:xfrm>
              <a:prstGeom prst="rect">
                <a:avLst/>
              </a:prstGeom>
            </p:spPr>
            <p:txBody>
              <a:bodyPr vert="horz" wrap="none" lIns="0" tIns="20955" rIns="0" bIns="0" rtlCol="0">
                <a:spAutoFit/>
              </a:bodyPr>
              <a:lstStyle/>
              <a:p>
                <a:pPr marL="0" marR="5080" lvl="0" indent="0" defTabSz="914400" rtl="0" eaLnBrk="1" fontAlgn="auto" latinLnBrk="0" hangingPunct="1">
                  <a:lnSpc>
                    <a:spcPts val="1100"/>
                  </a:lnSpc>
                  <a:spcBef>
                    <a:spcPts val="0"/>
                  </a:spcBef>
                  <a:spcAft>
                    <a:spcPts val="0"/>
                  </a:spcAft>
                  <a:buClrTx/>
                  <a:buSzTx/>
                  <a:buFontTx/>
                  <a:buNone/>
                  <a:tabLst/>
                  <a:defRPr/>
                </a:pPr>
                <a:r>
                  <a:rPr kumimoji="0" lang="fr-CH" sz="1200" b="0" i="0" u="none" strike="noStrike" kern="0" cap="none" spc="0" normalizeH="0" baseline="0" noProof="0" dirty="0">
                    <a:ln>
                      <a:noFill/>
                    </a:ln>
                    <a:solidFill>
                      <a:prstClr val="black"/>
                    </a:solidFill>
                    <a:effectLst/>
                    <a:uLnTx/>
                    <a:uFillTx/>
                    <a:latin typeface="Arial" panose="020B0604020202020204"/>
                    <a:ea typeface="+mn-ea"/>
                    <a:cs typeface="Arial"/>
                  </a:rPr>
                  <a:t>Nigeria</a:t>
                </a:r>
              </a:p>
              <a:p>
                <a:pPr marL="0" marR="6350" lvl="0" indent="0" defTabSz="914400" rtl="0" eaLnBrk="1" fontAlgn="auto" latinLnBrk="0" hangingPunct="1">
                  <a:lnSpc>
                    <a:spcPts val="1800"/>
                  </a:lnSpc>
                  <a:spcBef>
                    <a:spcPts val="300"/>
                  </a:spcBef>
                  <a:spcAft>
                    <a:spcPts val="0"/>
                  </a:spcAft>
                  <a:buClrTx/>
                  <a:buSzTx/>
                  <a:buFontTx/>
                  <a:buNone/>
                  <a:tabLst/>
                  <a:defRPr/>
                </a:pPr>
                <a:r>
                  <a:rPr lang="fr-CH" b="1" kern="0" dirty="0">
                    <a:solidFill>
                      <a:srgbClr val="F9B757"/>
                    </a:solidFill>
                    <a:latin typeface="Arial" panose="020B0604020202020204"/>
                    <a:cs typeface="Arial"/>
                  </a:rPr>
                  <a:t>47 000</a:t>
                </a:r>
                <a:endParaRPr kumimoji="0" lang="fr-CH" b="1" i="0" u="none" strike="noStrike" kern="0" cap="none" spc="0" normalizeH="0" baseline="0" noProof="0" dirty="0">
                  <a:ln>
                    <a:noFill/>
                  </a:ln>
                  <a:solidFill>
                    <a:srgbClr val="F9B757"/>
                  </a:solidFill>
                  <a:effectLst/>
                  <a:uLnTx/>
                  <a:uFillTx/>
                  <a:latin typeface="Arial" panose="020B0604020202020204"/>
                  <a:ea typeface="+mn-ea"/>
                  <a:cs typeface="Arial"/>
                </a:endParaRPr>
              </a:p>
            </p:txBody>
          </p:sp>
          <p:sp>
            <p:nvSpPr>
              <p:cNvPr id="15" name="TextBox 14">
                <a:extLst>
                  <a:ext uri="{FF2B5EF4-FFF2-40B4-BE49-F238E27FC236}">
                    <a16:creationId xmlns:a16="http://schemas.microsoft.com/office/drawing/2014/main" id="{CB695637-CA6E-4072-A64A-B31E9D643CDD}"/>
                  </a:ext>
                </a:extLst>
              </p:cNvPr>
              <p:cNvSpPr txBox="1"/>
              <p:nvPr/>
            </p:nvSpPr>
            <p:spPr>
              <a:xfrm>
                <a:off x="7223760" y="2148840"/>
                <a:ext cx="3221733" cy="1554272"/>
              </a:xfrm>
              <a:prstGeom prst="rect">
                <a:avLst/>
              </a:prstGeom>
              <a:noFill/>
            </p:spPr>
            <p:txBody>
              <a:bodyPr wrap="square">
                <a:spAutoFit/>
              </a:bodyPr>
              <a:lstStyle/>
              <a:p>
                <a:pPr algn="r">
                  <a:lnSpc>
                    <a:spcPts val="1900"/>
                  </a:lnSpc>
                </a:pPr>
                <a:r>
                  <a:rPr lang="en-US" dirty="0">
                    <a:solidFill>
                      <a:srgbClr val="E1492E"/>
                    </a:solidFill>
                  </a:rPr>
                  <a:t>Almost one quarter of</a:t>
                </a:r>
              </a:p>
              <a:p>
                <a:pPr algn="r">
                  <a:lnSpc>
                    <a:spcPts val="1900"/>
                  </a:lnSpc>
                </a:pPr>
                <a:r>
                  <a:rPr lang="en-US" dirty="0">
                    <a:solidFill>
                      <a:srgbClr val="E1492E"/>
                    </a:solidFill>
                  </a:rPr>
                  <a:t>pregnant women with HIV</a:t>
                </a:r>
              </a:p>
              <a:p>
                <a:pPr algn="r">
                  <a:lnSpc>
                    <a:spcPts val="1900"/>
                  </a:lnSpc>
                </a:pPr>
                <a:r>
                  <a:rPr lang="en-US" dirty="0">
                    <a:solidFill>
                      <a:srgbClr val="E1492E"/>
                    </a:solidFill>
                  </a:rPr>
                  <a:t>who are not on treatment</a:t>
                </a:r>
              </a:p>
              <a:p>
                <a:pPr algn="r">
                  <a:lnSpc>
                    <a:spcPts val="1900"/>
                  </a:lnSpc>
                </a:pPr>
                <a:r>
                  <a:rPr lang="en-US" dirty="0">
                    <a:solidFill>
                      <a:srgbClr val="E1492E"/>
                    </a:solidFill>
                  </a:rPr>
                  <a:t>are in Nigeria, and a further</a:t>
                </a:r>
              </a:p>
              <a:p>
                <a:pPr algn="r">
                  <a:lnSpc>
                    <a:spcPts val="1900"/>
                  </a:lnSpc>
                </a:pPr>
                <a:r>
                  <a:rPr lang="en-US" dirty="0">
                    <a:solidFill>
                      <a:srgbClr val="E1492E"/>
                    </a:solidFill>
                  </a:rPr>
                  <a:t>33% live elsewhere in</a:t>
                </a:r>
              </a:p>
              <a:p>
                <a:pPr algn="r">
                  <a:lnSpc>
                    <a:spcPts val="1900"/>
                  </a:lnSpc>
                </a:pPr>
                <a:r>
                  <a:rPr lang="en-US" dirty="0">
                    <a:solidFill>
                      <a:srgbClr val="E1492E"/>
                    </a:solidFill>
                  </a:rPr>
                  <a:t>western and central Africa.</a:t>
                </a:r>
              </a:p>
            </p:txBody>
          </p:sp>
          <p:grpSp>
            <p:nvGrpSpPr>
              <p:cNvPr id="20" name="object 30">
                <a:extLst>
                  <a:ext uri="{FF2B5EF4-FFF2-40B4-BE49-F238E27FC236}">
                    <a16:creationId xmlns:a16="http://schemas.microsoft.com/office/drawing/2014/main" id="{ED2013D1-6DAE-4AB6-9CCB-C0EF605C8B76}"/>
                  </a:ext>
                </a:extLst>
              </p:cNvPr>
              <p:cNvGrpSpPr>
                <a:grpSpLocks noChangeAspect="1"/>
              </p:cNvGrpSpPr>
              <p:nvPr/>
            </p:nvGrpSpPr>
            <p:grpSpPr>
              <a:xfrm>
                <a:off x="2651760" y="2651760"/>
                <a:ext cx="2744443" cy="2743200"/>
                <a:chOff x="2235284" y="6679949"/>
                <a:chExt cx="1402080" cy="1401445"/>
              </a:xfrm>
            </p:grpSpPr>
            <p:sp>
              <p:nvSpPr>
                <p:cNvPr id="21" name="object 31">
                  <a:extLst>
                    <a:ext uri="{FF2B5EF4-FFF2-40B4-BE49-F238E27FC236}">
                      <a16:creationId xmlns:a16="http://schemas.microsoft.com/office/drawing/2014/main" id="{3635BB3E-A9B5-4EDE-A10C-5C858BE68B2B}"/>
                    </a:ext>
                  </a:extLst>
                </p:cNvPr>
                <p:cNvSpPr/>
                <p:nvPr/>
              </p:nvSpPr>
              <p:spPr>
                <a:xfrm>
                  <a:off x="2236391" y="6679949"/>
                  <a:ext cx="699770" cy="701040"/>
                </a:xfrm>
                <a:custGeom>
                  <a:avLst/>
                  <a:gdLst/>
                  <a:ahLst/>
                  <a:cxnLst/>
                  <a:rect l="l" t="t" r="r" b="b"/>
                  <a:pathLst>
                    <a:path w="699769" h="701040">
                      <a:moveTo>
                        <a:pt x="699452" y="0"/>
                      </a:moveTo>
                      <a:lnTo>
                        <a:pt x="651435" y="1645"/>
                      </a:lnTo>
                      <a:lnTo>
                        <a:pt x="604232" y="6511"/>
                      </a:lnTo>
                      <a:lnTo>
                        <a:pt x="557955" y="14490"/>
                      </a:lnTo>
                      <a:lnTo>
                        <a:pt x="512718" y="25476"/>
                      </a:lnTo>
                      <a:lnTo>
                        <a:pt x="468631" y="39363"/>
                      </a:lnTo>
                      <a:lnTo>
                        <a:pt x="425809" y="56043"/>
                      </a:lnTo>
                      <a:lnTo>
                        <a:pt x="384362" y="75411"/>
                      </a:lnTo>
                      <a:lnTo>
                        <a:pt x="344403" y="97359"/>
                      </a:lnTo>
                      <a:lnTo>
                        <a:pt x="306045" y="121781"/>
                      </a:lnTo>
                      <a:lnTo>
                        <a:pt x="269400" y="148570"/>
                      </a:lnTo>
                      <a:lnTo>
                        <a:pt x="234581" y="177621"/>
                      </a:lnTo>
                      <a:lnTo>
                        <a:pt x="201698" y="208825"/>
                      </a:lnTo>
                      <a:lnTo>
                        <a:pt x="170866" y="242077"/>
                      </a:lnTo>
                      <a:lnTo>
                        <a:pt x="142196" y="277270"/>
                      </a:lnTo>
                      <a:lnTo>
                        <a:pt x="115800" y="314297"/>
                      </a:lnTo>
                      <a:lnTo>
                        <a:pt x="91792" y="353053"/>
                      </a:lnTo>
                      <a:lnTo>
                        <a:pt x="70282" y="393429"/>
                      </a:lnTo>
                      <a:lnTo>
                        <a:pt x="51384" y="435320"/>
                      </a:lnTo>
                      <a:lnTo>
                        <a:pt x="35210" y="478620"/>
                      </a:lnTo>
                      <a:lnTo>
                        <a:pt x="21872" y="523220"/>
                      </a:lnTo>
                      <a:lnTo>
                        <a:pt x="11483" y="569016"/>
                      </a:lnTo>
                      <a:lnTo>
                        <a:pt x="4155" y="615900"/>
                      </a:lnTo>
                      <a:lnTo>
                        <a:pt x="0" y="663765"/>
                      </a:lnTo>
                      <a:lnTo>
                        <a:pt x="699452" y="700417"/>
                      </a:lnTo>
                      <a:lnTo>
                        <a:pt x="699452" y="0"/>
                      </a:lnTo>
                      <a:close/>
                    </a:path>
                  </a:pathLst>
                </a:custGeom>
                <a:solidFill>
                  <a:srgbClr val="E1492E"/>
                </a:solidFill>
              </p:spPr>
              <p:txBody>
                <a:bodyPr wrap="square" lIns="0" tIns="0" rIns="0" bIns="0" rtlCol="0"/>
                <a:lstStyle/>
                <a:p>
                  <a:endParaRPr/>
                </a:p>
              </p:txBody>
            </p:sp>
            <p:sp>
              <p:nvSpPr>
                <p:cNvPr id="22" name="object 32">
                  <a:extLst>
                    <a:ext uri="{FF2B5EF4-FFF2-40B4-BE49-F238E27FC236}">
                      <a16:creationId xmlns:a16="http://schemas.microsoft.com/office/drawing/2014/main" id="{AEEC9DFB-F7C3-434E-8231-455D7B80AD9F}"/>
                    </a:ext>
                  </a:extLst>
                </p:cNvPr>
                <p:cNvSpPr/>
                <p:nvPr/>
              </p:nvSpPr>
              <p:spPr>
                <a:xfrm>
                  <a:off x="2235284" y="7343715"/>
                  <a:ext cx="1007744" cy="737235"/>
                </a:xfrm>
                <a:custGeom>
                  <a:avLst/>
                  <a:gdLst/>
                  <a:ahLst/>
                  <a:cxnLst/>
                  <a:rect l="l" t="t" r="r" b="b"/>
                  <a:pathLst>
                    <a:path w="1007744" h="737234">
                      <a:moveTo>
                        <a:pt x="1107" y="0"/>
                      </a:moveTo>
                      <a:lnTo>
                        <a:pt x="0" y="52742"/>
                      </a:lnTo>
                      <a:lnTo>
                        <a:pt x="2411" y="103384"/>
                      </a:lnTo>
                      <a:lnTo>
                        <a:pt x="8449" y="152455"/>
                      </a:lnTo>
                      <a:lnTo>
                        <a:pt x="18222" y="200490"/>
                      </a:lnTo>
                      <a:lnTo>
                        <a:pt x="31838" y="248021"/>
                      </a:lnTo>
                      <a:lnTo>
                        <a:pt x="49406" y="295580"/>
                      </a:lnTo>
                      <a:lnTo>
                        <a:pt x="71033" y="343700"/>
                      </a:lnTo>
                      <a:lnTo>
                        <a:pt x="93507" y="386092"/>
                      </a:lnTo>
                      <a:lnTo>
                        <a:pt x="118442" y="426319"/>
                      </a:lnTo>
                      <a:lnTo>
                        <a:pt x="145701" y="464332"/>
                      </a:lnTo>
                      <a:lnTo>
                        <a:pt x="175142" y="500084"/>
                      </a:lnTo>
                      <a:lnTo>
                        <a:pt x="206627" y="533526"/>
                      </a:lnTo>
                      <a:lnTo>
                        <a:pt x="240016" y="564610"/>
                      </a:lnTo>
                      <a:lnTo>
                        <a:pt x="275170" y="593288"/>
                      </a:lnTo>
                      <a:lnTo>
                        <a:pt x="311948" y="619513"/>
                      </a:lnTo>
                      <a:lnTo>
                        <a:pt x="350213" y="643235"/>
                      </a:lnTo>
                      <a:lnTo>
                        <a:pt x="389823" y="664408"/>
                      </a:lnTo>
                      <a:lnTo>
                        <a:pt x="430640" y="682982"/>
                      </a:lnTo>
                      <a:lnTo>
                        <a:pt x="472524" y="698911"/>
                      </a:lnTo>
                      <a:lnTo>
                        <a:pt x="515336" y="712145"/>
                      </a:lnTo>
                      <a:lnTo>
                        <a:pt x="558936" y="722638"/>
                      </a:lnTo>
                      <a:lnTo>
                        <a:pt x="603184" y="730340"/>
                      </a:lnTo>
                      <a:lnTo>
                        <a:pt x="647942" y="735204"/>
                      </a:lnTo>
                      <a:lnTo>
                        <a:pt x="693069" y="737182"/>
                      </a:lnTo>
                      <a:lnTo>
                        <a:pt x="738427" y="736225"/>
                      </a:lnTo>
                      <a:lnTo>
                        <a:pt x="783875" y="732287"/>
                      </a:lnTo>
                      <a:lnTo>
                        <a:pt x="829275" y="725318"/>
                      </a:lnTo>
                      <a:lnTo>
                        <a:pt x="874486" y="715271"/>
                      </a:lnTo>
                      <a:lnTo>
                        <a:pt x="919369" y="702097"/>
                      </a:lnTo>
                      <a:lnTo>
                        <a:pt x="963785" y="685749"/>
                      </a:lnTo>
                      <a:lnTo>
                        <a:pt x="1007594" y="666178"/>
                      </a:lnTo>
                      <a:lnTo>
                        <a:pt x="700559" y="36652"/>
                      </a:lnTo>
                      <a:lnTo>
                        <a:pt x="1107" y="0"/>
                      </a:lnTo>
                      <a:close/>
                    </a:path>
                  </a:pathLst>
                </a:custGeom>
                <a:solidFill>
                  <a:srgbClr val="951833"/>
                </a:solidFill>
              </p:spPr>
              <p:txBody>
                <a:bodyPr wrap="square" lIns="0" tIns="0" rIns="0" bIns="0" rtlCol="0"/>
                <a:lstStyle/>
                <a:p>
                  <a:endParaRPr/>
                </a:p>
              </p:txBody>
            </p:sp>
            <p:sp>
              <p:nvSpPr>
                <p:cNvPr id="23" name="object 33">
                  <a:extLst>
                    <a:ext uri="{FF2B5EF4-FFF2-40B4-BE49-F238E27FC236}">
                      <a16:creationId xmlns:a16="http://schemas.microsoft.com/office/drawing/2014/main" id="{AB16959C-8F5A-49E7-8FD1-AAC24F06FDBB}"/>
                    </a:ext>
                  </a:extLst>
                </p:cNvPr>
                <p:cNvSpPr/>
                <p:nvPr/>
              </p:nvSpPr>
              <p:spPr>
                <a:xfrm>
                  <a:off x="2935843" y="7222811"/>
                  <a:ext cx="701040" cy="787400"/>
                </a:xfrm>
                <a:custGeom>
                  <a:avLst/>
                  <a:gdLst/>
                  <a:ahLst/>
                  <a:cxnLst/>
                  <a:rect l="l" t="t" r="r" b="b"/>
                  <a:pathLst>
                    <a:path w="701039" h="787400">
                      <a:moveTo>
                        <a:pt x="682459" y="0"/>
                      </a:moveTo>
                      <a:lnTo>
                        <a:pt x="0" y="157556"/>
                      </a:lnTo>
                      <a:lnTo>
                        <a:pt x="307035" y="787082"/>
                      </a:lnTo>
                      <a:lnTo>
                        <a:pt x="350625" y="764004"/>
                      </a:lnTo>
                      <a:lnTo>
                        <a:pt x="391966" y="738451"/>
                      </a:lnTo>
                      <a:lnTo>
                        <a:pt x="430997" y="710550"/>
                      </a:lnTo>
                      <a:lnTo>
                        <a:pt x="467657" y="680429"/>
                      </a:lnTo>
                      <a:lnTo>
                        <a:pt x="501887" y="648214"/>
                      </a:lnTo>
                      <a:lnTo>
                        <a:pt x="533625" y="614033"/>
                      </a:lnTo>
                      <a:lnTo>
                        <a:pt x="562810" y="578011"/>
                      </a:lnTo>
                      <a:lnTo>
                        <a:pt x="589384" y="540275"/>
                      </a:lnTo>
                      <a:lnTo>
                        <a:pt x="613284" y="500954"/>
                      </a:lnTo>
                      <a:lnTo>
                        <a:pt x="634450" y="460173"/>
                      </a:lnTo>
                      <a:lnTo>
                        <a:pt x="652823" y="418059"/>
                      </a:lnTo>
                      <a:lnTo>
                        <a:pt x="668341" y="374740"/>
                      </a:lnTo>
                      <a:lnTo>
                        <a:pt x="680944" y="330341"/>
                      </a:lnTo>
                      <a:lnTo>
                        <a:pt x="690571" y="284991"/>
                      </a:lnTo>
                      <a:lnTo>
                        <a:pt x="697162" y="238815"/>
                      </a:lnTo>
                      <a:lnTo>
                        <a:pt x="700657" y="191941"/>
                      </a:lnTo>
                      <a:lnTo>
                        <a:pt x="700994" y="144496"/>
                      </a:lnTo>
                      <a:lnTo>
                        <a:pt x="698114" y="96606"/>
                      </a:lnTo>
                      <a:lnTo>
                        <a:pt x="691956" y="48398"/>
                      </a:lnTo>
                      <a:lnTo>
                        <a:pt x="682459" y="0"/>
                      </a:lnTo>
                      <a:close/>
                    </a:path>
                  </a:pathLst>
                </a:custGeom>
                <a:solidFill>
                  <a:srgbClr val="F59D08"/>
                </a:solidFill>
              </p:spPr>
              <p:txBody>
                <a:bodyPr wrap="square" lIns="0" tIns="0" rIns="0" bIns="0" rtlCol="0"/>
                <a:lstStyle/>
                <a:p>
                  <a:endParaRPr/>
                </a:p>
              </p:txBody>
            </p:sp>
            <p:sp>
              <p:nvSpPr>
                <p:cNvPr id="24" name="object 34">
                  <a:extLst>
                    <a:ext uri="{FF2B5EF4-FFF2-40B4-BE49-F238E27FC236}">
                      <a16:creationId xmlns:a16="http://schemas.microsoft.com/office/drawing/2014/main" id="{731A7966-B532-482B-B896-96109810D7BD}"/>
                    </a:ext>
                  </a:extLst>
                </p:cNvPr>
                <p:cNvSpPr/>
                <p:nvPr/>
              </p:nvSpPr>
              <p:spPr>
                <a:xfrm>
                  <a:off x="2935843" y="6679949"/>
                  <a:ext cx="682625" cy="701040"/>
                </a:xfrm>
                <a:custGeom>
                  <a:avLst/>
                  <a:gdLst/>
                  <a:ahLst/>
                  <a:cxnLst/>
                  <a:rect l="l" t="t" r="r" b="b"/>
                  <a:pathLst>
                    <a:path w="682625" h="701040">
                      <a:moveTo>
                        <a:pt x="0" y="0"/>
                      </a:moveTo>
                      <a:lnTo>
                        <a:pt x="0" y="700417"/>
                      </a:lnTo>
                      <a:lnTo>
                        <a:pt x="682459" y="542861"/>
                      </a:lnTo>
                      <a:lnTo>
                        <a:pt x="669778" y="495198"/>
                      </a:lnTo>
                      <a:lnTo>
                        <a:pt x="654180" y="449169"/>
                      </a:lnTo>
                      <a:lnTo>
                        <a:pt x="635774" y="404863"/>
                      </a:lnTo>
                      <a:lnTo>
                        <a:pt x="614672" y="362367"/>
                      </a:lnTo>
                      <a:lnTo>
                        <a:pt x="590982" y="321768"/>
                      </a:lnTo>
                      <a:lnTo>
                        <a:pt x="564816" y="283155"/>
                      </a:lnTo>
                      <a:lnTo>
                        <a:pt x="536282" y="246614"/>
                      </a:lnTo>
                      <a:lnTo>
                        <a:pt x="505492" y="212233"/>
                      </a:lnTo>
                      <a:lnTo>
                        <a:pt x="472554" y="180099"/>
                      </a:lnTo>
                      <a:lnTo>
                        <a:pt x="437580" y="150301"/>
                      </a:lnTo>
                      <a:lnTo>
                        <a:pt x="400678" y="122925"/>
                      </a:lnTo>
                      <a:lnTo>
                        <a:pt x="361959" y="98059"/>
                      </a:lnTo>
                      <a:lnTo>
                        <a:pt x="321534" y="75791"/>
                      </a:lnTo>
                      <a:lnTo>
                        <a:pt x="279511" y="56208"/>
                      </a:lnTo>
                      <a:lnTo>
                        <a:pt x="236002" y="39398"/>
                      </a:lnTo>
                      <a:lnTo>
                        <a:pt x="191115" y="25448"/>
                      </a:lnTo>
                      <a:lnTo>
                        <a:pt x="144962" y="14446"/>
                      </a:lnTo>
                      <a:lnTo>
                        <a:pt x="97651" y="6478"/>
                      </a:lnTo>
                      <a:lnTo>
                        <a:pt x="49294" y="1634"/>
                      </a:lnTo>
                      <a:lnTo>
                        <a:pt x="0" y="0"/>
                      </a:lnTo>
                      <a:close/>
                    </a:path>
                  </a:pathLst>
                </a:custGeom>
                <a:solidFill>
                  <a:srgbClr val="F2C81E"/>
                </a:solidFill>
              </p:spPr>
              <p:txBody>
                <a:bodyPr wrap="square" lIns="0" tIns="0" rIns="0" bIns="0" rtlCol="0"/>
                <a:lstStyle/>
                <a:p>
                  <a:endParaRPr/>
                </a:p>
              </p:txBody>
            </p:sp>
            <p:sp>
              <p:nvSpPr>
                <p:cNvPr id="25" name="object 35">
                  <a:extLst>
                    <a:ext uri="{FF2B5EF4-FFF2-40B4-BE49-F238E27FC236}">
                      <a16:creationId xmlns:a16="http://schemas.microsoft.com/office/drawing/2014/main" id="{842A1BE0-6557-4CC3-BE25-2C2DA5DE28AB}"/>
                    </a:ext>
                  </a:extLst>
                </p:cNvPr>
                <p:cNvSpPr/>
                <p:nvPr/>
              </p:nvSpPr>
              <p:spPr>
                <a:xfrm>
                  <a:off x="2494606" y="6934462"/>
                  <a:ext cx="886460" cy="886460"/>
                </a:xfrm>
                <a:custGeom>
                  <a:avLst/>
                  <a:gdLst/>
                  <a:ahLst/>
                  <a:cxnLst/>
                  <a:rect l="l" t="t" r="r" b="b"/>
                  <a:pathLst>
                    <a:path w="886460" h="886459">
                      <a:moveTo>
                        <a:pt x="433058" y="0"/>
                      </a:moveTo>
                      <a:lnTo>
                        <a:pt x="387650" y="3417"/>
                      </a:lnTo>
                      <a:lnTo>
                        <a:pt x="342962" y="11430"/>
                      </a:lnTo>
                      <a:lnTo>
                        <a:pt x="299363" y="23932"/>
                      </a:lnTo>
                      <a:lnTo>
                        <a:pt x="257220" y="40818"/>
                      </a:lnTo>
                      <a:lnTo>
                        <a:pt x="216901" y="61982"/>
                      </a:lnTo>
                      <a:lnTo>
                        <a:pt x="178773" y="87320"/>
                      </a:lnTo>
                      <a:lnTo>
                        <a:pt x="143204" y="116725"/>
                      </a:lnTo>
                      <a:lnTo>
                        <a:pt x="110561" y="150093"/>
                      </a:lnTo>
                      <a:lnTo>
                        <a:pt x="81213" y="187318"/>
                      </a:lnTo>
                      <a:lnTo>
                        <a:pt x="55526" y="228294"/>
                      </a:lnTo>
                      <a:lnTo>
                        <a:pt x="34388" y="271794"/>
                      </a:lnTo>
                      <a:lnTo>
                        <a:pt x="18372" y="316411"/>
                      </a:lnTo>
                      <a:lnTo>
                        <a:pt x="7372" y="361777"/>
                      </a:lnTo>
                      <a:lnTo>
                        <a:pt x="1283" y="407525"/>
                      </a:lnTo>
                      <a:lnTo>
                        <a:pt x="0" y="453287"/>
                      </a:lnTo>
                      <a:lnTo>
                        <a:pt x="3416" y="498696"/>
                      </a:lnTo>
                      <a:lnTo>
                        <a:pt x="11428" y="543384"/>
                      </a:lnTo>
                      <a:lnTo>
                        <a:pt x="23929" y="586983"/>
                      </a:lnTo>
                      <a:lnTo>
                        <a:pt x="40815" y="629126"/>
                      </a:lnTo>
                      <a:lnTo>
                        <a:pt x="61979" y="669445"/>
                      </a:lnTo>
                      <a:lnTo>
                        <a:pt x="87317" y="707573"/>
                      </a:lnTo>
                      <a:lnTo>
                        <a:pt x="116723" y="743142"/>
                      </a:lnTo>
                      <a:lnTo>
                        <a:pt x="150092" y="775784"/>
                      </a:lnTo>
                      <a:lnTo>
                        <a:pt x="187318" y="805133"/>
                      </a:lnTo>
                      <a:lnTo>
                        <a:pt x="228297" y="830820"/>
                      </a:lnTo>
                      <a:lnTo>
                        <a:pt x="271797" y="851958"/>
                      </a:lnTo>
                      <a:lnTo>
                        <a:pt x="316413" y="867974"/>
                      </a:lnTo>
                      <a:lnTo>
                        <a:pt x="361779" y="878974"/>
                      </a:lnTo>
                      <a:lnTo>
                        <a:pt x="407526" y="885063"/>
                      </a:lnTo>
                      <a:lnTo>
                        <a:pt x="453287" y="886346"/>
                      </a:lnTo>
                      <a:lnTo>
                        <a:pt x="498695" y="882929"/>
                      </a:lnTo>
                      <a:lnTo>
                        <a:pt x="543382" y="874918"/>
                      </a:lnTo>
                      <a:lnTo>
                        <a:pt x="586980" y="862416"/>
                      </a:lnTo>
                      <a:lnTo>
                        <a:pt x="629123" y="845531"/>
                      </a:lnTo>
                      <a:lnTo>
                        <a:pt x="669442" y="824366"/>
                      </a:lnTo>
                      <a:lnTo>
                        <a:pt x="707570" y="799029"/>
                      </a:lnTo>
                      <a:lnTo>
                        <a:pt x="743140" y="769623"/>
                      </a:lnTo>
                      <a:lnTo>
                        <a:pt x="775783" y="736254"/>
                      </a:lnTo>
                      <a:lnTo>
                        <a:pt x="805133" y="699027"/>
                      </a:lnTo>
                      <a:lnTo>
                        <a:pt x="830823" y="658049"/>
                      </a:lnTo>
                      <a:lnTo>
                        <a:pt x="851960" y="614551"/>
                      </a:lnTo>
                      <a:lnTo>
                        <a:pt x="867976" y="569936"/>
                      </a:lnTo>
                      <a:lnTo>
                        <a:pt x="878975" y="524572"/>
                      </a:lnTo>
                      <a:lnTo>
                        <a:pt x="885064" y="478825"/>
                      </a:lnTo>
                      <a:lnTo>
                        <a:pt x="886346" y="433064"/>
                      </a:lnTo>
                      <a:lnTo>
                        <a:pt x="882928" y="387656"/>
                      </a:lnTo>
                      <a:lnTo>
                        <a:pt x="874916" y="342969"/>
                      </a:lnTo>
                      <a:lnTo>
                        <a:pt x="862414" y="299370"/>
                      </a:lnTo>
                      <a:lnTo>
                        <a:pt x="845528" y="257226"/>
                      </a:lnTo>
                      <a:lnTo>
                        <a:pt x="824364" y="216907"/>
                      </a:lnTo>
                      <a:lnTo>
                        <a:pt x="799026" y="178778"/>
                      </a:lnTo>
                      <a:lnTo>
                        <a:pt x="769620" y="143207"/>
                      </a:lnTo>
                      <a:lnTo>
                        <a:pt x="736253" y="110563"/>
                      </a:lnTo>
                      <a:lnTo>
                        <a:pt x="699028" y="81212"/>
                      </a:lnTo>
                      <a:lnTo>
                        <a:pt x="658052" y="55523"/>
                      </a:lnTo>
                      <a:lnTo>
                        <a:pt x="614552" y="34385"/>
                      </a:lnTo>
                      <a:lnTo>
                        <a:pt x="569935" y="18370"/>
                      </a:lnTo>
                      <a:lnTo>
                        <a:pt x="524568" y="7370"/>
                      </a:lnTo>
                      <a:lnTo>
                        <a:pt x="478820" y="1282"/>
                      </a:lnTo>
                      <a:lnTo>
                        <a:pt x="433058" y="0"/>
                      </a:lnTo>
                      <a:close/>
                    </a:path>
                  </a:pathLst>
                </a:custGeom>
                <a:solidFill>
                  <a:srgbClr val="FFFFFF"/>
                </a:solidFill>
              </p:spPr>
              <p:txBody>
                <a:bodyPr wrap="square" lIns="0" tIns="0" rIns="0" bIns="0" rtlCol="0"/>
                <a:lstStyle/>
                <a:p>
                  <a:endParaRPr/>
                </a:p>
              </p:txBody>
            </p:sp>
          </p:grpSp>
          <p:sp>
            <p:nvSpPr>
              <p:cNvPr id="26" name="object 11">
                <a:extLst>
                  <a:ext uri="{FF2B5EF4-FFF2-40B4-BE49-F238E27FC236}">
                    <a16:creationId xmlns:a16="http://schemas.microsoft.com/office/drawing/2014/main" id="{A53EBD73-8D49-4C71-8526-C3DB376E5172}"/>
                  </a:ext>
                </a:extLst>
              </p:cNvPr>
              <p:cNvSpPr txBox="1"/>
              <p:nvPr/>
            </p:nvSpPr>
            <p:spPr>
              <a:xfrm>
                <a:off x="1315885" y="4315727"/>
                <a:ext cx="1281120" cy="713657"/>
              </a:xfrm>
              <a:prstGeom prst="rect">
                <a:avLst/>
              </a:prstGeom>
            </p:spPr>
            <p:txBody>
              <a:bodyPr vert="horz" wrap="none" lIns="0" tIns="20955" rIns="0" bIns="0" rtlCol="0">
                <a:spAutoFit/>
              </a:bodyPr>
              <a:lstStyle/>
              <a:p>
                <a:pPr marL="0" marR="5080" lvl="0" indent="0" algn="r" defTabSz="914400" rtl="0" eaLnBrk="1" fontAlgn="auto" latinLnBrk="0" hangingPunct="1">
                  <a:lnSpc>
                    <a:spcPts val="11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rPr>
                  <a:t>Western and </a:t>
                </a:r>
              </a:p>
              <a:p>
                <a:pPr marL="0" marR="5080" lvl="0" indent="0" algn="r" defTabSz="914400" rtl="0" eaLnBrk="1" fontAlgn="auto" latinLnBrk="0" hangingPunct="1">
                  <a:lnSpc>
                    <a:spcPts val="11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rPr>
                  <a:t>central Africa </a:t>
                </a:r>
              </a:p>
              <a:p>
                <a:pPr marL="0" marR="5080" lvl="0" indent="0" algn="r" defTabSz="914400" rtl="0" eaLnBrk="1" fontAlgn="auto" latinLnBrk="0" hangingPunct="1">
                  <a:lnSpc>
                    <a:spcPts val="11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rPr>
                  <a:t>(excluding Nigeria)</a:t>
                </a:r>
              </a:p>
              <a:p>
                <a:pPr marL="0" marR="6350" lvl="0" indent="0" algn="r" defTabSz="914400" rtl="0" eaLnBrk="1" fontAlgn="auto" latinLnBrk="0" hangingPunct="1">
                  <a:lnSpc>
                    <a:spcPts val="1800"/>
                  </a:lnSpc>
                  <a:spcBef>
                    <a:spcPts val="300"/>
                  </a:spcBef>
                  <a:spcAft>
                    <a:spcPts val="0"/>
                  </a:spcAft>
                  <a:buClrTx/>
                  <a:buSzTx/>
                  <a:buFontTx/>
                  <a:buNone/>
                  <a:tabLst/>
                  <a:defRPr/>
                </a:pPr>
                <a:r>
                  <a:rPr lang="fr-CH" b="1" kern="0" dirty="0">
                    <a:solidFill>
                      <a:srgbClr val="951833"/>
                    </a:solidFill>
                    <a:latin typeface="Arial" panose="020B0604020202020204"/>
                    <a:cs typeface="Arial"/>
                  </a:rPr>
                  <a:t>65 000</a:t>
                </a:r>
                <a:endParaRPr kumimoji="0" lang="fr-CH" b="1" i="0" u="none" strike="noStrike" kern="0" cap="none" spc="0" normalizeH="0" baseline="0" noProof="0" dirty="0">
                  <a:ln>
                    <a:noFill/>
                  </a:ln>
                  <a:solidFill>
                    <a:srgbClr val="951833"/>
                  </a:solidFill>
                  <a:effectLst/>
                  <a:uLnTx/>
                  <a:uFillTx/>
                  <a:latin typeface="Arial" panose="020B0604020202020204"/>
                  <a:ea typeface="+mn-ea"/>
                  <a:cs typeface="Arial"/>
                </a:endParaRPr>
              </a:p>
            </p:txBody>
          </p:sp>
        </p:grpSp>
        <p:sp>
          <p:nvSpPr>
            <p:cNvPr id="27" name="TextBox 26">
              <a:extLst>
                <a:ext uri="{FF2B5EF4-FFF2-40B4-BE49-F238E27FC236}">
                  <a16:creationId xmlns:a16="http://schemas.microsoft.com/office/drawing/2014/main" id="{F5EF4692-AB8E-4DB1-B3D4-02388045AF52}"/>
                </a:ext>
              </a:extLst>
            </p:cNvPr>
            <p:cNvSpPr txBox="1"/>
            <p:nvPr/>
          </p:nvSpPr>
          <p:spPr>
            <a:xfrm>
              <a:off x="457197" y="6400800"/>
              <a:ext cx="47859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grpSp>
    </p:spTree>
    <p:extLst>
      <p:ext uri="{BB962C8B-B14F-4D97-AF65-F5344CB8AC3E}">
        <p14:creationId xmlns:p14="http://schemas.microsoft.com/office/powerpoint/2010/main" val="36590875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CAD7C628-A799-4C09-94DD-25522CD31849}"/>
              </a:ext>
            </a:extLst>
          </p:cNvPr>
          <p:cNvSpPr>
            <a:spLocks noGrp="1"/>
          </p:cNvSpPr>
          <p:nvPr>
            <p:ph sz="quarter" idx="12"/>
          </p:nvPr>
        </p:nvSpPr>
        <p:spPr/>
        <p:txBody>
          <a:bodyPr lIns="0" tIns="0" rIns="0" bIns="0" anchor="t" anchorCtr="0"/>
          <a:lstStyle/>
          <a:p>
            <a:pPr>
              <a:lnSpc>
                <a:spcPct val="100000"/>
              </a:lnSpc>
              <a:spcBef>
                <a:spcPts val="0"/>
              </a:spcBef>
            </a:pPr>
            <a:r>
              <a:rPr lang="en-US" dirty="0"/>
              <a:t>AIDS-related deaths, global, 2000–2020, and 2020 and 2025 targets</a:t>
            </a:r>
          </a:p>
        </p:txBody>
      </p:sp>
      <p:sp>
        <p:nvSpPr>
          <p:cNvPr id="3" name="Text Placeholder 2">
            <a:extLst>
              <a:ext uri="{FF2B5EF4-FFF2-40B4-BE49-F238E27FC236}">
                <a16:creationId xmlns:a16="http://schemas.microsoft.com/office/drawing/2014/main" id="{8687EC53-5838-4044-A184-31F8DD275724}"/>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04316261-4424-40B2-AB62-7F644AF6141D}"/>
              </a:ext>
            </a:extLst>
          </p:cNvPr>
          <p:cNvGrpSpPr/>
          <p:nvPr/>
        </p:nvGrpSpPr>
        <p:grpSpPr>
          <a:xfrm>
            <a:off x="457198" y="2157984"/>
            <a:ext cx="10447656" cy="4396704"/>
            <a:chOff x="457198" y="2157984"/>
            <a:chExt cx="10447656" cy="4396704"/>
          </a:xfrm>
        </p:grpSpPr>
        <p:sp>
          <p:nvSpPr>
            <p:cNvPr id="53" name="TextBox 52">
              <a:extLst>
                <a:ext uri="{FF2B5EF4-FFF2-40B4-BE49-F238E27FC236}">
                  <a16:creationId xmlns:a16="http://schemas.microsoft.com/office/drawing/2014/main" id="{DF99801A-1704-4E19-B34A-8233D47C779A}"/>
                </a:ext>
              </a:extLst>
            </p:cNvPr>
            <p:cNvSpPr txBox="1"/>
            <p:nvPr/>
          </p:nvSpPr>
          <p:spPr>
            <a:xfrm>
              <a:off x="457198" y="6400800"/>
              <a:ext cx="55778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sp>
          <p:nvSpPr>
            <p:cNvPr id="54" name="TextBox 53">
              <a:extLst>
                <a:ext uri="{FF2B5EF4-FFF2-40B4-BE49-F238E27FC236}">
                  <a16:creationId xmlns:a16="http://schemas.microsoft.com/office/drawing/2014/main" id="{43C5927E-9FD8-45D3-905A-7EB995F2C6B1}"/>
                </a:ext>
              </a:extLst>
            </p:cNvPr>
            <p:cNvSpPr txBox="1"/>
            <p:nvPr/>
          </p:nvSpPr>
          <p:spPr>
            <a:xfrm>
              <a:off x="6400800" y="6400800"/>
              <a:ext cx="4400244"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Please see the Annex on Methods for a description of how these estimates are calculated.</a:t>
              </a:r>
            </a:p>
          </p:txBody>
        </p:sp>
        <p:pic>
          <p:nvPicPr>
            <p:cNvPr id="83" name="Picture 82">
              <a:extLst>
                <a:ext uri="{FF2B5EF4-FFF2-40B4-BE49-F238E27FC236}">
                  <a16:creationId xmlns:a16="http://schemas.microsoft.com/office/drawing/2014/main" id="{48FB00EE-C062-49F2-A6A6-6FC1471F7B9C}"/>
                </a:ext>
              </a:extLst>
            </p:cNvPr>
            <p:cNvPicPr>
              <a:picLocks noChangeAspect="1"/>
            </p:cNvPicPr>
            <p:nvPr/>
          </p:nvPicPr>
          <p:blipFill>
            <a:blip r:embed="rId2"/>
            <a:stretch>
              <a:fillRect/>
            </a:stretch>
          </p:blipFill>
          <p:spPr>
            <a:xfrm>
              <a:off x="825984" y="2157984"/>
              <a:ext cx="10078870" cy="3493008"/>
            </a:xfrm>
            <a:prstGeom prst="rect">
              <a:avLst/>
            </a:prstGeom>
          </p:spPr>
        </p:pic>
        <p:sp>
          <p:nvSpPr>
            <p:cNvPr id="50" name="TextBox 49">
              <a:extLst>
                <a:ext uri="{FF2B5EF4-FFF2-40B4-BE49-F238E27FC236}">
                  <a16:creationId xmlns:a16="http://schemas.microsoft.com/office/drawing/2014/main" id="{7CAFD1E3-5753-4DD2-9DAB-1CA786CF929A}"/>
                </a:ext>
              </a:extLst>
            </p:cNvPr>
            <p:cNvSpPr txBox="1"/>
            <p:nvPr/>
          </p:nvSpPr>
          <p:spPr>
            <a:xfrm>
              <a:off x="2471904" y="5674246"/>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51" name="Straight Connector 50">
              <a:extLst>
                <a:ext uri="{FF2B5EF4-FFF2-40B4-BE49-F238E27FC236}">
                  <a16:creationId xmlns:a16="http://schemas.microsoft.com/office/drawing/2014/main" id="{17ACF4E2-72B5-44C6-A270-0D773EE31A09}"/>
                </a:ext>
              </a:extLst>
            </p:cNvPr>
            <p:cNvCxnSpPr/>
            <p:nvPr/>
          </p:nvCxnSpPr>
          <p:spPr>
            <a:xfrm>
              <a:off x="2197584" y="5754510"/>
              <a:ext cx="228600" cy="0"/>
            </a:xfrm>
            <a:prstGeom prst="line">
              <a:avLst/>
            </a:prstGeom>
            <a:ln w="31750">
              <a:solidFill>
                <a:srgbClr val="E1482D"/>
              </a:solidFill>
            </a:ln>
          </p:spPr>
          <p:style>
            <a:lnRef idx="1">
              <a:schemeClr val="accent1"/>
            </a:lnRef>
            <a:fillRef idx="0">
              <a:schemeClr val="accent1"/>
            </a:fillRef>
            <a:effectRef idx="0">
              <a:schemeClr val="accent1"/>
            </a:effectRef>
            <a:fontRef idx="minor">
              <a:schemeClr val="tx1"/>
            </a:fontRef>
          </p:style>
        </p:cxnSp>
        <p:sp>
          <p:nvSpPr>
            <p:cNvPr id="66" name="object 10">
              <a:extLst>
                <a:ext uri="{FF2B5EF4-FFF2-40B4-BE49-F238E27FC236}">
                  <a16:creationId xmlns:a16="http://schemas.microsoft.com/office/drawing/2014/main" id="{4D868FF1-6AD9-45F2-A3B7-E4CC22F9E670}"/>
                </a:ext>
              </a:extLst>
            </p:cNvPr>
            <p:cNvSpPr txBox="1"/>
            <p:nvPr/>
          </p:nvSpPr>
          <p:spPr>
            <a:xfrm>
              <a:off x="713232" y="2647821"/>
              <a:ext cx="351443" cy="2057615"/>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AIDS-related deaths</a:t>
              </a:r>
            </a:p>
          </p:txBody>
        </p:sp>
        <p:sp>
          <p:nvSpPr>
            <p:cNvPr id="47" name="TextBox 46">
              <a:extLst>
                <a:ext uri="{FF2B5EF4-FFF2-40B4-BE49-F238E27FC236}">
                  <a16:creationId xmlns:a16="http://schemas.microsoft.com/office/drawing/2014/main" id="{DA2CBA13-2AF9-4EBC-AEA9-9D31700F2CA7}"/>
                </a:ext>
              </a:extLst>
            </p:cNvPr>
            <p:cNvSpPr txBox="1"/>
            <p:nvPr/>
          </p:nvSpPr>
          <p:spPr>
            <a:xfrm>
              <a:off x="4276195" y="5669280"/>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7" name="Oval 66">
              <a:extLst>
                <a:ext uri="{FF2B5EF4-FFF2-40B4-BE49-F238E27FC236}">
                  <a16:creationId xmlns:a16="http://schemas.microsoft.com/office/drawing/2014/main" id="{CA11A50C-6B16-4951-8E2F-8D6A444DCD41}"/>
                </a:ext>
              </a:extLst>
            </p:cNvPr>
            <p:cNvSpPr/>
            <p:nvPr/>
          </p:nvSpPr>
          <p:spPr>
            <a:xfrm>
              <a:off x="4062960" y="5678424"/>
              <a:ext cx="164592" cy="164592"/>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a:extLst>
                <a:ext uri="{FF2B5EF4-FFF2-40B4-BE49-F238E27FC236}">
                  <a16:creationId xmlns:a16="http://schemas.microsoft.com/office/drawing/2014/main" id="{34945B96-9213-48D2-A341-85B9EA6BC0D3}"/>
                </a:ext>
              </a:extLst>
            </p:cNvPr>
            <p:cNvCxnSpPr/>
            <p:nvPr/>
          </p:nvCxnSpPr>
          <p:spPr>
            <a:xfrm>
              <a:off x="1923264" y="411407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0AC212D-361D-432F-8262-DD89D2D24255}"/>
                </a:ext>
              </a:extLst>
            </p:cNvPr>
            <p:cNvCxnSpPr/>
            <p:nvPr/>
          </p:nvCxnSpPr>
          <p:spPr>
            <a:xfrm>
              <a:off x="1923264" y="226865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E8014452-1155-4CB0-A415-FD4713298E1C}"/>
                </a:ext>
              </a:extLst>
            </p:cNvPr>
            <p:cNvCxnSpPr/>
            <p:nvPr/>
          </p:nvCxnSpPr>
          <p:spPr>
            <a:xfrm>
              <a:off x="1923264" y="364605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B3158F6-8F60-4736-A3C2-A14D194B4017}"/>
                </a:ext>
              </a:extLst>
            </p:cNvPr>
            <p:cNvCxnSpPr/>
            <p:nvPr/>
          </p:nvCxnSpPr>
          <p:spPr>
            <a:xfrm>
              <a:off x="1923264" y="456876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2F0A66C-0D2E-490F-B5C6-002451AB11BF}"/>
                </a:ext>
              </a:extLst>
            </p:cNvPr>
            <p:cNvCxnSpPr/>
            <p:nvPr/>
          </p:nvCxnSpPr>
          <p:spPr>
            <a:xfrm>
              <a:off x="1923264" y="2725721"/>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8AFBDB05-341F-44E3-86C7-3BE00FE45FF4}"/>
                </a:ext>
              </a:extLst>
            </p:cNvPr>
            <p:cNvCxnSpPr/>
            <p:nvPr/>
          </p:nvCxnSpPr>
          <p:spPr>
            <a:xfrm>
              <a:off x="1923264" y="318369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298A6C58-AB1E-4040-B85E-AB8D6C3A06D6}"/>
                </a:ext>
              </a:extLst>
            </p:cNvPr>
            <p:cNvCxnSpPr/>
            <p:nvPr/>
          </p:nvCxnSpPr>
          <p:spPr>
            <a:xfrm>
              <a:off x="1923264" y="5038344"/>
              <a:ext cx="88605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747654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New vertical HIV infections by cause of transmission, global, 2020</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BDB6ED44-4A60-4E10-96FA-D4A767B71B2B}"/>
              </a:ext>
            </a:extLst>
          </p:cNvPr>
          <p:cNvGrpSpPr/>
          <p:nvPr/>
        </p:nvGrpSpPr>
        <p:grpSpPr>
          <a:xfrm>
            <a:off x="457197" y="2066544"/>
            <a:ext cx="10365600" cy="4488144"/>
            <a:chOff x="457197" y="2066544"/>
            <a:chExt cx="10365600"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7859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grpSp>
          <p:nvGrpSpPr>
            <p:cNvPr id="19" name="Group 18">
              <a:extLst>
                <a:ext uri="{FF2B5EF4-FFF2-40B4-BE49-F238E27FC236}">
                  <a16:creationId xmlns:a16="http://schemas.microsoft.com/office/drawing/2014/main" id="{B0A47792-BD73-4090-A659-DCF9B1C2578B}"/>
                </a:ext>
              </a:extLst>
            </p:cNvPr>
            <p:cNvGrpSpPr/>
            <p:nvPr/>
          </p:nvGrpSpPr>
          <p:grpSpPr>
            <a:xfrm>
              <a:off x="1316873" y="4261104"/>
              <a:ext cx="711585" cy="259110"/>
              <a:chOff x="1316873" y="3529584"/>
              <a:chExt cx="711585" cy="259110"/>
            </a:xfrm>
          </p:grpSpPr>
          <p:cxnSp>
            <p:nvCxnSpPr>
              <p:cNvPr id="20" name="Straight Connector 19">
                <a:extLst>
                  <a:ext uri="{FF2B5EF4-FFF2-40B4-BE49-F238E27FC236}">
                    <a16:creationId xmlns:a16="http://schemas.microsoft.com/office/drawing/2014/main" id="{0CB5929F-26BA-430F-AC42-E568CC74ECE0}"/>
                  </a:ext>
                </a:extLst>
              </p:cNvPr>
              <p:cNvCxnSpPr/>
              <p:nvPr/>
            </p:nvCxnSpPr>
            <p:spPr>
              <a:xfrm>
                <a:off x="1937018" y="36594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3FAEBB7F-7599-4D96-A56F-A708FADA0F4A}"/>
                  </a:ext>
                </a:extLst>
              </p:cNvPr>
              <p:cNvSpPr txBox="1"/>
              <p:nvPr/>
            </p:nvSpPr>
            <p:spPr>
              <a:xfrm>
                <a:off x="1316873" y="3529584"/>
                <a:ext cx="654346"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a:t>
                </a: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22" name="Straight Connector 21">
              <a:extLst>
                <a:ext uri="{FF2B5EF4-FFF2-40B4-BE49-F238E27FC236}">
                  <a16:creationId xmlns:a16="http://schemas.microsoft.com/office/drawing/2014/main" id="{07D6E9F4-37D4-49AD-B10C-21479D6C9281}"/>
                </a:ext>
              </a:extLst>
            </p:cNvPr>
            <p:cNvCxnSpPr/>
            <p:nvPr/>
          </p:nvCxnSpPr>
          <p:spPr>
            <a:xfrm>
              <a:off x="1937018" y="2194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E732761-F156-4520-9409-79DBC0345B29}"/>
                </a:ext>
              </a:extLst>
            </p:cNvPr>
            <p:cNvSpPr txBox="1"/>
            <p:nvPr/>
          </p:nvSpPr>
          <p:spPr>
            <a:xfrm>
              <a:off x="1276797" y="206654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4" name="Group 23">
              <a:extLst>
                <a:ext uri="{FF2B5EF4-FFF2-40B4-BE49-F238E27FC236}">
                  <a16:creationId xmlns:a16="http://schemas.microsoft.com/office/drawing/2014/main" id="{3659DFFD-BA3D-4CF2-9DF2-2BF7BE1487F0}"/>
                </a:ext>
              </a:extLst>
            </p:cNvPr>
            <p:cNvGrpSpPr/>
            <p:nvPr/>
          </p:nvGrpSpPr>
          <p:grpSpPr>
            <a:xfrm>
              <a:off x="1355344" y="3529584"/>
              <a:ext cx="673114" cy="259110"/>
              <a:chOff x="1355344" y="3072384"/>
              <a:chExt cx="673114" cy="259110"/>
            </a:xfrm>
          </p:grpSpPr>
          <p:cxnSp>
            <p:nvCxnSpPr>
              <p:cNvPr id="25" name="Straight Connector 24">
                <a:extLst>
                  <a:ext uri="{FF2B5EF4-FFF2-40B4-BE49-F238E27FC236}">
                    <a16:creationId xmlns:a16="http://schemas.microsoft.com/office/drawing/2014/main" id="{60E8C5AF-495B-44CD-B143-407827503704}"/>
                  </a:ext>
                </a:extLst>
              </p:cNvPr>
              <p:cNvCxnSpPr/>
              <p:nvPr/>
            </p:nvCxnSpPr>
            <p:spPr>
              <a:xfrm>
                <a:off x="1937018" y="32022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605D6A43-ED97-4359-A74D-701577591A00}"/>
                  </a:ext>
                </a:extLst>
              </p:cNvPr>
              <p:cNvSpPr txBox="1"/>
              <p:nvPr/>
            </p:nvSpPr>
            <p:spPr>
              <a:xfrm>
                <a:off x="1355344" y="3072384"/>
                <a:ext cx="615874"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815B8130-F6CA-4DC4-8AB4-EBFF41D91151}"/>
                </a:ext>
              </a:extLst>
            </p:cNvPr>
            <p:cNvGrpSpPr/>
            <p:nvPr/>
          </p:nvGrpSpPr>
          <p:grpSpPr>
            <a:xfrm>
              <a:off x="1708005" y="4992624"/>
              <a:ext cx="320453" cy="259110"/>
              <a:chOff x="1708005" y="4443984"/>
              <a:chExt cx="320453" cy="259110"/>
            </a:xfrm>
          </p:grpSpPr>
          <p:cxnSp>
            <p:nvCxnSpPr>
              <p:cNvPr id="28" name="Straight Connector 27">
                <a:extLst>
                  <a:ext uri="{FF2B5EF4-FFF2-40B4-BE49-F238E27FC236}">
                    <a16:creationId xmlns:a16="http://schemas.microsoft.com/office/drawing/2014/main" id="{0E4E4215-7A26-4396-8CB5-DE334CA90971}"/>
                  </a:ext>
                </a:extLst>
              </p:cNvPr>
              <p:cNvCxnSpPr/>
              <p:nvPr/>
            </p:nvCxnSpPr>
            <p:spPr>
              <a:xfrm>
                <a:off x="1937018" y="4572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6295DE73-9581-47D4-ADD3-F3BE717DB097}"/>
                  </a:ext>
                </a:extLst>
              </p:cNvPr>
              <p:cNvSpPr txBox="1"/>
              <p:nvPr/>
            </p:nvSpPr>
            <p:spPr>
              <a:xfrm>
                <a:off x="1708005" y="4443984"/>
                <a:ext cx="263213"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0" name="Group 29">
              <a:extLst>
                <a:ext uri="{FF2B5EF4-FFF2-40B4-BE49-F238E27FC236}">
                  <a16:creationId xmlns:a16="http://schemas.microsoft.com/office/drawing/2014/main" id="{2219C09D-09EB-4519-B39F-ED25ABFC304F}"/>
                </a:ext>
              </a:extLst>
            </p:cNvPr>
            <p:cNvGrpSpPr/>
            <p:nvPr/>
          </p:nvGrpSpPr>
          <p:grpSpPr>
            <a:xfrm>
              <a:off x="1276797" y="2798064"/>
              <a:ext cx="751661" cy="259110"/>
              <a:chOff x="1276797" y="2615188"/>
              <a:chExt cx="751661" cy="259110"/>
            </a:xfrm>
          </p:grpSpPr>
          <p:cxnSp>
            <p:nvCxnSpPr>
              <p:cNvPr id="31" name="Straight Connector 30">
                <a:extLst>
                  <a:ext uri="{FF2B5EF4-FFF2-40B4-BE49-F238E27FC236}">
                    <a16:creationId xmlns:a16="http://schemas.microsoft.com/office/drawing/2014/main" id="{CC30EBFF-F2E0-4F61-A039-DEF6C146112F}"/>
                  </a:ext>
                </a:extLst>
              </p:cNvPr>
              <p:cNvCxnSpPr/>
              <p:nvPr/>
            </p:nvCxnSpPr>
            <p:spPr>
              <a:xfrm>
                <a:off x="1937018" y="274500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CBE63992-0ACA-4006-8074-85668B439BEE}"/>
                  </a:ext>
                </a:extLst>
              </p:cNvPr>
              <p:cNvSpPr txBox="1"/>
              <p:nvPr/>
            </p:nvSpPr>
            <p:spPr>
              <a:xfrm>
                <a:off x="1276797" y="2615188"/>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AB71F272-C098-41D8-8100-BB414EA22174}"/>
                </a:ext>
              </a:extLst>
            </p:cNvPr>
            <p:cNvGrpSpPr/>
            <p:nvPr/>
          </p:nvGrpSpPr>
          <p:grpSpPr>
            <a:xfrm>
              <a:off x="1280087" y="2432304"/>
              <a:ext cx="748371" cy="259110"/>
              <a:chOff x="1280087" y="2385655"/>
              <a:chExt cx="748371" cy="259110"/>
            </a:xfrm>
          </p:grpSpPr>
          <p:cxnSp>
            <p:nvCxnSpPr>
              <p:cNvPr id="34" name="Straight Connector 33">
                <a:extLst>
                  <a:ext uri="{FF2B5EF4-FFF2-40B4-BE49-F238E27FC236}">
                    <a16:creationId xmlns:a16="http://schemas.microsoft.com/office/drawing/2014/main" id="{FCB7FD7A-83F2-43EC-809C-C6333ED35D58}"/>
                  </a:ext>
                </a:extLst>
              </p:cNvPr>
              <p:cNvCxnSpPr/>
              <p:nvPr/>
            </p:nvCxnSpPr>
            <p:spPr>
              <a:xfrm>
                <a:off x="1937018" y="2513671"/>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D10A621C-2FCA-4B9A-9299-6C8ED6A3DE4F}"/>
                  </a:ext>
                </a:extLst>
              </p:cNvPr>
              <p:cNvSpPr txBox="1"/>
              <p:nvPr/>
            </p:nvSpPr>
            <p:spPr>
              <a:xfrm>
                <a:off x="1280087" y="2385655"/>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6" name="Group 35">
              <a:extLst>
                <a:ext uri="{FF2B5EF4-FFF2-40B4-BE49-F238E27FC236}">
                  <a16:creationId xmlns:a16="http://schemas.microsoft.com/office/drawing/2014/main" id="{A174E575-F534-4A46-A232-A81E6FCBF7B3}"/>
                </a:ext>
              </a:extLst>
            </p:cNvPr>
            <p:cNvGrpSpPr/>
            <p:nvPr/>
          </p:nvGrpSpPr>
          <p:grpSpPr>
            <a:xfrm>
              <a:off x="1280087" y="3163824"/>
              <a:ext cx="748371" cy="259110"/>
              <a:chOff x="1280087" y="2843784"/>
              <a:chExt cx="748371" cy="259110"/>
            </a:xfrm>
          </p:grpSpPr>
          <p:cxnSp>
            <p:nvCxnSpPr>
              <p:cNvPr id="37" name="Straight Connector 36">
                <a:extLst>
                  <a:ext uri="{FF2B5EF4-FFF2-40B4-BE49-F238E27FC236}">
                    <a16:creationId xmlns:a16="http://schemas.microsoft.com/office/drawing/2014/main" id="{77E26657-0486-44F2-9F7A-70F1AEAA175A}"/>
                  </a:ext>
                </a:extLst>
              </p:cNvPr>
              <p:cNvCxnSpPr/>
              <p:nvPr/>
            </p:nvCxnSpPr>
            <p:spPr>
              <a:xfrm>
                <a:off x="1937018" y="29718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E52E7B9E-E644-4AEC-B213-6B9111038BD5}"/>
                  </a:ext>
                </a:extLst>
              </p:cNvPr>
              <p:cNvSpPr txBox="1"/>
              <p:nvPr/>
            </p:nvSpPr>
            <p:spPr>
              <a:xfrm>
                <a:off x="1280087" y="2843784"/>
                <a:ext cx="694421"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9" name="Group 38">
              <a:extLst>
                <a:ext uri="{FF2B5EF4-FFF2-40B4-BE49-F238E27FC236}">
                  <a16:creationId xmlns:a16="http://schemas.microsoft.com/office/drawing/2014/main" id="{7F463216-96B1-4C59-BDC5-FC8AA67DD539}"/>
                </a:ext>
              </a:extLst>
            </p:cNvPr>
            <p:cNvGrpSpPr/>
            <p:nvPr/>
          </p:nvGrpSpPr>
          <p:grpSpPr>
            <a:xfrm>
              <a:off x="1358634" y="3895344"/>
              <a:ext cx="669824" cy="259110"/>
              <a:chOff x="1358634" y="3300984"/>
              <a:chExt cx="669824" cy="259110"/>
            </a:xfrm>
          </p:grpSpPr>
          <p:cxnSp>
            <p:nvCxnSpPr>
              <p:cNvPr id="40" name="Straight Connector 39">
                <a:extLst>
                  <a:ext uri="{FF2B5EF4-FFF2-40B4-BE49-F238E27FC236}">
                    <a16:creationId xmlns:a16="http://schemas.microsoft.com/office/drawing/2014/main" id="{8CB753F8-6472-43B1-B410-BED103DEDD25}"/>
                  </a:ext>
                </a:extLst>
              </p:cNvPr>
              <p:cNvCxnSpPr/>
              <p:nvPr/>
            </p:nvCxnSpPr>
            <p:spPr>
              <a:xfrm>
                <a:off x="1937018" y="34290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2483EA32-97E5-4556-836C-6E35D69FDA83}"/>
                  </a:ext>
                </a:extLst>
              </p:cNvPr>
              <p:cNvSpPr txBox="1"/>
              <p:nvPr/>
            </p:nvSpPr>
            <p:spPr>
              <a:xfrm>
                <a:off x="1358634" y="3300984"/>
                <a:ext cx="615874"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42" name="TextBox 41">
              <a:extLst>
                <a:ext uri="{FF2B5EF4-FFF2-40B4-BE49-F238E27FC236}">
                  <a16:creationId xmlns:a16="http://schemas.microsoft.com/office/drawing/2014/main" id="{CC277AB6-955F-4DE7-BC56-3700A1037948}"/>
                </a:ext>
              </a:extLst>
            </p:cNvPr>
            <p:cNvSpPr txBox="1"/>
            <p:nvPr/>
          </p:nvSpPr>
          <p:spPr>
            <a:xfrm>
              <a:off x="3327884" y="5212080"/>
              <a:ext cx="293671" cy="259110"/>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rPr>
                <a:t>2020</a:t>
              </a:r>
              <a:endParaRPr kumimoji="0" lang="en-GB" sz="1100" b="0" i="0" u="none" strike="noStrike" kern="1200" cap="none" spc="-4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61" name="Group 60">
              <a:extLst>
                <a:ext uri="{FF2B5EF4-FFF2-40B4-BE49-F238E27FC236}">
                  <a16:creationId xmlns:a16="http://schemas.microsoft.com/office/drawing/2014/main" id="{5C85156E-87A9-4C8A-83FD-E6DEC8078B56}"/>
                </a:ext>
              </a:extLst>
            </p:cNvPr>
            <p:cNvGrpSpPr/>
            <p:nvPr/>
          </p:nvGrpSpPr>
          <p:grpSpPr>
            <a:xfrm>
              <a:off x="1312987" y="4626864"/>
              <a:ext cx="711585" cy="259110"/>
              <a:chOff x="1316873" y="3529584"/>
              <a:chExt cx="711585" cy="259110"/>
            </a:xfrm>
          </p:grpSpPr>
          <p:cxnSp>
            <p:nvCxnSpPr>
              <p:cNvPr id="62" name="Straight Connector 61">
                <a:extLst>
                  <a:ext uri="{FF2B5EF4-FFF2-40B4-BE49-F238E27FC236}">
                    <a16:creationId xmlns:a16="http://schemas.microsoft.com/office/drawing/2014/main" id="{415E9B6A-45F2-482E-88E2-63300151F805}"/>
                  </a:ext>
                </a:extLst>
              </p:cNvPr>
              <p:cNvCxnSpPr/>
              <p:nvPr/>
            </p:nvCxnSpPr>
            <p:spPr>
              <a:xfrm>
                <a:off x="1937018" y="3659404"/>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A887235C-E87D-4BDC-B27F-E008A1255137}"/>
                  </a:ext>
                </a:extLst>
              </p:cNvPr>
              <p:cNvSpPr txBox="1"/>
              <p:nvPr/>
            </p:nvSpPr>
            <p:spPr>
              <a:xfrm>
                <a:off x="1316873" y="3529584"/>
                <a:ext cx="654346" cy="259110"/>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a:t>
                </a:r>
                <a:r>
                  <a:rPr lang="en-US" sz="1100" dirty="0">
                    <a:solidFill>
                      <a:prstClr val="black">
                        <a:lumMod val="65000"/>
                        <a:lumOff val="35000"/>
                      </a:prstClr>
                    </a:solidFill>
                    <a:latin typeface="Arial" panose="020B0604020202020204"/>
                  </a:rPr>
                  <a:t>2</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03" name="Group 102">
              <a:extLst>
                <a:ext uri="{FF2B5EF4-FFF2-40B4-BE49-F238E27FC236}">
                  <a16:creationId xmlns:a16="http://schemas.microsoft.com/office/drawing/2014/main" id="{8A5D314E-1AAF-4C26-B755-A62504CD37CB}"/>
                </a:ext>
              </a:extLst>
            </p:cNvPr>
            <p:cNvGrpSpPr/>
            <p:nvPr/>
          </p:nvGrpSpPr>
          <p:grpSpPr>
            <a:xfrm>
              <a:off x="2331720" y="2239440"/>
              <a:ext cx="2286000" cy="2881811"/>
              <a:chOff x="2331720" y="2239440"/>
              <a:chExt cx="2286000" cy="2881811"/>
            </a:xfrm>
          </p:grpSpPr>
          <p:sp>
            <p:nvSpPr>
              <p:cNvPr id="81" name="object 58">
                <a:extLst>
                  <a:ext uri="{FF2B5EF4-FFF2-40B4-BE49-F238E27FC236}">
                    <a16:creationId xmlns:a16="http://schemas.microsoft.com/office/drawing/2014/main" id="{7117B6CF-7A7F-4828-8DCF-0B7CBAA61B72}"/>
                  </a:ext>
                </a:extLst>
              </p:cNvPr>
              <p:cNvSpPr/>
              <p:nvPr/>
            </p:nvSpPr>
            <p:spPr>
              <a:xfrm>
                <a:off x="2331720" y="2239440"/>
                <a:ext cx="2286000" cy="65836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951833"/>
              </a:solidFill>
            </p:spPr>
            <p:txBody>
              <a:bodyPr wrap="square" lIns="0" tIns="0" rIns="91440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bg1"/>
                    </a:solidFill>
                    <a:effectLst/>
                    <a:uLnTx/>
                    <a:uFillTx/>
                    <a:latin typeface="Arial" panose="020B0604020202020204"/>
                    <a:ea typeface="+mn-ea"/>
                    <a:cs typeface="+mn-cs"/>
                  </a:rPr>
                  <a:t>35 000</a:t>
                </a:r>
                <a:endParaRPr kumimoji="0" sz="12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82" name="object 58">
                <a:extLst>
                  <a:ext uri="{FF2B5EF4-FFF2-40B4-BE49-F238E27FC236}">
                    <a16:creationId xmlns:a16="http://schemas.microsoft.com/office/drawing/2014/main" id="{56D63A8E-D9CD-426F-8146-EDDE502B1B22}"/>
                  </a:ext>
                </a:extLst>
              </p:cNvPr>
              <p:cNvSpPr/>
              <p:nvPr/>
            </p:nvSpPr>
            <p:spPr>
              <a:xfrm>
                <a:off x="2331720" y="2895830"/>
                <a:ext cx="2286000" cy="124358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E1492E"/>
              </a:solidFill>
            </p:spPr>
            <p:txBody>
              <a:bodyPr wrap="square" lIns="0" tIns="0" rIns="91440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bg1"/>
                    </a:solidFill>
                    <a:effectLst/>
                    <a:uLnTx/>
                    <a:uFillTx/>
                    <a:latin typeface="Arial" panose="020B0604020202020204"/>
                    <a:ea typeface="+mn-ea"/>
                    <a:cs typeface="+mn-cs"/>
                  </a:rPr>
                  <a:t>65 000</a:t>
                </a:r>
                <a:endParaRPr kumimoji="0" sz="12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83" name="object 58">
                <a:extLst>
                  <a:ext uri="{FF2B5EF4-FFF2-40B4-BE49-F238E27FC236}">
                    <a16:creationId xmlns:a16="http://schemas.microsoft.com/office/drawing/2014/main" id="{D9049E79-855E-4DA4-83C5-A406CB9D4E59}"/>
                  </a:ext>
                </a:extLst>
              </p:cNvPr>
              <p:cNvSpPr/>
              <p:nvPr/>
            </p:nvSpPr>
            <p:spPr>
              <a:xfrm>
                <a:off x="2331720" y="4134466"/>
                <a:ext cx="2286000" cy="713232"/>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91440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bg1"/>
                    </a:solidFill>
                    <a:effectLst/>
                    <a:uLnTx/>
                    <a:uFillTx/>
                    <a:latin typeface="Arial" panose="020B0604020202020204"/>
                    <a:ea typeface="+mn-ea"/>
                    <a:cs typeface="+mn-cs"/>
                  </a:rPr>
                  <a:t>38 000</a:t>
                </a:r>
                <a:endParaRPr kumimoji="0" sz="12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84" name="object 58">
                <a:extLst>
                  <a:ext uri="{FF2B5EF4-FFF2-40B4-BE49-F238E27FC236}">
                    <a16:creationId xmlns:a16="http://schemas.microsoft.com/office/drawing/2014/main" id="{FE5743DC-E199-44A2-B58A-1589B5647B74}"/>
                  </a:ext>
                </a:extLst>
              </p:cNvPr>
              <p:cNvSpPr/>
              <p:nvPr/>
            </p:nvSpPr>
            <p:spPr>
              <a:xfrm>
                <a:off x="2331720" y="4846931"/>
                <a:ext cx="2286000" cy="27432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91440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bg1"/>
                    </a:solidFill>
                    <a:effectLst/>
                    <a:uLnTx/>
                    <a:uFillTx/>
                    <a:latin typeface="Arial" panose="020B0604020202020204"/>
                    <a:ea typeface="+mn-ea"/>
                    <a:cs typeface="+mn-cs"/>
                  </a:rPr>
                  <a:t>14 000</a:t>
                </a:r>
                <a:endParaRPr kumimoji="0" sz="12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grpSp>
        <p:sp>
          <p:nvSpPr>
            <p:cNvPr id="94" name="object 58">
              <a:extLst>
                <a:ext uri="{FF2B5EF4-FFF2-40B4-BE49-F238E27FC236}">
                  <a16:creationId xmlns:a16="http://schemas.microsoft.com/office/drawing/2014/main" id="{801BF334-E3B1-40C3-9BEA-F42901DF6312}"/>
                </a:ext>
              </a:extLst>
            </p:cNvPr>
            <p:cNvSpPr/>
            <p:nvPr/>
          </p:nvSpPr>
          <p:spPr>
            <a:xfrm>
              <a:off x="5257800" y="3054096"/>
              <a:ext cx="137160" cy="1371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951833"/>
            </a:solidFill>
          </p:spPr>
          <p:txBody>
            <a:bodyPr wrap="square" lIns="0" tIns="0" rIns="8686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5" name="object 58">
              <a:extLst>
                <a:ext uri="{FF2B5EF4-FFF2-40B4-BE49-F238E27FC236}">
                  <a16:creationId xmlns:a16="http://schemas.microsoft.com/office/drawing/2014/main" id="{FD54D28B-0133-4397-8F99-E37867C93573}"/>
                </a:ext>
              </a:extLst>
            </p:cNvPr>
            <p:cNvSpPr/>
            <p:nvPr/>
          </p:nvSpPr>
          <p:spPr>
            <a:xfrm>
              <a:off x="5257800" y="3419856"/>
              <a:ext cx="137160" cy="1371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E1492E"/>
            </a:solidFill>
          </p:spPr>
          <p:txBody>
            <a:bodyPr wrap="square" lIns="0" tIns="0" rIns="8686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6" name="object 58">
              <a:extLst>
                <a:ext uri="{FF2B5EF4-FFF2-40B4-BE49-F238E27FC236}">
                  <a16:creationId xmlns:a16="http://schemas.microsoft.com/office/drawing/2014/main" id="{7D304A83-E2A7-4A82-A8C7-80C74AAA3278}"/>
                </a:ext>
              </a:extLst>
            </p:cNvPr>
            <p:cNvSpPr/>
            <p:nvPr/>
          </p:nvSpPr>
          <p:spPr>
            <a:xfrm>
              <a:off x="5257800" y="3785616"/>
              <a:ext cx="137160" cy="1371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59D08"/>
            </a:solidFill>
          </p:spPr>
          <p:txBody>
            <a:bodyPr wrap="square" lIns="0" tIns="0" rIns="8686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7" name="object 58">
              <a:extLst>
                <a:ext uri="{FF2B5EF4-FFF2-40B4-BE49-F238E27FC236}">
                  <a16:creationId xmlns:a16="http://schemas.microsoft.com/office/drawing/2014/main" id="{BF224597-478E-46F0-AFD3-677D824C535B}"/>
                </a:ext>
              </a:extLst>
            </p:cNvPr>
            <p:cNvSpPr/>
            <p:nvPr/>
          </p:nvSpPr>
          <p:spPr>
            <a:xfrm>
              <a:off x="5257800" y="4151376"/>
              <a:ext cx="137160" cy="1371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8686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dirty="0">
                <a:ln>
                  <a:noFill/>
                </a:ln>
                <a:solidFill>
                  <a:schemeClr val="bg1"/>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C9D0A306-2DB2-49EF-BDB3-A925EC0936C3}"/>
                </a:ext>
              </a:extLst>
            </p:cNvPr>
            <p:cNvSpPr txBox="1"/>
            <p:nvPr/>
          </p:nvSpPr>
          <p:spPr>
            <a:xfrm>
              <a:off x="5486400" y="3068972"/>
              <a:ext cx="3784690" cy="141064"/>
            </a:xfrm>
            <a:prstGeom prst="rect">
              <a:avLst/>
            </a:prstGeom>
          </p:spPr>
          <p:txBody>
            <a:bodyPr vert="horz" wrap="squar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sz="1200" dirty="0"/>
                <a:t>Mother acquired HIV during pregnancy or breastfeeding</a:t>
              </a:r>
            </a:p>
          </p:txBody>
        </p:sp>
        <p:sp>
          <p:nvSpPr>
            <p:cNvPr id="100" name="TextBox 99">
              <a:extLst>
                <a:ext uri="{FF2B5EF4-FFF2-40B4-BE49-F238E27FC236}">
                  <a16:creationId xmlns:a16="http://schemas.microsoft.com/office/drawing/2014/main" id="{5A87D8AE-804A-4E3F-84D0-D99C668F95C8}"/>
                </a:ext>
              </a:extLst>
            </p:cNvPr>
            <p:cNvSpPr txBox="1"/>
            <p:nvPr/>
          </p:nvSpPr>
          <p:spPr>
            <a:xfrm>
              <a:off x="5486400" y="3438144"/>
              <a:ext cx="5336397" cy="141064"/>
            </a:xfrm>
            <a:prstGeom prst="rect">
              <a:avLst/>
            </a:prstGeom>
          </p:spPr>
          <p:txBody>
            <a:bodyPr vert="horz" wrap="squar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sz="1200" dirty="0"/>
                <a:t>Mother did not receive antiretroviral therapy during pregnancy or breastfeeding</a:t>
              </a:r>
            </a:p>
          </p:txBody>
        </p:sp>
        <p:sp>
          <p:nvSpPr>
            <p:cNvPr id="101" name="TextBox 100">
              <a:extLst>
                <a:ext uri="{FF2B5EF4-FFF2-40B4-BE49-F238E27FC236}">
                  <a16:creationId xmlns:a16="http://schemas.microsoft.com/office/drawing/2014/main" id="{CC20C63B-7FFD-4A99-B63E-289C5E0ADF46}"/>
                </a:ext>
              </a:extLst>
            </p:cNvPr>
            <p:cNvSpPr txBox="1"/>
            <p:nvPr/>
          </p:nvSpPr>
          <p:spPr>
            <a:xfrm>
              <a:off x="5486400" y="3803904"/>
              <a:ext cx="4988545" cy="141064"/>
            </a:xfrm>
            <a:prstGeom prst="rect">
              <a:avLst/>
            </a:prstGeom>
          </p:spPr>
          <p:txBody>
            <a:bodyPr vert="horz" wrap="squar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sz="1200" dirty="0"/>
                <a:t>Mother did not continue with treatment during pregnancy or breastfeeding</a:t>
              </a:r>
            </a:p>
          </p:txBody>
        </p:sp>
        <p:sp>
          <p:nvSpPr>
            <p:cNvPr id="102" name="TextBox 101">
              <a:extLst>
                <a:ext uri="{FF2B5EF4-FFF2-40B4-BE49-F238E27FC236}">
                  <a16:creationId xmlns:a16="http://schemas.microsoft.com/office/drawing/2014/main" id="{9452CF7F-250C-4BC6-B606-9D74905759F6}"/>
                </a:ext>
              </a:extLst>
            </p:cNvPr>
            <p:cNvSpPr txBox="1"/>
            <p:nvPr/>
          </p:nvSpPr>
          <p:spPr>
            <a:xfrm>
              <a:off x="5486400" y="4169664"/>
              <a:ext cx="4230325" cy="141064"/>
            </a:xfrm>
            <a:prstGeom prst="rect">
              <a:avLst/>
            </a:prstGeom>
          </p:spPr>
          <p:txBody>
            <a:bodyPr vert="horz" wrap="squar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r>
                <a:rPr lang="en-US" sz="1200" dirty="0"/>
                <a:t>Mother was on antiretroviral therapy but not virally suppressed</a:t>
              </a:r>
            </a:p>
          </p:txBody>
        </p:sp>
      </p:grpSp>
    </p:spTree>
    <p:extLst>
      <p:ext uri="{BB962C8B-B14F-4D97-AF65-F5344CB8AC3E}">
        <p14:creationId xmlns:p14="http://schemas.microsoft.com/office/powerpoint/2010/main" val="147854980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The scale-up of Sri Lanka's </a:t>
            </a:r>
            <a:r>
              <a:rPr lang="en-US" dirty="0" err="1"/>
              <a:t>programme</a:t>
            </a:r>
            <a:r>
              <a:rPr lang="en-US" dirty="0"/>
              <a:t> to eliminate the vertical transmission of HIV and syphilis, 2013–2016</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E637FC22-91E5-48E8-AF40-3C37FD34E743}"/>
              </a:ext>
            </a:extLst>
          </p:cNvPr>
          <p:cNvGrpSpPr/>
          <p:nvPr/>
        </p:nvGrpSpPr>
        <p:grpSpPr>
          <a:xfrm>
            <a:off x="457197" y="2423160"/>
            <a:ext cx="9959058" cy="4131528"/>
            <a:chOff x="457197" y="2423160"/>
            <a:chExt cx="9959058" cy="41315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905256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Elimination of mother-to-child transmission of HIV and syphilis: national validation report, Sri Lanka 2019. Colombo: Ministry of Health [Sri Lanka]; 2019.</a:t>
              </a:r>
            </a:p>
          </p:txBody>
        </p:sp>
        <p:grpSp>
          <p:nvGrpSpPr>
            <p:cNvPr id="39" name="Group 38">
              <a:extLst>
                <a:ext uri="{FF2B5EF4-FFF2-40B4-BE49-F238E27FC236}">
                  <a16:creationId xmlns:a16="http://schemas.microsoft.com/office/drawing/2014/main" id="{EFEF72BC-8662-4721-A54B-C4C75A498ACF}"/>
                </a:ext>
              </a:extLst>
            </p:cNvPr>
            <p:cNvGrpSpPr/>
            <p:nvPr/>
          </p:nvGrpSpPr>
          <p:grpSpPr>
            <a:xfrm>
              <a:off x="963294" y="5760720"/>
              <a:ext cx="6494771" cy="150344"/>
              <a:chOff x="963294" y="5623424"/>
              <a:chExt cx="6494771" cy="150344"/>
            </a:xfrm>
          </p:grpSpPr>
          <p:sp>
            <p:nvSpPr>
              <p:cNvPr id="9" name="object 58">
                <a:extLst>
                  <a:ext uri="{FF2B5EF4-FFF2-40B4-BE49-F238E27FC236}">
                    <a16:creationId xmlns:a16="http://schemas.microsoft.com/office/drawing/2014/main" id="{C3DF8560-5C59-4DA4-96F6-19AEC95F20C7}"/>
                  </a:ext>
                </a:extLst>
              </p:cNvPr>
              <p:cNvSpPr/>
              <p:nvPr/>
            </p:nvSpPr>
            <p:spPr>
              <a:xfrm>
                <a:off x="963294" y="5623424"/>
                <a:ext cx="137160" cy="137160"/>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A4C6E3"/>
              </a:solidFill>
            </p:spPr>
            <p:txBody>
              <a:bodyPr wrap="square" lIns="0" tIns="0" rIns="8686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7A4D03BE-5957-4DDC-B76C-24B27F49F500}"/>
                  </a:ext>
                </a:extLst>
              </p:cNvPr>
              <p:cNvSpPr txBox="1"/>
              <p:nvPr/>
            </p:nvSpPr>
            <p:spPr>
              <a:xfrm>
                <a:off x="1188720" y="5632704"/>
                <a:ext cx="6269345" cy="141064"/>
              </a:xfrm>
              <a:prstGeom prst="rect">
                <a:avLst/>
              </a:prstGeom>
            </p:spPr>
            <p:txBody>
              <a:bodyPr vert="horz" wrap="none" lIns="0" tIns="0" rIns="0" bIns="0" rtlCol="0" anchor="ctr">
                <a:spAutoFit/>
              </a:bodyPr>
              <a:lstStyle>
                <a:defPPr>
                  <a:defRPr lang="LID4096"/>
                </a:defPPr>
                <a:lvl1pPr marR="0" lvl="0" indent="0" fontAlgn="base">
                  <a:lnSpc>
                    <a:spcPts val="1100"/>
                  </a:lnSpc>
                  <a:spcBef>
                    <a:spcPct val="0"/>
                  </a:spcBef>
                  <a:spcAft>
                    <a:spcPct val="0"/>
                  </a:spcAft>
                  <a:buClrTx/>
                  <a:buSzTx/>
                  <a:buFontTx/>
                  <a:buNone/>
                  <a:tabLst/>
                  <a:defRPr kumimoji="0" sz="1100" b="0" i="0" u="none" strike="noStrike" cap="none" spc="0" normalizeH="0" baseline="0">
                    <a:ln>
                      <a:noFill/>
                    </a:ln>
                    <a:solidFill>
                      <a:prstClr val="black">
                        <a:lumMod val="85000"/>
                        <a:lumOff val="1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2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District providing services towards the elimination of vertical transmission of HIV and syphilis</a:t>
                </a:r>
              </a:p>
            </p:txBody>
          </p:sp>
        </p:grpSp>
        <p:grpSp>
          <p:nvGrpSpPr>
            <p:cNvPr id="41" name="Group 40">
              <a:extLst>
                <a:ext uri="{FF2B5EF4-FFF2-40B4-BE49-F238E27FC236}">
                  <a16:creationId xmlns:a16="http://schemas.microsoft.com/office/drawing/2014/main" id="{5AFF3E6B-896C-4EF1-BD3D-8D78AE658D78}"/>
                </a:ext>
              </a:extLst>
            </p:cNvPr>
            <p:cNvGrpSpPr/>
            <p:nvPr/>
          </p:nvGrpSpPr>
          <p:grpSpPr>
            <a:xfrm>
              <a:off x="914400" y="2423160"/>
              <a:ext cx="1601063" cy="2836825"/>
              <a:chOff x="914400" y="2423160"/>
              <a:chExt cx="1601063" cy="2836825"/>
            </a:xfrm>
          </p:grpSpPr>
          <p:pic>
            <p:nvPicPr>
              <p:cNvPr id="17" name="Picture 16">
                <a:extLst>
                  <a:ext uri="{FF2B5EF4-FFF2-40B4-BE49-F238E27FC236}">
                    <a16:creationId xmlns:a16="http://schemas.microsoft.com/office/drawing/2014/main" id="{AA43BCD7-BAA4-4E07-9158-8556429D849D}"/>
                  </a:ext>
                </a:extLst>
              </p:cNvPr>
              <p:cNvPicPr>
                <a:picLocks noChangeAspect="1"/>
              </p:cNvPicPr>
              <p:nvPr/>
            </p:nvPicPr>
            <p:blipFill>
              <a:blip r:embed="rId2"/>
              <a:stretch>
                <a:fillRect/>
              </a:stretch>
            </p:blipFill>
            <p:spPr>
              <a:xfrm>
                <a:off x="914400" y="2699665"/>
                <a:ext cx="1601063" cy="2560320"/>
              </a:xfrm>
              <a:prstGeom prst="rect">
                <a:avLst/>
              </a:prstGeom>
            </p:spPr>
          </p:pic>
          <p:sp>
            <p:nvSpPr>
              <p:cNvPr id="32" name="TextBox 31">
                <a:extLst>
                  <a:ext uri="{FF2B5EF4-FFF2-40B4-BE49-F238E27FC236}">
                    <a16:creationId xmlns:a16="http://schemas.microsoft.com/office/drawing/2014/main" id="{25CD9EB3-0984-4A72-8B8D-42140F21E1B4}"/>
                  </a:ext>
                </a:extLst>
              </p:cNvPr>
              <p:cNvSpPr txBox="1"/>
              <p:nvPr/>
            </p:nvSpPr>
            <p:spPr>
              <a:xfrm>
                <a:off x="1520299" y="2423160"/>
                <a:ext cx="397545" cy="179536"/>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400" dirty="0">
                    <a:latin typeface="Arial" panose="020B0604020202020204"/>
                  </a:rPr>
                  <a:t>2013</a:t>
                </a:r>
                <a:endParaRPr kumimoji="0" lang="en-GB" sz="1400" b="0" i="0" u="none" strike="noStrike" kern="1200" cap="none" spc="0" normalizeH="0" baseline="0" noProof="0" dirty="0">
                  <a:ln>
                    <a:noFill/>
                  </a:ln>
                  <a:effectLst/>
                  <a:uLnTx/>
                  <a:uFillTx/>
                  <a:latin typeface="Arial" panose="020B0604020202020204"/>
                  <a:ea typeface="+mn-ea"/>
                  <a:cs typeface="+mn-cs"/>
                </a:endParaRPr>
              </a:p>
            </p:txBody>
          </p:sp>
        </p:grpSp>
        <p:grpSp>
          <p:nvGrpSpPr>
            <p:cNvPr id="42" name="Group 41">
              <a:extLst>
                <a:ext uri="{FF2B5EF4-FFF2-40B4-BE49-F238E27FC236}">
                  <a16:creationId xmlns:a16="http://schemas.microsoft.com/office/drawing/2014/main" id="{576D4BD8-0D3A-46C7-8A15-C38CE47ACB60}"/>
                </a:ext>
              </a:extLst>
            </p:cNvPr>
            <p:cNvGrpSpPr/>
            <p:nvPr/>
          </p:nvGrpSpPr>
          <p:grpSpPr>
            <a:xfrm>
              <a:off x="2971800" y="2423160"/>
              <a:ext cx="1627632" cy="2838177"/>
              <a:chOff x="2735251" y="2423160"/>
              <a:chExt cx="1627632" cy="2838177"/>
            </a:xfrm>
          </p:grpSpPr>
          <p:pic>
            <p:nvPicPr>
              <p:cNvPr id="6" name="Picture 5">
                <a:extLst>
                  <a:ext uri="{FF2B5EF4-FFF2-40B4-BE49-F238E27FC236}">
                    <a16:creationId xmlns:a16="http://schemas.microsoft.com/office/drawing/2014/main" id="{4D6BAB48-4189-439E-BFD3-296AC7FC89EC}"/>
                  </a:ext>
                </a:extLst>
              </p:cNvPr>
              <p:cNvPicPr>
                <a:picLocks/>
              </p:cNvPicPr>
              <p:nvPr/>
            </p:nvPicPr>
            <p:blipFill>
              <a:blip r:embed="rId3"/>
              <a:stretch>
                <a:fillRect/>
              </a:stretch>
            </p:blipFill>
            <p:spPr>
              <a:xfrm>
                <a:off x="2735251" y="2691873"/>
                <a:ext cx="1627632" cy="2569464"/>
              </a:xfrm>
              <a:prstGeom prst="rect">
                <a:avLst/>
              </a:prstGeom>
            </p:spPr>
          </p:pic>
          <p:sp>
            <p:nvSpPr>
              <p:cNvPr id="33" name="TextBox 32">
                <a:extLst>
                  <a:ext uri="{FF2B5EF4-FFF2-40B4-BE49-F238E27FC236}">
                    <a16:creationId xmlns:a16="http://schemas.microsoft.com/office/drawing/2014/main" id="{4B38FC91-14B8-47FF-986E-CFC9F73E0C74}"/>
                  </a:ext>
                </a:extLst>
              </p:cNvPr>
              <p:cNvSpPr txBox="1"/>
              <p:nvPr/>
            </p:nvSpPr>
            <p:spPr>
              <a:xfrm>
                <a:off x="3349099" y="2423160"/>
                <a:ext cx="397545" cy="179536"/>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400" dirty="0">
                    <a:latin typeface="Arial" panose="020B0604020202020204"/>
                  </a:rPr>
                  <a:t>2014</a:t>
                </a:r>
                <a:endParaRPr kumimoji="0" lang="en-GB" sz="1400" b="0" i="0" u="none" strike="noStrike" kern="1200" cap="none" spc="0" normalizeH="0" baseline="0" noProof="0" dirty="0">
                  <a:ln>
                    <a:noFill/>
                  </a:ln>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08FAE032-8E0B-479F-9DAA-879499740548}"/>
                </a:ext>
              </a:extLst>
            </p:cNvPr>
            <p:cNvGrpSpPr/>
            <p:nvPr/>
          </p:nvGrpSpPr>
          <p:grpSpPr>
            <a:xfrm>
              <a:off x="5029200" y="2423160"/>
              <a:ext cx="1572768" cy="2826251"/>
              <a:chOff x="4588778" y="2423160"/>
              <a:chExt cx="1572768" cy="2826251"/>
            </a:xfrm>
          </p:grpSpPr>
          <p:pic>
            <p:nvPicPr>
              <p:cNvPr id="29" name="Picture 28">
                <a:extLst>
                  <a:ext uri="{FF2B5EF4-FFF2-40B4-BE49-F238E27FC236}">
                    <a16:creationId xmlns:a16="http://schemas.microsoft.com/office/drawing/2014/main" id="{0D4DA658-4012-4580-9909-0DC1015DAE60}"/>
                  </a:ext>
                </a:extLst>
              </p:cNvPr>
              <p:cNvPicPr>
                <a:picLocks/>
              </p:cNvPicPr>
              <p:nvPr/>
            </p:nvPicPr>
            <p:blipFill>
              <a:blip r:embed="rId4"/>
              <a:stretch>
                <a:fillRect/>
              </a:stretch>
            </p:blipFill>
            <p:spPr>
              <a:xfrm>
                <a:off x="4588778" y="2689091"/>
                <a:ext cx="1572768" cy="2560320"/>
              </a:xfrm>
              <a:prstGeom prst="rect">
                <a:avLst/>
              </a:prstGeom>
            </p:spPr>
          </p:pic>
          <p:sp>
            <p:nvSpPr>
              <p:cNvPr id="34" name="TextBox 33">
                <a:extLst>
                  <a:ext uri="{FF2B5EF4-FFF2-40B4-BE49-F238E27FC236}">
                    <a16:creationId xmlns:a16="http://schemas.microsoft.com/office/drawing/2014/main" id="{ABEF7743-54E0-4DE5-A20F-CAF9775A9C47}"/>
                  </a:ext>
                </a:extLst>
              </p:cNvPr>
              <p:cNvSpPr txBox="1"/>
              <p:nvPr/>
            </p:nvSpPr>
            <p:spPr>
              <a:xfrm>
                <a:off x="5177898" y="2423160"/>
                <a:ext cx="397545" cy="179536"/>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400" dirty="0">
                    <a:latin typeface="Arial" panose="020B0604020202020204"/>
                  </a:rPr>
                  <a:t>2015</a:t>
                </a:r>
                <a:endParaRPr kumimoji="0" lang="en-GB" sz="1400" b="0" i="0" u="none" strike="noStrike" kern="1200" cap="none" spc="0" normalizeH="0" baseline="0" noProof="0" dirty="0">
                  <a:ln>
                    <a:noFill/>
                  </a:ln>
                  <a:effectLst/>
                  <a:uLnTx/>
                  <a:uFillTx/>
                  <a:latin typeface="Arial" panose="020B0604020202020204"/>
                  <a:ea typeface="+mn-ea"/>
                  <a:cs typeface="+mn-cs"/>
                </a:endParaRPr>
              </a:p>
            </p:txBody>
          </p:sp>
        </p:grpSp>
        <p:grpSp>
          <p:nvGrpSpPr>
            <p:cNvPr id="44" name="Group 43">
              <a:extLst>
                <a:ext uri="{FF2B5EF4-FFF2-40B4-BE49-F238E27FC236}">
                  <a16:creationId xmlns:a16="http://schemas.microsoft.com/office/drawing/2014/main" id="{74B2D9AF-106A-422E-BA25-C24A66AF8845}"/>
                </a:ext>
              </a:extLst>
            </p:cNvPr>
            <p:cNvGrpSpPr/>
            <p:nvPr/>
          </p:nvGrpSpPr>
          <p:grpSpPr>
            <a:xfrm>
              <a:off x="7086600" y="2423160"/>
              <a:ext cx="1627632" cy="2852928"/>
              <a:chOff x="6377686" y="2423160"/>
              <a:chExt cx="1627632" cy="2852928"/>
            </a:xfrm>
          </p:grpSpPr>
          <p:pic>
            <p:nvPicPr>
              <p:cNvPr id="11" name="Picture 10">
                <a:extLst>
                  <a:ext uri="{FF2B5EF4-FFF2-40B4-BE49-F238E27FC236}">
                    <a16:creationId xmlns:a16="http://schemas.microsoft.com/office/drawing/2014/main" id="{84280A8F-3732-4EB8-ACCE-57A8EE69C179}"/>
                  </a:ext>
                </a:extLst>
              </p:cNvPr>
              <p:cNvPicPr>
                <a:picLocks/>
              </p:cNvPicPr>
              <p:nvPr/>
            </p:nvPicPr>
            <p:blipFill>
              <a:blip r:embed="rId5"/>
              <a:stretch>
                <a:fillRect/>
              </a:stretch>
            </p:blipFill>
            <p:spPr>
              <a:xfrm>
                <a:off x="6377686" y="2679192"/>
                <a:ext cx="1627632" cy="2596896"/>
              </a:xfrm>
              <a:prstGeom prst="rect">
                <a:avLst/>
              </a:prstGeom>
            </p:spPr>
          </p:pic>
          <p:sp>
            <p:nvSpPr>
              <p:cNvPr id="35" name="TextBox 34">
                <a:extLst>
                  <a:ext uri="{FF2B5EF4-FFF2-40B4-BE49-F238E27FC236}">
                    <a16:creationId xmlns:a16="http://schemas.microsoft.com/office/drawing/2014/main" id="{047290DB-1FB3-4B40-9BCE-F669ECEB316F}"/>
                  </a:ext>
                </a:extLst>
              </p:cNvPr>
              <p:cNvSpPr txBox="1"/>
              <p:nvPr/>
            </p:nvSpPr>
            <p:spPr>
              <a:xfrm>
                <a:off x="7006698" y="2423160"/>
                <a:ext cx="397545" cy="179536"/>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400" dirty="0">
                    <a:latin typeface="Arial" panose="020B0604020202020204"/>
                  </a:rPr>
                  <a:t>2016</a:t>
                </a:r>
                <a:endParaRPr kumimoji="0" lang="en-GB" sz="1400" b="0" i="0" u="none" strike="noStrike" kern="1200" cap="none" spc="0" normalizeH="0" baseline="0" noProof="0" dirty="0">
                  <a:ln>
                    <a:noFill/>
                  </a:ln>
                  <a:effectLst/>
                  <a:uLnTx/>
                  <a:uFillTx/>
                  <a:latin typeface="Arial" panose="020B0604020202020204"/>
                  <a:ea typeface="+mn-ea"/>
                  <a:cs typeface="+mn-cs"/>
                </a:endParaRPr>
              </a:p>
            </p:txBody>
          </p:sp>
        </p:grpSp>
        <p:cxnSp>
          <p:nvCxnSpPr>
            <p:cNvPr id="18" name="Straight Connector 17">
              <a:extLst>
                <a:ext uri="{FF2B5EF4-FFF2-40B4-BE49-F238E27FC236}">
                  <a16:creationId xmlns:a16="http://schemas.microsoft.com/office/drawing/2014/main" id="{79B97B88-2D28-4A0A-89CD-DEAEE395078F}"/>
                </a:ext>
              </a:extLst>
            </p:cNvPr>
            <p:cNvCxnSpPr/>
            <p:nvPr/>
          </p:nvCxnSpPr>
          <p:spPr>
            <a:xfrm>
              <a:off x="9407476" y="5241696"/>
              <a:ext cx="706100" cy="0"/>
            </a:xfrm>
            <a:prstGeom prst="line">
              <a:avLst/>
            </a:prstGeom>
            <a:ln w="952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4A305FC-2613-4EA6-AC35-E092D21E35C4}"/>
                </a:ext>
              </a:extLst>
            </p:cNvPr>
            <p:cNvCxnSpPr/>
            <p:nvPr/>
          </p:nvCxnSpPr>
          <p:spPr>
            <a:xfrm>
              <a:off x="9407476" y="5169299"/>
              <a:ext cx="0" cy="64008"/>
            </a:xfrm>
            <a:prstGeom prst="line">
              <a:avLst/>
            </a:prstGeom>
            <a:ln w="952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55F02D3-3953-4A7A-A067-25421F0AE9FF}"/>
                </a:ext>
              </a:extLst>
            </p:cNvPr>
            <p:cNvCxnSpPr/>
            <p:nvPr/>
          </p:nvCxnSpPr>
          <p:spPr>
            <a:xfrm>
              <a:off x="9765792" y="5169299"/>
              <a:ext cx="0" cy="64008"/>
            </a:xfrm>
            <a:prstGeom prst="line">
              <a:avLst/>
            </a:prstGeom>
            <a:ln w="952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600580B-FBFF-4E22-A599-60C0285735E7}"/>
                </a:ext>
              </a:extLst>
            </p:cNvPr>
            <p:cNvCxnSpPr/>
            <p:nvPr/>
          </p:nvCxnSpPr>
          <p:spPr>
            <a:xfrm>
              <a:off x="10113883" y="5169299"/>
              <a:ext cx="0" cy="64008"/>
            </a:xfrm>
            <a:prstGeom prst="line">
              <a:avLst/>
            </a:prstGeom>
            <a:ln w="9525" cap="rnd">
              <a:solidFill>
                <a:schemeClr val="tx1"/>
              </a:solidFill>
              <a:round/>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6394296D-CCC2-4E9A-9D27-7403C9C6D3B1}"/>
                </a:ext>
              </a:extLst>
            </p:cNvPr>
            <p:cNvSpPr txBox="1"/>
            <p:nvPr/>
          </p:nvSpPr>
          <p:spPr>
            <a:xfrm>
              <a:off x="9372600" y="4980225"/>
              <a:ext cx="70532" cy="163827"/>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000" dirty="0">
                  <a:latin typeface="Arial" panose="020B0604020202020204"/>
                </a:rPr>
                <a:t>0</a:t>
              </a:r>
              <a:endParaRPr kumimoji="0" lang="en-GB" sz="1000" b="0" i="0" u="none" strike="noStrike" kern="1200" cap="none" spc="0" normalizeH="0" baseline="0" noProof="0" dirty="0">
                <a:ln>
                  <a:noFill/>
                </a:ln>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FEDB2117-F4E2-4F16-AAFD-EEE937E7ADA4}"/>
                </a:ext>
              </a:extLst>
            </p:cNvPr>
            <p:cNvSpPr txBox="1"/>
            <p:nvPr/>
          </p:nvSpPr>
          <p:spPr>
            <a:xfrm>
              <a:off x="9695174" y="4980225"/>
              <a:ext cx="141064" cy="163827"/>
            </a:xfrm>
            <a:prstGeom prst="rect">
              <a:avLst/>
            </a:prstGeom>
            <a:noFill/>
          </p:spPr>
          <p:txBody>
            <a:bodyPr wrap="non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lang="en-US" sz="1000" dirty="0">
                  <a:latin typeface="Arial" panose="020B0604020202020204"/>
                </a:rPr>
                <a:t>50</a:t>
              </a:r>
              <a:endParaRPr kumimoji="0" lang="en-GB" sz="1000" b="0" i="0" u="none" strike="noStrike" kern="1200" cap="none" spc="0" normalizeH="0" baseline="0" noProof="0" dirty="0">
                <a:ln>
                  <a:noFill/>
                </a:ln>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3BB3E3E3-E699-4DDE-A536-11ABA763E888}"/>
                </a:ext>
              </a:extLst>
            </p:cNvPr>
            <p:cNvSpPr txBox="1"/>
            <p:nvPr/>
          </p:nvSpPr>
          <p:spPr>
            <a:xfrm>
              <a:off x="9997871" y="4980225"/>
              <a:ext cx="418384" cy="163827"/>
            </a:xfrm>
            <a:prstGeom prst="rect">
              <a:avLst/>
            </a:prstGeom>
            <a:noFill/>
          </p:spPr>
          <p:txBody>
            <a:bodyPr wrap="none" lIns="0" tIns="0" rIns="0" bIns="0" rtlCol="0">
              <a:spAutoFit/>
            </a:bodyPr>
            <a:lstStyle/>
            <a:p>
              <a:pPr marL="0" marR="0" lvl="0" indent="0" defTabSz="914400" rtl="0" eaLnBrk="1" fontAlgn="auto" latinLnBrk="0" hangingPunct="1">
                <a:lnSpc>
                  <a:spcPts val="1400"/>
                </a:lnSpc>
                <a:spcBef>
                  <a:spcPts val="0"/>
                </a:spcBef>
                <a:spcAft>
                  <a:spcPts val="0"/>
                </a:spcAft>
                <a:buClrTx/>
                <a:buSzTx/>
                <a:buFontTx/>
                <a:buNone/>
                <a:tabLst/>
                <a:defRPr/>
              </a:pPr>
              <a:r>
                <a:rPr lang="en-US" sz="1000" dirty="0">
                  <a:latin typeface="Arial" panose="020B0604020202020204"/>
                </a:rPr>
                <a:t>100 km</a:t>
              </a:r>
              <a:endParaRPr kumimoji="0" lang="en-GB" sz="1000" b="0" i="0" u="none" strike="noStrike" kern="1200" cap="none" spc="0" normalizeH="0" baseline="0" noProof="0" dirty="0">
                <a:ln>
                  <a:noFill/>
                </a:ln>
                <a:effectLst/>
                <a:uLnTx/>
                <a:uFillTx/>
                <a:latin typeface="Arial" panose="020B0604020202020204"/>
                <a:ea typeface="+mn-ea"/>
                <a:cs typeface="+mn-cs"/>
              </a:endParaRPr>
            </a:p>
          </p:txBody>
        </p:sp>
      </p:grpSp>
    </p:spTree>
    <p:extLst>
      <p:ext uri="{BB962C8B-B14F-4D97-AF65-F5344CB8AC3E}">
        <p14:creationId xmlns:p14="http://schemas.microsoft.com/office/powerpoint/2010/main" val="423130234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1639727"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Rajapaksa L, Weerasinghe G, Manathunge A,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Elwitigala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J,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Nilaweera</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I,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Kasturiaratchi</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K et al. Eliminated mother-to-child transmission (MTCT) of HIV and syphilis in Sri Lanka; WHO confirms.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Sri Lanka Journal of Sexual Health and HIV Medicine. 2019;5:5-12.</a:t>
            </a:r>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Service coverage and impact of Sri Lanka’s </a:t>
            </a:r>
            <a:r>
              <a:rPr lang="en-US" dirty="0" err="1"/>
              <a:t>programme</a:t>
            </a:r>
            <a:r>
              <a:rPr lang="en-US" dirty="0"/>
              <a:t> to eliminate vertical transmission of HIV </a:t>
            </a:r>
          </a:p>
          <a:p>
            <a:pPr>
              <a:lnSpc>
                <a:spcPct val="100000"/>
              </a:lnSpc>
              <a:spcBef>
                <a:spcPts val="0"/>
              </a:spcBef>
            </a:pPr>
            <a:r>
              <a:rPr lang="en-US" dirty="0"/>
              <a:t>and syphilis, 2017 and 2018</a:t>
            </a:r>
          </a:p>
        </p:txBody>
      </p:sp>
      <p:sp>
        <p:nvSpPr>
          <p:cNvPr id="5" name="Text Placeholder 4">
            <a:extLst>
              <a:ext uri="{FF2B5EF4-FFF2-40B4-BE49-F238E27FC236}">
                <a16:creationId xmlns:a16="http://schemas.microsoft.com/office/drawing/2014/main" id="{5EEBD883-7272-4466-BDBA-0C08E005C382}"/>
              </a:ext>
            </a:extLst>
          </p:cNvPr>
          <p:cNvSpPr>
            <a:spLocks noGrp="1"/>
          </p:cNvSpPr>
          <p:nvPr>
            <p:ph type="body" sz="quarter" idx="10"/>
          </p:nvPr>
        </p:nvSpPr>
        <p:spPr/>
        <p:txBody>
          <a:bodyPr/>
          <a:lstStyle/>
          <a:p>
            <a:endParaRPr lang="en-US"/>
          </a:p>
        </p:txBody>
      </p:sp>
      <p:graphicFrame>
        <p:nvGraphicFramePr>
          <p:cNvPr id="7" name="Table 6">
            <a:extLst>
              <a:ext uri="{FF2B5EF4-FFF2-40B4-BE49-F238E27FC236}">
                <a16:creationId xmlns:a16="http://schemas.microsoft.com/office/drawing/2014/main" id="{14A18BC2-631D-492E-B9A0-9817002D2520}"/>
              </a:ext>
            </a:extLst>
          </p:cNvPr>
          <p:cNvGraphicFramePr>
            <a:graphicFrameLocks noGrp="1"/>
          </p:cNvGraphicFramePr>
          <p:nvPr>
            <p:extLst>
              <p:ext uri="{D42A27DB-BD31-4B8C-83A1-F6EECF244321}">
                <p14:modId xmlns:p14="http://schemas.microsoft.com/office/powerpoint/2010/main" val="4110944811"/>
              </p:ext>
            </p:extLst>
          </p:nvPr>
        </p:nvGraphicFramePr>
        <p:xfrm>
          <a:off x="914400" y="2377440"/>
          <a:ext cx="7772400" cy="3108960"/>
        </p:xfrm>
        <a:graphic>
          <a:graphicData uri="http://schemas.openxmlformats.org/drawingml/2006/table">
            <a:tbl>
              <a:tblPr/>
              <a:tblGrid>
                <a:gridCol w="5486400">
                  <a:extLst>
                    <a:ext uri="{9D8B030D-6E8A-4147-A177-3AD203B41FA5}">
                      <a16:colId xmlns:a16="http://schemas.microsoft.com/office/drawing/2014/main" val="3695985299"/>
                    </a:ext>
                  </a:extLst>
                </a:gridCol>
                <a:gridCol w="1143000">
                  <a:extLst>
                    <a:ext uri="{9D8B030D-6E8A-4147-A177-3AD203B41FA5}">
                      <a16:colId xmlns:a16="http://schemas.microsoft.com/office/drawing/2014/main" val="699124215"/>
                    </a:ext>
                  </a:extLst>
                </a:gridCol>
                <a:gridCol w="1143000">
                  <a:extLst>
                    <a:ext uri="{9D8B030D-6E8A-4147-A177-3AD203B41FA5}">
                      <a16:colId xmlns:a16="http://schemas.microsoft.com/office/drawing/2014/main" val="2875481288"/>
                    </a:ext>
                  </a:extLst>
                </a:gridCol>
              </a:tblGrid>
              <a:tr h="457200">
                <a:tc>
                  <a:txBody>
                    <a:bodyPr/>
                    <a:lstStyle/>
                    <a:p>
                      <a:pPr marL="50800">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Impact indicators</a:t>
                      </a:r>
                      <a:endParaRPr sz="1100" spc="0" baseline="0" dirty="0">
                        <a:solidFill>
                          <a:schemeClr val="bg1"/>
                        </a:solidFill>
                        <a:latin typeface="Arial" panose="020B0604020202020204" pitchFamily="34" charset="0"/>
                        <a:cs typeface="Arial" panose="020B0604020202020204" pitchFamily="34" charset="0"/>
                      </a:endParaRPr>
                    </a:p>
                  </a:txBody>
                  <a:tcPr marL="0" marR="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2017</a:t>
                      </a:r>
                      <a:endParaRPr sz="1100" spc="0" baseline="0" dirty="0">
                        <a:solidFill>
                          <a:schemeClr val="bg1"/>
                        </a:solidFill>
                        <a:latin typeface="Arial" panose="020B0604020202020204" pitchFamily="34" charset="0"/>
                        <a:cs typeface="Arial" panose="020B0604020202020204" pitchFamily="34" charset="0"/>
                      </a:endParaRPr>
                    </a:p>
                  </a:txBody>
                  <a:tcPr marL="0" marR="4572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2018</a:t>
                      </a:r>
                      <a:endParaRPr sz="1100" spc="0" baseline="0" dirty="0">
                        <a:solidFill>
                          <a:schemeClr val="bg1"/>
                        </a:solidFill>
                        <a:latin typeface="Arial" panose="020B0604020202020204" pitchFamily="34" charset="0"/>
                        <a:cs typeface="Arial" panose="020B0604020202020204" pitchFamily="34" charset="0"/>
                      </a:endParaRPr>
                    </a:p>
                  </a:txBody>
                  <a:tcPr marL="0" marR="4572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1816039674"/>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Rate of vertical HIV transmission</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0%</a:t>
                      </a:r>
                      <a:endParaRPr sz="1100" spc="0" baseline="0">
                        <a:solidFill>
                          <a:schemeClr val="bg1"/>
                        </a:solidFill>
                        <a:latin typeface="Arial" panose="020B0604020202020204" pitchFamily="34" charset="0"/>
                        <a:cs typeface="Arial" panose="020B0604020202020204" pitchFamily="34" charset="0"/>
                      </a:endParaRP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3940317957"/>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Annual rate of new paediatric HIV infections per 100 000 live births</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2545"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2545"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2425181849"/>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Annual rate of congenital syphilis per 100 000 live births</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1.5</a:t>
                      </a:r>
                      <a:endParaRPr sz="1100" spc="0" baseline="0">
                        <a:solidFill>
                          <a:schemeClr val="bg1"/>
                        </a:solidFill>
                        <a:latin typeface="Arial" panose="020B0604020202020204" pitchFamily="34" charset="0"/>
                        <a:cs typeface="Arial" panose="020B0604020202020204" pitchFamily="34" charset="0"/>
                      </a:endParaRP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1.5</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2225034498"/>
                  </a:ext>
                </a:extLst>
              </a:tr>
              <a:tr h="457200">
                <a:tc>
                  <a:txBody>
                    <a:bodyPr/>
                    <a:lstStyle/>
                    <a:p>
                      <a:pPr marL="50800">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Process indicators</a:t>
                      </a:r>
                      <a:endParaRPr sz="1100" spc="0" baseline="0" dirty="0">
                        <a:solidFill>
                          <a:schemeClr val="bg1"/>
                        </a:solidFill>
                        <a:latin typeface="Arial" panose="020B0604020202020204" pitchFamily="34" charset="0"/>
                        <a:cs typeface="Arial" panose="020B0604020202020204" pitchFamily="34" charset="0"/>
                      </a:endParaRPr>
                    </a:p>
                  </a:txBody>
                  <a:tcPr marL="0" marR="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2017</a:t>
                      </a:r>
                      <a:endParaRPr sz="1100" spc="0" baseline="0" dirty="0">
                        <a:solidFill>
                          <a:schemeClr val="bg1"/>
                        </a:solidFill>
                        <a:latin typeface="Arial" panose="020B0604020202020204" pitchFamily="34" charset="0"/>
                        <a:cs typeface="Arial" panose="020B0604020202020204" pitchFamily="34" charset="0"/>
                      </a:endParaRPr>
                    </a:p>
                  </a:txBody>
                  <a:tcPr marL="0" marR="4572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b="1" spc="0" baseline="0" dirty="0">
                          <a:solidFill>
                            <a:schemeClr val="bg1"/>
                          </a:solidFill>
                          <a:latin typeface="Arial" panose="020B0604020202020204" pitchFamily="34" charset="0"/>
                          <a:cs typeface="Arial" panose="020B0604020202020204" pitchFamily="34" charset="0"/>
                        </a:rPr>
                        <a:t>2018</a:t>
                      </a:r>
                      <a:endParaRPr sz="1100" spc="0" baseline="0" dirty="0">
                        <a:solidFill>
                          <a:schemeClr val="bg1"/>
                        </a:solidFill>
                        <a:latin typeface="Arial" panose="020B0604020202020204" pitchFamily="34" charset="0"/>
                        <a:cs typeface="Arial" panose="020B0604020202020204" pitchFamily="34" charset="0"/>
                      </a:endParaRPr>
                    </a:p>
                  </a:txBody>
                  <a:tcPr marL="0" marR="45720" marT="0" marB="91440" anchor="b">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2378059666"/>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Antenatal care coverage</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97.5%</a:t>
                      </a:r>
                      <a:endParaRPr sz="1100" spc="0" baseline="0">
                        <a:solidFill>
                          <a:schemeClr val="bg1"/>
                        </a:solidFill>
                        <a:latin typeface="Arial" panose="020B0604020202020204" pitchFamily="34" charset="0"/>
                        <a:cs typeface="Arial" panose="020B0604020202020204" pitchFamily="34" charset="0"/>
                      </a:endParaRP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96.4%</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3239292926"/>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HIV testing coverage of pregnant women</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95.2%</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95.9%</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237923746"/>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Syphilis testing coverage of pregnant women</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96.9%</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99.3%</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1932569973"/>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Antiretroviral therapy coverage of HIV-positive pregnant women</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100%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100%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3029268718"/>
                  </a:ext>
                </a:extLst>
              </a:tr>
              <a:tr h="274320">
                <a:tc>
                  <a:txBody>
                    <a:bodyPr/>
                    <a:lstStyle/>
                    <a:p>
                      <a:pPr marL="50800">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Treatment coverage of syphilis-positive pregnant women</a:t>
                      </a:r>
                    </a:p>
                  </a:txBody>
                  <a:tcPr marL="0" marR="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F59D08"/>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100%</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87351"/>
                    </a:solidFill>
                  </a:tcPr>
                </a:tc>
                <a:tc>
                  <a:txBody>
                    <a:bodyPr/>
                    <a:lstStyle/>
                    <a:p>
                      <a:pPr marR="43180" algn="r">
                        <a:lnSpc>
                          <a:spcPct val="100000"/>
                        </a:lnSpc>
                        <a:spcBef>
                          <a:spcPts val="0"/>
                        </a:spcBef>
                      </a:pPr>
                      <a:r>
                        <a:rPr sz="1100" spc="0" baseline="0" dirty="0">
                          <a:solidFill>
                            <a:schemeClr val="bg1"/>
                          </a:solidFill>
                          <a:latin typeface="Arial" panose="020B0604020202020204" pitchFamily="34" charset="0"/>
                          <a:cs typeface="Arial" panose="020B0604020202020204" pitchFamily="34" charset="0"/>
                        </a:rPr>
                        <a:t>97.2%</a:t>
                      </a:r>
                    </a:p>
                  </a:txBody>
                  <a:tcPr marL="0" marR="4572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solidFill>
                      <a:srgbClr val="E1492E"/>
                    </a:solidFill>
                  </a:tcPr>
                </a:tc>
                <a:extLst>
                  <a:ext uri="{0D108BD9-81ED-4DB2-BD59-A6C34878D82A}">
                    <a16:rowId xmlns:a16="http://schemas.microsoft.com/office/drawing/2014/main" val="3864638886"/>
                  </a:ext>
                </a:extLst>
              </a:tr>
            </a:tbl>
          </a:graphicData>
        </a:graphic>
      </p:graphicFrame>
    </p:spTree>
    <p:extLst>
      <p:ext uri="{BB962C8B-B14F-4D97-AF65-F5344CB8AC3E}">
        <p14:creationId xmlns:p14="http://schemas.microsoft.com/office/powerpoint/2010/main" val="194519580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6CC80B5-6213-4D31-83E5-DD76EDE98929}"/>
              </a:ext>
            </a:extLst>
          </p:cNvPr>
          <p:cNvGrpSpPr/>
          <p:nvPr/>
        </p:nvGrpSpPr>
        <p:grpSpPr>
          <a:xfrm>
            <a:off x="0" y="0"/>
            <a:ext cx="12192000" cy="6858000"/>
            <a:chOff x="0" y="0"/>
            <a:chExt cx="12192000" cy="6858000"/>
          </a:xfrm>
        </p:grpSpPr>
        <p:pic>
          <p:nvPicPr>
            <p:cNvPr id="7" name="Picture 6" descr="Graphical user interface&#10;&#10;Description automatically generated">
              <a:extLst>
                <a:ext uri="{FF2B5EF4-FFF2-40B4-BE49-F238E27FC236}">
                  <a16:creationId xmlns:a16="http://schemas.microsoft.com/office/drawing/2014/main" id="{6FB57E35-49AD-4A0B-ABD4-0F53EF3DB7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Title 2">
              <a:extLst>
                <a:ext uri="{FF2B5EF4-FFF2-40B4-BE49-F238E27FC236}">
                  <a16:creationId xmlns:a16="http://schemas.microsoft.com/office/drawing/2014/main" id="{67419BA6-DCD2-4693-AD73-26291908A607}"/>
                </a:ext>
              </a:extLst>
            </p:cNvPr>
            <p:cNvSpPr txBox="1">
              <a:spLocks/>
            </p:cNvSpPr>
            <p:nvPr/>
          </p:nvSpPr>
          <p:spPr>
            <a:xfrm>
              <a:off x="688156" y="944512"/>
              <a:ext cx="1754720" cy="91256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H" sz="6600" b="1" i="0" u="none" strike="noStrike" kern="1200" cap="none" spc="120" normalizeH="0" baseline="0" noProof="0" dirty="0">
                  <a:ln>
                    <a:noFill/>
                  </a:ln>
                  <a:solidFill>
                    <a:srgbClr val="46793D"/>
                  </a:solidFill>
                  <a:effectLst/>
                  <a:uLnTx/>
                  <a:uFillTx/>
                  <a:latin typeface="Arial" panose="020B0604020202020204" pitchFamily="34" charset="0"/>
                  <a:ea typeface="+mj-ea"/>
                  <a:cs typeface="+mj-cs"/>
                </a:rPr>
                <a:t>III</a:t>
              </a:r>
              <a:endParaRPr kumimoji="0" lang="LID4096" sz="6600" b="1" i="0" u="none" strike="noStrike" kern="1200" cap="none" spc="120" normalizeH="0" baseline="0" noProof="0" dirty="0">
                <a:ln>
                  <a:noFill/>
                </a:ln>
                <a:solidFill>
                  <a:srgbClr val="46793D"/>
                </a:solidFill>
                <a:effectLst/>
                <a:uLnTx/>
                <a:uFillTx/>
                <a:latin typeface="Arial" panose="020B0604020202020204" pitchFamily="34" charset="0"/>
                <a:ea typeface="+mj-ea"/>
                <a:cs typeface="+mj-cs"/>
              </a:endParaRPr>
            </a:p>
          </p:txBody>
        </p:sp>
        <p:sp>
          <p:nvSpPr>
            <p:cNvPr id="5" name="Title 2">
              <a:extLst>
                <a:ext uri="{FF2B5EF4-FFF2-40B4-BE49-F238E27FC236}">
                  <a16:creationId xmlns:a16="http://schemas.microsoft.com/office/drawing/2014/main" id="{B384B3E6-6C72-4B6F-8A24-1C1A78C05F34}"/>
                </a:ext>
              </a:extLst>
            </p:cNvPr>
            <p:cNvSpPr txBox="1">
              <a:spLocks/>
            </p:cNvSpPr>
            <p:nvPr/>
          </p:nvSpPr>
          <p:spPr>
            <a:xfrm>
              <a:off x="688156" y="1794969"/>
              <a:ext cx="5213023" cy="165288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AN INEQUALITIES LENS</a:t>
              </a:r>
              <a:endParaRPr kumimoji="0" lang="LID4096" sz="40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endParaRPr>
            </a:p>
          </p:txBody>
        </p:sp>
        <p:pic>
          <p:nvPicPr>
            <p:cNvPr id="8" name="Image 4">
              <a:extLst>
                <a:ext uri="{FF2B5EF4-FFF2-40B4-BE49-F238E27FC236}">
                  <a16:creationId xmlns:a16="http://schemas.microsoft.com/office/drawing/2014/main" id="{C35894FE-0E51-493D-B089-0449A14E1BE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9" name="Rectangle 8">
              <a:extLst>
                <a:ext uri="{FF2B5EF4-FFF2-40B4-BE49-F238E27FC236}">
                  <a16:creationId xmlns:a16="http://schemas.microsoft.com/office/drawing/2014/main" id="{CDD01B44-4866-42A2-B06D-A67E2CB08A33}"/>
                </a:ext>
              </a:extLst>
            </p:cNvPr>
            <p:cNvSpPr/>
            <p:nvPr/>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92381168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440D6138-F3F2-4CC7-AC2C-F77C162549CC}"/>
              </a:ext>
            </a:extLst>
          </p:cNvPr>
          <p:cNvSpPr>
            <a:spLocks noGrp="1"/>
          </p:cNvSpPr>
          <p:nvPr>
            <p:ph type="title"/>
          </p:nvPr>
        </p:nvSpPr>
        <p:spPr/>
        <p:txBody>
          <a:bodyPr/>
          <a:lstStyle/>
          <a:p>
            <a:endParaRPr lang="en-US"/>
          </a:p>
        </p:txBody>
      </p:sp>
      <p:sp>
        <p:nvSpPr>
          <p:cNvPr id="8" name="Text Placeholder 7">
            <a:extLst>
              <a:ext uri="{FF2B5EF4-FFF2-40B4-BE49-F238E27FC236}">
                <a16:creationId xmlns:a16="http://schemas.microsoft.com/office/drawing/2014/main" id="{C10D3C84-8866-4122-A22B-91BB6CA635AF}"/>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Integration of community-led monitoring into service review and improvement</a:t>
            </a:r>
          </a:p>
        </p:txBody>
      </p:sp>
      <p:grpSp>
        <p:nvGrpSpPr>
          <p:cNvPr id="3" name="Group 2">
            <a:extLst>
              <a:ext uri="{FF2B5EF4-FFF2-40B4-BE49-F238E27FC236}">
                <a16:creationId xmlns:a16="http://schemas.microsoft.com/office/drawing/2014/main" id="{40659F93-6AA9-4D52-B639-280E81626D10}"/>
              </a:ext>
            </a:extLst>
          </p:cNvPr>
          <p:cNvGrpSpPr/>
          <p:nvPr/>
        </p:nvGrpSpPr>
        <p:grpSpPr>
          <a:xfrm>
            <a:off x="457201" y="1920240"/>
            <a:ext cx="6805341" cy="4647843"/>
            <a:chOff x="457201" y="1920240"/>
            <a:chExt cx="6805341" cy="4647843"/>
          </a:xfrm>
        </p:grpSpPr>
        <p:sp>
          <p:nvSpPr>
            <p:cNvPr id="203" name="TextBox 202">
              <a:extLst>
                <a:ext uri="{FF2B5EF4-FFF2-40B4-BE49-F238E27FC236}">
                  <a16:creationId xmlns:a16="http://schemas.microsoft.com/office/drawing/2014/main" id="{E6B18DE7-8CD5-441A-A9E0-6E22E9A25F74}"/>
                </a:ext>
              </a:extLst>
            </p:cNvPr>
            <p:cNvSpPr txBox="1"/>
            <p:nvPr/>
          </p:nvSpPr>
          <p:spPr>
            <a:xfrm>
              <a:off x="457201" y="5029200"/>
              <a:ext cx="2222626" cy="153888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Adapted from: O’Neill Institute, Treatment Action Campaign, Health Gap, ITPC, ICW, Sexual Minorities Uganda (SMUG) et al. Community-led monitoring of health services: building accountability for HIV service quality. 2020 (https://healthgap.org/wp-content/uploads/2020/02/Community-Led-Monitoring-of_Health-Services.pdf).</a:t>
              </a:r>
            </a:p>
          </p:txBody>
        </p:sp>
        <p:sp>
          <p:nvSpPr>
            <p:cNvPr id="2" name="Oval 1">
              <a:extLst>
                <a:ext uri="{FF2B5EF4-FFF2-40B4-BE49-F238E27FC236}">
                  <a16:creationId xmlns:a16="http://schemas.microsoft.com/office/drawing/2014/main" id="{10B16CFD-4CA9-4B30-BBE9-B95508B41342}"/>
                </a:ext>
              </a:extLst>
            </p:cNvPr>
            <p:cNvSpPr>
              <a:spLocks noChangeAspect="1"/>
            </p:cNvSpPr>
            <p:nvPr/>
          </p:nvSpPr>
          <p:spPr>
            <a:xfrm>
              <a:off x="4168896" y="3564393"/>
              <a:ext cx="2587752" cy="2587752"/>
            </a:xfrm>
            <a:prstGeom prst="ellipse">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C254615E-F664-4CFA-94C2-0F700C5FC5AA}"/>
                </a:ext>
              </a:extLst>
            </p:cNvPr>
            <p:cNvSpPr>
              <a:spLocks noChangeAspect="1"/>
            </p:cNvSpPr>
            <p:nvPr/>
          </p:nvSpPr>
          <p:spPr>
            <a:xfrm>
              <a:off x="3715103" y="1920240"/>
              <a:ext cx="1188720" cy="1188720"/>
            </a:xfrm>
            <a:prstGeom prst="ellipse">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bject 14">
              <a:extLst>
                <a:ext uri="{FF2B5EF4-FFF2-40B4-BE49-F238E27FC236}">
                  <a16:creationId xmlns:a16="http://schemas.microsoft.com/office/drawing/2014/main" id="{41840C73-99B9-4921-9D36-086BFA1F1511}"/>
                </a:ext>
              </a:extLst>
            </p:cNvPr>
            <p:cNvSpPr txBox="1"/>
            <p:nvPr/>
          </p:nvSpPr>
          <p:spPr>
            <a:xfrm>
              <a:off x="3729675" y="2151324"/>
              <a:ext cx="1188720" cy="705321"/>
            </a:xfrm>
            <a:prstGeom prst="rect">
              <a:avLst/>
            </a:prstGeom>
            <a:noFill/>
          </p:spPr>
          <p:txBody>
            <a:bodyPr vert="horz" wrap="square" lIns="0" tIns="0" rIns="0" bIns="0" rtlCol="0">
              <a:spAutoFit/>
            </a:bodyPr>
            <a:lstStyle/>
            <a:p>
              <a:pPr marR="0" lvl="0" algn="ctr" defTabSz="914400" rtl="0" eaLnBrk="1" fontAlgn="auto" latinLnBrk="0" hangingPunct="1">
                <a:lnSpc>
                  <a:spcPts val="1100"/>
                </a:lnSpc>
                <a:spcAft>
                  <a:spcPts val="0"/>
                </a:spcAft>
                <a:buClrTx/>
                <a:buSzTx/>
                <a:buFontTx/>
                <a:buNone/>
                <a:tabLst/>
                <a:defRPr/>
              </a:pPr>
              <a:r>
                <a:rPr kumimoji="0" sz="1100" b="1" i="0" u="none" strike="noStrike" kern="1200" cap="none" spc="5" normalizeH="0" baseline="0" noProof="0" dirty="0">
                  <a:ln>
                    <a:noFill/>
                  </a:ln>
                  <a:effectLst/>
                  <a:uLnTx/>
                  <a:uFillTx/>
                  <a:latin typeface="Arial" panose="020B0604020202020204" pitchFamily="34" charset="0"/>
                  <a:cs typeface="Arial" panose="020B0604020202020204" pitchFamily="34" charset="0"/>
                </a:rPr>
                <a:t>Identify</a:t>
              </a:r>
              <a:endParaRPr kumimoji="0" sz="11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R="5080" lvl="0" algn="ctr" defTabSz="914400" rtl="0" eaLnBrk="1" fontAlgn="auto" latinLnBrk="0" hangingPunct="1">
                <a:lnSpc>
                  <a:spcPts val="1100"/>
                </a:lnSpc>
                <a:spcAft>
                  <a:spcPts val="0"/>
                </a:spcAft>
                <a:buClrTx/>
                <a:buSzTx/>
                <a:buFontTx/>
                <a:buNone/>
                <a:tabLst/>
                <a:defRPr/>
              </a:pPr>
              <a:r>
                <a:rPr kumimoji="0" sz="1000" b="0" i="0" u="none" strike="noStrike" kern="1200" cap="none" spc="-10" normalizeH="0" baseline="0" noProof="0" dirty="0">
                  <a:ln>
                    <a:noFill/>
                  </a:ln>
                  <a:effectLst/>
                  <a:uLnTx/>
                  <a:uFillTx/>
                  <a:latin typeface="Arial" panose="020B0604020202020204" pitchFamily="34" charset="0"/>
                  <a:cs typeface="Arial" panose="020B0604020202020204" pitchFamily="34" charset="0"/>
                </a:rPr>
                <a:t>service-</a:t>
              </a:r>
              <a:r>
                <a:rPr kumimoji="0" sz="1000" b="0" i="0" u="none" strike="noStrike" kern="1200" cap="none" spc="-25" normalizeH="0" baseline="0" noProof="0" dirty="0">
                  <a:ln>
                    <a:noFill/>
                  </a:ln>
                  <a:effectLst/>
                  <a:uLnTx/>
                  <a:uFillTx/>
                  <a:latin typeface="Arial" panose="020B0604020202020204" pitchFamily="34" charset="0"/>
                  <a:cs typeface="Arial" panose="020B0604020202020204" pitchFamily="34" charset="0"/>
                </a:rPr>
                <a:t>r</a:t>
              </a:r>
              <a:r>
                <a:rPr kumimoji="0" sz="1000" b="0" i="0" u="none" strike="noStrike" kern="1200" cap="none" spc="10" normalizeH="0" baseline="0" noProof="0" dirty="0">
                  <a:ln>
                    <a:noFill/>
                  </a:ln>
                  <a:effectLst/>
                  <a:uLnTx/>
                  <a:uFillTx/>
                  <a:latin typeface="Arial" panose="020B0604020202020204" pitchFamily="34" charset="0"/>
                  <a:cs typeface="Arial" panose="020B0604020202020204" pitchFamily="34" charset="0"/>
                </a:rPr>
                <a:t>elated</a:t>
              </a:r>
              <a:r>
                <a:rPr kumimoji="0" sz="10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endParaRPr kumimoji="0" lang="en-US" sz="10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R="5080" lvl="0" algn="ctr" defTabSz="914400" rtl="0" eaLnBrk="1" fontAlgn="auto" latinLnBrk="0" hangingPunct="1">
                <a:lnSpc>
                  <a:spcPts val="1100"/>
                </a:lnSpc>
                <a:spcAft>
                  <a:spcPts val="0"/>
                </a:spcAft>
                <a:buClrTx/>
                <a:buSzTx/>
                <a:buFontTx/>
                <a:buNone/>
                <a:tabLst/>
                <a:defRPr/>
              </a:pPr>
              <a:r>
                <a:rPr kumimoji="0" sz="1000" b="0" i="0" u="none" strike="noStrike" kern="1200" cap="none" spc="-5" normalizeH="0" baseline="0" noProof="0" dirty="0">
                  <a:ln>
                    <a:noFill/>
                  </a:ln>
                  <a:effectLst/>
                  <a:uLnTx/>
                  <a:uFillTx/>
                  <a:latin typeface="Arial" panose="020B0604020202020204" pitchFamily="34" charset="0"/>
                  <a:cs typeface="Arial" panose="020B0604020202020204" pitchFamily="34" charset="0"/>
                </a:rPr>
                <a:t>needs </a:t>
              </a:r>
              <a:r>
                <a:rPr kumimoji="0" sz="1000" b="0" i="0" u="none" strike="noStrike" kern="1200" cap="none" spc="5" normalizeH="0" baseline="0" noProof="0" dirty="0">
                  <a:ln>
                    <a:noFill/>
                  </a:ln>
                  <a:effectLst/>
                  <a:uLnTx/>
                  <a:uFillTx/>
                  <a:latin typeface="Arial" panose="020B0604020202020204" pitchFamily="34" charset="0"/>
                  <a:cs typeface="Arial" panose="020B0604020202020204" pitchFamily="34" charset="0"/>
                </a:rPr>
                <a:t>and</a:t>
              </a:r>
              <a:r>
                <a:rPr lang="en-US" sz="1000" spc="5" dirty="0">
                  <a:latin typeface="Arial" panose="020B0604020202020204" pitchFamily="34" charset="0"/>
                  <a:cs typeface="Arial" panose="020B0604020202020204" pitchFamily="34" charset="0"/>
                </a:rPr>
                <a:t> </a:t>
              </a:r>
              <a:r>
                <a:rPr kumimoji="0" lang="en-US" sz="1000" b="0" i="0" u="none" strike="noStrike" kern="1200" cap="none" spc="5" normalizeH="0" baseline="0" noProof="0" dirty="0">
                  <a:ln>
                    <a:noFill/>
                  </a:ln>
                  <a:effectLst/>
                  <a:uLnTx/>
                  <a:uFillTx/>
                  <a:latin typeface="Arial" panose="020B0604020202020204" pitchFamily="34" charset="0"/>
                  <a:cs typeface="Arial" panose="020B0604020202020204" pitchFamily="34" charset="0"/>
                </a:rPr>
                <a:t>deficits</a:t>
              </a:r>
              <a:endParaRPr kumimoji="0" sz="10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a:p>
              <a:pPr marR="92710" lvl="0" algn="ctr" defTabSz="914400" rtl="0" eaLnBrk="1" fontAlgn="auto" latinLnBrk="0" hangingPunct="1">
                <a:lnSpc>
                  <a:spcPts val="1100"/>
                </a:lnSpc>
                <a:spcAft>
                  <a:spcPts val="0"/>
                </a:spcAft>
                <a:buClrTx/>
                <a:buSzTx/>
                <a:buFontTx/>
                <a:buNone/>
                <a:tabLst/>
                <a:defRPr/>
              </a:pPr>
              <a:r>
                <a:rPr kumimoji="0" sz="1000" b="0" i="0" u="none" strike="noStrike" kern="1200" cap="none" spc="10" normalizeH="0" baseline="0" noProof="0" dirty="0">
                  <a:ln>
                    <a:noFill/>
                  </a:ln>
                  <a:effectLst/>
                  <a:uLnTx/>
                  <a:uFillTx/>
                  <a:latin typeface="Arial" panose="020B0604020202020204" pitchFamily="34" charset="0"/>
                  <a:cs typeface="Arial" panose="020B0604020202020204" pitchFamily="34" charset="0"/>
                </a:rPr>
                <a:t>from</a:t>
              </a:r>
              <a:r>
                <a:rPr kumimoji="0" sz="1000" b="0" i="0" u="none" strike="noStrike" kern="1200" cap="none" spc="-35" normalizeH="0" baseline="0" noProof="0" dirty="0">
                  <a:ln>
                    <a:noFill/>
                  </a:ln>
                  <a:effectLst/>
                  <a:uLnTx/>
                  <a:uFillTx/>
                  <a:latin typeface="Arial" panose="020B0604020202020204" pitchFamily="34" charset="0"/>
                  <a:cs typeface="Arial" panose="020B0604020202020204" pitchFamily="34" charset="0"/>
                </a:rPr>
                <a:t> </a:t>
              </a:r>
              <a:r>
                <a:rPr kumimoji="0" sz="1000" b="0" i="0" u="none" strike="noStrike" kern="1200" cap="none" spc="15" normalizeH="0" baseline="0" noProof="0" dirty="0">
                  <a:ln>
                    <a:noFill/>
                  </a:ln>
                  <a:effectLst/>
                  <a:uLnTx/>
                  <a:uFillTx/>
                  <a:latin typeface="Arial" panose="020B0604020202020204" pitchFamily="34" charset="0"/>
                  <a:cs typeface="Arial" panose="020B0604020202020204" pitchFamily="34" charset="0"/>
                </a:rPr>
                <a:t>the</a:t>
              </a:r>
              <a:r>
                <a:rPr kumimoji="0" sz="1000" b="0" i="0" u="none" strike="noStrike" kern="1200" cap="none" spc="-30" normalizeH="0" baseline="0" noProof="0" dirty="0">
                  <a:ln>
                    <a:noFill/>
                  </a:ln>
                  <a:effectLst/>
                  <a:uLnTx/>
                  <a:uFillTx/>
                  <a:latin typeface="Arial" panose="020B0604020202020204" pitchFamily="34" charset="0"/>
                  <a:cs typeface="Arial" panose="020B0604020202020204" pitchFamily="34" charset="0"/>
                </a:rPr>
                <a:t> </a:t>
              </a:r>
              <a:r>
                <a:rPr kumimoji="0" sz="1000" b="0" i="0" u="none" strike="noStrike" kern="1200" cap="none" spc="5" normalizeH="0" baseline="0" noProof="0" dirty="0">
                  <a:ln>
                    <a:noFill/>
                  </a:ln>
                  <a:effectLst/>
                  <a:uLnTx/>
                  <a:uFillTx/>
                  <a:latin typeface="Arial" panose="020B0604020202020204" pitchFamily="34" charset="0"/>
                  <a:cs typeface="Arial" panose="020B0604020202020204" pitchFamily="34" charset="0"/>
                </a:rPr>
                <a:t>affected </a:t>
              </a:r>
              <a:r>
                <a:rPr kumimoji="0" sz="1000" b="0" i="0" u="none" strike="noStrike" kern="1200" cap="none" spc="-195" normalizeH="0" baseline="0" noProof="0" dirty="0">
                  <a:ln>
                    <a:noFill/>
                  </a:ln>
                  <a:effectLst/>
                  <a:uLnTx/>
                  <a:uFillTx/>
                  <a:latin typeface="Arial" panose="020B0604020202020204" pitchFamily="34" charset="0"/>
                  <a:cs typeface="Arial" panose="020B0604020202020204" pitchFamily="34" charset="0"/>
                </a:rPr>
                <a:t> </a:t>
              </a:r>
              <a:r>
                <a:rPr kumimoji="0" sz="1000" b="0" i="0" u="none" strike="noStrike" kern="1200" cap="none" spc="10" normalizeH="0" baseline="0" noProof="0" dirty="0">
                  <a:ln>
                    <a:noFill/>
                  </a:ln>
                  <a:effectLst/>
                  <a:uLnTx/>
                  <a:uFillTx/>
                  <a:latin typeface="Arial" panose="020B0604020202020204" pitchFamily="34" charset="0"/>
                  <a:cs typeface="Arial" panose="020B0604020202020204" pitchFamily="34" charset="0"/>
                </a:rPr>
                <a:t>community</a:t>
              </a:r>
              <a:endParaRPr kumimoji="0" sz="1000" b="0" i="0"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34" name="Oval 33">
              <a:extLst>
                <a:ext uri="{FF2B5EF4-FFF2-40B4-BE49-F238E27FC236}">
                  <a16:creationId xmlns:a16="http://schemas.microsoft.com/office/drawing/2014/main" id="{94C8E271-CEEE-4FDC-9ACC-9B155C772B57}"/>
                </a:ext>
              </a:extLst>
            </p:cNvPr>
            <p:cNvSpPr>
              <a:spLocks noChangeAspect="1"/>
            </p:cNvSpPr>
            <p:nvPr/>
          </p:nvSpPr>
          <p:spPr>
            <a:xfrm>
              <a:off x="4857466" y="3022094"/>
              <a:ext cx="1188720" cy="1188720"/>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2ABC8472-B97B-4302-95AF-4AD8306A0538}"/>
                </a:ext>
              </a:extLst>
            </p:cNvPr>
            <p:cNvSpPr>
              <a:spLocks noChangeAspect="1"/>
            </p:cNvSpPr>
            <p:nvPr/>
          </p:nvSpPr>
          <p:spPr>
            <a:xfrm>
              <a:off x="3657600" y="3939340"/>
              <a:ext cx="1188720" cy="1188720"/>
            </a:xfrm>
            <a:prstGeom prst="ellipse">
              <a:avLst/>
            </a:prstGeom>
            <a:solidFill>
              <a:srgbClr val="C442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E05BECC5-FB48-4914-BB8E-993A9E147849}"/>
                </a:ext>
              </a:extLst>
            </p:cNvPr>
            <p:cNvSpPr>
              <a:spLocks noChangeAspect="1"/>
            </p:cNvSpPr>
            <p:nvPr/>
          </p:nvSpPr>
          <p:spPr>
            <a:xfrm>
              <a:off x="6073822" y="3921066"/>
              <a:ext cx="1188720" cy="1188720"/>
            </a:xfrm>
            <a:prstGeom prst="ellipse">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24AE1608-B39D-4AA1-9466-B0F7A4493716}"/>
                </a:ext>
              </a:extLst>
            </p:cNvPr>
            <p:cNvSpPr>
              <a:spLocks noChangeAspect="1"/>
            </p:cNvSpPr>
            <p:nvPr/>
          </p:nvSpPr>
          <p:spPr>
            <a:xfrm>
              <a:off x="5587265" y="5311089"/>
              <a:ext cx="1188720" cy="1188720"/>
            </a:xfrm>
            <a:prstGeom prst="ellipse">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1F950139-9737-4617-B616-9579783526B9}"/>
                </a:ext>
              </a:extLst>
            </p:cNvPr>
            <p:cNvSpPr>
              <a:spLocks noChangeAspect="1"/>
            </p:cNvSpPr>
            <p:nvPr/>
          </p:nvSpPr>
          <p:spPr>
            <a:xfrm>
              <a:off x="4139114" y="5314859"/>
              <a:ext cx="1188720" cy="1188720"/>
            </a:xfrm>
            <a:prstGeom prst="ellipse">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bject 9">
              <a:extLst>
                <a:ext uri="{FF2B5EF4-FFF2-40B4-BE49-F238E27FC236}">
                  <a16:creationId xmlns:a16="http://schemas.microsoft.com/office/drawing/2014/main" id="{C3E6BB07-7DBD-4D13-9FFD-65282130AECC}"/>
                </a:ext>
              </a:extLst>
            </p:cNvPr>
            <p:cNvSpPr txBox="1"/>
            <p:nvPr/>
          </p:nvSpPr>
          <p:spPr>
            <a:xfrm>
              <a:off x="4995824" y="3253760"/>
              <a:ext cx="946785" cy="705321"/>
            </a:xfrm>
            <a:prstGeom prst="rect">
              <a:avLst/>
            </a:prstGeom>
            <a:noFill/>
          </p:spPr>
          <p:txBody>
            <a:bodyPr vert="horz" wrap="square" lIns="0" tIns="0" rIns="0" bIns="0" rtlCol="0">
              <a:spAutoFit/>
            </a:bodyPr>
            <a:lstStyle>
              <a:defPPr>
                <a:defRPr lang="LID4096"/>
              </a:defPPr>
              <a:lvl1pPr marR="0" lvl="0" algn="ctr" fontAlgn="auto">
                <a:lnSpc>
                  <a:spcPts val="1100"/>
                </a:lnSpc>
                <a:spcAft>
                  <a:spcPts val="0"/>
                </a:spcAft>
                <a:buClrTx/>
                <a:buSzTx/>
                <a:buFontTx/>
                <a:buNone/>
                <a:tabLst/>
                <a:defRPr kumimoji="0" sz="1100" b="1" i="0" u="none" strike="noStrike" cap="none" spc="5" normalizeH="0" baseline="0">
                  <a:ln>
                    <a:noFill/>
                  </a:ln>
                  <a:effectLst/>
                  <a:uLnTx/>
                  <a:uFillTx/>
                  <a:latin typeface="Arial" panose="020B0604020202020204" pitchFamily="34" charset="0"/>
                  <a:cs typeface="Arial" panose="020B0604020202020204" pitchFamily="34" charset="0"/>
                </a:defRPr>
              </a:lvl1pPr>
            </a:lstStyle>
            <a:p>
              <a:r>
                <a:rPr dirty="0"/>
                <a:t>Collect </a:t>
              </a:r>
              <a:endParaRPr lang="en-US" dirty="0"/>
            </a:p>
            <a:p>
              <a:r>
                <a:rPr dirty="0"/>
                <a:t>information</a:t>
              </a:r>
            </a:p>
            <a:p>
              <a:r>
                <a:rPr sz="1000" b="0" spc="-10" dirty="0"/>
                <a:t>at the facility </a:t>
              </a:r>
              <a:endParaRPr lang="en-US" sz="1000" b="0" spc="-10" dirty="0"/>
            </a:p>
            <a:p>
              <a:r>
                <a:rPr sz="1000" b="0" spc="-10" dirty="0"/>
                <a:t>and community </a:t>
              </a:r>
              <a:endParaRPr lang="en-US" sz="1000" b="0" spc="-10" dirty="0"/>
            </a:p>
            <a:p>
              <a:r>
                <a:rPr sz="1000" b="0" spc="-10" dirty="0"/>
                <a:t> levels</a:t>
              </a:r>
            </a:p>
          </p:txBody>
        </p:sp>
        <p:sp>
          <p:nvSpPr>
            <p:cNvPr id="31" name="object 13">
              <a:extLst>
                <a:ext uri="{FF2B5EF4-FFF2-40B4-BE49-F238E27FC236}">
                  <a16:creationId xmlns:a16="http://schemas.microsoft.com/office/drawing/2014/main" id="{CB76E353-8C5F-4217-A6B1-413AD05FCB3A}"/>
                </a:ext>
              </a:extLst>
            </p:cNvPr>
            <p:cNvSpPr txBox="1"/>
            <p:nvPr/>
          </p:nvSpPr>
          <p:spPr>
            <a:xfrm>
              <a:off x="3778712" y="4261207"/>
              <a:ext cx="946785" cy="577081"/>
            </a:xfrm>
            <a:prstGeom prst="rect">
              <a:avLst/>
            </a:prstGeom>
          </p:spPr>
          <p:txBody>
            <a:bodyPr vert="horz" wrap="square" lIns="0" tIns="12700" rIns="0" bIns="0" rtlCol="0">
              <a:spAutoFit/>
            </a:bodyPr>
            <a:lstStyle/>
            <a:p>
              <a:pPr lvl="0" indent="0" algn="ctr">
                <a:lnSpc>
                  <a:spcPts val="1100"/>
                </a:lnSpc>
                <a:spcBef>
                  <a:spcPts val="100"/>
                </a:spcBef>
                <a:defRPr/>
              </a:pPr>
              <a:r>
                <a:rPr sz="1100" b="1" spc="5" dirty="0">
                  <a:latin typeface="Arial" panose="020B0604020202020204" pitchFamily="34" charset="0"/>
                  <a:cs typeface="Arial" panose="020B0604020202020204" pitchFamily="34" charset="0"/>
                </a:rPr>
                <a:t>Monitor the change,  </a:t>
              </a:r>
              <a:r>
                <a:rPr sz="1000" spc="-10" dirty="0">
                  <a:latin typeface="Arial" panose="020B0604020202020204" pitchFamily="34" charset="0"/>
                  <a:cs typeface="Arial" panose="020B0604020202020204" pitchFamily="34" charset="0"/>
                </a:rPr>
                <a:t>looking for trends  and impact</a:t>
              </a:r>
            </a:p>
          </p:txBody>
        </p:sp>
        <p:sp>
          <p:nvSpPr>
            <p:cNvPr id="28" name="object 10">
              <a:extLst>
                <a:ext uri="{FF2B5EF4-FFF2-40B4-BE49-F238E27FC236}">
                  <a16:creationId xmlns:a16="http://schemas.microsoft.com/office/drawing/2014/main" id="{CA6B9322-AEED-415E-8464-4C00F24DACE8}"/>
                </a:ext>
              </a:extLst>
            </p:cNvPr>
            <p:cNvSpPr txBox="1"/>
            <p:nvPr/>
          </p:nvSpPr>
          <p:spPr>
            <a:xfrm>
              <a:off x="6171330" y="4151579"/>
              <a:ext cx="1081737" cy="872034"/>
            </a:xfrm>
            <a:prstGeom prst="rect">
              <a:avLst/>
            </a:prstGeom>
          </p:spPr>
          <p:txBody>
            <a:bodyPr vert="horz" wrap="square" lIns="0" tIns="12700" rIns="0" bIns="0" rtlCol="0">
              <a:spAutoFit/>
            </a:bodyPr>
            <a:lstStyle/>
            <a:p>
              <a:pPr marR="0" algn="ctr" fontAlgn="auto">
                <a:lnSpc>
                  <a:spcPts val="1100"/>
                </a:lnSpc>
                <a:spcBef>
                  <a:spcPts val="100"/>
                </a:spcBef>
                <a:spcAft>
                  <a:spcPts val="0"/>
                </a:spcAft>
                <a:buClrTx/>
                <a:buSzTx/>
                <a:buFontTx/>
                <a:buNone/>
                <a:tabLst/>
              </a:pPr>
              <a:r>
                <a:rPr sz="1100" b="1" spc="5" dirty="0">
                  <a:latin typeface="Arial" panose="020B0604020202020204" pitchFamily="34" charset="0"/>
                  <a:cs typeface="Arial" panose="020B0604020202020204" pitchFamily="34" charset="0"/>
                </a:rPr>
                <a:t>Analyse and interpret</a:t>
              </a:r>
            </a:p>
            <a:p>
              <a:pPr marR="126364" algn="ctr" fontAlgn="auto">
                <a:lnSpc>
                  <a:spcPts val="1100"/>
                </a:lnSpc>
                <a:spcAft>
                  <a:spcPts val="0"/>
                </a:spcAft>
                <a:buClrTx/>
                <a:buSzTx/>
                <a:buFontTx/>
                <a:buNone/>
                <a:tabLst/>
              </a:pPr>
              <a:r>
                <a:rPr sz="1000" spc="-10" dirty="0">
                  <a:latin typeface="Arial" panose="020B0604020202020204" pitchFamily="34" charset="0"/>
                  <a:cs typeface="Arial" panose="020B0604020202020204" pitchFamily="34" charset="0"/>
                </a:rPr>
                <a:t>the information</a:t>
              </a:r>
              <a:r>
                <a:rPr lang="en-US" sz="1000" spc="-10" dirty="0">
                  <a:latin typeface="Arial" panose="020B0604020202020204" pitchFamily="34" charset="0"/>
                  <a:cs typeface="Arial" panose="020B0604020202020204" pitchFamily="34" charset="0"/>
                </a:rPr>
                <a:t> </a:t>
              </a:r>
              <a:r>
                <a:rPr sz="1000" spc="-10" dirty="0">
                  <a:latin typeface="Arial" panose="020B0604020202020204" pitchFamily="34" charset="0"/>
                  <a:cs typeface="Arial" panose="020B0604020202020204" pitchFamily="34" charset="0"/>
                </a:rPr>
                <a:t>to suggest solutions and</a:t>
              </a:r>
              <a:r>
                <a:rPr lang="en-US" sz="1000" spc="-10" dirty="0">
                  <a:latin typeface="Arial" panose="020B0604020202020204" pitchFamily="34" charset="0"/>
                  <a:cs typeface="Arial" panose="020B0604020202020204" pitchFamily="34" charset="0"/>
                </a:rPr>
                <a:t> </a:t>
              </a:r>
              <a:r>
                <a:rPr sz="1000" spc="-10" dirty="0">
                  <a:latin typeface="Arial" panose="020B0604020202020204" pitchFamily="34" charset="0"/>
                  <a:cs typeface="Arial" panose="020B0604020202020204" pitchFamily="34" charset="0"/>
                </a:rPr>
                <a:t>key action points</a:t>
              </a:r>
            </a:p>
          </p:txBody>
        </p:sp>
        <p:sp>
          <p:nvSpPr>
            <p:cNvPr id="29" name="object 11">
              <a:extLst>
                <a:ext uri="{FF2B5EF4-FFF2-40B4-BE49-F238E27FC236}">
                  <a16:creationId xmlns:a16="http://schemas.microsoft.com/office/drawing/2014/main" id="{3655A5B6-6981-4F77-8A25-0D5F312ADD34}"/>
                </a:ext>
              </a:extLst>
            </p:cNvPr>
            <p:cNvSpPr txBox="1"/>
            <p:nvPr/>
          </p:nvSpPr>
          <p:spPr>
            <a:xfrm>
              <a:off x="4139114" y="5495321"/>
              <a:ext cx="1188719" cy="884858"/>
            </a:xfrm>
            <a:prstGeom prst="rect">
              <a:avLst/>
            </a:prstGeom>
          </p:spPr>
          <p:txBody>
            <a:bodyPr vert="horz" wrap="square" lIns="0" tIns="12700" rIns="0" bIns="0" rtlCol="0">
              <a:spAutoFit/>
            </a:bodyPr>
            <a:lstStyle/>
            <a:p>
              <a:pPr marR="5080" algn="ctr" fontAlgn="auto">
                <a:lnSpc>
                  <a:spcPts val="1100"/>
                </a:lnSpc>
                <a:spcBef>
                  <a:spcPts val="100"/>
                </a:spcBef>
                <a:spcAft>
                  <a:spcPts val="0"/>
                </a:spcAft>
                <a:buClrTx/>
                <a:buSzTx/>
                <a:buFontTx/>
                <a:buNone/>
                <a:tabLst/>
              </a:pPr>
              <a:r>
                <a:rPr sz="1100" b="1" spc="5" dirty="0">
                  <a:latin typeface="Arial" panose="020B0604020202020204" pitchFamily="34" charset="0"/>
                  <a:cs typeface="Arial" panose="020B0604020202020204" pitchFamily="34" charset="0"/>
                </a:rPr>
                <a:t>Advocate for solutions </a:t>
              </a:r>
              <a:endParaRPr lang="en-US" sz="1100" b="1" spc="5" dirty="0">
                <a:latin typeface="Arial" panose="020B0604020202020204" pitchFamily="34" charset="0"/>
                <a:cs typeface="Arial" panose="020B0604020202020204" pitchFamily="34" charset="0"/>
              </a:endParaRPr>
            </a:p>
            <a:p>
              <a:pPr marR="5080" algn="ctr" fontAlgn="auto">
                <a:lnSpc>
                  <a:spcPts val="1100"/>
                </a:lnSpc>
                <a:spcAft>
                  <a:spcPts val="0"/>
                </a:spcAft>
                <a:buClrTx/>
                <a:buSzTx/>
                <a:buFontTx/>
                <a:buNone/>
                <a:tabLst/>
              </a:pPr>
              <a:r>
                <a:rPr sz="1000" spc="-10" dirty="0">
                  <a:latin typeface="Arial" panose="020B0604020202020204" pitchFamily="34" charset="0"/>
                  <a:cs typeface="Arial" panose="020B0604020202020204" pitchFamily="34" charset="0"/>
                </a:rPr>
                <a:t>and work together with decision-makers to implement </a:t>
              </a:r>
              <a:endParaRPr lang="en-US" sz="1000" spc="-10" dirty="0">
                <a:latin typeface="Arial" panose="020B0604020202020204" pitchFamily="34" charset="0"/>
                <a:cs typeface="Arial" panose="020B0604020202020204" pitchFamily="34" charset="0"/>
              </a:endParaRPr>
            </a:p>
            <a:p>
              <a:pPr marR="5080" algn="ctr" fontAlgn="auto">
                <a:lnSpc>
                  <a:spcPts val="1100"/>
                </a:lnSpc>
                <a:spcAft>
                  <a:spcPts val="0"/>
                </a:spcAft>
                <a:buClrTx/>
                <a:buSzTx/>
                <a:buFontTx/>
                <a:buNone/>
                <a:tabLst/>
              </a:pPr>
              <a:r>
                <a:rPr sz="1000" spc="-10" dirty="0">
                  <a:latin typeface="Arial" panose="020B0604020202020204" pitchFamily="34" charset="0"/>
                  <a:cs typeface="Arial" panose="020B0604020202020204" pitchFamily="34" charset="0"/>
                </a:rPr>
                <a:t>change</a:t>
              </a:r>
            </a:p>
          </p:txBody>
        </p:sp>
        <p:sp>
          <p:nvSpPr>
            <p:cNvPr id="30" name="object 12">
              <a:extLst>
                <a:ext uri="{FF2B5EF4-FFF2-40B4-BE49-F238E27FC236}">
                  <a16:creationId xmlns:a16="http://schemas.microsoft.com/office/drawing/2014/main" id="{1302AC35-BFB6-40E7-A81F-FB16535558C1}"/>
                </a:ext>
              </a:extLst>
            </p:cNvPr>
            <p:cNvSpPr txBox="1"/>
            <p:nvPr/>
          </p:nvSpPr>
          <p:spPr>
            <a:xfrm>
              <a:off x="5657018" y="5590396"/>
              <a:ext cx="1077295" cy="718145"/>
            </a:xfrm>
            <a:prstGeom prst="rect">
              <a:avLst/>
            </a:prstGeom>
          </p:spPr>
          <p:txBody>
            <a:bodyPr vert="horz" wrap="square" lIns="0" tIns="12700" rIns="0" bIns="0" rtlCol="0">
              <a:spAutoFit/>
            </a:bodyPr>
            <a:lstStyle/>
            <a:p>
              <a:pPr marR="5080" lvl="0" algn="ctr">
                <a:lnSpc>
                  <a:spcPts val="1100"/>
                </a:lnSpc>
                <a:defRPr/>
              </a:pPr>
              <a:r>
                <a:rPr sz="1100" b="1" spc="5" dirty="0">
                  <a:latin typeface="Arial" panose="020B0604020202020204" pitchFamily="34" charset="0"/>
                  <a:cs typeface="Arial" panose="020B0604020202020204" pitchFamily="34" charset="0"/>
                </a:rPr>
                <a:t>Disseminate the </a:t>
              </a:r>
              <a:r>
                <a:rPr lang="en-US" sz="1100" b="1" spc="5" dirty="0">
                  <a:latin typeface="Arial" panose="020B0604020202020204" pitchFamily="34" charset="0"/>
                  <a:cs typeface="Arial" panose="020B0604020202020204" pitchFamily="34" charset="0"/>
                </a:rPr>
                <a:t>i</a:t>
              </a:r>
              <a:r>
                <a:rPr sz="1100" b="1" spc="5" dirty="0">
                  <a:latin typeface="Arial" panose="020B0604020202020204" pitchFamily="34" charset="0"/>
                  <a:cs typeface="Arial" panose="020B0604020202020204" pitchFamily="34" charset="0"/>
                </a:rPr>
                <a:t>nformation  </a:t>
              </a:r>
              <a:r>
                <a:rPr sz="1000" spc="-10" dirty="0">
                  <a:latin typeface="Arial" panose="020B0604020202020204" pitchFamily="34" charset="0"/>
                  <a:cs typeface="Arial" panose="020B0604020202020204" pitchFamily="34" charset="0"/>
                </a:rPr>
                <a:t>and develop</a:t>
              </a:r>
            </a:p>
            <a:p>
              <a:pPr marR="5080" lvl="0" indent="0" algn="ctr">
                <a:lnSpc>
                  <a:spcPts val="1100"/>
                </a:lnSpc>
                <a:defRPr/>
              </a:pPr>
              <a:r>
                <a:rPr sz="1000" spc="-10" dirty="0">
                  <a:latin typeface="Arial" panose="020B0604020202020204" pitchFamily="34" charset="0"/>
                  <a:cs typeface="Arial" panose="020B0604020202020204" pitchFamily="34" charset="0"/>
                </a:rPr>
                <a:t>advocacy </a:t>
              </a:r>
              <a:endParaRPr lang="en-US" sz="1000" spc="-10" dirty="0">
                <a:latin typeface="Arial" panose="020B0604020202020204" pitchFamily="34" charset="0"/>
                <a:cs typeface="Arial" panose="020B0604020202020204" pitchFamily="34" charset="0"/>
              </a:endParaRPr>
            </a:p>
            <a:p>
              <a:pPr marR="5080" lvl="0" indent="0" algn="ctr">
                <a:lnSpc>
                  <a:spcPts val="1100"/>
                </a:lnSpc>
                <a:defRPr/>
              </a:pPr>
              <a:r>
                <a:rPr sz="1000" spc="-10" dirty="0">
                  <a:latin typeface="Arial" panose="020B0604020202020204" pitchFamily="34" charset="0"/>
                  <a:cs typeface="Arial" panose="020B0604020202020204" pitchFamily="34" charset="0"/>
                </a:rPr>
                <a:t>strategy</a:t>
              </a:r>
            </a:p>
          </p:txBody>
        </p:sp>
        <p:sp>
          <p:nvSpPr>
            <p:cNvPr id="49" name="Isosceles Triangle 48">
              <a:extLst>
                <a:ext uri="{FF2B5EF4-FFF2-40B4-BE49-F238E27FC236}">
                  <a16:creationId xmlns:a16="http://schemas.microsoft.com/office/drawing/2014/main" id="{935731EE-5816-40A1-A2F6-A0F9A14275E3}"/>
                </a:ext>
              </a:extLst>
            </p:cNvPr>
            <p:cNvSpPr/>
            <p:nvPr/>
          </p:nvSpPr>
          <p:spPr>
            <a:xfrm rot="8093062">
              <a:off x="4948157" y="3133976"/>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a:extLst>
                <a:ext uri="{FF2B5EF4-FFF2-40B4-BE49-F238E27FC236}">
                  <a16:creationId xmlns:a16="http://schemas.microsoft.com/office/drawing/2014/main" id="{653614E3-F67B-4849-8C28-7716B80F31A9}"/>
                </a:ext>
              </a:extLst>
            </p:cNvPr>
            <p:cNvSpPr/>
            <p:nvPr/>
          </p:nvSpPr>
          <p:spPr>
            <a:xfrm rot="12509290">
              <a:off x="6571690" y="5393419"/>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Isosceles Triangle 57">
              <a:extLst>
                <a:ext uri="{FF2B5EF4-FFF2-40B4-BE49-F238E27FC236}">
                  <a16:creationId xmlns:a16="http://schemas.microsoft.com/office/drawing/2014/main" id="{185FE467-FA0E-4600-8BE8-E13BADB78AD7}"/>
                </a:ext>
              </a:extLst>
            </p:cNvPr>
            <p:cNvSpPr/>
            <p:nvPr/>
          </p:nvSpPr>
          <p:spPr>
            <a:xfrm rot="16551904">
              <a:off x="5279504" y="6096276"/>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Isosceles Triangle 58">
              <a:extLst>
                <a:ext uri="{FF2B5EF4-FFF2-40B4-BE49-F238E27FC236}">
                  <a16:creationId xmlns:a16="http://schemas.microsoft.com/office/drawing/2014/main" id="{EA8C75A9-6490-41A0-8677-F14FD2BAA811}"/>
                </a:ext>
              </a:extLst>
            </p:cNvPr>
            <p:cNvSpPr/>
            <p:nvPr/>
          </p:nvSpPr>
          <p:spPr>
            <a:xfrm rot="20762696">
              <a:off x="4159235" y="5119462"/>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a:extLst>
                <a:ext uri="{FF2B5EF4-FFF2-40B4-BE49-F238E27FC236}">
                  <a16:creationId xmlns:a16="http://schemas.microsoft.com/office/drawing/2014/main" id="{D7DC3B2A-A2DE-41ED-BEEC-875C82EF1C0B}"/>
                </a:ext>
              </a:extLst>
            </p:cNvPr>
            <p:cNvSpPr/>
            <p:nvPr/>
          </p:nvSpPr>
          <p:spPr>
            <a:xfrm rot="8131916">
              <a:off x="6331723" y="3898976"/>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Isosceles Triangle 60">
              <a:extLst>
                <a:ext uri="{FF2B5EF4-FFF2-40B4-BE49-F238E27FC236}">
                  <a16:creationId xmlns:a16="http://schemas.microsoft.com/office/drawing/2014/main" id="{B2EFDEA9-D24A-42A5-A757-A74DCA20EBED}"/>
                </a:ext>
              </a:extLst>
            </p:cNvPr>
            <p:cNvSpPr/>
            <p:nvPr/>
          </p:nvSpPr>
          <p:spPr>
            <a:xfrm rot="3607635">
              <a:off x="4784110" y="3685423"/>
              <a:ext cx="91440" cy="9144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4" name="Straight Connector 53">
              <a:extLst>
                <a:ext uri="{FF2B5EF4-FFF2-40B4-BE49-F238E27FC236}">
                  <a16:creationId xmlns:a16="http://schemas.microsoft.com/office/drawing/2014/main" id="{7543EF1A-D470-4E28-AE3F-F39C56347375}"/>
                </a:ext>
              </a:extLst>
            </p:cNvPr>
            <p:cNvCxnSpPr>
              <a:stCxn id="51" idx="5"/>
            </p:cNvCxnSpPr>
            <p:nvPr/>
          </p:nvCxnSpPr>
          <p:spPr>
            <a:xfrm>
              <a:off x="4729738" y="2934876"/>
              <a:ext cx="292608" cy="274320"/>
            </a:xfrm>
            <a:prstGeom prst="line">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cxnSp>
      </p:grpSp>
    </p:spTree>
    <p:extLst>
      <p:ext uri="{BB962C8B-B14F-4D97-AF65-F5344CB8AC3E}">
        <p14:creationId xmlns:p14="http://schemas.microsoft.com/office/powerpoint/2010/main" val="83020351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06925D40-4A4B-42C9-A822-D6AD686BBB06}"/>
              </a:ext>
            </a:extLst>
          </p:cNvPr>
          <p:cNvSpPr>
            <a:spLocks noGrp="1"/>
          </p:cNvSpPr>
          <p:nvPr>
            <p:ph type="title"/>
          </p:nvPr>
        </p:nvSpPr>
        <p:spPr/>
        <p:txBody>
          <a:bodyPr/>
          <a:lstStyle/>
          <a:p>
            <a:endParaRPr lang="en-US"/>
          </a:p>
        </p:txBody>
      </p:sp>
      <p:sp>
        <p:nvSpPr>
          <p:cNvPr id="16" name="Text Placeholder 15">
            <a:extLst>
              <a:ext uri="{FF2B5EF4-FFF2-40B4-BE49-F238E27FC236}">
                <a16:creationId xmlns:a16="http://schemas.microsoft.com/office/drawing/2014/main" id="{6DA997B7-F492-4469-B736-A7D8BC63F90F}"/>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Barriers to HIV treatment services, selected states in Nigeria, September–December 2020</a:t>
            </a:r>
          </a:p>
        </p:txBody>
      </p:sp>
      <p:grpSp>
        <p:nvGrpSpPr>
          <p:cNvPr id="5" name="Group 4">
            <a:extLst>
              <a:ext uri="{FF2B5EF4-FFF2-40B4-BE49-F238E27FC236}">
                <a16:creationId xmlns:a16="http://schemas.microsoft.com/office/drawing/2014/main" id="{92DC7767-656B-46A6-880F-D95B7A9ACBBA}"/>
              </a:ext>
            </a:extLst>
          </p:cNvPr>
          <p:cNvGrpSpPr/>
          <p:nvPr/>
        </p:nvGrpSpPr>
        <p:grpSpPr>
          <a:xfrm>
            <a:off x="457197" y="2404872"/>
            <a:ext cx="10962938" cy="4058376"/>
            <a:chOff x="457197" y="2404872"/>
            <a:chExt cx="10962938" cy="405837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309360"/>
              <a:ext cx="10962938"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Community-led monitoring (CLM) initiative on COVID-19 and HIV in Nigeria, first phase report, March 2021. Abuja: Network of People Living with HIV/AIDS in Nigeria (NEPWHAN); 2021.</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9235440" y="5852160"/>
              <a:ext cx="2063065"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Number of respondents to survey = 89.</a:t>
              </a:r>
            </a:p>
          </p:txBody>
        </p:sp>
        <p:grpSp>
          <p:nvGrpSpPr>
            <p:cNvPr id="12" name="Group 11">
              <a:extLst>
                <a:ext uri="{FF2B5EF4-FFF2-40B4-BE49-F238E27FC236}">
                  <a16:creationId xmlns:a16="http://schemas.microsoft.com/office/drawing/2014/main" id="{5A666823-64CE-4105-9D85-F0F9E4D567C0}"/>
                </a:ext>
              </a:extLst>
            </p:cNvPr>
            <p:cNvGrpSpPr/>
            <p:nvPr/>
          </p:nvGrpSpPr>
          <p:grpSpPr>
            <a:xfrm>
              <a:off x="685800" y="2404872"/>
              <a:ext cx="8313649" cy="2584255"/>
              <a:chOff x="685800" y="2270611"/>
              <a:chExt cx="8313649" cy="2584255"/>
            </a:xfrm>
          </p:grpSpPr>
          <p:sp>
            <p:nvSpPr>
              <p:cNvPr id="52" name="TextBox 51">
                <a:extLst>
                  <a:ext uri="{FF2B5EF4-FFF2-40B4-BE49-F238E27FC236}">
                    <a16:creationId xmlns:a16="http://schemas.microsoft.com/office/drawing/2014/main" id="{F7EDAE43-CFC8-4E63-9049-15EE570D1303}"/>
                  </a:ext>
                </a:extLst>
              </p:cNvPr>
              <p:cNvSpPr txBox="1"/>
              <p:nvPr/>
            </p:nvSpPr>
            <p:spPr>
              <a:xfrm>
                <a:off x="3161946" y="2270611"/>
                <a:ext cx="5837503" cy="215444"/>
              </a:xfrm>
              <a:prstGeom prst="rect">
                <a:avLst/>
              </a:prstGeom>
              <a:noFill/>
            </p:spPr>
            <p:txBody>
              <a:bodyPr wrap="square" lIns="0" tIns="0" rIns="0" bIns="0" rtlCol="0" anchor="ctr">
                <a:spAutoFit/>
              </a:bodyPr>
              <a:lstStyle/>
              <a:p>
                <a:pPr algn="r"/>
                <a:r>
                  <a:rPr lang="en-US" sz="1400" dirty="0"/>
                  <a:t>Percentage of respondents reporting barrier to HIV treatment services (%)</a:t>
                </a:r>
                <a:endParaRPr lang="en-CH" sz="1400" i="1" dirty="0">
                  <a:solidFill>
                    <a:schemeClr val="tx1">
                      <a:lumMod val="65000"/>
                      <a:lumOff val="35000"/>
                    </a:schemeClr>
                  </a:solidFill>
                </a:endParaRPr>
              </a:p>
            </p:txBody>
          </p:sp>
          <p:grpSp>
            <p:nvGrpSpPr>
              <p:cNvPr id="11" name="Group 10">
                <a:extLst>
                  <a:ext uri="{FF2B5EF4-FFF2-40B4-BE49-F238E27FC236}">
                    <a16:creationId xmlns:a16="http://schemas.microsoft.com/office/drawing/2014/main" id="{AA94BC11-26A5-4F0F-AD66-E4505E921575}"/>
                  </a:ext>
                </a:extLst>
              </p:cNvPr>
              <p:cNvGrpSpPr/>
              <p:nvPr/>
            </p:nvGrpSpPr>
            <p:grpSpPr>
              <a:xfrm>
                <a:off x="1920263" y="2743200"/>
                <a:ext cx="7065723" cy="191426"/>
                <a:chOff x="1920263" y="2743200"/>
                <a:chExt cx="7065723" cy="191426"/>
              </a:xfrm>
            </p:grpSpPr>
            <p:sp>
              <p:nvSpPr>
                <p:cNvPr id="51" name="TextBox 50">
                  <a:extLst>
                    <a:ext uri="{FF2B5EF4-FFF2-40B4-BE49-F238E27FC236}">
                      <a16:creationId xmlns:a16="http://schemas.microsoft.com/office/drawing/2014/main" id="{87AE60EE-EFAE-4149-92DD-D5D8F131749E}"/>
                    </a:ext>
                  </a:extLst>
                </p:cNvPr>
                <p:cNvSpPr txBox="1"/>
                <p:nvPr/>
              </p:nvSpPr>
              <p:spPr>
                <a:xfrm>
                  <a:off x="1920263" y="2743200"/>
                  <a:ext cx="2794035" cy="184666"/>
                </a:xfrm>
                <a:prstGeom prst="rect">
                  <a:avLst/>
                </a:prstGeom>
                <a:noFill/>
              </p:spPr>
              <p:txBody>
                <a:bodyPr wrap="none" lIns="0" tIns="0" rIns="0" bIns="0" rtlCol="0" anchor="ctr">
                  <a:spAutoFit/>
                </a:bodyPr>
                <a:lstStyle/>
                <a:p>
                  <a:pPr algn="r"/>
                  <a:r>
                    <a:rPr lang="en-US" sz="1200" dirty="0"/>
                    <a:t>The facility is too far away from my home</a:t>
                  </a:r>
                  <a:endParaRPr lang="en-CH" sz="1000" i="1" dirty="0">
                    <a:solidFill>
                      <a:schemeClr val="tx1">
                        <a:lumMod val="65000"/>
                        <a:lumOff val="35000"/>
                      </a:schemeClr>
                    </a:solidFill>
                  </a:endParaRPr>
                </a:p>
              </p:txBody>
            </p:sp>
            <p:sp>
              <p:nvSpPr>
                <p:cNvPr id="33" name="Rectangle 32">
                  <a:extLst>
                    <a:ext uri="{FF2B5EF4-FFF2-40B4-BE49-F238E27FC236}">
                      <a16:creationId xmlns:a16="http://schemas.microsoft.com/office/drawing/2014/main" id="{D5770B40-9921-411A-9A7B-9CD3386EFC59}"/>
                    </a:ext>
                  </a:extLst>
                </p:cNvPr>
                <p:cNvSpPr/>
                <p:nvPr/>
              </p:nvSpPr>
              <p:spPr>
                <a:xfrm>
                  <a:off x="4937760" y="2743200"/>
                  <a:ext cx="368786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3" name="Rectangle 82">
                  <a:extLst>
                    <a:ext uri="{FF2B5EF4-FFF2-40B4-BE49-F238E27FC236}">
                      <a16:creationId xmlns:a16="http://schemas.microsoft.com/office/drawing/2014/main" id="{5605F148-6820-45A1-A027-A314651E0A30}"/>
                    </a:ext>
                  </a:extLst>
                </p:cNvPr>
                <p:cNvSpPr/>
                <p:nvPr/>
              </p:nvSpPr>
              <p:spPr>
                <a:xfrm>
                  <a:off x="8711666" y="275174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20.2</a:t>
                  </a:r>
                </a:p>
              </p:txBody>
            </p:sp>
          </p:grpSp>
          <p:grpSp>
            <p:nvGrpSpPr>
              <p:cNvPr id="10" name="Group 9">
                <a:extLst>
                  <a:ext uri="{FF2B5EF4-FFF2-40B4-BE49-F238E27FC236}">
                    <a16:creationId xmlns:a16="http://schemas.microsoft.com/office/drawing/2014/main" id="{E1E0452E-2CFC-45FE-A826-297588AE8F58}"/>
                  </a:ext>
                </a:extLst>
              </p:cNvPr>
              <p:cNvGrpSpPr/>
              <p:nvPr/>
            </p:nvGrpSpPr>
            <p:grpSpPr>
              <a:xfrm>
                <a:off x="788543" y="3017520"/>
                <a:ext cx="6560667" cy="191426"/>
                <a:chOff x="788543" y="3108960"/>
                <a:chExt cx="6560667" cy="191426"/>
              </a:xfrm>
            </p:grpSpPr>
            <p:sp>
              <p:nvSpPr>
                <p:cNvPr id="53" name="TextBox 52">
                  <a:extLst>
                    <a:ext uri="{FF2B5EF4-FFF2-40B4-BE49-F238E27FC236}">
                      <a16:creationId xmlns:a16="http://schemas.microsoft.com/office/drawing/2014/main" id="{408D0C6B-0FB2-45A6-9F0F-E9AABB00601B}"/>
                    </a:ext>
                  </a:extLst>
                </p:cNvPr>
                <p:cNvSpPr txBox="1"/>
                <p:nvPr/>
              </p:nvSpPr>
              <p:spPr>
                <a:xfrm>
                  <a:off x="788543" y="3108960"/>
                  <a:ext cx="3925755" cy="184666"/>
                </a:xfrm>
                <a:prstGeom prst="rect">
                  <a:avLst/>
                </a:prstGeom>
                <a:noFill/>
              </p:spPr>
              <p:txBody>
                <a:bodyPr wrap="none" lIns="0" tIns="0" rIns="0" bIns="0" rtlCol="0" anchor="ctr">
                  <a:spAutoFit/>
                </a:bodyPr>
                <a:lstStyle/>
                <a:p>
                  <a:pPr algn="r"/>
                  <a:r>
                    <a:rPr lang="en-US" sz="1200" dirty="0"/>
                    <a:t>The treatment is not available at the nearest health </a:t>
                  </a:r>
                  <a:r>
                    <a:rPr lang="en-US" sz="1200" dirty="0" err="1"/>
                    <a:t>centre</a:t>
                  </a:r>
                  <a:endParaRPr lang="en-CH" sz="1000" dirty="0">
                    <a:solidFill>
                      <a:schemeClr val="tx1">
                        <a:lumMod val="65000"/>
                        <a:lumOff val="35000"/>
                      </a:schemeClr>
                    </a:solidFill>
                  </a:endParaRPr>
                </a:p>
              </p:txBody>
            </p:sp>
            <p:sp>
              <p:nvSpPr>
                <p:cNvPr id="36" name="Rectangle 35">
                  <a:extLst>
                    <a:ext uri="{FF2B5EF4-FFF2-40B4-BE49-F238E27FC236}">
                      <a16:creationId xmlns:a16="http://schemas.microsoft.com/office/drawing/2014/main" id="{D7B352E0-A81C-41ED-A17F-6DB1B035253B}"/>
                    </a:ext>
                  </a:extLst>
                </p:cNvPr>
                <p:cNvSpPr/>
                <p:nvPr/>
              </p:nvSpPr>
              <p:spPr>
                <a:xfrm>
                  <a:off x="4937760" y="3108960"/>
                  <a:ext cx="2046869"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4" name="Rectangle 83">
                  <a:extLst>
                    <a:ext uri="{FF2B5EF4-FFF2-40B4-BE49-F238E27FC236}">
                      <a16:creationId xmlns:a16="http://schemas.microsoft.com/office/drawing/2014/main" id="{561EC0E4-FB0A-43CA-9E20-E3FD33744BAE}"/>
                    </a:ext>
                  </a:extLst>
                </p:cNvPr>
                <p:cNvSpPr/>
                <p:nvPr/>
              </p:nvSpPr>
              <p:spPr>
                <a:xfrm>
                  <a:off x="7074890" y="311750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11.2</a:t>
                  </a:r>
                  <a:endParaRPr lang="en-CH" sz="1100" dirty="0">
                    <a:solidFill>
                      <a:schemeClr val="tx1"/>
                    </a:solidFill>
                  </a:endParaRPr>
                </a:p>
              </p:txBody>
            </p:sp>
          </p:grpSp>
          <p:grpSp>
            <p:nvGrpSpPr>
              <p:cNvPr id="9" name="Group 8">
                <a:extLst>
                  <a:ext uri="{FF2B5EF4-FFF2-40B4-BE49-F238E27FC236}">
                    <a16:creationId xmlns:a16="http://schemas.microsoft.com/office/drawing/2014/main" id="{5031B19F-2AE2-4F95-8EE8-365826471D0D}"/>
                  </a:ext>
                </a:extLst>
              </p:cNvPr>
              <p:cNvGrpSpPr/>
              <p:nvPr/>
            </p:nvGrpSpPr>
            <p:grpSpPr>
              <a:xfrm>
                <a:off x="685800" y="3291840"/>
                <a:ext cx="6663410" cy="191426"/>
                <a:chOff x="685800" y="3474720"/>
                <a:chExt cx="6663410" cy="191426"/>
              </a:xfrm>
            </p:grpSpPr>
            <p:sp>
              <p:nvSpPr>
                <p:cNvPr id="54" name="TextBox 53">
                  <a:extLst>
                    <a:ext uri="{FF2B5EF4-FFF2-40B4-BE49-F238E27FC236}">
                      <a16:creationId xmlns:a16="http://schemas.microsoft.com/office/drawing/2014/main" id="{955972A9-8E6D-4DD5-9B33-0641BDC48FE2}"/>
                    </a:ext>
                  </a:extLst>
                </p:cNvPr>
                <p:cNvSpPr txBox="1"/>
                <p:nvPr/>
              </p:nvSpPr>
              <p:spPr>
                <a:xfrm>
                  <a:off x="685800" y="3474720"/>
                  <a:ext cx="4028498" cy="184666"/>
                </a:xfrm>
                <a:prstGeom prst="rect">
                  <a:avLst/>
                </a:prstGeom>
                <a:noFill/>
              </p:spPr>
              <p:txBody>
                <a:bodyPr wrap="square" lIns="0" tIns="0" rIns="0" bIns="0" rtlCol="0" anchor="ctr">
                  <a:spAutoFit/>
                </a:bodyPr>
                <a:lstStyle/>
                <a:p>
                  <a:pPr algn="r"/>
                  <a:r>
                    <a:rPr lang="en-US" sz="1200" dirty="0"/>
                    <a:t>The treatment involves significant expenses (out of pocket)</a:t>
                  </a:r>
                  <a:endParaRPr lang="en-CH" sz="1000" i="1" dirty="0">
                    <a:solidFill>
                      <a:schemeClr val="tx1">
                        <a:lumMod val="65000"/>
                        <a:lumOff val="35000"/>
                      </a:schemeClr>
                    </a:solidFill>
                  </a:endParaRPr>
                </a:p>
              </p:txBody>
            </p:sp>
            <p:sp>
              <p:nvSpPr>
                <p:cNvPr id="39" name="Rectangle 38">
                  <a:extLst>
                    <a:ext uri="{FF2B5EF4-FFF2-40B4-BE49-F238E27FC236}">
                      <a16:creationId xmlns:a16="http://schemas.microsoft.com/office/drawing/2014/main" id="{DAAB10CF-D3AA-405E-BC4D-7D70CC0F92A1}"/>
                    </a:ext>
                  </a:extLst>
                </p:cNvPr>
                <p:cNvSpPr/>
                <p:nvPr/>
              </p:nvSpPr>
              <p:spPr>
                <a:xfrm>
                  <a:off x="4937760" y="3474720"/>
                  <a:ext cx="2046868"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5" name="Rectangle 84">
                  <a:extLst>
                    <a:ext uri="{FF2B5EF4-FFF2-40B4-BE49-F238E27FC236}">
                      <a16:creationId xmlns:a16="http://schemas.microsoft.com/office/drawing/2014/main" id="{B85158C5-335F-44B6-A4BB-222F4E4EA533}"/>
                    </a:ext>
                  </a:extLst>
                </p:cNvPr>
                <p:cNvSpPr/>
                <p:nvPr/>
              </p:nvSpPr>
              <p:spPr>
                <a:xfrm>
                  <a:off x="7074890" y="348326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11.2</a:t>
                  </a:r>
                  <a:endParaRPr lang="en-CH" sz="1100" dirty="0">
                    <a:solidFill>
                      <a:schemeClr val="tx1"/>
                    </a:solidFill>
                  </a:endParaRPr>
                </a:p>
              </p:txBody>
            </p:sp>
          </p:grpSp>
          <p:grpSp>
            <p:nvGrpSpPr>
              <p:cNvPr id="8" name="Group 7">
                <a:extLst>
                  <a:ext uri="{FF2B5EF4-FFF2-40B4-BE49-F238E27FC236}">
                    <a16:creationId xmlns:a16="http://schemas.microsoft.com/office/drawing/2014/main" id="{AA23E576-7E52-4886-A2F2-2FEEACAD08DF}"/>
                  </a:ext>
                </a:extLst>
              </p:cNvPr>
              <p:cNvGrpSpPr/>
              <p:nvPr/>
            </p:nvGrpSpPr>
            <p:grpSpPr>
              <a:xfrm>
                <a:off x="1358763" y="3566160"/>
                <a:ext cx="4966319" cy="191426"/>
                <a:chOff x="1358763" y="3840480"/>
                <a:chExt cx="4966319" cy="191426"/>
              </a:xfrm>
            </p:grpSpPr>
            <p:sp>
              <p:nvSpPr>
                <p:cNvPr id="56" name="TextBox 55">
                  <a:extLst>
                    <a:ext uri="{FF2B5EF4-FFF2-40B4-BE49-F238E27FC236}">
                      <a16:creationId xmlns:a16="http://schemas.microsoft.com/office/drawing/2014/main" id="{2397F093-26E8-4A95-944A-AFDD91287EDD}"/>
                    </a:ext>
                  </a:extLst>
                </p:cNvPr>
                <p:cNvSpPr txBox="1"/>
                <p:nvPr/>
              </p:nvSpPr>
              <p:spPr>
                <a:xfrm>
                  <a:off x="1358763" y="3840480"/>
                  <a:ext cx="3355535" cy="184666"/>
                </a:xfrm>
                <a:prstGeom prst="rect">
                  <a:avLst/>
                </a:prstGeom>
                <a:noFill/>
              </p:spPr>
              <p:txBody>
                <a:bodyPr wrap="none" lIns="0" tIns="0" rIns="0" bIns="0" rtlCol="0" anchor="ctr">
                  <a:spAutoFit/>
                </a:bodyPr>
                <a:lstStyle/>
                <a:p>
                  <a:pPr algn="r"/>
                  <a:r>
                    <a:rPr lang="en-US" sz="1200" dirty="0"/>
                    <a:t>The treatment has side-effects that make me sick</a:t>
                  </a:r>
                  <a:endParaRPr lang="en-CH" sz="1000" dirty="0">
                    <a:solidFill>
                      <a:schemeClr val="tx1">
                        <a:lumMod val="65000"/>
                        <a:lumOff val="35000"/>
                      </a:schemeClr>
                    </a:solidFill>
                  </a:endParaRPr>
                </a:p>
              </p:txBody>
            </p:sp>
            <p:sp>
              <p:nvSpPr>
                <p:cNvPr id="42" name="Rectangle 41">
                  <a:extLst>
                    <a:ext uri="{FF2B5EF4-FFF2-40B4-BE49-F238E27FC236}">
                      <a16:creationId xmlns:a16="http://schemas.microsoft.com/office/drawing/2014/main" id="{1F6546F9-0680-4A63-8976-E6509FA954C8}"/>
                    </a:ext>
                  </a:extLst>
                </p:cNvPr>
                <p:cNvSpPr/>
                <p:nvPr/>
              </p:nvSpPr>
              <p:spPr>
                <a:xfrm>
                  <a:off x="4937760" y="3840480"/>
                  <a:ext cx="1024711"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6" name="Rectangle 85">
                  <a:extLst>
                    <a:ext uri="{FF2B5EF4-FFF2-40B4-BE49-F238E27FC236}">
                      <a16:creationId xmlns:a16="http://schemas.microsoft.com/office/drawing/2014/main" id="{8C4DD363-D0A5-4E53-BC8D-20C14E8AC138}"/>
                    </a:ext>
                  </a:extLst>
                </p:cNvPr>
                <p:cNvSpPr/>
                <p:nvPr/>
              </p:nvSpPr>
              <p:spPr>
                <a:xfrm>
                  <a:off x="6050762" y="384902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5.6</a:t>
                  </a:r>
                  <a:endParaRPr lang="en-CH" sz="1100" dirty="0">
                    <a:solidFill>
                      <a:schemeClr val="tx1"/>
                    </a:solidFill>
                  </a:endParaRPr>
                </a:p>
              </p:txBody>
            </p:sp>
          </p:grpSp>
          <p:grpSp>
            <p:nvGrpSpPr>
              <p:cNvPr id="7" name="Group 6">
                <a:extLst>
                  <a:ext uri="{FF2B5EF4-FFF2-40B4-BE49-F238E27FC236}">
                    <a16:creationId xmlns:a16="http://schemas.microsoft.com/office/drawing/2014/main" id="{181713A0-27AD-455F-8539-9FDA4AB0B326}"/>
                  </a:ext>
                </a:extLst>
              </p:cNvPr>
              <p:cNvGrpSpPr/>
              <p:nvPr/>
            </p:nvGrpSpPr>
            <p:grpSpPr>
              <a:xfrm>
                <a:off x="1358763" y="3840480"/>
                <a:ext cx="4765151" cy="191426"/>
                <a:chOff x="1358763" y="4206240"/>
                <a:chExt cx="4765151" cy="191426"/>
              </a:xfrm>
            </p:grpSpPr>
            <p:sp>
              <p:nvSpPr>
                <p:cNvPr id="58" name="TextBox 57">
                  <a:extLst>
                    <a:ext uri="{FF2B5EF4-FFF2-40B4-BE49-F238E27FC236}">
                      <a16:creationId xmlns:a16="http://schemas.microsoft.com/office/drawing/2014/main" id="{D4CC564D-3545-4EA0-BFB8-299D3CA818BE}"/>
                    </a:ext>
                  </a:extLst>
                </p:cNvPr>
                <p:cNvSpPr txBox="1"/>
                <p:nvPr/>
              </p:nvSpPr>
              <p:spPr>
                <a:xfrm>
                  <a:off x="1358763" y="4206240"/>
                  <a:ext cx="3355535" cy="184666"/>
                </a:xfrm>
                <a:prstGeom prst="rect">
                  <a:avLst/>
                </a:prstGeom>
                <a:noFill/>
              </p:spPr>
              <p:txBody>
                <a:bodyPr wrap="square" lIns="0" tIns="0" rIns="0" bIns="0" rtlCol="0" anchor="ctr">
                  <a:spAutoFit/>
                </a:bodyPr>
                <a:lstStyle/>
                <a:p>
                  <a:pPr algn="r"/>
                  <a:r>
                    <a:rPr lang="en-US" sz="1200" dirty="0"/>
                    <a:t>There is a lack of confidentiality at the site level</a:t>
                  </a:r>
                  <a:endParaRPr lang="en-CH" sz="1000" i="1" dirty="0">
                    <a:solidFill>
                      <a:schemeClr val="tx1">
                        <a:lumMod val="65000"/>
                        <a:lumOff val="35000"/>
                      </a:schemeClr>
                    </a:solidFill>
                  </a:endParaRPr>
                </a:p>
              </p:txBody>
            </p:sp>
            <p:sp>
              <p:nvSpPr>
                <p:cNvPr id="45" name="Rectangle 44">
                  <a:extLst>
                    <a:ext uri="{FF2B5EF4-FFF2-40B4-BE49-F238E27FC236}">
                      <a16:creationId xmlns:a16="http://schemas.microsoft.com/office/drawing/2014/main" id="{B6549F2A-06BD-4DE5-AE07-9704AFCE895B}"/>
                    </a:ext>
                  </a:extLst>
                </p:cNvPr>
                <p:cNvSpPr/>
                <p:nvPr/>
              </p:nvSpPr>
              <p:spPr>
                <a:xfrm>
                  <a:off x="4937760" y="4206240"/>
                  <a:ext cx="824590"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7" name="Rectangle 86">
                  <a:extLst>
                    <a:ext uri="{FF2B5EF4-FFF2-40B4-BE49-F238E27FC236}">
                      <a16:creationId xmlns:a16="http://schemas.microsoft.com/office/drawing/2014/main" id="{70578232-F831-4022-83CD-56AA1F41126F}"/>
                    </a:ext>
                  </a:extLst>
                </p:cNvPr>
                <p:cNvSpPr/>
                <p:nvPr/>
              </p:nvSpPr>
              <p:spPr>
                <a:xfrm>
                  <a:off x="5849594" y="421478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4.5</a:t>
                  </a:r>
                  <a:endParaRPr lang="en-CH" sz="1100" dirty="0">
                    <a:solidFill>
                      <a:schemeClr val="tx1"/>
                    </a:solidFill>
                  </a:endParaRPr>
                </a:p>
              </p:txBody>
            </p:sp>
          </p:grpSp>
          <p:grpSp>
            <p:nvGrpSpPr>
              <p:cNvPr id="6" name="Group 5">
                <a:extLst>
                  <a:ext uri="{FF2B5EF4-FFF2-40B4-BE49-F238E27FC236}">
                    <a16:creationId xmlns:a16="http://schemas.microsoft.com/office/drawing/2014/main" id="{11B5FBC6-5767-44AF-AC5B-624583AC33EE}"/>
                  </a:ext>
                </a:extLst>
              </p:cNvPr>
              <p:cNvGrpSpPr/>
              <p:nvPr/>
            </p:nvGrpSpPr>
            <p:grpSpPr>
              <a:xfrm>
                <a:off x="1358763" y="4114800"/>
                <a:ext cx="4765151" cy="191426"/>
                <a:chOff x="1358763" y="4572000"/>
                <a:chExt cx="4765151" cy="191426"/>
              </a:xfrm>
            </p:grpSpPr>
            <p:sp>
              <p:nvSpPr>
                <p:cNvPr id="59" name="TextBox 58">
                  <a:extLst>
                    <a:ext uri="{FF2B5EF4-FFF2-40B4-BE49-F238E27FC236}">
                      <a16:creationId xmlns:a16="http://schemas.microsoft.com/office/drawing/2014/main" id="{FAF907A6-1B53-4B8F-9922-312333759CE6}"/>
                    </a:ext>
                  </a:extLst>
                </p:cNvPr>
                <p:cNvSpPr txBox="1"/>
                <p:nvPr/>
              </p:nvSpPr>
              <p:spPr>
                <a:xfrm>
                  <a:off x="1358763" y="4572000"/>
                  <a:ext cx="3355535" cy="184666"/>
                </a:xfrm>
                <a:prstGeom prst="rect">
                  <a:avLst/>
                </a:prstGeom>
                <a:noFill/>
              </p:spPr>
              <p:txBody>
                <a:bodyPr wrap="square" lIns="0" tIns="0" rIns="0" bIns="0" rtlCol="0" anchor="ctr">
                  <a:spAutoFit/>
                </a:bodyPr>
                <a:lstStyle/>
                <a:p>
                  <a:pPr algn="r"/>
                  <a:r>
                    <a:rPr lang="en-US" sz="1200" dirty="0"/>
                    <a:t>Drugs stock-outs do not allow me to be adherent</a:t>
                  </a:r>
                  <a:endParaRPr lang="en-CH" sz="1000" i="1" dirty="0">
                    <a:solidFill>
                      <a:schemeClr val="tx1">
                        <a:lumMod val="65000"/>
                        <a:lumOff val="35000"/>
                      </a:schemeClr>
                    </a:solidFill>
                  </a:endParaRPr>
                </a:p>
              </p:txBody>
            </p:sp>
            <p:sp>
              <p:nvSpPr>
                <p:cNvPr id="48" name="Rectangle 47">
                  <a:extLst>
                    <a:ext uri="{FF2B5EF4-FFF2-40B4-BE49-F238E27FC236}">
                      <a16:creationId xmlns:a16="http://schemas.microsoft.com/office/drawing/2014/main" id="{55F7D2F9-26C3-46F6-BB6A-B3CF4A5BD6A5}"/>
                    </a:ext>
                  </a:extLst>
                </p:cNvPr>
                <p:cNvSpPr/>
                <p:nvPr/>
              </p:nvSpPr>
              <p:spPr>
                <a:xfrm>
                  <a:off x="4937760" y="4572000"/>
                  <a:ext cx="824590"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8" name="Rectangle 87">
                  <a:extLst>
                    <a:ext uri="{FF2B5EF4-FFF2-40B4-BE49-F238E27FC236}">
                      <a16:creationId xmlns:a16="http://schemas.microsoft.com/office/drawing/2014/main" id="{B0D84436-31C7-490F-8D05-9E8CA887C225}"/>
                    </a:ext>
                  </a:extLst>
                </p:cNvPr>
                <p:cNvSpPr/>
                <p:nvPr/>
              </p:nvSpPr>
              <p:spPr>
                <a:xfrm>
                  <a:off x="5849594" y="458054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4.5</a:t>
                  </a:r>
                  <a:endParaRPr lang="en-CH" sz="1100" dirty="0">
                    <a:solidFill>
                      <a:schemeClr val="tx1"/>
                    </a:solidFill>
                  </a:endParaRPr>
                </a:p>
              </p:txBody>
            </p:sp>
          </p:grpSp>
          <p:grpSp>
            <p:nvGrpSpPr>
              <p:cNvPr id="3" name="Group 2">
                <a:extLst>
                  <a:ext uri="{FF2B5EF4-FFF2-40B4-BE49-F238E27FC236}">
                    <a16:creationId xmlns:a16="http://schemas.microsoft.com/office/drawing/2014/main" id="{127CF848-DE00-461E-B3FF-F947A882F782}"/>
                  </a:ext>
                </a:extLst>
              </p:cNvPr>
              <p:cNvGrpSpPr/>
              <p:nvPr/>
            </p:nvGrpSpPr>
            <p:grpSpPr>
              <a:xfrm>
                <a:off x="1469877" y="4389120"/>
                <a:ext cx="4443725" cy="191426"/>
                <a:chOff x="1469877" y="4937760"/>
                <a:chExt cx="4443725" cy="191426"/>
              </a:xfrm>
            </p:grpSpPr>
            <p:sp>
              <p:nvSpPr>
                <p:cNvPr id="65" name="TextBox 64">
                  <a:extLst>
                    <a:ext uri="{FF2B5EF4-FFF2-40B4-BE49-F238E27FC236}">
                      <a16:creationId xmlns:a16="http://schemas.microsoft.com/office/drawing/2014/main" id="{0EB5BE04-7DFC-4F0F-BBCA-0BE583C0DE33}"/>
                    </a:ext>
                  </a:extLst>
                </p:cNvPr>
                <p:cNvSpPr txBox="1"/>
                <p:nvPr/>
              </p:nvSpPr>
              <p:spPr>
                <a:xfrm>
                  <a:off x="1469877" y="4937760"/>
                  <a:ext cx="3242141" cy="184666"/>
                </a:xfrm>
                <a:prstGeom prst="rect">
                  <a:avLst/>
                </a:prstGeom>
                <a:noFill/>
              </p:spPr>
              <p:txBody>
                <a:bodyPr wrap="square" lIns="0" tIns="0" rIns="0" bIns="0" rtlCol="0" anchor="ctr">
                  <a:spAutoFit/>
                </a:bodyPr>
                <a:lstStyle/>
                <a:p>
                  <a:pPr algn="r"/>
                  <a:r>
                    <a:rPr lang="en-US" sz="1200" dirty="0"/>
                    <a:t>Processing requires direct payment (user fees)</a:t>
                  </a:r>
                  <a:endParaRPr lang="en-CH" sz="1000" i="1" dirty="0">
                    <a:solidFill>
                      <a:schemeClr val="tx1">
                        <a:lumMod val="65000"/>
                        <a:lumOff val="35000"/>
                      </a:schemeClr>
                    </a:solidFill>
                  </a:endParaRPr>
                </a:p>
              </p:txBody>
            </p:sp>
            <p:sp>
              <p:nvSpPr>
                <p:cNvPr id="66" name="Rectangle 65">
                  <a:extLst>
                    <a:ext uri="{FF2B5EF4-FFF2-40B4-BE49-F238E27FC236}">
                      <a16:creationId xmlns:a16="http://schemas.microsoft.com/office/drawing/2014/main" id="{9358CC65-841C-49F7-8584-529B9336057E}"/>
                    </a:ext>
                  </a:extLst>
                </p:cNvPr>
                <p:cNvSpPr/>
                <p:nvPr/>
              </p:nvSpPr>
              <p:spPr>
                <a:xfrm>
                  <a:off x="4937760" y="4937760"/>
                  <a:ext cx="612153"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89" name="Rectangle 88">
                  <a:extLst>
                    <a:ext uri="{FF2B5EF4-FFF2-40B4-BE49-F238E27FC236}">
                      <a16:creationId xmlns:a16="http://schemas.microsoft.com/office/drawing/2014/main" id="{F6A285C4-CB81-4B55-A40A-9C2C721D5F2F}"/>
                    </a:ext>
                  </a:extLst>
                </p:cNvPr>
                <p:cNvSpPr/>
                <p:nvPr/>
              </p:nvSpPr>
              <p:spPr>
                <a:xfrm>
                  <a:off x="5639282" y="494630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3.4</a:t>
                  </a:r>
                  <a:endParaRPr lang="en-CH" sz="1100" dirty="0">
                    <a:solidFill>
                      <a:schemeClr val="tx1"/>
                    </a:solidFill>
                  </a:endParaRPr>
                </a:p>
              </p:txBody>
            </p:sp>
          </p:grpSp>
          <p:grpSp>
            <p:nvGrpSpPr>
              <p:cNvPr id="2" name="Group 1">
                <a:extLst>
                  <a:ext uri="{FF2B5EF4-FFF2-40B4-BE49-F238E27FC236}">
                    <a16:creationId xmlns:a16="http://schemas.microsoft.com/office/drawing/2014/main" id="{063F0D99-1DC0-45BC-9F2E-D51B64E688C6}"/>
                  </a:ext>
                </a:extLst>
              </p:cNvPr>
              <p:cNvGrpSpPr/>
              <p:nvPr/>
            </p:nvGrpSpPr>
            <p:grpSpPr>
              <a:xfrm>
                <a:off x="1469877" y="4663440"/>
                <a:ext cx="4233413" cy="191426"/>
                <a:chOff x="1469877" y="5303520"/>
                <a:chExt cx="4233413" cy="191426"/>
              </a:xfrm>
            </p:grpSpPr>
            <p:sp>
              <p:nvSpPr>
                <p:cNvPr id="73" name="TextBox 72">
                  <a:extLst>
                    <a:ext uri="{FF2B5EF4-FFF2-40B4-BE49-F238E27FC236}">
                      <a16:creationId xmlns:a16="http://schemas.microsoft.com/office/drawing/2014/main" id="{F4C1322B-964F-4C3C-A8AE-9370F50C8FB5}"/>
                    </a:ext>
                  </a:extLst>
                </p:cNvPr>
                <p:cNvSpPr txBox="1"/>
                <p:nvPr/>
              </p:nvSpPr>
              <p:spPr>
                <a:xfrm>
                  <a:off x="1469877" y="5303520"/>
                  <a:ext cx="3242141" cy="184666"/>
                </a:xfrm>
                <a:prstGeom prst="rect">
                  <a:avLst/>
                </a:prstGeom>
                <a:noFill/>
              </p:spPr>
              <p:txBody>
                <a:bodyPr wrap="square" lIns="0" tIns="0" rIns="0" bIns="0" rtlCol="0" anchor="ctr">
                  <a:spAutoFit/>
                </a:bodyPr>
                <a:lstStyle/>
                <a:p>
                  <a:pPr algn="r"/>
                  <a:r>
                    <a:rPr lang="en-US" sz="1200" dirty="0"/>
                    <a:t>The waiting time to be attended to is too long</a:t>
                  </a:r>
                  <a:endParaRPr lang="en-CH" sz="1000" i="1" dirty="0">
                    <a:solidFill>
                      <a:schemeClr val="tx1">
                        <a:lumMod val="65000"/>
                        <a:lumOff val="35000"/>
                      </a:schemeClr>
                    </a:solidFill>
                  </a:endParaRPr>
                </a:p>
              </p:txBody>
            </p:sp>
            <p:sp>
              <p:nvSpPr>
                <p:cNvPr id="74" name="Rectangle 73">
                  <a:extLst>
                    <a:ext uri="{FF2B5EF4-FFF2-40B4-BE49-F238E27FC236}">
                      <a16:creationId xmlns:a16="http://schemas.microsoft.com/office/drawing/2014/main" id="{0AB609B3-94A2-4A51-B08C-E665B2225A8A}"/>
                    </a:ext>
                  </a:extLst>
                </p:cNvPr>
                <p:cNvSpPr/>
                <p:nvPr/>
              </p:nvSpPr>
              <p:spPr>
                <a:xfrm>
                  <a:off x="4937760" y="5303520"/>
                  <a:ext cx="40279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90" name="Rectangle 89">
                  <a:extLst>
                    <a:ext uri="{FF2B5EF4-FFF2-40B4-BE49-F238E27FC236}">
                      <a16:creationId xmlns:a16="http://schemas.microsoft.com/office/drawing/2014/main" id="{2DBFC311-A45B-456A-B5EF-1BCCA052E720}"/>
                    </a:ext>
                  </a:extLst>
                </p:cNvPr>
                <p:cNvSpPr/>
                <p:nvPr/>
              </p:nvSpPr>
              <p:spPr>
                <a:xfrm>
                  <a:off x="5428970" y="5312066"/>
                  <a:ext cx="274320" cy="182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100" dirty="0">
                      <a:solidFill>
                        <a:schemeClr val="tx1"/>
                      </a:solidFill>
                    </a:rPr>
                    <a:t>2.2</a:t>
                  </a:r>
                  <a:endParaRPr lang="en-CH" sz="1100" dirty="0">
                    <a:solidFill>
                      <a:schemeClr val="tx1"/>
                    </a:solidFill>
                  </a:endParaRPr>
                </a:p>
              </p:txBody>
            </p:sp>
          </p:grpSp>
        </p:grpSp>
      </p:grpSp>
    </p:spTree>
    <p:extLst>
      <p:ext uri="{BB962C8B-B14F-4D97-AF65-F5344CB8AC3E}">
        <p14:creationId xmlns:p14="http://schemas.microsoft.com/office/powerpoint/2010/main" val="270496496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82782C82-EFB2-45EC-94B1-FF78177DAD0D}"/>
              </a:ext>
            </a:extLst>
          </p:cNvPr>
          <p:cNvSpPr>
            <a:spLocks noGrp="1"/>
          </p:cNvSpPr>
          <p:nvPr>
            <p:ph type="title"/>
          </p:nvPr>
        </p:nvSpPr>
        <p:spPr/>
        <p:txBody>
          <a:bodyPr/>
          <a:lstStyle/>
          <a:p>
            <a:endParaRPr lang="en-US"/>
          </a:p>
        </p:txBody>
      </p:sp>
      <p:sp>
        <p:nvSpPr>
          <p:cNvPr id="8" name="Text Placeholder 7">
            <a:extLst>
              <a:ext uri="{FF2B5EF4-FFF2-40B4-BE49-F238E27FC236}">
                <a16:creationId xmlns:a16="http://schemas.microsoft.com/office/drawing/2014/main" id="{2CA7D211-577C-4639-93CE-902B455806D4}"/>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normAutofit/>
          </a:bodyPr>
          <a:lstStyle/>
          <a:p>
            <a:pPr>
              <a:lnSpc>
                <a:spcPct val="100000"/>
              </a:lnSpc>
              <a:spcBef>
                <a:spcPts val="0"/>
              </a:spcBef>
            </a:pPr>
            <a:r>
              <a:rPr lang="en-US" sz="1800" dirty="0"/>
              <a:t>Percentage of ever-married or partnered women (aged 15–49 years) who experienced physical and/or sexual violence by an intimate partner in the past 12 months, countries with available data, by region, 2015–2020</a:t>
            </a:r>
          </a:p>
        </p:txBody>
      </p:sp>
      <p:grpSp>
        <p:nvGrpSpPr>
          <p:cNvPr id="2" name="Group 1">
            <a:extLst>
              <a:ext uri="{FF2B5EF4-FFF2-40B4-BE49-F238E27FC236}">
                <a16:creationId xmlns:a16="http://schemas.microsoft.com/office/drawing/2014/main" id="{94FBB578-F0FC-469F-8B02-9E2C349C1FC4}"/>
              </a:ext>
            </a:extLst>
          </p:cNvPr>
          <p:cNvGrpSpPr/>
          <p:nvPr/>
        </p:nvGrpSpPr>
        <p:grpSpPr>
          <a:xfrm>
            <a:off x="740664" y="2057400"/>
            <a:ext cx="10729972" cy="4720090"/>
            <a:chOff x="740664" y="2057400"/>
            <a:chExt cx="10729972" cy="4720090"/>
          </a:xfrm>
        </p:grpSpPr>
        <p:sp>
          <p:nvSpPr>
            <p:cNvPr id="88" name="object 71">
              <a:extLst>
                <a:ext uri="{FF2B5EF4-FFF2-40B4-BE49-F238E27FC236}">
                  <a16:creationId xmlns:a16="http://schemas.microsoft.com/office/drawing/2014/main" id="{E3CBBE08-B45E-4769-B4BC-C4BEE12DD1AB}"/>
                </a:ext>
              </a:extLst>
            </p:cNvPr>
            <p:cNvSpPr txBox="1"/>
            <p:nvPr/>
          </p:nvSpPr>
          <p:spPr>
            <a:xfrm>
              <a:off x="6427117" y="6592824"/>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Per cent</a:t>
              </a:r>
            </a:p>
          </p:txBody>
        </p:sp>
        <p:cxnSp>
          <p:nvCxnSpPr>
            <p:cNvPr id="90" name="Straight Connector 89">
              <a:extLst>
                <a:ext uri="{FF2B5EF4-FFF2-40B4-BE49-F238E27FC236}">
                  <a16:creationId xmlns:a16="http://schemas.microsoft.com/office/drawing/2014/main" id="{F198557F-746D-4206-9014-88CE5289C107}"/>
                </a:ext>
              </a:extLst>
            </p:cNvPr>
            <p:cNvCxnSpPr/>
            <p:nvPr/>
          </p:nvCxnSpPr>
          <p:spPr>
            <a:xfrm>
              <a:off x="740664" y="6345936"/>
              <a:ext cx="87782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 name="Group 180">
              <a:extLst>
                <a:ext uri="{FF2B5EF4-FFF2-40B4-BE49-F238E27FC236}">
                  <a16:creationId xmlns:a16="http://schemas.microsoft.com/office/drawing/2014/main" id="{40F62160-7A94-4BDE-9C95-AC38D262E4CB}"/>
                </a:ext>
              </a:extLst>
            </p:cNvPr>
            <p:cNvGrpSpPr/>
            <p:nvPr/>
          </p:nvGrpSpPr>
          <p:grpSpPr>
            <a:xfrm>
              <a:off x="3922776" y="6437376"/>
              <a:ext cx="5618219" cy="141064"/>
              <a:chOff x="3657600" y="6300216"/>
              <a:chExt cx="5618219" cy="141064"/>
            </a:xfrm>
          </p:grpSpPr>
          <p:sp>
            <p:nvSpPr>
              <p:cNvPr id="89" name="object 71">
                <a:extLst>
                  <a:ext uri="{FF2B5EF4-FFF2-40B4-BE49-F238E27FC236}">
                    <a16:creationId xmlns:a16="http://schemas.microsoft.com/office/drawing/2014/main" id="{8A308CDB-FDD4-4AF2-914B-CAAB5D55B7AE}"/>
                  </a:ext>
                </a:extLst>
              </p:cNvPr>
              <p:cNvSpPr txBox="1"/>
              <p:nvPr/>
            </p:nvSpPr>
            <p:spPr>
              <a:xfrm>
                <a:off x="6341549" y="6300216"/>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1" name="object 71">
                <a:extLst>
                  <a:ext uri="{FF2B5EF4-FFF2-40B4-BE49-F238E27FC236}">
                    <a16:creationId xmlns:a16="http://schemas.microsoft.com/office/drawing/2014/main" id="{60F62FBD-660A-498B-B802-F44FC79657CC}"/>
                  </a:ext>
                </a:extLst>
              </p:cNvPr>
              <p:cNvSpPr txBox="1"/>
              <p:nvPr/>
            </p:nvSpPr>
            <p:spPr>
              <a:xfrm>
                <a:off x="3657600" y="6300216"/>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2" name="object 71">
                <a:extLst>
                  <a:ext uri="{FF2B5EF4-FFF2-40B4-BE49-F238E27FC236}">
                    <a16:creationId xmlns:a16="http://schemas.microsoft.com/office/drawing/2014/main" id="{8FA005F3-1EA2-4EA1-8A24-A7B220A6DE33}"/>
                  </a:ext>
                </a:extLst>
              </p:cNvPr>
              <p:cNvSpPr txBox="1"/>
              <p:nvPr/>
            </p:nvSpPr>
            <p:spPr>
              <a:xfrm>
                <a:off x="524961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3" name="object 71">
                <a:extLst>
                  <a:ext uri="{FF2B5EF4-FFF2-40B4-BE49-F238E27FC236}">
                    <a16:creationId xmlns:a16="http://schemas.microsoft.com/office/drawing/2014/main" id="{9AF28E26-13DA-42B7-8A0D-E5C13A72715F}"/>
                  </a:ext>
                </a:extLst>
              </p:cNvPr>
              <p:cNvSpPr txBox="1"/>
              <p:nvPr/>
            </p:nvSpPr>
            <p:spPr>
              <a:xfrm>
                <a:off x="579825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4" name="object 71">
                <a:extLst>
                  <a:ext uri="{FF2B5EF4-FFF2-40B4-BE49-F238E27FC236}">
                    <a16:creationId xmlns:a16="http://schemas.microsoft.com/office/drawing/2014/main" id="{BAF654DD-C902-44FD-8472-5ABB7C061DA6}"/>
                  </a:ext>
                </a:extLst>
              </p:cNvPr>
              <p:cNvSpPr txBox="1"/>
              <p:nvPr/>
            </p:nvSpPr>
            <p:spPr>
              <a:xfrm>
                <a:off x="415995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5" name="object 71">
                <a:extLst>
                  <a:ext uri="{FF2B5EF4-FFF2-40B4-BE49-F238E27FC236}">
                    <a16:creationId xmlns:a16="http://schemas.microsoft.com/office/drawing/2014/main" id="{A06BAE3A-9325-4A5D-974A-434B7C76A008}"/>
                  </a:ext>
                </a:extLst>
              </p:cNvPr>
              <p:cNvSpPr txBox="1"/>
              <p:nvPr/>
            </p:nvSpPr>
            <p:spPr>
              <a:xfrm>
                <a:off x="470478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6" name="object 71">
                <a:extLst>
                  <a:ext uri="{FF2B5EF4-FFF2-40B4-BE49-F238E27FC236}">
                    <a16:creationId xmlns:a16="http://schemas.microsoft.com/office/drawing/2014/main" id="{2399869F-43A1-4DA7-9709-F07370A04DFA}"/>
                  </a:ext>
                </a:extLst>
              </p:cNvPr>
              <p:cNvSpPr txBox="1"/>
              <p:nvPr/>
            </p:nvSpPr>
            <p:spPr>
              <a:xfrm>
                <a:off x="688791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7" name="object 71">
                <a:extLst>
                  <a:ext uri="{FF2B5EF4-FFF2-40B4-BE49-F238E27FC236}">
                    <a16:creationId xmlns:a16="http://schemas.microsoft.com/office/drawing/2014/main" id="{5C5A6972-402B-4AFC-8D84-FF61DF059A7C}"/>
                  </a:ext>
                </a:extLst>
              </p:cNvPr>
              <p:cNvSpPr txBox="1"/>
              <p:nvPr/>
            </p:nvSpPr>
            <p:spPr>
              <a:xfrm>
                <a:off x="742893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8" name="object 71">
                <a:extLst>
                  <a:ext uri="{FF2B5EF4-FFF2-40B4-BE49-F238E27FC236}">
                    <a16:creationId xmlns:a16="http://schemas.microsoft.com/office/drawing/2014/main" id="{70FCB69E-2530-4D22-96D5-F9F1FBAA0268}"/>
                  </a:ext>
                </a:extLst>
              </p:cNvPr>
              <p:cNvSpPr txBox="1"/>
              <p:nvPr/>
            </p:nvSpPr>
            <p:spPr>
              <a:xfrm>
                <a:off x="797757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99" name="object 71">
                <a:extLst>
                  <a:ext uri="{FF2B5EF4-FFF2-40B4-BE49-F238E27FC236}">
                    <a16:creationId xmlns:a16="http://schemas.microsoft.com/office/drawing/2014/main" id="{A9D45AD1-B38C-4961-980A-782F44985166}"/>
                  </a:ext>
                </a:extLst>
              </p:cNvPr>
              <p:cNvSpPr txBox="1"/>
              <p:nvPr/>
            </p:nvSpPr>
            <p:spPr>
              <a:xfrm>
                <a:off x="8522401" y="6300216"/>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00" name="object 71">
                <a:extLst>
                  <a:ext uri="{FF2B5EF4-FFF2-40B4-BE49-F238E27FC236}">
                    <a16:creationId xmlns:a16="http://schemas.microsoft.com/office/drawing/2014/main" id="{A1777B65-FA40-4423-B023-048EB30F1429}"/>
                  </a:ext>
                </a:extLst>
              </p:cNvPr>
              <p:cNvSpPr txBox="1"/>
              <p:nvPr/>
            </p:nvSpPr>
            <p:spPr>
              <a:xfrm>
                <a:off x="9020941" y="6300216"/>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24" name="object 71">
              <a:extLst>
                <a:ext uri="{FF2B5EF4-FFF2-40B4-BE49-F238E27FC236}">
                  <a16:creationId xmlns:a16="http://schemas.microsoft.com/office/drawing/2014/main" id="{B201A32C-8357-4578-91D5-DD4ADC91FD7D}"/>
                </a:ext>
              </a:extLst>
            </p:cNvPr>
            <p:cNvSpPr txBox="1"/>
            <p:nvPr/>
          </p:nvSpPr>
          <p:spPr>
            <a:xfrm>
              <a:off x="3385729" y="2862072"/>
              <a:ext cx="4280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Morocco</a:t>
              </a:r>
            </a:p>
          </p:txBody>
        </p:sp>
        <p:sp>
          <p:nvSpPr>
            <p:cNvPr id="25" name="Rectangle 24">
              <a:extLst>
                <a:ext uri="{FF2B5EF4-FFF2-40B4-BE49-F238E27FC236}">
                  <a16:creationId xmlns:a16="http://schemas.microsoft.com/office/drawing/2014/main" id="{F252C191-EC0C-4E42-AC57-D8AFB5A4C79D}"/>
                </a:ext>
              </a:extLst>
            </p:cNvPr>
            <p:cNvSpPr/>
            <p:nvPr/>
          </p:nvSpPr>
          <p:spPr>
            <a:xfrm>
              <a:off x="3931920" y="2902701"/>
              <a:ext cx="1228725"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bject 71">
              <a:extLst>
                <a:ext uri="{FF2B5EF4-FFF2-40B4-BE49-F238E27FC236}">
                  <a16:creationId xmlns:a16="http://schemas.microsoft.com/office/drawing/2014/main" id="{A77C14B6-EDB7-4356-813C-5FD311DF4C07}"/>
                </a:ext>
              </a:extLst>
            </p:cNvPr>
            <p:cNvSpPr txBox="1"/>
            <p:nvPr/>
          </p:nvSpPr>
          <p:spPr>
            <a:xfrm>
              <a:off x="3470688" y="2953512"/>
              <a:ext cx="3430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Jordan</a:t>
              </a:r>
            </a:p>
          </p:txBody>
        </p:sp>
        <p:sp>
          <p:nvSpPr>
            <p:cNvPr id="27" name="Rectangle 26">
              <a:extLst>
                <a:ext uri="{FF2B5EF4-FFF2-40B4-BE49-F238E27FC236}">
                  <a16:creationId xmlns:a16="http://schemas.microsoft.com/office/drawing/2014/main" id="{FCF57A13-80E7-47B7-A32D-A35B078B343A}"/>
                </a:ext>
              </a:extLst>
            </p:cNvPr>
            <p:cNvSpPr/>
            <p:nvPr/>
          </p:nvSpPr>
          <p:spPr>
            <a:xfrm>
              <a:off x="3931920" y="2990088"/>
              <a:ext cx="7680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bject 71">
              <a:extLst>
                <a:ext uri="{FF2B5EF4-FFF2-40B4-BE49-F238E27FC236}">
                  <a16:creationId xmlns:a16="http://schemas.microsoft.com/office/drawing/2014/main" id="{56847911-283B-4D3C-B915-D9DF52C696CD}"/>
                </a:ext>
              </a:extLst>
            </p:cNvPr>
            <p:cNvSpPr txBox="1"/>
            <p:nvPr/>
          </p:nvSpPr>
          <p:spPr>
            <a:xfrm>
              <a:off x="3475497" y="2157984"/>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Liberia</a:t>
              </a:r>
            </a:p>
          </p:txBody>
        </p:sp>
        <p:sp>
          <p:nvSpPr>
            <p:cNvPr id="11" name="Rectangle 10">
              <a:extLst>
                <a:ext uri="{FF2B5EF4-FFF2-40B4-BE49-F238E27FC236}">
                  <a16:creationId xmlns:a16="http://schemas.microsoft.com/office/drawing/2014/main" id="{4AE73826-FFEA-42FD-9CBB-96D9841A68AC}"/>
                </a:ext>
              </a:extLst>
            </p:cNvPr>
            <p:cNvSpPr/>
            <p:nvPr/>
          </p:nvSpPr>
          <p:spPr>
            <a:xfrm>
              <a:off x="3931920" y="2194560"/>
              <a:ext cx="19110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bject 71">
              <a:extLst>
                <a:ext uri="{FF2B5EF4-FFF2-40B4-BE49-F238E27FC236}">
                  <a16:creationId xmlns:a16="http://schemas.microsoft.com/office/drawing/2014/main" id="{844D1842-D676-4188-BCE7-E421BFD3BFC7}"/>
                </a:ext>
              </a:extLst>
            </p:cNvPr>
            <p:cNvSpPr txBox="1"/>
            <p:nvPr/>
          </p:nvSpPr>
          <p:spPr>
            <a:xfrm>
              <a:off x="3420995" y="2249424"/>
              <a:ext cx="392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Burundi</a:t>
              </a:r>
            </a:p>
          </p:txBody>
        </p:sp>
        <p:sp>
          <p:nvSpPr>
            <p:cNvPr id="13" name="Rectangle 12">
              <a:extLst>
                <a:ext uri="{FF2B5EF4-FFF2-40B4-BE49-F238E27FC236}">
                  <a16:creationId xmlns:a16="http://schemas.microsoft.com/office/drawing/2014/main" id="{FEDD5282-6C9D-4C33-AB7C-3F879B1F20C2}"/>
                </a:ext>
              </a:extLst>
            </p:cNvPr>
            <p:cNvSpPr/>
            <p:nvPr/>
          </p:nvSpPr>
          <p:spPr>
            <a:xfrm>
              <a:off x="3931920" y="2290053"/>
              <a:ext cx="15382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bject 71">
              <a:extLst>
                <a:ext uri="{FF2B5EF4-FFF2-40B4-BE49-F238E27FC236}">
                  <a16:creationId xmlns:a16="http://schemas.microsoft.com/office/drawing/2014/main" id="{335BF930-BAAD-4CAB-BEA4-425BA4E0E527}"/>
                </a:ext>
              </a:extLst>
            </p:cNvPr>
            <p:cNvSpPr txBox="1"/>
            <p:nvPr/>
          </p:nvSpPr>
          <p:spPr>
            <a:xfrm>
              <a:off x="3305579" y="2340864"/>
              <a:ext cx="5081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Cameroon</a:t>
              </a:r>
            </a:p>
          </p:txBody>
        </p:sp>
        <p:sp>
          <p:nvSpPr>
            <p:cNvPr id="15" name="Rectangle 14">
              <a:extLst>
                <a:ext uri="{FF2B5EF4-FFF2-40B4-BE49-F238E27FC236}">
                  <a16:creationId xmlns:a16="http://schemas.microsoft.com/office/drawing/2014/main" id="{CC4FD00A-20A7-4FC7-B47C-66980DF43044}"/>
                </a:ext>
              </a:extLst>
            </p:cNvPr>
            <p:cNvSpPr/>
            <p:nvPr/>
          </p:nvSpPr>
          <p:spPr>
            <a:xfrm>
              <a:off x="3931920" y="2377439"/>
              <a:ext cx="118824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bject 71">
              <a:extLst>
                <a:ext uri="{FF2B5EF4-FFF2-40B4-BE49-F238E27FC236}">
                  <a16:creationId xmlns:a16="http://schemas.microsoft.com/office/drawing/2014/main" id="{DB8C0E87-7964-459A-958D-65566A7171C6}"/>
                </a:ext>
              </a:extLst>
            </p:cNvPr>
            <p:cNvSpPr txBox="1"/>
            <p:nvPr/>
          </p:nvSpPr>
          <p:spPr>
            <a:xfrm>
              <a:off x="3613355" y="2432304"/>
              <a:ext cx="2003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Mali</a:t>
              </a:r>
            </a:p>
          </p:txBody>
        </p:sp>
        <p:sp>
          <p:nvSpPr>
            <p:cNvPr id="17" name="Rectangle 16">
              <a:extLst>
                <a:ext uri="{FF2B5EF4-FFF2-40B4-BE49-F238E27FC236}">
                  <a16:creationId xmlns:a16="http://schemas.microsoft.com/office/drawing/2014/main" id="{5FF592DD-49B0-467D-B044-04FE41983DEA}"/>
                </a:ext>
              </a:extLst>
            </p:cNvPr>
            <p:cNvSpPr/>
            <p:nvPr/>
          </p:nvSpPr>
          <p:spPr>
            <a:xfrm>
              <a:off x="3931920" y="2472934"/>
              <a:ext cx="115214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bject 71">
              <a:extLst>
                <a:ext uri="{FF2B5EF4-FFF2-40B4-BE49-F238E27FC236}">
                  <a16:creationId xmlns:a16="http://schemas.microsoft.com/office/drawing/2014/main" id="{A3E0540B-637C-4712-A44B-27FD7A10F4E8}"/>
                </a:ext>
              </a:extLst>
            </p:cNvPr>
            <p:cNvSpPr txBox="1"/>
            <p:nvPr/>
          </p:nvSpPr>
          <p:spPr>
            <a:xfrm>
              <a:off x="3528396" y="2523744"/>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Benin</a:t>
              </a:r>
            </a:p>
          </p:txBody>
        </p:sp>
        <p:sp>
          <p:nvSpPr>
            <p:cNvPr id="19" name="Rectangle 18">
              <a:extLst>
                <a:ext uri="{FF2B5EF4-FFF2-40B4-BE49-F238E27FC236}">
                  <a16:creationId xmlns:a16="http://schemas.microsoft.com/office/drawing/2014/main" id="{FDDDB026-4DB6-46D5-81D6-C13AC6B958C6}"/>
                </a:ext>
              </a:extLst>
            </p:cNvPr>
            <p:cNvSpPr/>
            <p:nvPr/>
          </p:nvSpPr>
          <p:spPr>
            <a:xfrm>
              <a:off x="3931920" y="2560319"/>
              <a:ext cx="7680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bject 71">
              <a:extLst>
                <a:ext uri="{FF2B5EF4-FFF2-40B4-BE49-F238E27FC236}">
                  <a16:creationId xmlns:a16="http://schemas.microsoft.com/office/drawing/2014/main" id="{284CDE94-F924-4030-8995-591240151519}"/>
                </a:ext>
              </a:extLst>
            </p:cNvPr>
            <p:cNvSpPr txBox="1"/>
            <p:nvPr/>
          </p:nvSpPr>
          <p:spPr>
            <a:xfrm>
              <a:off x="3464275" y="2615184"/>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Nigeria</a:t>
              </a:r>
            </a:p>
          </p:txBody>
        </p:sp>
        <p:sp>
          <p:nvSpPr>
            <p:cNvPr id="21" name="Rectangle 20">
              <a:extLst>
                <a:ext uri="{FF2B5EF4-FFF2-40B4-BE49-F238E27FC236}">
                  <a16:creationId xmlns:a16="http://schemas.microsoft.com/office/drawing/2014/main" id="{B7DD09CB-3F78-43F9-8260-CEC6C00CDAF4}"/>
                </a:ext>
              </a:extLst>
            </p:cNvPr>
            <p:cNvSpPr/>
            <p:nvPr/>
          </p:nvSpPr>
          <p:spPr>
            <a:xfrm>
              <a:off x="3931921" y="2655814"/>
              <a:ext cx="768095"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bject 71">
              <a:extLst>
                <a:ext uri="{FF2B5EF4-FFF2-40B4-BE49-F238E27FC236}">
                  <a16:creationId xmlns:a16="http://schemas.microsoft.com/office/drawing/2014/main" id="{0ED8D58B-DBEA-4B9F-A7AC-D286D0E347BC}"/>
                </a:ext>
              </a:extLst>
            </p:cNvPr>
            <p:cNvSpPr txBox="1"/>
            <p:nvPr/>
          </p:nvSpPr>
          <p:spPr>
            <a:xfrm>
              <a:off x="3417789" y="2706624"/>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Senegal</a:t>
              </a:r>
            </a:p>
          </p:txBody>
        </p:sp>
        <p:sp>
          <p:nvSpPr>
            <p:cNvPr id="23" name="Rectangle 22">
              <a:extLst>
                <a:ext uri="{FF2B5EF4-FFF2-40B4-BE49-F238E27FC236}">
                  <a16:creationId xmlns:a16="http://schemas.microsoft.com/office/drawing/2014/main" id="{EEA99C0F-91BD-4523-BCE9-4F6999B75370}"/>
                </a:ext>
              </a:extLst>
            </p:cNvPr>
            <p:cNvSpPr/>
            <p:nvPr/>
          </p:nvSpPr>
          <p:spPr>
            <a:xfrm>
              <a:off x="3931921" y="2743199"/>
              <a:ext cx="33832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3E95F741-5772-4B20-AD01-0842B6BED162}"/>
                </a:ext>
              </a:extLst>
            </p:cNvPr>
            <p:cNvSpPr/>
            <p:nvPr/>
          </p:nvSpPr>
          <p:spPr>
            <a:xfrm>
              <a:off x="3931920" y="2103120"/>
              <a:ext cx="220503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bject 71">
              <a:extLst>
                <a:ext uri="{FF2B5EF4-FFF2-40B4-BE49-F238E27FC236}">
                  <a16:creationId xmlns:a16="http://schemas.microsoft.com/office/drawing/2014/main" id="{340236C6-4025-4085-8B8A-83C7997118D0}"/>
                </a:ext>
              </a:extLst>
            </p:cNvPr>
            <p:cNvSpPr txBox="1"/>
            <p:nvPr/>
          </p:nvSpPr>
          <p:spPr>
            <a:xfrm>
              <a:off x="3188378" y="2066544"/>
              <a:ext cx="6251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Sierra Leone</a:t>
              </a:r>
            </a:p>
          </p:txBody>
        </p:sp>
        <p:sp>
          <p:nvSpPr>
            <p:cNvPr id="30" name="object 71">
              <a:extLst>
                <a:ext uri="{FF2B5EF4-FFF2-40B4-BE49-F238E27FC236}">
                  <a16:creationId xmlns:a16="http://schemas.microsoft.com/office/drawing/2014/main" id="{E355BBA8-8360-482A-B80A-9475C63CC82F}"/>
                </a:ext>
              </a:extLst>
            </p:cNvPr>
            <p:cNvSpPr txBox="1"/>
            <p:nvPr/>
          </p:nvSpPr>
          <p:spPr>
            <a:xfrm>
              <a:off x="3345654" y="3200400"/>
              <a:ext cx="46807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Colombia</a:t>
              </a:r>
            </a:p>
          </p:txBody>
        </p:sp>
        <p:sp>
          <p:nvSpPr>
            <p:cNvPr id="31" name="Rectangle 30">
              <a:extLst>
                <a:ext uri="{FF2B5EF4-FFF2-40B4-BE49-F238E27FC236}">
                  <a16:creationId xmlns:a16="http://schemas.microsoft.com/office/drawing/2014/main" id="{C93D7165-371C-488F-939D-A4AB336EB827}"/>
                </a:ext>
              </a:extLst>
            </p:cNvPr>
            <p:cNvSpPr/>
            <p:nvPr/>
          </p:nvSpPr>
          <p:spPr>
            <a:xfrm>
              <a:off x="3931921" y="3236975"/>
              <a:ext cx="101679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bject 71">
              <a:extLst>
                <a:ext uri="{FF2B5EF4-FFF2-40B4-BE49-F238E27FC236}">
                  <a16:creationId xmlns:a16="http://schemas.microsoft.com/office/drawing/2014/main" id="{93B54C9D-D223-450E-A3E9-E02F61643365}"/>
                </a:ext>
              </a:extLst>
            </p:cNvPr>
            <p:cNvSpPr txBox="1"/>
            <p:nvPr/>
          </p:nvSpPr>
          <p:spPr>
            <a:xfrm>
              <a:off x="3584501" y="3291840"/>
              <a:ext cx="22923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Peru</a:t>
              </a:r>
            </a:p>
          </p:txBody>
        </p:sp>
        <p:sp>
          <p:nvSpPr>
            <p:cNvPr id="33" name="Rectangle 32">
              <a:extLst>
                <a:ext uri="{FF2B5EF4-FFF2-40B4-BE49-F238E27FC236}">
                  <a16:creationId xmlns:a16="http://schemas.microsoft.com/office/drawing/2014/main" id="{59DDAE1C-CCE4-4237-921D-61BBE2EB45DF}"/>
                </a:ext>
              </a:extLst>
            </p:cNvPr>
            <p:cNvSpPr/>
            <p:nvPr/>
          </p:nvSpPr>
          <p:spPr>
            <a:xfrm>
              <a:off x="3931920" y="3332469"/>
              <a:ext cx="58816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object 71">
              <a:extLst>
                <a:ext uri="{FF2B5EF4-FFF2-40B4-BE49-F238E27FC236}">
                  <a16:creationId xmlns:a16="http://schemas.microsoft.com/office/drawing/2014/main" id="{99EA961F-40C0-40B1-B057-5D58E9ED8181}"/>
                </a:ext>
              </a:extLst>
            </p:cNvPr>
            <p:cNvSpPr txBox="1"/>
            <p:nvPr/>
          </p:nvSpPr>
          <p:spPr>
            <a:xfrm>
              <a:off x="3464276" y="3383280"/>
              <a:ext cx="34945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Mexico</a:t>
              </a:r>
            </a:p>
          </p:txBody>
        </p:sp>
        <p:sp>
          <p:nvSpPr>
            <p:cNvPr id="35" name="Rectangle 34">
              <a:extLst>
                <a:ext uri="{FF2B5EF4-FFF2-40B4-BE49-F238E27FC236}">
                  <a16:creationId xmlns:a16="http://schemas.microsoft.com/office/drawing/2014/main" id="{0247030E-B21B-4215-9F56-0DF0566FA7A0}"/>
                </a:ext>
              </a:extLst>
            </p:cNvPr>
            <p:cNvSpPr/>
            <p:nvPr/>
          </p:nvSpPr>
          <p:spPr>
            <a:xfrm>
              <a:off x="3931920" y="3419855"/>
              <a:ext cx="53101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47A99A9A-B421-4A1D-9F97-19902BC3A26C}"/>
                </a:ext>
              </a:extLst>
            </p:cNvPr>
            <p:cNvSpPr/>
            <p:nvPr/>
          </p:nvSpPr>
          <p:spPr>
            <a:xfrm>
              <a:off x="3931920" y="3145535"/>
              <a:ext cx="1503521"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bject 71">
              <a:extLst>
                <a:ext uri="{FF2B5EF4-FFF2-40B4-BE49-F238E27FC236}">
                  <a16:creationId xmlns:a16="http://schemas.microsoft.com/office/drawing/2014/main" id="{7C6EE68A-BE62-4953-9640-1B3CB16FE891}"/>
                </a:ext>
              </a:extLst>
            </p:cNvPr>
            <p:cNvSpPr txBox="1"/>
            <p:nvPr/>
          </p:nvSpPr>
          <p:spPr>
            <a:xfrm>
              <a:off x="2350008" y="3108960"/>
              <a:ext cx="14635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Bolivia (</a:t>
              </a: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Plurinational</a:t>
              </a: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State of)</a:t>
              </a:r>
            </a:p>
          </p:txBody>
        </p:sp>
        <p:sp>
          <p:nvSpPr>
            <p:cNvPr id="36" name="object 71">
              <a:extLst>
                <a:ext uri="{FF2B5EF4-FFF2-40B4-BE49-F238E27FC236}">
                  <a16:creationId xmlns:a16="http://schemas.microsoft.com/office/drawing/2014/main" id="{4EC9D3C1-2755-456D-A904-957935A4AD8F}"/>
                </a:ext>
              </a:extLst>
            </p:cNvPr>
            <p:cNvSpPr txBox="1"/>
            <p:nvPr/>
          </p:nvSpPr>
          <p:spPr>
            <a:xfrm>
              <a:off x="3337639" y="3538728"/>
              <a:ext cx="47609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Tajikistan</a:t>
              </a:r>
            </a:p>
          </p:txBody>
        </p:sp>
        <p:sp>
          <p:nvSpPr>
            <p:cNvPr id="37" name="Rectangle 36">
              <a:extLst>
                <a:ext uri="{FF2B5EF4-FFF2-40B4-BE49-F238E27FC236}">
                  <a16:creationId xmlns:a16="http://schemas.microsoft.com/office/drawing/2014/main" id="{6E2EDF37-CC13-466C-9665-8FD5550EEFE3}"/>
                </a:ext>
              </a:extLst>
            </p:cNvPr>
            <p:cNvSpPr/>
            <p:nvPr/>
          </p:nvSpPr>
          <p:spPr>
            <a:xfrm>
              <a:off x="3931920" y="3579357"/>
              <a:ext cx="105489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6AEDDD00-3711-44B4-813C-AF1E4473358C}"/>
                </a:ext>
              </a:extLst>
            </p:cNvPr>
            <p:cNvSpPr/>
            <p:nvPr/>
          </p:nvSpPr>
          <p:spPr>
            <a:xfrm>
              <a:off x="3931920" y="3666743"/>
              <a:ext cx="2047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object 71">
              <a:extLst>
                <a:ext uri="{FF2B5EF4-FFF2-40B4-BE49-F238E27FC236}">
                  <a16:creationId xmlns:a16="http://schemas.microsoft.com/office/drawing/2014/main" id="{A62E4A66-05CD-498D-AF91-60E1B8B9DBB6}"/>
                </a:ext>
              </a:extLst>
            </p:cNvPr>
            <p:cNvSpPr txBox="1"/>
            <p:nvPr/>
          </p:nvSpPr>
          <p:spPr>
            <a:xfrm>
              <a:off x="3401759" y="3630168"/>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39" name="Rectangle 38">
              <a:extLst>
                <a:ext uri="{FF2B5EF4-FFF2-40B4-BE49-F238E27FC236}">
                  <a16:creationId xmlns:a16="http://schemas.microsoft.com/office/drawing/2014/main" id="{72989D61-E7F9-436D-AD8C-7B0023D26771}"/>
                </a:ext>
              </a:extLst>
            </p:cNvPr>
            <p:cNvSpPr/>
            <p:nvPr/>
          </p:nvSpPr>
          <p:spPr>
            <a:xfrm>
              <a:off x="3931920" y="3826245"/>
              <a:ext cx="293370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object 71">
              <a:extLst>
                <a:ext uri="{FF2B5EF4-FFF2-40B4-BE49-F238E27FC236}">
                  <a16:creationId xmlns:a16="http://schemas.microsoft.com/office/drawing/2014/main" id="{BD50A6A2-ECC5-4522-BDB9-4920946468B5}"/>
                </a:ext>
              </a:extLst>
            </p:cNvPr>
            <p:cNvSpPr txBox="1"/>
            <p:nvPr/>
          </p:nvSpPr>
          <p:spPr>
            <a:xfrm>
              <a:off x="3278328" y="3785616"/>
              <a:ext cx="5354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Seychelles</a:t>
              </a:r>
            </a:p>
          </p:txBody>
        </p:sp>
        <p:sp>
          <p:nvSpPr>
            <p:cNvPr id="40" name="Rectangle 39">
              <a:extLst>
                <a:ext uri="{FF2B5EF4-FFF2-40B4-BE49-F238E27FC236}">
                  <a16:creationId xmlns:a16="http://schemas.microsoft.com/office/drawing/2014/main" id="{898AEFB9-844E-421A-9A19-E989E7A8840D}"/>
                </a:ext>
              </a:extLst>
            </p:cNvPr>
            <p:cNvSpPr/>
            <p:nvPr/>
          </p:nvSpPr>
          <p:spPr>
            <a:xfrm>
              <a:off x="3931920" y="3913631"/>
              <a:ext cx="167335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object 71">
              <a:extLst>
                <a:ext uri="{FF2B5EF4-FFF2-40B4-BE49-F238E27FC236}">
                  <a16:creationId xmlns:a16="http://schemas.microsoft.com/office/drawing/2014/main" id="{08704DF5-42A3-4559-8690-103B0D202114}"/>
                </a:ext>
              </a:extLst>
            </p:cNvPr>
            <p:cNvSpPr txBox="1"/>
            <p:nvPr/>
          </p:nvSpPr>
          <p:spPr>
            <a:xfrm>
              <a:off x="3202986" y="3877056"/>
              <a:ext cx="61074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South Africa</a:t>
              </a:r>
            </a:p>
          </p:txBody>
        </p:sp>
        <p:sp>
          <p:nvSpPr>
            <p:cNvPr id="41" name="Rectangle 40">
              <a:extLst>
                <a:ext uri="{FF2B5EF4-FFF2-40B4-BE49-F238E27FC236}">
                  <a16:creationId xmlns:a16="http://schemas.microsoft.com/office/drawing/2014/main" id="{F4CAF6E6-6C67-4607-80AE-17451F989A59}"/>
                </a:ext>
              </a:extLst>
            </p:cNvPr>
            <p:cNvSpPr/>
            <p:nvPr/>
          </p:nvSpPr>
          <p:spPr>
            <a:xfrm>
              <a:off x="3931920" y="4009125"/>
              <a:ext cx="165506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object 71">
              <a:extLst>
                <a:ext uri="{FF2B5EF4-FFF2-40B4-BE49-F238E27FC236}">
                  <a16:creationId xmlns:a16="http://schemas.microsoft.com/office/drawing/2014/main" id="{6731BE54-5CE0-40D7-9F85-FE3DE11731A1}"/>
                </a:ext>
              </a:extLst>
            </p:cNvPr>
            <p:cNvSpPr txBox="1"/>
            <p:nvPr/>
          </p:nvSpPr>
          <p:spPr>
            <a:xfrm>
              <a:off x="3437025" y="3968496"/>
              <a:ext cx="3767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Uganda</a:t>
              </a:r>
            </a:p>
          </p:txBody>
        </p:sp>
        <p:sp>
          <p:nvSpPr>
            <p:cNvPr id="54" name="Rectangle 53">
              <a:extLst>
                <a:ext uri="{FF2B5EF4-FFF2-40B4-BE49-F238E27FC236}">
                  <a16:creationId xmlns:a16="http://schemas.microsoft.com/office/drawing/2014/main" id="{9F9D09D6-A21B-427F-B0C2-5B53FAE2DA97}"/>
                </a:ext>
              </a:extLst>
            </p:cNvPr>
            <p:cNvSpPr/>
            <p:nvPr/>
          </p:nvSpPr>
          <p:spPr>
            <a:xfrm>
              <a:off x="3931920" y="4187952"/>
              <a:ext cx="142875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object 71">
              <a:extLst>
                <a:ext uri="{FF2B5EF4-FFF2-40B4-BE49-F238E27FC236}">
                  <a16:creationId xmlns:a16="http://schemas.microsoft.com/office/drawing/2014/main" id="{0BC48D09-8118-4764-BE06-D2565B5B94C6}"/>
                </a:ext>
              </a:extLst>
            </p:cNvPr>
            <p:cNvSpPr txBox="1"/>
            <p:nvPr/>
          </p:nvSpPr>
          <p:spPr>
            <a:xfrm>
              <a:off x="3465879" y="4151376"/>
              <a:ext cx="3478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Angola</a:t>
              </a:r>
            </a:p>
          </p:txBody>
        </p:sp>
        <p:sp>
          <p:nvSpPr>
            <p:cNvPr id="45" name="Rectangle 44">
              <a:extLst>
                <a:ext uri="{FF2B5EF4-FFF2-40B4-BE49-F238E27FC236}">
                  <a16:creationId xmlns:a16="http://schemas.microsoft.com/office/drawing/2014/main" id="{E78B1D0E-3E87-44F3-8CF0-EF5783A8B4A8}"/>
                </a:ext>
              </a:extLst>
            </p:cNvPr>
            <p:cNvSpPr/>
            <p:nvPr/>
          </p:nvSpPr>
          <p:spPr>
            <a:xfrm>
              <a:off x="3931920" y="4279392"/>
              <a:ext cx="1393031"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object 71">
              <a:extLst>
                <a:ext uri="{FF2B5EF4-FFF2-40B4-BE49-F238E27FC236}">
                  <a16:creationId xmlns:a16="http://schemas.microsoft.com/office/drawing/2014/main" id="{97C91722-4F2F-45DE-9DDE-1083E2D71D9A}"/>
                </a:ext>
              </a:extLst>
            </p:cNvPr>
            <p:cNvSpPr txBox="1"/>
            <p:nvPr/>
          </p:nvSpPr>
          <p:spPr>
            <a:xfrm>
              <a:off x="3453055" y="4242816"/>
              <a:ext cx="3606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a:t>
              </a: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ambia</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6" name="Rectangle 45">
              <a:extLst>
                <a:ext uri="{FF2B5EF4-FFF2-40B4-BE49-F238E27FC236}">
                  <a16:creationId xmlns:a16="http://schemas.microsoft.com/office/drawing/2014/main" id="{323E6DDE-AF5C-46F1-A467-555CB3FA2466}"/>
                </a:ext>
              </a:extLst>
            </p:cNvPr>
            <p:cNvSpPr/>
            <p:nvPr/>
          </p:nvSpPr>
          <p:spPr>
            <a:xfrm>
              <a:off x="3931920" y="4374886"/>
              <a:ext cx="1349307"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object 71">
              <a:extLst>
                <a:ext uri="{FF2B5EF4-FFF2-40B4-BE49-F238E27FC236}">
                  <a16:creationId xmlns:a16="http://schemas.microsoft.com/office/drawing/2014/main" id="{B1B97E51-6293-4A9D-8491-B042123E92DA}"/>
                </a:ext>
              </a:extLst>
            </p:cNvPr>
            <p:cNvSpPr txBox="1"/>
            <p:nvPr/>
          </p:nvSpPr>
          <p:spPr>
            <a:xfrm>
              <a:off x="3475497" y="4334256"/>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Malawi</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7" name="Rectangle 46">
              <a:extLst>
                <a:ext uri="{FF2B5EF4-FFF2-40B4-BE49-F238E27FC236}">
                  <a16:creationId xmlns:a16="http://schemas.microsoft.com/office/drawing/2014/main" id="{A2DDAC48-BCA9-429C-B13E-39F584B3339E}"/>
                </a:ext>
              </a:extLst>
            </p:cNvPr>
            <p:cNvSpPr/>
            <p:nvPr/>
          </p:nvSpPr>
          <p:spPr>
            <a:xfrm>
              <a:off x="3931920" y="4462271"/>
              <a:ext cx="110251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bject 71">
              <a:extLst>
                <a:ext uri="{FF2B5EF4-FFF2-40B4-BE49-F238E27FC236}">
                  <a16:creationId xmlns:a16="http://schemas.microsoft.com/office/drawing/2014/main" id="{B2089BBD-0F9A-4715-B0C7-2468DECBC5FE}"/>
                </a:ext>
              </a:extLst>
            </p:cNvPr>
            <p:cNvSpPr txBox="1"/>
            <p:nvPr/>
          </p:nvSpPr>
          <p:spPr>
            <a:xfrm>
              <a:off x="3310387" y="4425696"/>
              <a:ext cx="50334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a:t>
              </a: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imbabwe</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48" name="Rectangle 47">
              <a:extLst>
                <a:ext uri="{FF2B5EF4-FFF2-40B4-BE49-F238E27FC236}">
                  <a16:creationId xmlns:a16="http://schemas.microsoft.com/office/drawing/2014/main" id="{7DEC4314-AE00-4460-B763-A2196A5A4DDB}"/>
                </a:ext>
              </a:extLst>
            </p:cNvPr>
            <p:cNvSpPr/>
            <p:nvPr/>
          </p:nvSpPr>
          <p:spPr>
            <a:xfrm>
              <a:off x="3931920" y="4557766"/>
              <a:ext cx="110251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object 71">
              <a:extLst>
                <a:ext uri="{FF2B5EF4-FFF2-40B4-BE49-F238E27FC236}">
                  <a16:creationId xmlns:a16="http://schemas.microsoft.com/office/drawing/2014/main" id="{840C2066-0522-4757-A502-654217877F60}"/>
                </a:ext>
              </a:extLst>
            </p:cNvPr>
            <p:cNvSpPr txBox="1"/>
            <p:nvPr/>
          </p:nvSpPr>
          <p:spPr>
            <a:xfrm>
              <a:off x="3408171" y="4517136"/>
              <a:ext cx="4055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Ethiopia</a:t>
              </a:r>
            </a:p>
          </p:txBody>
        </p:sp>
        <p:sp>
          <p:nvSpPr>
            <p:cNvPr id="49" name="Rectangle 48">
              <a:extLst>
                <a:ext uri="{FF2B5EF4-FFF2-40B4-BE49-F238E27FC236}">
                  <a16:creationId xmlns:a16="http://schemas.microsoft.com/office/drawing/2014/main" id="{0854855F-4321-44C9-92DE-A4DB2DA4DDF5}"/>
                </a:ext>
              </a:extLst>
            </p:cNvPr>
            <p:cNvSpPr/>
            <p:nvPr/>
          </p:nvSpPr>
          <p:spPr>
            <a:xfrm>
              <a:off x="3931920" y="4645152"/>
              <a:ext cx="897731"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object 71">
              <a:extLst>
                <a:ext uri="{FF2B5EF4-FFF2-40B4-BE49-F238E27FC236}">
                  <a16:creationId xmlns:a16="http://schemas.microsoft.com/office/drawing/2014/main" id="{BD1530CB-3018-4322-9097-955AE78805DA}"/>
                </a:ext>
              </a:extLst>
            </p:cNvPr>
            <p:cNvSpPr txBox="1"/>
            <p:nvPr/>
          </p:nvSpPr>
          <p:spPr>
            <a:xfrm>
              <a:off x="3217414" y="4608576"/>
              <a:ext cx="5963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Madagascar</a:t>
              </a:r>
            </a:p>
          </p:txBody>
        </p:sp>
        <p:sp>
          <p:nvSpPr>
            <p:cNvPr id="50" name="Rectangle 49">
              <a:extLst>
                <a:ext uri="{FF2B5EF4-FFF2-40B4-BE49-F238E27FC236}">
                  <a16:creationId xmlns:a16="http://schemas.microsoft.com/office/drawing/2014/main" id="{E539863E-41D0-4ADA-9505-FCFE7C0A9A6A}"/>
                </a:ext>
              </a:extLst>
            </p:cNvPr>
            <p:cNvSpPr/>
            <p:nvPr/>
          </p:nvSpPr>
          <p:spPr>
            <a:xfrm>
              <a:off x="3931920" y="4740646"/>
              <a:ext cx="86439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object 71">
              <a:extLst>
                <a:ext uri="{FF2B5EF4-FFF2-40B4-BE49-F238E27FC236}">
                  <a16:creationId xmlns:a16="http://schemas.microsoft.com/office/drawing/2014/main" id="{11B6E1EB-A0CC-4CC0-8D25-E46666C36939}"/>
                </a:ext>
              </a:extLst>
            </p:cNvPr>
            <p:cNvSpPr txBox="1"/>
            <p:nvPr/>
          </p:nvSpPr>
          <p:spPr>
            <a:xfrm>
              <a:off x="3191765" y="4700016"/>
              <a:ext cx="62196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Mozambique</a:t>
              </a:r>
            </a:p>
          </p:txBody>
        </p:sp>
        <p:sp>
          <p:nvSpPr>
            <p:cNvPr id="42" name="Rectangle 41">
              <a:extLst>
                <a:ext uri="{FF2B5EF4-FFF2-40B4-BE49-F238E27FC236}">
                  <a16:creationId xmlns:a16="http://schemas.microsoft.com/office/drawing/2014/main" id="{5EE4CF54-1443-4FAA-9D79-52248EF99EFB}"/>
                </a:ext>
              </a:extLst>
            </p:cNvPr>
            <p:cNvSpPr/>
            <p:nvPr/>
          </p:nvSpPr>
          <p:spPr>
            <a:xfrm>
              <a:off x="3931920" y="4096512"/>
              <a:ext cx="1643063"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object 71">
              <a:extLst>
                <a:ext uri="{FF2B5EF4-FFF2-40B4-BE49-F238E27FC236}">
                  <a16:creationId xmlns:a16="http://schemas.microsoft.com/office/drawing/2014/main" id="{A06DE079-1619-49D2-A512-357830A55972}"/>
                </a:ext>
              </a:extLst>
            </p:cNvPr>
            <p:cNvSpPr txBox="1"/>
            <p:nvPr/>
          </p:nvSpPr>
          <p:spPr>
            <a:xfrm>
              <a:off x="2436570" y="4059936"/>
              <a:ext cx="13769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United Republic of Tanzania</a:t>
              </a:r>
            </a:p>
          </p:txBody>
        </p:sp>
        <p:sp>
          <p:nvSpPr>
            <p:cNvPr id="51" name="Rectangle 50">
              <a:extLst>
                <a:ext uri="{FF2B5EF4-FFF2-40B4-BE49-F238E27FC236}">
                  <a16:creationId xmlns:a16="http://schemas.microsoft.com/office/drawing/2014/main" id="{EFE3BEDC-4919-4B5F-B044-AE70CA93BC71}"/>
                </a:ext>
              </a:extLst>
            </p:cNvPr>
            <p:cNvSpPr/>
            <p:nvPr/>
          </p:nvSpPr>
          <p:spPr>
            <a:xfrm>
              <a:off x="3931920" y="4892039"/>
              <a:ext cx="7680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object 71">
              <a:extLst>
                <a:ext uri="{FF2B5EF4-FFF2-40B4-BE49-F238E27FC236}">
                  <a16:creationId xmlns:a16="http://schemas.microsoft.com/office/drawing/2014/main" id="{93FAA240-0567-40A2-8CEB-AE11CCBEDB29}"/>
                </a:ext>
              </a:extLst>
            </p:cNvPr>
            <p:cNvSpPr txBox="1"/>
            <p:nvPr/>
          </p:nvSpPr>
          <p:spPr>
            <a:xfrm>
              <a:off x="3590913" y="4855464"/>
              <a:ext cx="2228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Haiti</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2" name="Rectangle 51">
              <a:extLst>
                <a:ext uri="{FF2B5EF4-FFF2-40B4-BE49-F238E27FC236}">
                  <a16:creationId xmlns:a16="http://schemas.microsoft.com/office/drawing/2014/main" id="{182597B7-02A6-4340-A593-1BF32FC7578B}"/>
                </a:ext>
              </a:extLst>
            </p:cNvPr>
            <p:cNvSpPr/>
            <p:nvPr/>
          </p:nvSpPr>
          <p:spPr>
            <a:xfrm>
              <a:off x="3931921" y="4987533"/>
              <a:ext cx="4754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object 71">
              <a:extLst>
                <a:ext uri="{FF2B5EF4-FFF2-40B4-BE49-F238E27FC236}">
                  <a16:creationId xmlns:a16="http://schemas.microsoft.com/office/drawing/2014/main" id="{0165EFDF-A32A-41B7-9F78-CEAB8C368C79}"/>
                </a:ext>
              </a:extLst>
            </p:cNvPr>
            <p:cNvSpPr txBox="1"/>
            <p:nvPr/>
          </p:nvSpPr>
          <p:spPr>
            <a:xfrm>
              <a:off x="3404965" y="4946904"/>
              <a:ext cx="40876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Jamaica</a:t>
              </a:r>
            </a:p>
          </p:txBody>
        </p:sp>
        <p:sp>
          <p:nvSpPr>
            <p:cNvPr id="64" name="Rectangle 63">
              <a:extLst>
                <a:ext uri="{FF2B5EF4-FFF2-40B4-BE49-F238E27FC236}">
                  <a16:creationId xmlns:a16="http://schemas.microsoft.com/office/drawing/2014/main" id="{CF513D85-533D-4012-8866-B98651C1C1F3}"/>
                </a:ext>
              </a:extLst>
            </p:cNvPr>
            <p:cNvSpPr/>
            <p:nvPr/>
          </p:nvSpPr>
          <p:spPr>
            <a:xfrm>
              <a:off x="3931920" y="5166360"/>
              <a:ext cx="33832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object 71">
              <a:extLst>
                <a:ext uri="{FF2B5EF4-FFF2-40B4-BE49-F238E27FC236}">
                  <a16:creationId xmlns:a16="http://schemas.microsoft.com/office/drawing/2014/main" id="{9D080F59-1F93-4A4C-BF37-2C425CE7587B}"/>
                </a:ext>
              </a:extLst>
            </p:cNvPr>
            <p:cNvSpPr txBox="1"/>
            <p:nvPr/>
          </p:nvSpPr>
          <p:spPr>
            <a:xfrm>
              <a:off x="3557250" y="5129784"/>
              <a:ext cx="25648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Cuba</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53" name="Rectangle 52">
              <a:extLst>
                <a:ext uri="{FF2B5EF4-FFF2-40B4-BE49-F238E27FC236}">
                  <a16:creationId xmlns:a16="http://schemas.microsoft.com/office/drawing/2014/main" id="{55B81C11-50F2-4B3A-BD14-2ABB55A9299D}"/>
                </a:ext>
              </a:extLst>
            </p:cNvPr>
            <p:cNvSpPr/>
            <p:nvPr/>
          </p:nvSpPr>
          <p:spPr>
            <a:xfrm>
              <a:off x="3931921" y="5074920"/>
              <a:ext cx="37385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object 71">
              <a:extLst>
                <a:ext uri="{FF2B5EF4-FFF2-40B4-BE49-F238E27FC236}">
                  <a16:creationId xmlns:a16="http://schemas.microsoft.com/office/drawing/2014/main" id="{6E4B0E90-3222-45DD-B247-2FC2E1F564CC}"/>
                </a:ext>
              </a:extLst>
            </p:cNvPr>
            <p:cNvSpPr txBox="1"/>
            <p:nvPr/>
          </p:nvSpPr>
          <p:spPr>
            <a:xfrm>
              <a:off x="2797246" y="5038344"/>
              <a:ext cx="101630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Trinidad and Tobago</a:t>
              </a:r>
            </a:p>
          </p:txBody>
        </p:sp>
        <p:sp>
          <p:nvSpPr>
            <p:cNvPr id="56" name="Rectangle 55">
              <a:extLst>
                <a:ext uri="{FF2B5EF4-FFF2-40B4-BE49-F238E27FC236}">
                  <a16:creationId xmlns:a16="http://schemas.microsoft.com/office/drawing/2014/main" id="{717647AB-C20B-4B06-A439-8005A7F02F34}"/>
                </a:ext>
              </a:extLst>
            </p:cNvPr>
            <p:cNvSpPr/>
            <p:nvPr/>
          </p:nvSpPr>
          <p:spPr>
            <a:xfrm>
              <a:off x="3931919" y="5321807"/>
              <a:ext cx="2626519"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object 71">
              <a:extLst>
                <a:ext uri="{FF2B5EF4-FFF2-40B4-BE49-F238E27FC236}">
                  <a16:creationId xmlns:a16="http://schemas.microsoft.com/office/drawing/2014/main" id="{3381E93A-8146-41B8-AB97-7DB7467BF369}"/>
                </a:ext>
              </a:extLst>
            </p:cNvPr>
            <p:cNvSpPr txBox="1"/>
            <p:nvPr/>
          </p:nvSpPr>
          <p:spPr>
            <a:xfrm>
              <a:off x="2885592" y="5285232"/>
              <a:ext cx="9281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Papua New Guinea</a:t>
              </a:r>
            </a:p>
          </p:txBody>
        </p:sp>
        <p:sp>
          <p:nvSpPr>
            <p:cNvPr id="58" name="Rectangle 57">
              <a:extLst>
                <a:ext uri="{FF2B5EF4-FFF2-40B4-BE49-F238E27FC236}">
                  <a16:creationId xmlns:a16="http://schemas.microsoft.com/office/drawing/2014/main" id="{84313C54-551F-4278-B952-DB5FC35A7AD9}"/>
                </a:ext>
              </a:extLst>
            </p:cNvPr>
            <p:cNvSpPr/>
            <p:nvPr/>
          </p:nvSpPr>
          <p:spPr>
            <a:xfrm>
              <a:off x="3931920" y="5417302"/>
              <a:ext cx="2538413"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object 71">
              <a:extLst>
                <a:ext uri="{FF2B5EF4-FFF2-40B4-BE49-F238E27FC236}">
                  <a16:creationId xmlns:a16="http://schemas.microsoft.com/office/drawing/2014/main" id="{DA81C1AF-ABB6-4D73-8B61-270126696985}"/>
                </a:ext>
              </a:extLst>
            </p:cNvPr>
            <p:cNvSpPr txBox="1"/>
            <p:nvPr/>
          </p:nvSpPr>
          <p:spPr>
            <a:xfrm>
              <a:off x="3220620" y="5376672"/>
              <a:ext cx="59311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Afghanistan</a:t>
              </a:r>
            </a:p>
          </p:txBody>
        </p:sp>
        <p:sp>
          <p:nvSpPr>
            <p:cNvPr id="59" name="Rectangle 58">
              <a:extLst>
                <a:ext uri="{FF2B5EF4-FFF2-40B4-BE49-F238E27FC236}">
                  <a16:creationId xmlns:a16="http://schemas.microsoft.com/office/drawing/2014/main" id="{F803A1D1-6333-41BB-B76D-F2BE0C3223A3}"/>
                </a:ext>
              </a:extLst>
            </p:cNvPr>
            <p:cNvSpPr/>
            <p:nvPr/>
          </p:nvSpPr>
          <p:spPr>
            <a:xfrm>
              <a:off x="3931920" y="5504688"/>
              <a:ext cx="19110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object 71">
              <a:extLst>
                <a:ext uri="{FF2B5EF4-FFF2-40B4-BE49-F238E27FC236}">
                  <a16:creationId xmlns:a16="http://schemas.microsoft.com/office/drawing/2014/main" id="{8E0FF66A-A4E3-40FE-954F-F9889A93AEC8}"/>
                </a:ext>
              </a:extLst>
            </p:cNvPr>
            <p:cNvSpPr txBox="1"/>
            <p:nvPr/>
          </p:nvSpPr>
          <p:spPr>
            <a:xfrm>
              <a:off x="3225428" y="5468112"/>
              <a:ext cx="5883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Timor-Leste</a:t>
              </a:r>
            </a:p>
          </p:txBody>
        </p:sp>
        <p:sp>
          <p:nvSpPr>
            <p:cNvPr id="60" name="Rectangle 59">
              <a:extLst>
                <a:ext uri="{FF2B5EF4-FFF2-40B4-BE49-F238E27FC236}">
                  <a16:creationId xmlns:a16="http://schemas.microsoft.com/office/drawing/2014/main" id="{AB56816F-2B12-4A72-94DC-F65680AD1C39}"/>
                </a:ext>
              </a:extLst>
            </p:cNvPr>
            <p:cNvSpPr/>
            <p:nvPr/>
          </p:nvSpPr>
          <p:spPr>
            <a:xfrm>
              <a:off x="3931920" y="5600182"/>
              <a:ext cx="1582867"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object 71">
              <a:extLst>
                <a:ext uri="{FF2B5EF4-FFF2-40B4-BE49-F238E27FC236}">
                  <a16:creationId xmlns:a16="http://schemas.microsoft.com/office/drawing/2014/main" id="{62DEA816-BC54-4793-8220-AD9D07930906}"/>
                </a:ext>
              </a:extLst>
            </p:cNvPr>
            <p:cNvSpPr txBox="1"/>
            <p:nvPr/>
          </p:nvSpPr>
          <p:spPr>
            <a:xfrm>
              <a:off x="3230238" y="5559552"/>
              <a:ext cx="5834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a:t>
              </a:r>
            </a:p>
          </p:txBody>
        </p:sp>
        <p:sp>
          <p:nvSpPr>
            <p:cNvPr id="61" name="Rectangle 60">
              <a:extLst>
                <a:ext uri="{FF2B5EF4-FFF2-40B4-BE49-F238E27FC236}">
                  <a16:creationId xmlns:a16="http://schemas.microsoft.com/office/drawing/2014/main" id="{DC2D0424-ACEF-4EF5-BC7E-04E491DE874D}"/>
                </a:ext>
              </a:extLst>
            </p:cNvPr>
            <p:cNvSpPr/>
            <p:nvPr/>
          </p:nvSpPr>
          <p:spPr>
            <a:xfrm>
              <a:off x="3931919" y="5687568"/>
              <a:ext cx="121615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object 71">
              <a:extLst>
                <a:ext uri="{FF2B5EF4-FFF2-40B4-BE49-F238E27FC236}">
                  <a16:creationId xmlns:a16="http://schemas.microsoft.com/office/drawing/2014/main" id="{5836677E-86BC-423D-B88E-FEC93CD67F1F}"/>
                </a:ext>
              </a:extLst>
            </p:cNvPr>
            <p:cNvSpPr txBox="1"/>
            <p:nvPr/>
          </p:nvSpPr>
          <p:spPr>
            <a:xfrm>
              <a:off x="3573280" y="5650992"/>
              <a:ext cx="24045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India</a:t>
              </a:r>
            </a:p>
          </p:txBody>
        </p:sp>
        <p:sp>
          <p:nvSpPr>
            <p:cNvPr id="62" name="Rectangle 61">
              <a:extLst>
                <a:ext uri="{FF2B5EF4-FFF2-40B4-BE49-F238E27FC236}">
                  <a16:creationId xmlns:a16="http://schemas.microsoft.com/office/drawing/2014/main" id="{FE85649E-D311-49F6-8A80-27692E21EE4B}"/>
                </a:ext>
              </a:extLst>
            </p:cNvPr>
            <p:cNvSpPr/>
            <p:nvPr/>
          </p:nvSpPr>
          <p:spPr>
            <a:xfrm>
              <a:off x="3931919" y="5783062"/>
              <a:ext cx="828675"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object 71">
              <a:extLst>
                <a:ext uri="{FF2B5EF4-FFF2-40B4-BE49-F238E27FC236}">
                  <a16:creationId xmlns:a16="http://schemas.microsoft.com/office/drawing/2014/main" id="{F0C9E722-37D1-41BC-8C1F-588CBB2E5D13}"/>
                </a:ext>
              </a:extLst>
            </p:cNvPr>
            <p:cNvSpPr txBox="1"/>
            <p:nvPr/>
          </p:nvSpPr>
          <p:spPr>
            <a:xfrm>
              <a:off x="3363287" y="5742432"/>
              <a:ext cx="45044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Mongolia</a:t>
              </a:r>
            </a:p>
          </p:txBody>
        </p:sp>
        <p:sp>
          <p:nvSpPr>
            <p:cNvPr id="63" name="Rectangle 62">
              <a:extLst>
                <a:ext uri="{FF2B5EF4-FFF2-40B4-BE49-F238E27FC236}">
                  <a16:creationId xmlns:a16="http://schemas.microsoft.com/office/drawing/2014/main" id="{5B570AC2-133D-457F-8461-BA034C17DFB3}"/>
                </a:ext>
              </a:extLst>
            </p:cNvPr>
            <p:cNvSpPr/>
            <p:nvPr/>
          </p:nvSpPr>
          <p:spPr>
            <a:xfrm>
              <a:off x="3931920" y="5870447"/>
              <a:ext cx="80343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object 71">
              <a:extLst>
                <a:ext uri="{FF2B5EF4-FFF2-40B4-BE49-F238E27FC236}">
                  <a16:creationId xmlns:a16="http://schemas.microsoft.com/office/drawing/2014/main" id="{C4C233CC-C2EC-4450-A44A-14658B0481A9}"/>
                </a:ext>
              </a:extLst>
            </p:cNvPr>
            <p:cNvSpPr txBox="1"/>
            <p:nvPr/>
          </p:nvSpPr>
          <p:spPr>
            <a:xfrm>
              <a:off x="3388935" y="5833872"/>
              <a:ext cx="42479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Pakistan</a:t>
              </a:r>
            </a:p>
          </p:txBody>
        </p:sp>
        <p:sp>
          <p:nvSpPr>
            <p:cNvPr id="102" name="Rectangle 101">
              <a:extLst>
                <a:ext uri="{FF2B5EF4-FFF2-40B4-BE49-F238E27FC236}">
                  <a16:creationId xmlns:a16="http://schemas.microsoft.com/office/drawing/2014/main" id="{8875703B-FC69-4696-BF5D-9DE202B2DD69}"/>
                </a:ext>
              </a:extLst>
            </p:cNvPr>
            <p:cNvSpPr/>
            <p:nvPr/>
          </p:nvSpPr>
          <p:spPr>
            <a:xfrm>
              <a:off x="3931920" y="5961888"/>
              <a:ext cx="63093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object 71">
              <a:extLst>
                <a:ext uri="{FF2B5EF4-FFF2-40B4-BE49-F238E27FC236}">
                  <a16:creationId xmlns:a16="http://schemas.microsoft.com/office/drawing/2014/main" id="{F349D307-256E-4873-AA67-CC000221FAA7}"/>
                </a:ext>
              </a:extLst>
            </p:cNvPr>
            <p:cNvSpPr txBox="1"/>
            <p:nvPr/>
          </p:nvSpPr>
          <p:spPr>
            <a:xfrm>
              <a:off x="3531494" y="5925312"/>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103" name="Rectangle 102">
              <a:extLst>
                <a:ext uri="{FF2B5EF4-FFF2-40B4-BE49-F238E27FC236}">
                  <a16:creationId xmlns:a16="http://schemas.microsoft.com/office/drawing/2014/main" id="{9981307A-FA8E-438F-90AD-A1488891ED09}"/>
                </a:ext>
              </a:extLst>
            </p:cNvPr>
            <p:cNvSpPr/>
            <p:nvPr/>
          </p:nvSpPr>
          <p:spPr>
            <a:xfrm>
              <a:off x="3931920" y="6057382"/>
              <a:ext cx="62150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object 71">
              <a:extLst>
                <a:ext uri="{FF2B5EF4-FFF2-40B4-BE49-F238E27FC236}">
                  <a16:creationId xmlns:a16="http://schemas.microsoft.com/office/drawing/2014/main" id="{803BB6BE-28AE-4CB6-9FCF-FBF0AC1B351E}"/>
                </a:ext>
              </a:extLst>
            </p:cNvPr>
            <p:cNvSpPr txBox="1"/>
            <p:nvPr/>
          </p:nvSpPr>
          <p:spPr>
            <a:xfrm>
              <a:off x="3359972" y="6016752"/>
              <a:ext cx="45204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104" name="Rectangle 103">
              <a:extLst>
                <a:ext uri="{FF2B5EF4-FFF2-40B4-BE49-F238E27FC236}">
                  <a16:creationId xmlns:a16="http://schemas.microsoft.com/office/drawing/2014/main" id="{2A6C2C7A-84F6-41F7-A125-5EFF6853F23C}"/>
                </a:ext>
              </a:extLst>
            </p:cNvPr>
            <p:cNvSpPr/>
            <p:nvPr/>
          </p:nvSpPr>
          <p:spPr>
            <a:xfrm>
              <a:off x="3931919" y="6144767"/>
              <a:ext cx="329183"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object 71">
              <a:extLst>
                <a:ext uri="{FF2B5EF4-FFF2-40B4-BE49-F238E27FC236}">
                  <a16:creationId xmlns:a16="http://schemas.microsoft.com/office/drawing/2014/main" id="{C69CA09C-9809-4D62-B92E-C11984D0D239}"/>
                </a:ext>
              </a:extLst>
            </p:cNvPr>
            <p:cNvSpPr txBox="1"/>
            <p:nvPr/>
          </p:nvSpPr>
          <p:spPr>
            <a:xfrm>
              <a:off x="3376003" y="6108192"/>
              <a:ext cx="4360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Maldives</a:t>
              </a:r>
            </a:p>
          </p:txBody>
        </p:sp>
        <p:sp>
          <p:nvSpPr>
            <p:cNvPr id="111" name="Rectangle 110">
              <a:extLst>
                <a:ext uri="{FF2B5EF4-FFF2-40B4-BE49-F238E27FC236}">
                  <a16:creationId xmlns:a16="http://schemas.microsoft.com/office/drawing/2014/main" id="{52D6A1DF-C600-407F-8CEE-A6DA7CC251AD}"/>
                </a:ext>
              </a:extLst>
            </p:cNvPr>
            <p:cNvSpPr/>
            <p:nvPr/>
          </p:nvSpPr>
          <p:spPr>
            <a:xfrm>
              <a:off x="3931919" y="6236207"/>
              <a:ext cx="32918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object 71">
              <a:extLst>
                <a:ext uri="{FF2B5EF4-FFF2-40B4-BE49-F238E27FC236}">
                  <a16:creationId xmlns:a16="http://schemas.microsoft.com/office/drawing/2014/main" id="{DEE1E1E4-6166-4A33-ADCB-7331F80A3381}"/>
                </a:ext>
              </a:extLst>
            </p:cNvPr>
            <p:cNvSpPr txBox="1"/>
            <p:nvPr/>
          </p:nvSpPr>
          <p:spPr>
            <a:xfrm>
              <a:off x="3258744" y="6199632"/>
              <a:ext cx="5498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Philippin</a:t>
              </a: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es</a:t>
              </a:r>
            </a:p>
          </p:txBody>
        </p:sp>
        <p:cxnSp>
          <p:nvCxnSpPr>
            <p:cNvPr id="113" name="Straight Connector 112">
              <a:extLst>
                <a:ext uri="{FF2B5EF4-FFF2-40B4-BE49-F238E27FC236}">
                  <a16:creationId xmlns:a16="http://schemas.microsoft.com/office/drawing/2014/main" id="{E67FB6D2-11B3-4B28-8EAC-9E4DF79E1269}"/>
                </a:ext>
              </a:extLst>
            </p:cNvPr>
            <p:cNvCxnSpPr/>
            <p:nvPr/>
          </p:nvCxnSpPr>
          <p:spPr>
            <a:xfrm>
              <a:off x="740664" y="2843784"/>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55945DA-FBF4-4471-A702-940181BAA70E}"/>
                </a:ext>
              </a:extLst>
            </p:cNvPr>
            <p:cNvCxnSpPr/>
            <p:nvPr/>
          </p:nvCxnSpPr>
          <p:spPr>
            <a:xfrm>
              <a:off x="740664" y="3108960"/>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4E440FC3-01B6-4919-8149-02080D35671E}"/>
                </a:ext>
              </a:extLst>
            </p:cNvPr>
            <p:cNvCxnSpPr/>
            <p:nvPr/>
          </p:nvCxnSpPr>
          <p:spPr>
            <a:xfrm>
              <a:off x="740664" y="3520440"/>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FEF922E-A176-4723-A6AA-2286539D4CE5}"/>
                </a:ext>
              </a:extLst>
            </p:cNvPr>
            <p:cNvCxnSpPr/>
            <p:nvPr/>
          </p:nvCxnSpPr>
          <p:spPr>
            <a:xfrm>
              <a:off x="740664" y="3785616"/>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E6796B64-8413-4190-9D04-4E379E02C3DA}"/>
                </a:ext>
              </a:extLst>
            </p:cNvPr>
            <p:cNvCxnSpPr/>
            <p:nvPr/>
          </p:nvCxnSpPr>
          <p:spPr>
            <a:xfrm>
              <a:off x="740664" y="4846320"/>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2329366-5172-44F1-8088-C3F549A8053C}"/>
                </a:ext>
              </a:extLst>
            </p:cNvPr>
            <p:cNvCxnSpPr/>
            <p:nvPr/>
          </p:nvCxnSpPr>
          <p:spPr>
            <a:xfrm>
              <a:off x="740664" y="5276088"/>
              <a:ext cx="877824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8D6F393D-9B54-46C6-A94A-2F502F52D5AC}"/>
                </a:ext>
              </a:extLst>
            </p:cNvPr>
            <p:cNvCxnSpPr/>
            <p:nvPr/>
          </p:nvCxnSpPr>
          <p:spPr>
            <a:xfrm>
              <a:off x="740664" y="2057400"/>
              <a:ext cx="87782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object 71">
              <a:extLst>
                <a:ext uri="{FF2B5EF4-FFF2-40B4-BE49-F238E27FC236}">
                  <a16:creationId xmlns:a16="http://schemas.microsoft.com/office/drawing/2014/main" id="{A3BF99A5-1FBC-4CC4-94F8-07DC58432C64}"/>
                </a:ext>
              </a:extLst>
            </p:cNvPr>
            <p:cNvSpPr txBox="1"/>
            <p:nvPr/>
          </p:nvSpPr>
          <p:spPr>
            <a:xfrm>
              <a:off x="740664" y="2340864"/>
              <a:ext cx="815929"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Western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central Africa</a:t>
              </a:r>
            </a:p>
          </p:txBody>
        </p:sp>
        <p:sp>
          <p:nvSpPr>
            <p:cNvPr id="121" name="object 71">
              <a:extLst>
                <a:ext uri="{FF2B5EF4-FFF2-40B4-BE49-F238E27FC236}">
                  <a16:creationId xmlns:a16="http://schemas.microsoft.com/office/drawing/2014/main" id="{368CFBFD-64D0-4B16-99B2-5B109DBEFD5C}"/>
                </a:ext>
              </a:extLst>
            </p:cNvPr>
            <p:cNvSpPr txBox="1"/>
            <p:nvPr/>
          </p:nvSpPr>
          <p:spPr>
            <a:xfrm>
              <a:off x="740664" y="2866997"/>
              <a:ext cx="973023"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Middle East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North Africa</a:t>
              </a:r>
              <a:endPar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endParaRPr>
            </a:p>
          </p:txBody>
        </p:sp>
        <p:sp>
          <p:nvSpPr>
            <p:cNvPr id="122" name="object 71">
              <a:extLst>
                <a:ext uri="{FF2B5EF4-FFF2-40B4-BE49-F238E27FC236}">
                  <a16:creationId xmlns:a16="http://schemas.microsoft.com/office/drawing/2014/main" id="{09BCA5BE-67EB-4F39-8E4D-EE15CB0C06E4}"/>
                </a:ext>
              </a:extLst>
            </p:cNvPr>
            <p:cNvSpPr txBox="1"/>
            <p:nvPr/>
          </p:nvSpPr>
          <p:spPr>
            <a:xfrm>
              <a:off x="740664" y="3272527"/>
              <a:ext cx="844783" cy="12824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Latin America</a:t>
              </a:r>
            </a:p>
          </p:txBody>
        </p:sp>
        <p:sp>
          <p:nvSpPr>
            <p:cNvPr id="123" name="object 71">
              <a:extLst>
                <a:ext uri="{FF2B5EF4-FFF2-40B4-BE49-F238E27FC236}">
                  <a16:creationId xmlns:a16="http://schemas.microsoft.com/office/drawing/2014/main" id="{3B362C8A-5136-4131-A24C-077E52A85296}"/>
                </a:ext>
              </a:extLst>
            </p:cNvPr>
            <p:cNvSpPr txBox="1"/>
            <p:nvPr/>
          </p:nvSpPr>
          <p:spPr>
            <a:xfrm>
              <a:off x="740664" y="3544053"/>
              <a:ext cx="985847"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Eastern Europe</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and central Asia</a:t>
              </a:r>
              <a:endPar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endParaRPr>
            </a:p>
          </p:txBody>
        </p:sp>
        <p:sp>
          <p:nvSpPr>
            <p:cNvPr id="124" name="object 71">
              <a:extLst>
                <a:ext uri="{FF2B5EF4-FFF2-40B4-BE49-F238E27FC236}">
                  <a16:creationId xmlns:a16="http://schemas.microsoft.com/office/drawing/2014/main" id="{D2A07CBF-2F01-446A-BAE0-C60489FB5EE2}"/>
                </a:ext>
              </a:extLst>
            </p:cNvPr>
            <p:cNvSpPr txBox="1"/>
            <p:nvPr/>
          </p:nvSpPr>
          <p:spPr>
            <a:xfrm>
              <a:off x="740664" y="4187952"/>
              <a:ext cx="945772"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Eastern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southern Africa</a:t>
              </a:r>
            </a:p>
          </p:txBody>
        </p:sp>
        <p:sp>
          <p:nvSpPr>
            <p:cNvPr id="125" name="object 71">
              <a:extLst>
                <a:ext uri="{FF2B5EF4-FFF2-40B4-BE49-F238E27FC236}">
                  <a16:creationId xmlns:a16="http://schemas.microsoft.com/office/drawing/2014/main" id="{59135BCC-FF1A-4636-BA69-8EB4D24C33AA}"/>
                </a:ext>
              </a:extLst>
            </p:cNvPr>
            <p:cNvSpPr txBox="1"/>
            <p:nvPr/>
          </p:nvSpPr>
          <p:spPr>
            <a:xfrm>
              <a:off x="740664" y="5001768"/>
              <a:ext cx="625171" cy="12824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Caribbean</a:t>
              </a:r>
            </a:p>
          </p:txBody>
        </p:sp>
        <p:sp>
          <p:nvSpPr>
            <p:cNvPr id="126" name="object 71">
              <a:extLst>
                <a:ext uri="{FF2B5EF4-FFF2-40B4-BE49-F238E27FC236}">
                  <a16:creationId xmlns:a16="http://schemas.microsoft.com/office/drawing/2014/main" id="{DFBD3B08-D702-4237-AAEA-7FB88C17BDDF}"/>
                </a:ext>
              </a:extLst>
            </p:cNvPr>
            <p:cNvSpPr txBox="1"/>
            <p:nvPr/>
          </p:nvSpPr>
          <p:spPr>
            <a:xfrm>
              <a:off x="740664" y="5687568"/>
              <a:ext cx="759823"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Asia and the</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schemeClr val="tx1">
                      <a:lumMod val="65000"/>
                      <a:lumOff val="35000"/>
                    </a:schemeClr>
                  </a:solidFill>
                  <a:effectLst/>
                  <a:uLnTx/>
                  <a:uFillTx/>
                  <a:latin typeface="Arial"/>
                  <a:ea typeface="ＭＳ Ｐゴシック" pitchFamily="34" charset="-128"/>
                  <a:cs typeface="Arial"/>
                </a:rPr>
                <a:t>Pacific</a:t>
              </a:r>
            </a:p>
          </p:txBody>
        </p:sp>
        <p:cxnSp>
          <p:nvCxnSpPr>
            <p:cNvPr id="194" name="Straight Connector 193">
              <a:extLst>
                <a:ext uri="{FF2B5EF4-FFF2-40B4-BE49-F238E27FC236}">
                  <a16:creationId xmlns:a16="http://schemas.microsoft.com/office/drawing/2014/main" id="{4A96B30C-7D53-433E-A810-8914B1271454}"/>
                </a:ext>
              </a:extLst>
            </p:cNvPr>
            <p:cNvCxnSpPr/>
            <p:nvPr/>
          </p:nvCxnSpPr>
          <p:spPr>
            <a:xfrm>
              <a:off x="3931919" y="2057400"/>
              <a:ext cx="0" cy="4288536"/>
            </a:xfrm>
            <a:prstGeom prst="line">
              <a:avLst/>
            </a:prstGeom>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2CCAC95A-CCA9-4666-BD8A-638D59EBEF54}"/>
                </a:ext>
              </a:extLst>
            </p:cNvPr>
            <p:cNvCxnSpPr/>
            <p:nvPr/>
          </p:nvCxnSpPr>
          <p:spPr>
            <a:xfrm>
              <a:off x="4520823" y="2065789"/>
              <a:ext cx="0" cy="4279392"/>
            </a:xfrm>
            <a:prstGeom prst="line">
              <a:avLst/>
            </a:prstGeom>
            <a:ln w="9525" cap="rnd">
              <a:solidFill>
                <a:srgbClr val="487936"/>
              </a:solidFill>
              <a:round/>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DAF8B4CB-723E-48D1-AB80-DC043339FB18}"/>
                </a:ext>
              </a:extLst>
            </p:cNvPr>
            <p:cNvGrpSpPr/>
            <p:nvPr/>
          </p:nvGrpSpPr>
          <p:grpSpPr>
            <a:xfrm>
              <a:off x="9966960" y="5605272"/>
              <a:ext cx="1503676" cy="646105"/>
              <a:chOff x="10287000" y="5605272"/>
              <a:chExt cx="1503676" cy="646105"/>
            </a:xfrm>
          </p:grpSpPr>
          <p:sp>
            <p:nvSpPr>
              <p:cNvPr id="131" name="TextBox 130">
                <a:extLst>
                  <a:ext uri="{FF2B5EF4-FFF2-40B4-BE49-F238E27FC236}">
                    <a16:creationId xmlns:a16="http://schemas.microsoft.com/office/drawing/2014/main" id="{2EDE7570-7303-4A8A-907C-0C406DB43B7E}"/>
                  </a:ext>
                </a:extLst>
              </p:cNvPr>
              <p:cNvSpPr txBox="1"/>
              <p:nvPr/>
            </p:nvSpPr>
            <p:spPr>
              <a:xfrm>
                <a:off x="10287000" y="5943600"/>
                <a:ext cx="1503676"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effectLst/>
                    <a:uLnTx/>
                    <a:uFillTx/>
                    <a:latin typeface="Arial" panose="020B0604020202020204"/>
                    <a:ea typeface="+mn-ea"/>
                    <a:cs typeface="+mn-cs"/>
                  </a:rPr>
                  <a:t>Source: Population-based surveys, 2015–2020.</a:t>
                </a:r>
              </a:p>
            </p:txBody>
          </p:sp>
          <p:sp>
            <p:nvSpPr>
              <p:cNvPr id="132" name="object 71">
                <a:extLst>
                  <a:ext uri="{FF2B5EF4-FFF2-40B4-BE49-F238E27FC236}">
                    <a16:creationId xmlns:a16="http://schemas.microsoft.com/office/drawing/2014/main" id="{AEEE19AE-6E7B-4C88-AB92-7EAE4BBA38CC}"/>
                  </a:ext>
                </a:extLst>
              </p:cNvPr>
              <p:cNvSpPr txBox="1"/>
              <p:nvPr/>
            </p:nvSpPr>
            <p:spPr>
              <a:xfrm>
                <a:off x="10607040" y="5605272"/>
                <a:ext cx="711733"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2025 target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33" name="object 6">
                <a:extLst>
                  <a:ext uri="{FF2B5EF4-FFF2-40B4-BE49-F238E27FC236}">
                    <a16:creationId xmlns:a16="http://schemas.microsoft.com/office/drawing/2014/main" id="{3835E6DF-F51E-4B84-8EA1-F7DA1636856B}"/>
                  </a:ext>
                </a:extLst>
              </p:cNvPr>
              <p:cNvSpPr/>
              <p:nvPr/>
            </p:nvSpPr>
            <p:spPr>
              <a:xfrm>
                <a:off x="10305288" y="5669280"/>
                <a:ext cx="219456" cy="0"/>
              </a:xfrm>
              <a:custGeom>
                <a:avLst/>
                <a:gdLst/>
                <a:ahLst/>
                <a:cxnLst/>
                <a:rect l="l" t="t" r="r" b="b"/>
                <a:pathLst>
                  <a:path w="4433570">
                    <a:moveTo>
                      <a:pt x="0" y="0"/>
                    </a:moveTo>
                    <a:lnTo>
                      <a:pt x="4433506" y="0"/>
                    </a:lnTo>
                  </a:path>
                </a:pathLst>
              </a:custGeom>
              <a:ln w="9525" cap="rnd">
                <a:solidFill>
                  <a:srgbClr val="487936"/>
                </a:solidFill>
                <a:round/>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2831723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25CBC6C-43D2-4F6E-86A5-FAFD3E5B14B5}"/>
              </a:ext>
            </a:extLst>
          </p:cNvPr>
          <p:cNvSpPr>
            <a:spLocks noGrp="1"/>
          </p:cNvSpPr>
          <p:nvPr>
            <p:ph type="title"/>
          </p:nvPr>
        </p:nvSpPr>
        <p:spPr/>
        <p:txBody>
          <a:bodyPr/>
          <a:lstStyle/>
          <a:p>
            <a:endParaRPr lang="en-US"/>
          </a:p>
        </p:txBody>
      </p:sp>
      <p:sp>
        <p:nvSpPr>
          <p:cNvPr id="8" name="Text Placeholder 7">
            <a:extLst>
              <a:ext uri="{FF2B5EF4-FFF2-40B4-BE49-F238E27FC236}">
                <a16:creationId xmlns:a16="http://schemas.microsoft.com/office/drawing/2014/main" id="{E12FCE62-78DE-4D51-B1BA-48AE579213AE}"/>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Children (aged 13–17 years) and young people (aged 18–24 years) who experienced </a:t>
            </a:r>
          </a:p>
          <a:p>
            <a:pPr>
              <a:lnSpc>
                <a:spcPct val="100000"/>
              </a:lnSpc>
              <a:spcBef>
                <a:spcPts val="0"/>
              </a:spcBef>
            </a:pPr>
            <a:r>
              <a:rPr lang="en-US" dirty="0"/>
              <a:t>one or more types of violence in childhood, countries with available data, 2016–2020</a:t>
            </a:r>
          </a:p>
        </p:txBody>
      </p:sp>
      <p:grpSp>
        <p:nvGrpSpPr>
          <p:cNvPr id="2" name="Group 1">
            <a:extLst>
              <a:ext uri="{FF2B5EF4-FFF2-40B4-BE49-F238E27FC236}">
                <a16:creationId xmlns:a16="http://schemas.microsoft.com/office/drawing/2014/main" id="{5B798EB7-685F-4563-B8D5-67882BB3ECC8}"/>
              </a:ext>
            </a:extLst>
          </p:cNvPr>
          <p:cNvGrpSpPr/>
          <p:nvPr/>
        </p:nvGrpSpPr>
        <p:grpSpPr>
          <a:xfrm>
            <a:off x="457197" y="2423160"/>
            <a:ext cx="11064243" cy="4131528"/>
            <a:chOff x="457197" y="2423160"/>
            <a:chExt cx="11064243" cy="41315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09134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Violence against children surveys, 2015–2020.</a:t>
              </a:r>
            </a:p>
          </p:txBody>
        </p:sp>
        <p:sp>
          <p:nvSpPr>
            <p:cNvPr id="7" name="object 10">
              <a:extLst>
                <a:ext uri="{FF2B5EF4-FFF2-40B4-BE49-F238E27FC236}">
                  <a16:creationId xmlns:a16="http://schemas.microsoft.com/office/drawing/2014/main" id="{1774585A-C430-44BF-9B50-BB4966A52A53}"/>
                </a:ext>
              </a:extLst>
            </p:cNvPr>
            <p:cNvSpPr txBox="1"/>
            <p:nvPr/>
          </p:nvSpPr>
          <p:spPr>
            <a:xfrm>
              <a:off x="609883" y="3125773"/>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83" name="Group 182">
              <a:extLst>
                <a:ext uri="{FF2B5EF4-FFF2-40B4-BE49-F238E27FC236}">
                  <a16:creationId xmlns:a16="http://schemas.microsoft.com/office/drawing/2014/main" id="{2CD4F28F-4042-43EC-B426-526B570B1507}"/>
                </a:ext>
              </a:extLst>
            </p:cNvPr>
            <p:cNvGrpSpPr/>
            <p:nvPr/>
          </p:nvGrpSpPr>
          <p:grpSpPr>
            <a:xfrm>
              <a:off x="911737" y="2423160"/>
              <a:ext cx="432431" cy="179536"/>
              <a:chOff x="911737" y="2377440"/>
              <a:chExt cx="432431" cy="179536"/>
            </a:xfrm>
          </p:grpSpPr>
          <p:sp>
            <p:nvSpPr>
              <p:cNvPr id="11" name="TextBox 10">
                <a:extLst>
                  <a:ext uri="{FF2B5EF4-FFF2-40B4-BE49-F238E27FC236}">
                    <a16:creationId xmlns:a16="http://schemas.microsoft.com/office/drawing/2014/main" id="{EB15DDF5-D997-4EE9-87EF-B31ACF57DA5A}"/>
                  </a:ext>
                </a:extLst>
              </p:cNvPr>
              <p:cNvSpPr txBox="1"/>
              <p:nvPr/>
            </p:nvSpPr>
            <p:spPr>
              <a:xfrm>
                <a:off x="911737" y="2377440"/>
                <a:ext cx="254878"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09C8A09F-238B-4949-93FD-B8F5542880E0}"/>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9747D72F-1859-46A2-918B-B4B5DD205DF7}"/>
                </a:ext>
              </a:extLst>
            </p:cNvPr>
            <p:cNvSpPr txBox="1"/>
            <p:nvPr/>
          </p:nvSpPr>
          <p:spPr>
            <a:xfrm>
              <a:off x="1652539" y="4379976"/>
              <a:ext cx="535404"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Uganda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0272E5F4-2B7D-4143-AECC-CF4B36B3839C}"/>
                </a:ext>
              </a:extLst>
            </p:cNvPr>
            <p:cNvSpPr txBox="1"/>
            <p:nvPr/>
          </p:nvSpPr>
          <p:spPr>
            <a:xfrm>
              <a:off x="3468514" y="4379976"/>
              <a:ext cx="561051"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Rwanda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3AB9D8B7-1DF3-4D89-8B26-F93EED42210B}"/>
                </a:ext>
              </a:extLst>
            </p:cNvPr>
            <p:cNvSpPr txBox="1"/>
            <p:nvPr/>
          </p:nvSpPr>
          <p:spPr>
            <a:xfrm>
              <a:off x="5360633" y="4379976"/>
              <a:ext cx="434414"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Kenya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5354639E-B380-47B7-8658-A32C5359A38B}"/>
                </a:ext>
              </a:extLst>
            </p:cNvPr>
            <p:cNvSpPr txBox="1"/>
            <p:nvPr/>
          </p:nvSpPr>
          <p:spPr>
            <a:xfrm>
              <a:off x="7070009" y="4379976"/>
              <a:ext cx="673261"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Botswana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60BC513E-A64E-496A-A3FB-F5048C831B3A}"/>
                </a:ext>
              </a:extLst>
            </p:cNvPr>
            <p:cNvSpPr txBox="1"/>
            <p:nvPr/>
          </p:nvSpPr>
          <p:spPr>
            <a:xfrm>
              <a:off x="8912434" y="4379976"/>
              <a:ext cx="646011"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Colombia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5558CE9F-3FF2-4ED7-8598-4E53CF5FDADA}"/>
                </a:ext>
              </a:extLst>
            </p:cNvPr>
            <p:cNvSpPr txBox="1"/>
            <p:nvPr/>
          </p:nvSpPr>
          <p:spPr>
            <a:xfrm>
              <a:off x="10710778" y="4379976"/>
              <a:ext cx="706924"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Zimbabwe</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108" name="object 28">
              <a:extLst>
                <a:ext uri="{FF2B5EF4-FFF2-40B4-BE49-F238E27FC236}">
                  <a16:creationId xmlns:a16="http://schemas.microsoft.com/office/drawing/2014/main" id="{DA8A48B6-E519-405C-B0F5-984EF0680615}"/>
                </a:ext>
              </a:extLst>
            </p:cNvPr>
            <p:cNvSpPr/>
            <p:nvPr/>
          </p:nvSpPr>
          <p:spPr>
            <a:xfrm>
              <a:off x="8961120" y="3569271"/>
              <a:ext cx="109728" cy="7772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bject 28">
              <a:extLst>
                <a:ext uri="{FF2B5EF4-FFF2-40B4-BE49-F238E27FC236}">
                  <a16:creationId xmlns:a16="http://schemas.microsoft.com/office/drawing/2014/main" id="{8C3952B4-5829-48BF-AE24-AD0B724D93A8}"/>
                </a:ext>
              </a:extLst>
            </p:cNvPr>
            <p:cNvSpPr/>
            <p:nvPr/>
          </p:nvSpPr>
          <p:spPr>
            <a:xfrm>
              <a:off x="9070848" y="3595686"/>
              <a:ext cx="109728" cy="7498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object 28">
              <a:extLst>
                <a:ext uri="{FF2B5EF4-FFF2-40B4-BE49-F238E27FC236}">
                  <a16:creationId xmlns:a16="http://schemas.microsoft.com/office/drawing/2014/main" id="{481355AD-8F05-4AD8-97A6-B05ED7BF0717}"/>
                </a:ext>
              </a:extLst>
            </p:cNvPr>
            <p:cNvSpPr/>
            <p:nvPr/>
          </p:nvSpPr>
          <p:spPr>
            <a:xfrm>
              <a:off x="9290304" y="3810000"/>
              <a:ext cx="109728" cy="5303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object 28">
              <a:extLst>
                <a:ext uri="{FF2B5EF4-FFF2-40B4-BE49-F238E27FC236}">
                  <a16:creationId xmlns:a16="http://schemas.microsoft.com/office/drawing/2014/main" id="{8C5BFBD4-C553-40B1-A9F8-8DFB10CD4AFC}"/>
                </a:ext>
              </a:extLst>
            </p:cNvPr>
            <p:cNvSpPr/>
            <p:nvPr/>
          </p:nvSpPr>
          <p:spPr>
            <a:xfrm>
              <a:off x="9400032" y="3843551"/>
              <a:ext cx="109728" cy="5029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34E61A54-F869-4EC3-9AD0-C18F0682E9EF}"/>
                </a:ext>
              </a:extLst>
            </p:cNvPr>
            <p:cNvSpPr/>
            <p:nvPr/>
          </p:nvSpPr>
          <p:spPr>
            <a:xfrm>
              <a:off x="9875520" y="3654022"/>
              <a:ext cx="109728" cy="6949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8">
              <a:extLst>
                <a:ext uri="{FF2B5EF4-FFF2-40B4-BE49-F238E27FC236}">
                  <a16:creationId xmlns:a16="http://schemas.microsoft.com/office/drawing/2014/main" id="{8845E943-2E5B-4F33-BF19-EF2F84138A53}"/>
                </a:ext>
              </a:extLst>
            </p:cNvPr>
            <p:cNvSpPr/>
            <p:nvPr/>
          </p:nvSpPr>
          <p:spPr>
            <a:xfrm>
              <a:off x="9985248" y="3670458"/>
              <a:ext cx="109728" cy="6766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5289CB55-6AFC-4326-9136-6DDBDE28F3DE}"/>
                </a:ext>
              </a:extLst>
            </p:cNvPr>
            <p:cNvSpPr/>
            <p:nvPr/>
          </p:nvSpPr>
          <p:spPr>
            <a:xfrm>
              <a:off x="10204704" y="3996690"/>
              <a:ext cx="109728" cy="3474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object 28">
              <a:extLst>
                <a:ext uri="{FF2B5EF4-FFF2-40B4-BE49-F238E27FC236}">
                  <a16:creationId xmlns:a16="http://schemas.microsoft.com/office/drawing/2014/main" id="{3791CD62-F8D7-4319-8A57-1E618C8C31E0}"/>
                </a:ext>
              </a:extLst>
            </p:cNvPr>
            <p:cNvSpPr/>
            <p:nvPr/>
          </p:nvSpPr>
          <p:spPr>
            <a:xfrm>
              <a:off x="10314432" y="4023360"/>
              <a:ext cx="109728" cy="3200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F495F973-C8A1-42C9-BE3A-6327C58F63D5}"/>
                </a:ext>
              </a:extLst>
            </p:cNvPr>
            <p:cNvSpPr/>
            <p:nvPr/>
          </p:nvSpPr>
          <p:spPr>
            <a:xfrm>
              <a:off x="10789920" y="3863340"/>
              <a:ext cx="109728" cy="4800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object 28">
              <a:extLst>
                <a:ext uri="{FF2B5EF4-FFF2-40B4-BE49-F238E27FC236}">
                  <a16:creationId xmlns:a16="http://schemas.microsoft.com/office/drawing/2014/main" id="{66E0FE5C-F945-44B4-8A08-ADED964E79E6}"/>
                </a:ext>
              </a:extLst>
            </p:cNvPr>
            <p:cNvSpPr/>
            <p:nvPr/>
          </p:nvSpPr>
          <p:spPr>
            <a:xfrm>
              <a:off x="10899648" y="3863340"/>
              <a:ext cx="109728"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8">
              <a:extLst>
                <a:ext uri="{FF2B5EF4-FFF2-40B4-BE49-F238E27FC236}">
                  <a16:creationId xmlns:a16="http://schemas.microsoft.com/office/drawing/2014/main" id="{B8CDDA79-6849-4B70-B386-55821D38E826}"/>
                </a:ext>
              </a:extLst>
            </p:cNvPr>
            <p:cNvSpPr/>
            <p:nvPr/>
          </p:nvSpPr>
          <p:spPr>
            <a:xfrm>
              <a:off x="11119104" y="3999760"/>
              <a:ext cx="109728" cy="3474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28">
              <a:extLst>
                <a:ext uri="{FF2B5EF4-FFF2-40B4-BE49-F238E27FC236}">
                  <a16:creationId xmlns:a16="http://schemas.microsoft.com/office/drawing/2014/main" id="{4244750F-C078-4D8B-96AB-FC08A367B4D9}"/>
                </a:ext>
              </a:extLst>
            </p:cNvPr>
            <p:cNvSpPr/>
            <p:nvPr/>
          </p:nvSpPr>
          <p:spPr>
            <a:xfrm>
              <a:off x="11228832" y="3982189"/>
              <a:ext cx="109728" cy="3657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object 28">
              <a:extLst>
                <a:ext uri="{FF2B5EF4-FFF2-40B4-BE49-F238E27FC236}">
                  <a16:creationId xmlns:a16="http://schemas.microsoft.com/office/drawing/2014/main" id="{8FCE59C5-FF67-44BA-8AD7-23A93CBA4F51}"/>
                </a:ext>
              </a:extLst>
            </p:cNvPr>
            <p:cNvSpPr/>
            <p:nvPr/>
          </p:nvSpPr>
          <p:spPr>
            <a:xfrm>
              <a:off x="1645920" y="2963694"/>
              <a:ext cx="109728" cy="13807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28">
              <a:extLst>
                <a:ext uri="{FF2B5EF4-FFF2-40B4-BE49-F238E27FC236}">
                  <a16:creationId xmlns:a16="http://schemas.microsoft.com/office/drawing/2014/main" id="{C71D0F19-CF83-447B-B1BF-30A6DBB69820}"/>
                </a:ext>
              </a:extLst>
            </p:cNvPr>
            <p:cNvSpPr/>
            <p:nvPr/>
          </p:nvSpPr>
          <p:spPr>
            <a:xfrm>
              <a:off x="1755648" y="2967418"/>
              <a:ext cx="109728" cy="13807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object 28">
              <a:extLst>
                <a:ext uri="{FF2B5EF4-FFF2-40B4-BE49-F238E27FC236}">
                  <a16:creationId xmlns:a16="http://schemas.microsoft.com/office/drawing/2014/main" id="{3A0C0C12-BE8C-4B32-BD9E-CB9B40B28C98}"/>
                </a:ext>
              </a:extLst>
            </p:cNvPr>
            <p:cNvSpPr/>
            <p:nvPr/>
          </p:nvSpPr>
          <p:spPr>
            <a:xfrm>
              <a:off x="1975104" y="3151053"/>
              <a:ext cx="109728" cy="1197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object 28">
              <a:extLst>
                <a:ext uri="{FF2B5EF4-FFF2-40B4-BE49-F238E27FC236}">
                  <a16:creationId xmlns:a16="http://schemas.microsoft.com/office/drawing/2014/main" id="{26488B16-30F3-4555-863A-1357FDD8E1C6}"/>
                </a:ext>
              </a:extLst>
            </p:cNvPr>
            <p:cNvSpPr/>
            <p:nvPr/>
          </p:nvSpPr>
          <p:spPr>
            <a:xfrm>
              <a:off x="2084832" y="3293284"/>
              <a:ext cx="109728" cy="10515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28">
              <a:extLst>
                <a:ext uri="{FF2B5EF4-FFF2-40B4-BE49-F238E27FC236}">
                  <a16:creationId xmlns:a16="http://schemas.microsoft.com/office/drawing/2014/main" id="{9DA04445-A764-40C8-8081-C405316C0F33}"/>
                </a:ext>
              </a:extLst>
            </p:cNvPr>
            <p:cNvSpPr/>
            <p:nvPr/>
          </p:nvSpPr>
          <p:spPr>
            <a:xfrm>
              <a:off x="2560320" y="3125537"/>
              <a:ext cx="109728" cy="12161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28">
              <a:extLst>
                <a:ext uri="{FF2B5EF4-FFF2-40B4-BE49-F238E27FC236}">
                  <a16:creationId xmlns:a16="http://schemas.microsoft.com/office/drawing/2014/main" id="{85D3093A-A167-4A17-9A6A-35F07084C653}"/>
                </a:ext>
              </a:extLst>
            </p:cNvPr>
            <p:cNvSpPr/>
            <p:nvPr/>
          </p:nvSpPr>
          <p:spPr>
            <a:xfrm>
              <a:off x="2670048" y="3278717"/>
              <a:ext cx="109728" cy="10698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object 28">
              <a:extLst>
                <a:ext uri="{FF2B5EF4-FFF2-40B4-BE49-F238E27FC236}">
                  <a16:creationId xmlns:a16="http://schemas.microsoft.com/office/drawing/2014/main" id="{DEE0C628-4864-4088-A747-9324A5B2BAAA}"/>
                </a:ext>
              </a:extLst>
            </p:cNvPr>
            <p:cNvSpPr/>
            <p:nvPr/>
          </p:nvSpPr>
          <p:spPr>
            <a:xfrm>
              <a:off x="2889504" y="3552350"/>
              <a:ext cx="109728" cy="79304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object 28">
              <a:extLst>
                <a:ext uri="{FF2B5EF4-FFF2-40B4-BE49-F238E27FC236}">
                  <a16:creationId xmlns:a16="http://schemas.microsoft.com/office/drawing/2014/main" id="{4B7A0A5D-394E-4EA1-9CAB-42950CB1468D}"/>
                </a:ext>
              </a:extLst>
            </p:cNvPr>
            <p:cNvSpPr/>
            <p:nvPr/>
          </p:nvSpPr>
          <p:spPr>
            <a:xfrm>
              <a:off x="2999232" y="3466622"/>
              <a:ext cx="109728" cy="8778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object 28">
              <a:extLst>
                <a:ext uri="{FF2B5EF4-FFF2-40B4-BE49-F238E27FC236}">
                  <a16:creationId xmlns:a16="http://schemas.microsoft.com/office/drawing/2014/main" id="{3C4D4034-DDA8-46D4-BFFC-C2E2376AFB5E}"/>
                </a:ext>
              </a:extLst>
            </p:cNvPr>
            <p:cNvSpPr/>
            <p:nvPr/>
          </p:nvSpPr>
          <p:spPr>
            <a:xfrm>
              <a:off x="3474720" y="3151052"/>
              <a:ext cx="109728" cy="119234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object 28">
              <a:extLst>
                <a:ext uri="{FF2B5EF4-FFF2-40B4-BE49-F238E27FC236}">
                  <a16:creationId xmlns:a16="http://schemas.microsoft.com/office/drawing/2014/main" id="{1FFAE019-E6EE-48C7-90F4-F4A681D2AB20}"/>
                </a:ext>
              </a:extLst>
            </p:cNvPr>
            <p:cNvSpPr/>
            <p:nvPr/>
          </p:nvSpPr>
          <p:spPr>
            <a:xfrm>
              <a:off x="3584448" y="3433499"/>
              <a:ext cx="109728" cy="9144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object 28">
              <a:extLst>
                <a:ext uri="{FF2B5EF4-FFF2-40B4-BE49-F238E27FC236}">
                  <a16:creationId xmlns:a16="http://schemas.microsoft.com/office/drawing/2014/main" id="{19CFF40B-8734-4B82-A578-96360922C7FB}"/>
                </a:ext>
              </a:extLst>
            </p:cNvPr>
            <p:cNvSpPr/>
            <p:nvPr/>
          </p:nvSpPr>
          <p:spPr>
            <a:xfrm>
              <a:off x="3803904" y="3466622"/>
              <a:ext cx="109728" cy="87677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object 28">
              <a:extLst>
                <a:ext uri="{FF2B5EF4-FFF2-40B4-BE49-F238E27FC236}">
                  <a16:creationId xmlns:a16="http://schemas.microsoft.com/office/drawing/2014/main" id="{BD3379A6-D152-4FBA-9A8D-64B3EA96EA85}"/>
                </a:ext>
              </a:extLst>
            </p:cNvPr>
            <p:cNvSpPr/>
            <p:nvPr/>
          </p:nvSpPr>
          <p:spPr>
            <a:xfrm>
              <a:off x="3913632" y="3685698"/>
              <a:ext cx="109728" cy="66246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object 28">
              <a:extLst>
                <a:ext uri="{FF2B5EF4-FFF2-40B4-BE49-F238E27FC236}">
                  <a16:creationId xmlns:a16="http://schemas.microsoft.com/office/drawing/2014/main" id="{AD70696A-A8DA-4B0C-A264-6334698F1108}"/>
                </a:ext>
              </a:extLst>
            </p:cNvPr>
            <p:cNvSpPr/>
            <p:nvPr/>
          </p:nvSpPr>
          <p:spPr>
            <a:xfrm>
              <a:off x="4389120" y="3255120"/>
              <a:ext cx="109728" cy="10881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object 28">
              <a:extLst>
                <a:ext uri="{FF2B5EF4-FFF2-40B4-BE49-F238E27FC236}">
                  <a16:creationId xmlns:a16="http://schemas.microsoft.com/office/drawing/2014/main" id="{00A2ADF6-97C9-4BBA-B10B-35859759ADE1}"/>
                </a:ext>
              </a:extLst>
            </p:cNvPr>
            <p:cNvSpPr/>
            <p:nvPr/>
          </p:nvSpPr>
          <p:spPr>
            <a:xfrm>
              <a:off x="4498848" y="3219186"/>
              <a:ext cx="109728" cy="11247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28">
              <a:extLst>
                <a:ext uri="{FF2B5EF4-FFF2-40B4-BE49-F238E27FC236}">
                  <a16:creationId xmlns:a16="http://schemas.microsoft.com/office/drawing/2014/main" id="{A3991F1D-9FDF-45C4-9F29-6A4B5243274E}"/>
                </a:ext>
              </a:extLst>
            </p:cNvPr>
            <p:cNvSpPr/>
            <p:nvPr/>
          </p:nvSpPr>
          <p:spPr>
            <a:xfrm>
              <a:off x="4718304" y="3402330"/>
              <a:ext cx="109728" cy="94106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object 28">
              <a:extLst>
                <a:ext uri="{FF2B5EF4-FFF2-40B4-BE49-F238E27FC236}">
                  <a16:creationId xmlns:a16="http://schemas.microsoft.com/office/drawing/2014/main" id="{461B6A5D-AD4B-4AED-962F-AABAF4C2AB14}"/>
                </a:ext>
              </a:extLst>
            </p:cNvPr>
            <p:cNvSpPr/>
            <p:nvPr/>
          </p:nvSpPr>
          <p:spPr>
            <a:xfrm>
              <a:off x="4828032" y="3469216"/>
              <a:ext cx="109728" cy="8778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28">
              <a:extLst>
                <a:ext uri="{FF2B5EF4-FFF2-40B4-BE49-F238E27FC236}">
                  <a16:creationId xmlns:a16="http://schemas.microsoft.com/office/drawing/2014/main" id="{47509A56-E96A-46EF-83D6-742B496C650B}"/>
                </a:ext>
              </a:extLst>
            </p:cNvPr>
            <p:cNvSpPr/>
            <p:nvPr/>
          </p:nvSpPr>
          <p:spPr>
            <a:xfrm>
              <a:off x="5303520" y="3316820"/>
              <a:ext cx="109728" cy="102657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28">
              <a:extLst>
                <a:ext uri="{FF2B5EF4-FFF2-40B4-BE49-F238E27FC236}">
                  <a16:creationId xmlns:a16="http://schemas.microsoft.com/office/drawing/2014/main" id="{C249615F-FEF4-4AFF-BB74-98E7F906E7DF}"/>
                </a:ext>
              </a:extLst>
            </p:cNvPr>
            <p:cNvSpPr/>
            <p:nvPr/>
          </p:nvSpPr>
          <p:spPr>
            <a:xfrm>
              <a:off x="5413248" y="3502342"/>
              <a:ext cx="109728" cy="84105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28">
              <a:extLst>
                <a:ext uri="{FF2B5EF4-FFF2-40B4-BE49-F238E27FC236}">
                  <a16:creationId xmlns:a16="http://schemas.microsoft.com/office/drawing/2014/main" id="{6A1251BD-EC7F-4B50-8C99-7B4DE119C3CC}"/>
                </a:ext>
              </a:extLst>
            </p:cNvPr>
            <p:cNvSpPr/>
            <p:nvPr/>
          </p:nvSpPr>
          <p:spPr>
            <a:xfrm>
              <a:off x="5632704" y="3588066"/>
              <a:ext cx="109728" cy="7589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object 28">
              <a:extLst>
                <a:ext uri="{FF2B5EF4-FFF2-40B4-BE49-F238E27FC236}">
                  <a16:creationId xmlns:a16="http://schemas.microsoft.com/office/drawing/2014/main" id="{110DD9BA-32F6-4CB7-B14F-F4C256053391}"/>
                </a:ext>
              </a:extLst>
            </p:cNvPr>
            <p:cNvSpPr/>
            <p:nvPr/>
          </p:nvSpPr>
          <p:spPr>
            <a:xfrm>
              <a:off x="5742432" y="3520440"/>
              <a:ext cx="109728" cy="8229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28">
              <a:extLst>
                <a:ext uri="{FF2B5EF4-FFF2-40B4-BE49-F238E27FC236}">
                  <a16:creationId xmlns:a16="http://schemas.microsoft.com/office/drawing/2014/main" id="{40AC0FC0-017B-4988-804B-75863F138CFA}"/>
                </a:ext>
              </a:extLst>
            </p:cNvPr>
            <p:cNvSpPr/>
            <p:nvPr/>
          </p:nvSpPr>
          <p:spPr>
            <a:xfrm>
              <a:off x="6217920" y="3413207"/>
              <a:ext cx="109728" cy="9326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object 28">
              <a:extLst>
                <a:ext uri="{FF2B5EF4-FFF2-40B4-BE49-F238E27FC236}">
                  <a16:creationId xmlns:a16="http://schemas.microsoft.com/office/drawing/2014/main" id="{4A9620B1-122A-4BDA-99DF-5A84405EC5CD}"/>
                </a:ext>
              </a:extLst>
            </p:cNvPr>
            <p:cNvSpPr/>
            <p:nvPr/>
          </p:nvSpPr>
          <p:spPr>
            <a:xfrm>
              <a:off x="6327648" y="3445668"/>
              <a:ext cx="109728" cy="8961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28">
              <a:extLst>
                <a:ext uri="{FF2B5EF4-FFF2-40B4-BE49-F238E27FC236}">
                  <a16:creationId xmlns:a16="http://schemas.microsoft.com/office/drawing/2014/main" id="{CDD50E18-2547-412C-B7C7-43F640F15C50}"/>
                </a:ext>
              </a:extLst>
            </p:cNvPr>
            <p:cNvSpPr/>
            <p:nvPr/>
          </p:nvSpPr>
          <p:spPr>
            <a:xfrm>
              <a:off x="6547104" y="3732276"/>
              <a:ext cx="109728" cy="6126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28">
              <a:extLst>
                <a:ext uri="{FF2B5EF4-FFF2-40B4-BE49-F238E27FC236}">
                  <a16:creationId xmlns:a16="http://schemas.microsoft.com/office/drawing/2014/main" id="{D3B89E9C-51B9-4009-A2DD-C675276F77CF}"/>
                </a:ext>
              </a:extLst>
            </p:cNvPr>
            <p:cNvSpPr/>
            <p:nvPr/>
          </p:nvSpPr>
          <p:spPr>
            <a:xfrm>
              <a:off x="6656832" y="3567590"/>
              <a:ext cx="109728" cy="7772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object 28">
              <a:extLst>
                <a:ext uri="{FF2B5EF4-FFF2-40B4-BE49-F238E27FC236}">
                  <a16:creationId xmlns:a16="http://schemas.microsoft.com/office/drawing/2014/main" id="{BD18C465-6D62-4863-AFA6-8CE0E1A7F4B4}"/>
                </a:ext>
              </a:extLst>
            </p:cNvPr>
            <p:cNvSpPr/>
            <p:nvPr/>
          </p:nvSpPr>
          <p:spPr>
            <a:xfrm>
              <a:off x="7132320" y="3448739"/>
              <a:ext cx="109728" cy="8961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object 28">
              <a:extLst>
                <a:ext uri="{FF2B5EF4-FFF2-40B4-BE49-F238E27FC236}">
                  <a16:creationId xmlns:a16="http://schemas.microsoft.com/office/drawing/2014/main" id="{31AE188A-037B-462B-BCE7-FE1182399859}"/>
                </a:ext>
              </a:extLst>
            </p:cNvPr>
            <p:cNvSpPr/>
            <p:nvPr/>
          </p:nvSpPr>
          <p:spPr>
            <a:xfrm>
              <a:off x="7242048" y="3614951"/>
              <a:ext cx="109728" cy="7315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28">
              <a:extLst>
                <a:ext uri="{FF2B5EF4-FFF2-40B4-BE49-F238E27FC236}">
                  <a16:creationId xmlns:a16="http://schemas.microsoft.com/office/drawing/2014/main" id="{97728108-520F-49D5-B1E3-1A074059141F}"/>
                </a:ext>
              </a:extLst>
            </p:cNvPr>
            <p:cNvSpPr/>
            <p:nvPr/>
          </p:nvSpPr>
          <p:spPr>
            <a:xfrm>
              <a:off x="7461504" y="3623310"/>
              <a:ext cx="109728" cy="7223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28">
              <a:extLst>
                <a:ext uri="{FF2B5EF4-FFF2-40B4-BE49-F238E27FC236}">
                  <a16:creationId xmlns:a16="http://schemas.microsoft.com/office/drawing/2014/main" id="{7DD3CC91-7AA8-48EA-A7AF-1A96A05D2AE3}"/>
                </a:ext>
              </a:extLst>
            </p:cNvPr>
            <p:cNvSpPr/>
            <p:nvPr/>
          </p:nvSpPr>
          <p:spPr>
            <a:xfrm>
              <a:off x="7571232" y="3662838"/>
              <a:ext cx="109728" cy="6858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object 28">
              <a:extLst>
                <a:ext uri="{FF2B5EF4-FFF2-40B4-BE49-F238E27FC236}">
                  <a16:creationId xmlns:a16="http://schemas.microsoft.com/office/drawing/2014/main" id="{9B6B2D9C-D1C1-414C-9746-AF45B48BDA68}"/>
                </a:ext>
              </a:extLst>
            </p:cNvPr>
            <p:cNvSpPr/>
            <p:nvPr/>
          </p:nvSpPr>
          <p:spPr>
            <a:xfrm>
              <a:off x="8046720" y="3502342"/>
              <a:ext cx="109728" cy="84105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object 28">
              <a:extLst>
                <a:ext uri="{FF2B5EF4-FFF2-40B4-BE49-F238E27FC236}">
                  <a16:creationId xmlns:a16="http://schemas.microsoft.com/office/drawing/2014/main" id="{646F7A43-64F2-4EE3-B82A-B55E9E80C32C}"/>
                </a:ext>
              </a:extLst>
            </p:cNvPr>
            <p:cNvSpPr/>
            <p:nvPr/>
          </p:nvSpPr>
          <p:spPr>
            <a:xfrm>
              <a:off x="8156448" y="3555421"/>
              <a:ext cx="109728" cy="7863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28">
              <a:extLst>
                <a:ext uri="{FF2B5EF4-FFF2-40B4-BE49-F238E27FC236}">
                  <a16:creationId xmlns:a16="http://schemas.microsoft.com/office/drawing/2014/main" id="{945C6703-4A8C-4860-ACE9-D4AE609E67DA}"/>
                </a:ext>
              </a:extLst>
            </p:cNvPr>
            <p:cNvSpPr/>
            <p:nvPr/>
          </p:nvSpPr>
          <p:spPr>
            <a:xfrm>
              <a:off x="8375904" y="3797831"/>
              <a:ext cx="109728" cy="5486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8DE8B"/>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object 28">
              <a:extLst>
                <a:ext uri="{FF2B5EF4-FFF2-40B4-BE49-F238E27FC236}">
                  <a16:creationId xmlns:a16="http://schemas.microsoft.com/office/drawing/2014/main" id="{8CC4475A-B18C-41E0-9DE9-BC426ED062ED}"/>
                </a:ext>
              </a:extLst>
            </p:cNvPr>
            <p:cNvSpPr/>
            <p:nvPr/>
          </p:nvSpPr>
          <p:spPr>
            <a:xfrm>
              <a:off x="8485632" y="3839741"/>
              <a:ext cx="109728" cy="5029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A5B38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TextBox 183">
              <a:extLst>
                <a:ext uri="{FF2B5EF4-FFF2-40B4-BE49-F238E27FC236}">
                  <a16:creationId xmlns:a16="http://schemas.microsoft.com/office/drawing/2014/main" id="{8F07ADE9-D9B8-40C2-8ACB-D71D9BD7D54C}"/>
                </a:ext>
              </a:extLst>
            </p:cNvPr>
            <p:cNvSpPr txBox="1"/>
            <p:nvPr/>
          </p:nvSpPr>
          <p:spPr>
            <a:xfrm>
              <a:off x="2590182" y="4379976"/>
              <a:ext cx="488915" cy="451406"/>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Côte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d'Ivoire</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185" name="TextBox 184">
              <a:extLst>
                <a:ext uri="{FF2B5EF4-FFF2-40B4-BE49-F238E27FC236}">
                  <a16:creationId xmlns:a16="http://schemas.microsoft.com/office/drawing/2014/main" id="{9DBB8DE9-0D69-474D-9F50-B722EB3B6414}"/>
                </a:ext>
              </a:extLst>
            </p:cNvPr>
            <p:cNvSpPr txBox="1"/>
            <p:nvPr/>
          </p:nvSpPr>
          <p:spPr>
            <a:xfrm>
              <a:off x="4421386" y="4379976"/>
              <a:ext cx="484107"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Nigeria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186" name="TextBox 185">
              <a:extLst>
                <a:ext uri="{FF2B5EF4-FFF2-40B4-BE49-F238E27FC236}">
                  <a16:creationId xmlns:a16="http://schemas.microsoft.com/office/drawing/2014/main" id="{13D9A483-502E-4784-829A-56F8834E3E06}"/>
                </a:ext>
              </a:extLst>
            </p:cNvPr>
            <p:cNvSpPr txBox="1"/>
            <p:nvPr/>
          </p:nvSpPr>
          <p:spPr>
            <a:xfrm>
              <a:off x="6236561" y="4379976"/>
              <a:ext cx="511358"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Zambia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187" name="TextBox 186">
              <a:extLst>
                <a:ext uri="{FF2B5EF4-FFF2-40B4-BE49-F238E27FC236}">
                  <a16:creationId xmlns:a16="http://schemas.microsoft.com/office/drawing/2014/main" id="{7EFE641C-E820-4A98-AF3C-696C3838407E}"/>
                </a:ext>
              </a:extLst>
            </p:cNvPr>
            <p:cNvSpPr txBox="1"/>
            <p:nvPr/>
          </p:nvSpPr>
          <p:spPr>
            <a:xfrm>
              <a:off x="8048529" y="4379976"/>
              <a:ext cx="545021"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Lesotho</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sp>
          <p:nvSpPr>
            <p:cNvPr id="188" name="TextBox 187">
              <a:extLst>
                <a:ext uri="{FF2B5EF4-FFF2-40B4-BE49-F238E27FC236}">
                  <a16:creationId xmlns:a16="http://schemas.microsoft.com/office/drawing/2014/main" id="{EB180717-E425-4EE0-ADB9-23C4F7F32069}"/>
                </a:ext>
              </a:extLst>
            </p:cNvPr>
            <p:cNvSpPr txBox="1"/>
            <p:nvPr/>
          </p:nvSpPr>
          <p:spPr>
            <a:xfrm>
              <a:off x="9774738" y="4379976"/>
              <a:ext cx="750205" cy="451406"/>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Republic</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effectLst/>
                  <a:uLnTx/>
                  <a:uFillTx/>
                  <a:latin typeface="Arial" panose="020B0604020202020204"/>
                  <a:ea typeface="+mn-ea"/>
                  <a:cs typeface="+mn-cs"/>
                </a:rPr>
                <a:t>of Moldova</a:t>
              </a:r>
              <a:endParaRPr kumimoji="0" lang="en-GB" sz="1200" b="0" i="0" u="none" strike="noStrike" kern="1200" cap="none" spc="0" normalizeH="0" baseline="0" noProof="0" dirty="0">
                <a:ln>
                  <a:noFill/>
                </a:ln>
                <a:effectLst/>
                <a:uLnTx/>
                <a:uFillTx/>
                <a:latin typeface="Arial" panose="020B0604020202020204"/>
                <a:ea typeface="+mn-ea"/>
                <a:cs typeface="+mn-cs"/>
              </a:endParaRPr>
            </a:p>
          </p:txBody>
        </p:sp>
        <p:grpSp>
          <p:nvGrpSpPr>
            <p:cNvPr id="191" name="Group 190">
              <a:extLst>
                <a:ext uri="{FF2B5EF4-FFF2-40B4-BE49-F238E27FC236}">
                  <a16:creationId xmlns:a16="http://schemas.microsoft.com/office/drawing/2014/main" id="{AE819E3C-6562-4F07-BE79-9A6488C9795E}"/>
                </a:ext>
              </a:extLst>
            </p:cNvPr>
            <p:cNvGrpSpPr/>
            <p:nvPr/>
          </p:nvGrpSpPr>
          <p:grpSpPr>
            <a:xfrm>
              <a:off x="999359" y="2788920"/>
              <a:ext cx="347472" cy="179536"/>
              <a:chOff x="996696" y="2377440"/>
              <a:chExt cx="347472" cy="179536"/>
            </a:xfrm>
          </p:grpSpPr>
          <p:sp>
            <p:nvSpPr>
              <p:cNvPr id="192" name="TextBox 191">
                <a:extLst>
                  <a:ext uri="{FF2B5EF4-FFF2-40B4-BE49-F238E27FC236}">
                    <a16:creationId xmlns:a16="http://schemas.microsoft.com/office/drawing/2014/main" id="{DADAFEB2-58A9-4355-9E56-BB822CEB91E5}"/>
                  </a:ext>
                </a:extLst>
              </p:cNvPr>
              <p:cNvSpPr txBox="1"/>
              <p:nvPr/>
            </p:nvSpPr>
            <p:spPr>
              <a:xfrm>
                <a:off x="996696" y="2377440"/>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3" name="Straight Connector 192">
                <a:extLst>
                  <a:ext uri="{FF2B5EF4-FFF2-40B4-BE49-F238E27FC236}">
                    <a16:creationId xmlns:a16="http://schemas.microsoft.com/office/drawing/2014/main" id="{DDD4758F-7994-44EE-A78F-4BFC75489392}"/>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ED492A94-07DB-4FD3-9A6B-AF392FE1919C}"/>
                </a:ext>
              </a:extLst>
            </p:cNvPr>
            <p:cNvGrpSpPr/>
            <p:nvPr/>
          </p:nvGrpSpPr>
          <p:grpSpPr>
            <a:xfrm>
              <a:off x="999359" y="3154680"/>
              <a:ext cx="347472" cy="179536"/>
              <a:chOff x="996696" y="2377440"/>
              <a:chExt cx="347472" cy="179536"/>
            </a:xfrm>
          </p:grpSpPr>
          <p:sp>
            <p:nvSpPr>
              <p:cNvPr id="195" name="TextBox 194">
                <a:extLst>
                  <a:ext uri="{FF2B5EF4-FFF2-40B4-BE49-F238E27FC236}">
                    <a16:creationId xmlns:a16="http://schemas.microsoft.com/office/drawing/2014/main" id="{6E72FB64-DC15-4040-9638-2AF22855C4AE}"/>
                  </a:ext>
                </a:extLst>
              </p:cNvPr>
              <p:cNvSpPr txBox="1"/>
              <p:nvPr/>
            </p:nvSpPr>
            <p:spPr>
              <a:xfrm>
                <a:off x="996696" y="2377440"/>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6" name="Straight Connector 195">
                <a:extLst>
                  <a:ext uri="{FF2B5EF4-FFF2-40B4-BE49-F238E27FC236}">
                    <a16:creationId xmlns:a16="http://schemas.microsoft.com/office/drawing/2014/main" id="{7600EB14-FCF0-449B-8C63-6B8E2A3F2A3E}"/>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a:extLst>
                <a:ext uri="{FF2B5EF4-FFF2-40B4-BE49-F238E27FC236}">
                  <a16:creationId xmlns:a16="http://schemas.microsoft.com/office/drawing/2014/main" id="{712596A5-F38B-4CD4-915A-DB01AF7AFFA4}"/>
                </a:ext>
              </a:extLst>
            </p:cNvPr>
            <p:cNvGrpSpPr/>
            <p:nvPr/>
          </p:nvGrpSpPr>
          <p:grpSpPr>
            <a:xfrm>
              <a:off x="999359" y="3520440"/>
              <a:ext cx="347472" cy="179536"/>
              <a:chOff x="996696" y="2377440"/>
              <a:chExt cx="347472" cy="179536"/>
            </a:xfrm>
          </p:grpSpPr>
          <p:sp>
            <p:nvSpPr>
              <p:cNvPr id="198" name="TextBox 197">
                <a:extLst>
                  <a:ext uri="{FF2B5EF4-FFF2-40B4-BE49-F238E27FC236}">
                    <a16:creationId xmlns:a16="http://schemas.microsoft.com/office/drawing/2014/main" id="{F951D117-C59E-41DF-A29D-0228A0498B9F}"/>
                  </a:ext>
                </a:extLst>
              </p:cNvPr>
              <p:cNvSpPr txBox="1"/>
              <p:nvPr/>
            </p:nvSpPr>
            <p:spPr>
              <a:xfrm>
                <a:off x="996696" y="2377440"/>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9" name="Straight Connector 198">
                <a:extLst>
                  <a:ext uri="{FF2B5EF4-FFF2-40B4-BE49-F238E27FC236}">
                    <a16:creationId xmlns:a16="http://schemas.microsoft.com/office/drawing/2014/main" id="{85D28031-CFB2-4D6E-B00F-C536187AC97E}"/>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 name="Group 199">
              <a:extLst>
                <a:ext uri="{FF2B5EF4-FFF2-40B4-BE49-F238E27FC236}">
                  <a16:creationId xmlns:a16="http://schemas.microsoft.com/office/drawing/2014/main" id="{4FA9A88C-B315-444B-ACD3-E4B4912C9D85}"/>
                </a:ext>
              </a:extLst>
            </p:cNvPr>
            <p:cNvGrpSpPr/>
            <p:nvPr/>
          </p:nvGrpSpPr>
          <p:grpSpPr>
            <a:xfrm>
              <a:off x="999359" y="3886200"/>
              <a:ext cx="347472" cy="179536"/>
              <a:chOff x="996696" y="2377440"/>
              <a:chExt cx="347472" cy="179536"/>
            </a:xfrm>
          </p:grpSpPr>
          <p:sp>
            <p:nvSpPr>
              <p:cNvPr id="201" name="TextBox 200">
                <a:extLst>
                  <a:ext uri="{FF2B5EF4-FFF2-40B4-BE49-F238E27FC236}">
                    <a16:creationId xmlns:a16="http://schemas.microsoft.com/office/drawing/2014/main" id="{27A21C24-CCA8-42B1-87B5-890381EF1C66}"/>
                  </a:ext>
                </a:extLst>
              </p:cNvPr>
              <p:cNvSpPr txBox="1"/>
              <p:nvPr/>
            </p:nvSpPr>
            <p:spPr>
              <a:xfrm>
                <a:off x="996696" y="2377440"/>
                <a:ext cx="169919"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2" name="Straight Connector 201">
                <a:extLst>
                  <a:ext uri="{FF2B5EF4-FFF2-40B4-BE49-F238E27FC236}">
                    <a16:creationId xmlns:a16="http://schemas.microsoft.com/office/drawing/2014/main" id="{246598EF-CCFB-43BD-970A-4C58A07A8C1D}"/>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7" name="object 71">
              <a:extLst>
                <a:ext uri="{FF2B5EF4-FFF2-40B4-BE49-F238E27FC236}">
                  <a16:creationId xmlns:a16="http://schemas.microsoft.com/office/drawing/2014/main" id="{DA815E23-C7A4-492E-8AC4-DC75E64D0E9F}"/>
                </a:ext>
              </a:extLst>
            </p:cNvPr>
            <p:cNvSpPr txBox="1"/>
            <p:nvPr/>
          </p:nvSpPr>
          <p:spPr>
            <a:xfrm>
              <a:off x="1847088" y="5065776"/>
              <a:ext cx="3566160" cy="282129"/>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Male young people (aged 18–24 years) who experienced one or more types of violence before the age of 18</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28" name="Rectangle 227">
              <a:extLst>
                <a:ext uri="{FF2B5EF4-FFF2-40B4-BE49-F238E27FC236}">
                  <a16:creationId xmlns:a16="http://schemas.microsoft.com/office/drawing/2014/main" id="{7962CA0C-DE95-447D-A1FB-EE03E10A2505}"/>
                </a:ext>
              </a:extLst>
            </p:cNvPr>
            <p:cNvSpPr/>
            <p:nvPr/>
          </p:nvSpPr>
          <p:spPr>
            <a:xfrm>
              <a:off x="1661859" y="5074920"/>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object 71">
              <a:extLst>
                <a:ext uri="{FF2B5EF4-FFF2-40B4-BE49-F238E27FC236}">
                  <a16:creationId xmlns:a16="http://schemas.microsoft.com/office/drawing/2014/main" id="{7398D842-E89E-4757-BD8E-A3E6D9975C28}"/>
                </a:ext>
              </a:extLst>
            </p:cNvPr>
            <p:cNvSpPr txBox="1"/>
            <p:nvPr/>
          </p:nvSpPr>
          <p:spPr>
            <a:xfrm>
              <a:off x="1810513" y="5522976"/>
              <a:ext cx="3566160" cy="282129"/>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Male children (aged 13–17 years) who experienced one or more types of violence in the past 12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0" name="Rectangle 229">
              <a:extLst>
                <a:ext uri="{FF2B5EF4-FFF2-40B4-BE49-F238E27FC236}">
                  <a16:creationId xmlns:a16="http://schemas.microsoft.com/office/drawing/2014/main" id="{B28A2F24-DB53-4BDC-B582-904E76C08601}"/>
                </a:ext>
              </a:extLst>
            </p:cNvPr>
            <p:cNvSpPr/>
            <p:nvPr/>
          </p:nvSpPr>
          <p:spPr>
            <a:xfrm>
              <a:off x="1645920" y="5532120"/>
              <a:ext cx="109728" cy="109728"/>
            </a:xfrm>
            <a:prstGeom prst="rect">
              <a:avLst/>
            </a:prstGeom>
            <a:solidFill>
              <a:srgbClr val="F8DE8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780DC5A7-AB94-4B64-AFD0-48555027F429}"/>
                </a:ext>
              </a:extLst>
            </p:cNvPr>
            <p:cNvGrpSpPr/>
            <p:nvPr/>
          </p:nvGrpSpPr>
          <p:grpSpPr>
            <a:xfrm>
              <a:off x="5943600" y="5065776"/>
              <a:ext cx="3950003" cy="739329"/>
              <a:chOff x="6400800" y="5111496"/>
              <a:chExt cx="3950003" cy="739329"/>
            </a:xfrm>
          </p:grpSpPr>
          <p:sp>
            <p:nvSpPr>
              <p:cNvPr id="232" name="object 71">
                <a:extLst>
                  <a:ext uri="{FF2B5EF4-FFF2-40B4-BE49-F238E27FC236}">
                    <a16:creationId xmlns:a16="http://schemas.microsoft.com/office/drawing/2014/main" id="{69FF62FC-CBA0-4D68-ACBE-DE68B31B4BE9}"/>
                  </a:ext>
                </a:extLst>
              </p:cNvPr>
              <p:cNvSpPr txBox="1"/>
              <p:nvPr/>
            </p:nvSpPr>
            <p:spPr>
              <a:xfrm>
                <a:off x="6583680" y="5111496"/>
                <a:ext cx="3767123" cy="282129"/>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Female young people (aged 18–24 years) who experienced one or more types of violence before  the age of 18</a:t>
                </a:r>
              </a:p>
            </p:txBody>
          </p:sp>
          <p:sp>
            <p:nvSpPr>
              <p:cNvPr id="233" name="Rectangle 232">
                <a:extLst>
                  <a:ext uri="{FF2B5EF4-FFF2-40B4-BE49-F238E27FC236}">
                    <a16:creationId xmlns:a16="http://schemas.microsoft.com/office/drawing/2014/main" id="{10D2374F-6FDD-47FF-8BDA-5C44E41C6941}"/>
                  </a:ext>
                </a:extLst>
              </p:cNvPr>
              <p:cNvSpPr/>
              <p:nvPr/>
            </p:nvSpPr>
            <p:spPr>
              <a:xfrm>
                <a:off x="6400800" y="5120640"/>
                <a:ext cx="109728" cy="109728"/>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object 71">
                <a:extLst>
                  <a:ext uri="{FF2B5EF4-FFF2-40B4-BE49-F238E27FC236}">
                    <a16:creationId xmlns:a16="http://schemas.microsoft.com/office/drawing/2014/main" id="{F71265FA-67CD-4209-BC02-4473F443BA3A}"/>
                  </a:ext>
                </a:extLst>
              </p:cNvPr>
              <p:cNvSpPr txBox="1"/>
              <p:nvPr/>
            </p:nvSpPr>
            <p:spPr>
              <a:xfrm>
                <a:off x="6583680" y="5568696"/>
                <a:ext cx="3380726" cy="282129"/>
              </a:xfrm>
              <a:prstGeom prst="rect">
                <a:avLst/>
              </a:prstGeom>
            </p:spPr>
            <p:txBody>
              <a:bodyPr vert="horz" wrap="squar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Female children (aged 13–17 years) who experienced </a:t>
                </a:r>
              </a:p>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one or more types of violence in the past 12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35" name="Rectangle 234">
                <a:extLst>
                  <a:ext uri="{FF2B5EF4-FFF2-40B4-BE49-F238E27FC236}">
                    <a16:creationId xmlns:a16="http://schemas.microsoft.com/office/drawing/2014/main" id="{17D412E7-E5C7-4DF6-9ADB-968E0AD0EAA1}"/>
                  </a:ext>
                </a:extLst>
              </p:cNvPr>
              <p:cNvSpPr/>
              <p:nvPr/>
            </p:nvSpPr>
            <p:spPr>
              <a:xfrm>
                <a:off x="6400800" y="5577840"/>
                <a:ext cx="109728" cy="109728"/>
              </a:xfrm>
              <a:prstGeom prst="rect">
                <a:avLst/>
              </a:prstGeom>
              <a:solidFill>
                <a:srgbClr val="A5B38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35942D88-5956-4E1E-A63E-317128B597DD}"/>
                </a:ext>
              </a:extLst>
            </p:cNvPr>
            <p:cNvGrpSpPr/>
            <p:nvPr/>
          </p:nvGrpSpPr>
          <p:grpSpPr>
            <a:xfrm>
              <a:off x="1081655" y="4251960"/>
              <a:ext cx="10439785" cy="179536"/>
              <a:chOff x="1081655" y="4206240"/>
              <a:chExt cx="10439785" cy="179536"/>
            </a:xfrm>
          </p:grpSpPr>
          <p:sp>
            <p:nvSpPr>
              <p:cNvPr id="19" name="TextBox 18">
                <a:extLst>
                  <a:ext uri="{FF2B5EF4-FFF2-40B4-BE49-F238E27FC236}">
                    <a16:creationId xmlns:a16="http://schemas.microsoft.com/office/drawing/2014/main" id="{2D46ABE3-0245-4732-A6D8-8009A0A1F37C}"/>
                  </a:ext>
                </a:extLst>
              </p:cNvPr>
              <p:cNvSpPr txBox="1"/>
              <p:nvPr/>
            </p:nvSpPr>
            <p:spPr>
              <a:xfrm>
                <a:off x="1081655" y="4206240"/>
                <a:ext cx="84960"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E74657A5-D4A5-4872-A85F-DB14B3EB56F2}"/>
                  </a:ext>
                </a:extLst>
              </p:cNvPr>
              <p:cNvCxnSpPr/>
              <p:nvPr/>
            </p:nvCxnSpPr>
            <p:spPr>
              <a:xfrm>
                <a:off x="1234440" y="4293054"/>
                <a:ext cx="10287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85015468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5017B6C4-F98C-452B-AA59-245109807DD4}"/>
              </a:ext>
            </a:extLst>
          </p:cNvPr>
          <p:cNvSpPr>
            <a:spLocks noGrp="1"/>
          </p:cNvSpPr>
          <p:nvPr>
            <p:ph type="title"/>
          </p:nvPr>
        </p:nvSpPr>
        <p:spPr/>
        <p:txBody>
          <a:bodyPr/>
          <a:lstStyle/>
          <a:p>
            <a:endParaRPr lang="en-US"/>
          </a:p>
        </p:txBody>
      </p:sp>
      <p:sp>
        <p:nvSpPr>
          <p:cNvPr id="18" name="Text Placeholder 17">
            <a:extLst>
              <a:ext uri="{FF2B5EF4-FFF2-40B4-BE49-F238E27FC236}">
                <a16:creationId xmlns:a16="http://schemas.microsoft.com/office/drawing/2014/main" id="{848AA6E0-1EE2-4585-8D37-76FE0D8BBC41}"/>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with provisions related to violence, countries with available data, 2017–2021</a:t>
            </a:r>
          </a:p>
        </p:txBody>
      </p:sp>
      <p:grpSp>
        <p:nvGrpSpPr>
          <p:cNvPr id="5" name="Group 4">
            <a:extLst>
              <a:ext uri="{FF2B5EF4-FFF2-40B4-BE49-F238E27FC236}">
                <a16:creationId xmlns:a16="http://schemas.microsoft.com/office/drawing/2014/main" id="{5CD71891-1981-4783-8B7B-CC4D099399D4}"/>
              </a:ext>
            </a:extLst>
          </p:cNvPr>
          <p:cNvGrpSpPr/>
          <p:nvPr/>
        </p:nvGrpSpPr>
        <p:grpSpPr>
          <a:xfrm>
            <a:off x="409569" y="2066544"/>
            <a:ext cx="11660511" cy="4488144"/>
            <a:chOff x="409569" y="2066544"/>
            <a:chExt cx="11660511"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718809"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National Commitments and Policy Instrument, 2017–2021.</a:t>
              </a:r>
            </a:p>
          </p:txBody>
        </p:sp>
        <p:sp>
          <p:nvSpPr>
            <p:cNvPr id="7" name="object 10">
              <a:extLst>
                <a:ext uri="{FF2B5EF4-FFF2-40B4-BE49-F238E27FC236}">
                  <a16:creationId xmlns:a16="http://schemas.microsoft.com/office/drawing/2014/main" id="{2CF02904-A3A3-4EAA-ACB8-7B9884099497}"/>
                </a:ext>
              </a:extLst>
            </p:cNvPr>
            <p:cNvSpPr txBox="1"/>
            <p:nvPr/>
          </p:nvSpPr>
          <p:spPr>
            <a:xfrm>
              <a:off x="409569" y="2574411"/>
              <a:ext cx="351443" cy="1360309"/>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countries</a:t>
              </a:r>
            </a:p>
          </p:txBody>
        </p:sp>
        <p:cxnSp>
          <p:nvCxnSpPr>
            <p:cNvPr id="10" name="Straight Connector 9">
              <a:extLst>
                <a:ext uri="{FF2B5EF4-FFF2-40B4-BE49-F238E27FC236}">
                  <a16:creationId xmlns:a16="http://schemas.microsoft.com/office/drawing/2014/main" id="{5585EE88-1237-471E-A54B-2F8D1701FBCB}"/>
                </a:ext>
              </a:extLst>
            </p:cNvPr>
            <p:cNvCxnSpPr/>
            <p:nvPr/>
          </p:nvCxnSpPr>
          <p:spPr>
            <a:xfrm>
              <a:off x="1005840"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7E92C892-C0E2-4D71-9AAE-37DC0F45BC5B}"/>
                </a:ext>
              </a:extLst>
            </p:cNvPr>
            <p:cNvCxnSpPr/>
            <p:nvPr/>
          </p:nvCxnSpPr>
          <p:spPr>
            <a:xfrm>
              <a:off x="1005840"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F33DFE3-C978-4956-8FD5-1E95C60C5A09}"/>
                </a:ext>
              </a:extLst>
            </p:cNvPr>
            <p:cNvCxnSpPr/>
            <p:nvPr/>
          </p:nvCxnSpPr>
          <p:spPr>
            <a:xfrm>
              <a:off x="1005840" y="32461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DA2EADFD-813D-4E5F-9AD2-FC001B9D35CB}"/>
                </a:ext>
              </a:extLst>
            </p:cNvPr>
            <p:cNvCxnSpPr/>
            <p:nvPr/>
          </p:nvCxnSpPr>
          <p:spPr>
            <a:xfrm>
              <a:off x="1005840" y="3611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7C6014CD-9D81-4190-B861-CFCD2711EE4C}"/>
                </a:ext>
              </a:extLst>
            </p:cNvPr>
            <p:cNvCxnSpPr/>
            <p:nvPr/>
          </p:nvCxnSpPr>
          <p:spPr>
            <a:xfrm>
              <a:off x="1005840"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3C75E3FF-CB34-4C83-8BC5-5EBB22D639DB}"/>
                </a:ext>
              </a:extLst>
            </p:cNvPr>
            <p:cNvSpPr txBox="1"/>
            <p:nvPr/>
          </p:nvSpPr>
          <p:spPr>
            <a:xfrm>
              <a:off x="1097280" y="4434840"/>
              <a:ext cx="1371600" cy="1231106"/>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National plan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or strategy to</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address gender-based violence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and violence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against women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that includes HIV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121)</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020E21DB-BC3E-467F-8DBE-C99B7DE818A0}"/>
                </a:ext>
              </a:extLst>
            </p:cNvPr>
            <p:cNvSpPr txBox="1"/>
            <p:nvPr/>
          </p:nvSpPr>
          <p:spPr>
            <a:xfrm>
              <a:off x="3840480" y="4434840"/>
              <a:ext cx="1371600" cy="138499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Budgetary commitments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for the implementation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of legislation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national plans addressing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v</a:t>
              </a:r>
              <a:r>
                <a:rPr kumimoji="0" lang="en-US" sz="1100" b="0" i="0" u="none" strike="noStrike" kern="1200" cap="none" spc="-20" normalizeH="0" baseline="0" noProof="0" dirty="0" err="1">
                  <a:ln>
                    <a:noFill/>
                  </a:ln>
                  <a:solidFill>
                    <a:prstClr val="black"/>
                  </a:solidFill>
                  <a:effectLst/>
                  <a:uLnTx/>
                  <a:uFillTx/>
                  <a:latin typeface="Arial" panose="020B0604020202020204"/>
                  <a:ea typeface="+mn-ea"/>
                  <a:cs typeface="+mn-cs"/>
                </a:rPr>
                <a:t>iolence</a:t>
              </a: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 against women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60)</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B9E3373F-1C47-432A-8A38-3E4301398311}"/>
                </a:ext>
              </a:extLst>
            </p:cNvPr>
            <p:cNvSpPr txBox="1"/>
            <p:nvPr/>
          </p:nvSpPr>
          <p:spPr>
            <a:xfrm>
              <a:off x="6583680" y="4434840"/>
              <a:ext cx="1371600" cy="923330"/>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Legislation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includes special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prosecution units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 law</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enforcement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107)</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6262386B-3969-45D9-8F8F-B55DDD33A07A}"/>
                </a:ext>
              </a:extLst>
            </p:cNvPr>
            <p:cNvSpPr txBox="1"/>
            <p:nvPr/>
          </p:nvSpPr>
          <p:spPr>
            <a:xfrm>
              <a:off x="9326880" y="4434840"/>
              <a:ext cx="1371600" cy="615553"/>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Criminal penalties exist specifically</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for domestic violence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115)</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5E664AEC-D314-4855-8EF6-5D99A48966BB}"/>
                </a:ext>
              </a:extLst>
            </p:cNvPr>
            <p:cNvSpPr txBox="1"/>
            <p:nvPr/>
          </p:nvSpPr>
          <p:spPr>
            <a:xfrm>
              <a:off x="2468880" y="4434840"/>
              <a:ext cx="1371600" cy="769441"/>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Legislation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on domestic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violence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exists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122)</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701DFCC6-BFB7-4287-83C4-B9DC3DB3CA1A}"/>
                </a:ext>
              </a:extLst>
            </p:cNvPr>
            <p:cNvSpPr txBox="1"/>
            <p:nvPr/>
          </p:nvSpPr>
          <p:spPr>
            <a:xfrm>
              <a:off x="5212080" y="4434840"/>
              <a:ext cx="1371600" cy="107721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Legislation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includes court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injunctions for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the safety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security of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survivors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107)</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68" name="TextBox 67">
              <a:extLst>
                <a:ext uri="{FF2B5EF4-FFF2-40B4-BE49-F238E27FC236}">
                  <a16:creationId xmlns:a16="http://schemas.microsoft.com/office/drawing/2014/main" id="{1F9BD8BC-4294-4549-B25F-BBAAA7A04BD1}"/>
                </a:ext>
              </a:extLst>
            </p:cNvPr>
            <p:cNvSpPr txBox="1"/>
            <p:nvPr/>
          </p:nvSpPr>
          <p:spPr>
            <a:xfrm>
              <a:off x="7955280" y="4434840"/>
              <a:ext cx="1371600" cy="107721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Legislation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includes protection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services for survivors of domestic violence, such as legal services or shelters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107)</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7AD716C1-F077-4240-992C-81852DB418E4}"/>
                </a:ext>
              </a:extLst>
            </p:cNvPr>
            <p:cNvSpPr txBox="1"/>
            <p:nvPr/>
          </p:nvSpPr>
          <p:spPr>
            <a:xfrm>
              <a:off x="10698480" y="4434840"/>
              <a:ext cx="1371600" cy="138499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Specific legal provisions exist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prohibiting violence against people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based on their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 or for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belonging to a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key population</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1" u="none" strike="noStrike" kern="1200" cap="none" spc="-20" normalizeH="0" baseline="0" noProof="0" dirty="0">
                  <a:ln>
                    <a:noFill/>
                  </a:ln>
                  <a:solidFill>
                    <a:prstClr val="black"/>
                  </a:solidFill>
                  <a:effectLst/>
                  <a:uLnTx/>
                  <a:uFillTx/>
                  <a:latin typeface="Arial" panose="020B0604020202020204"/>
                  <a:ea typeface="+mn-ea"/>
                  <a:cs typeface="+mn-cs"/>
                </a:rPr>
                <a:t>(n = 113)</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600F63A3-0FEA-42EF-8AE5-123884C5C517}"/>
                </a:ext>
              </a:extLst>
            </p:cNvPr>
            <p:cNvGrpSpPr/>
            <p:nvPr/>
          </p:nvGrpSpPr>
          <p:grpSpPr>
            <a:xfrm>
              <a:off x="730660" y="2066544"/>
              <a:ext cx="238304" cy="2361337"/>
              <a:chOff x="730660" y="2057400"/>
              <a:chExt cx="238304" cy="2361337"/>
            </a:xfrm>
          </p:grpSpPr>
          <p:sp>
            <p:nvSpPr>
              <p:cNvPr id="9" name="TextBox 8">
                <a:extLst>
                  <a:ext uri="{FF2B5EF4-FFF2-40B4-BE49-F238E27FC236}">
                    <a16:creationId xmlns:a16="http://schemas.microsoft.com/office/drawing/2014/main" id="{CDE8C4AE-38EE-4A4A-B8B9-24EF8F7F8D5C}"/>
                  </a:ext>
                </a:extLst>
              </p:cNvPr>
              <p:cNvSpPr txBox="1"/>
              <p:nvPr/>
            </p:nvSpPr>
            <p:spPr>
              <a:xfrm>
                <a:off x="730660" y="2423160"/>
                <a:ext cx="235641"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3B473540-9611-4F85-9C65-94F7675B5C89}"/>
                  </a:ext>
                </a:extLst>
              </p:cNvPr>
              <p:cNvSpPr txBox="1"/>
              <p:nvPr/>
            </p:nvSpPr>
            <p:spPr>
              <a:xfrm>
                <a:off x="887753" y="4251960"/>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0298C63C-1106-463D-83C5-9F19FFA7A60E}"/>
                  </a:ext>
                </a:extLst>
              </p:cNvPr>
              <p:cNvSpPr txBox="1"/>
              <p:nvPr/>
            </p:nvSpPr>
            <p:spPr>
              <a:xfrm>
                <a:off x="811870" y="278892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FF4987CE-557A-4C48-B86A-4AF16CE99AA8}"/>
                  </a:ext>
                </a:extLst>
              </p:cNvPr>
              <p:cNvSpPr txBox="1"/>
              <p:nvPr/>
            </p:nvSpPr>
            <p:spPr>
              <a:xfrm>
                <a:off x="811870" y="315468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A56166B2-29F3-4C8E-88E5-FF754592F2CD}"/>
                  </a:ext>
                </a:extLst>
              </p:cNvPr>
              <p:cNvSpPr txBox="1"/>
              <p:nvPr/>
            </p:nvSpPr>
            <p:spPr>
              <a:xfrm>
                <a:off x="811870" y="352044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57BBD86B-4CA3-4723-874C-A720E3D3A504}"/>
                  </a:ext>
                </a:extLst>
              </p:cNvPr>
              <p:cNvSpPr txBox="1"/>
              <p:nvPr/>
            </p:nvSpPr>
            <p:spPr>
              <a:xfrm>
                <a:off x="811870" y="3886200"/>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E611D2C1-B6B7-4471-BCBC-63789E0F1CA5}"/>
                  </a:ext>
                </a:extLst>
              </p:cNvPr>
              <p:cNvSpPr txBox="1"/>
              <p:nvPr/>
            </p:nvSpPr>
            <p:spPr>
              <a:xfrm>
                <a:off x="733323" y="2057400"/>
                <a:ext cx="235641"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86" name="Straight Connector 85">
              <a:extLst>
                <a:ext uri="{FF2B5EF4-FFF2-40B4-BE49-F238E27FC236}">
                  <a16:creationId xmlns:a16="http://schemas.microsoft.com/office/drawing/2014/main" id="{68D6AFDD-8BA7-4913-9544-3D73390813DE}"/>
                </a:ext>
              </a:extLst>
            </p:cNvPr>
            <p:cNvCxnSpPr/>
            <p:nvPr/>
          </p:nvCxnSpPr>
          <p:spPr>
            <a:xfrm>
              <a:off x="1005840" y="21488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A9FB0FFD-021D-4FAC-9B58-A850C69688B4}"/>
                </a:ext>
              </a:extLst>
            </p:cNvPr>
            <p:cNvGrpSpPr/>
            <p:nvPr/>
          </p:nvGrpSpPr>
          <p:grpSpPr>
            <a:xfrm>
              <a:off x="1636776" y="2463324"/>
              <a:ext cx="9893808" cy="1887072"/>
              <a:chOff x="1600200" y="2463324"/>
              <a:chExt cx="9893808" cy="1887072"/>
            </a:xfrm>
          </p:grpSpPr>
          <p:sp>
            <p:nvSpPr>
              <p:cNvPr id="33" name="object 28">
                <a:extLst>
                  <a:ext uri="{FF2B5EF4-FFF2-40B4-BE49-F238E27FC236}">
                    <a16:creationId xmlns:a16="http://schemas.microsoft.com/office/drawing/2014/main" id="{07BE0158-5ABA-420C-98C3-5EFDAFAC7560}"/>
                  </a:ext>
                </a:extLst>
              </p:cNvPr>
              <p:cNvSpPr/>
              <p:nvPr/>
            </p:nvSpPr>
            <p:spPr>
              <a:xfrm>
                <a:off x="1600200" y="2577058"/>
                <a:ext cx="292608" cy="17647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object 28">
                <a:extLst>
                  <a:ext uri="{FF2B5EF4-FFF2-40B4-BE49-F238E27FC236}">
                    <a16:creationId xmlns:a16="http://schemas.microsoft.com/office/drawing/2014/main" id="{452C98A0-4F82-485C-98E9-4F9BE5492820}"/>
                  </a:ext>
                </a:extLst>
              </p:cNvPr>
              <p:cNvSpPr/>
              <p:nvPr/>
            </p:nvSpPr>
            <p:spPr>
              <a:xfrm>
                <a:off x="2971800" y="2463324"/>
                <a:ext cx="292608" cy="18836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object 28">
                <a:extLst>
                  <a:ext uri="{FF2B5EF4-FFF2-40B4-BE49-F238E27FC236}">
                    <a16:creationId xmlns:a16="http://schemas.microsoft.com/office/drawing/2014/main" id="{E169D072-3815-4B13-ADAC-2C7ED2C5C886}"/>
                  </a:ext>
                </a:extLst>
              </p:cNvPr>
              <p:cNvSpPr/>
              <p:nvPr/>
            </p:nvSpPr>
            <p:spPr>
              <a:xfrm>
                <a:off x="4343400" y="3317124"/>
                <a:ext cx="292608" cy="10332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object 28">
                <a:extLst>
                  <a:ext uri="{FF2B5EF4-FFF2-40B4-BE49-F238E27FC236}">
                    <a16:creationId xmlns:a16="http://schemas.microsoft.com/office/drawing/2014/main" id="{8CB6185E-348C-4A7B-A645-E8E63674D041}"/>
                  </a:ext>
                </a:extLst>
              </p:cNvPr>
              <p:cNvSpPr/>
              <p:nvPr/>
            </p:nvSpPr>
            <p:spPr>
              <a:xfrm>
                <a:off x="5715000" y="2600060"/>
                <a:ext cx="292608" cy="17465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bject 28">
                <a:extLst>
                  <a:ext uri="{FF2B5EF4-FFF2-40B4-BE49-F238E27FC236}">
                    <a16:creationId xmlns:a16="http://schemas.microsoft.com/office/drawing/2014/main" id="{C0EAD1CB-0DF2-4F22-AC16-55517840124A}"/>
                  </a:ext>
                </a:extLst>
              </p:cNvPr>
              <p:cNvSpPr/>
              <p:nvPr/>
            </p:nvSpPr>
            <p:spPr>
              <a:xfrm>
                <a:off x="7086600" y="3471735"/>
                <a:ext cx="292608" cy="8778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object 28">
                <a:extLst>
                  <a:ext uri="{FF2B5EF4-FFF2-40B4-BE49-F238E27FC236}">
                    <a16:creationId xmlns:a16="http://schemas.microsoft.com/office/drawing/2014/main" id="{968C8DA9-437B-4C4D-B9C8-A011F7BB9D08}"/>
                  </a:ext>
                </a:extLst>
              </p:cNvPr>
              <p:cNvSpPr/>
              <p:nvPr/>
            </p:nvSpPr>
            <p:spPr>
              <a:xfrm>
                <a:off x="8458200" y="2642788"/>
                <a:ext cx="292608" cy="17007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object 28">
                <a:extLst>
                  <a:ext uri="{FF2B5EF4-FFF2-40B4-BE49-F238E27FC236}">
                    <a16:creationId xmlns:a16="http://schemas.microsoft.com/office/drawing/2014/main" id="{FD1FD625-9127-4439-9074-4D71F340CA3C}"/>
                  </a:ext>
                </a:extLst>
              </p:cNvPr>
              <p:cNvSpPr/>
              <p:nvPr/>
            </p:nvSpPr>
            <p:spPr>
              <a:xfrm>
                <a:off x="9829800" y="2582968"/>
                <a:ext cx="292608" cy="17647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object 28">
                <a:extLst>
                  <a:ext uri="{FF2B5EF4-FFF2-40B4-BE49-F238E27FC236}">
                    <a16:creationId xmlns:a16="http://schemas.microsoft.com/office/drawing/2014/main" id="{64EC32D4-F868-4BD8-943F-F2CD7ACD44E4}"/>
                  </a:ext>
                </a:extLst>
              </p:cNvPr>
              <p:cNvSpPr/>
              <p:nvPr/>
            </p:nvSpPr>
            <p:spPr>
              <a:xfrm>
                <a:off x="11201400" y="3471733"/>
                <a:ext cx="292608" cy="8778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13" name="Straight Connector 12">
              <a:extLst>
                <a:ext uri="{FF2B5EF4-FFF2-40B4-BE49-F238E27FC236}">
                  <a16:creationId xmlns:a16="http://schemas.microsoft.com/office/drawing/2014/main" id="{A849249A-019D-459C-A45C-DFCFD7BD1D70}"/>
                </a:ext>
              </a:extLst>
            </p:cNvPr>
            <p:cNvCxnSpPr/>
            <p:nvPr/>
          </p:nvCxnSpPr>
          <p:spPr>
            <a:xfrm>
              <a:off x="1005840" y="4343400"/>
              <a:ext cx="110642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63473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itle 71">
            <a:extLst>
              <a:ext uri="{FF2B5EF4-FFF2-40B4-BE49-F238E27FC236}">
                <a16:creationId xmlns:a16="http://schemas.microsoft.com/office/drawing/2014/main" id="{B36FF9A5-A0C7-416A-89A1-5949BB5E8655}"/>
              </a:ext>
            </a:extLst>
          </p:cNvPr>
          <p:cNvSpPr>
            <a:spLocks noGrp="1"/>
          </p:cNvSpPr>
          <p:nvPr>
            <p:ph type="title"/>
          </p:nvPr>
        </p:nvSpPr>
        <p:spPr/>
        <p:txBody>
          <a:bodyPr/>
          <a:lstStyle/>
          <a:p>
            <a:endParaRPr lang="en-US"/>
          </a:p>
        </p:txBody>
      </p:sp>
      <p:sp>
        <p:nvSpPr>
          <p:cNvPr id="73" name="Text Placeholder 72">
            <a:extLst>
              <a:ext uri="{FF2B5EF4-FFF2-40B4-BE49-F238E27FC236}">
                <a16:creationId xmlns:a16="http://schemas.microsoft.com/office/drawing/2014/main" id="{AC66BDAD-C4B8-4B6A-8B30-CFB2FCF4DA6E}"/>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young women and men (aged 15–24 years) who agree that a husband is justified </a:t>
            </a:r>
          </a:p>
          <a:p>
            <a:pPr>
              <a:lnSpc>
                <a:spcPct val="100000"/>
              </a:lnSpc>
              <a:spcBef>
                <a:spcPts val="0"/>
              </a:spcBef>
            </a:pPr>
            <a:r>
              <a:rPr lang="en-US" dirty="0"/>
              <a:t>in hitting or beating his wife, countries with available data, 2015–2020</a:t>
            </a:r>
          </a:p>
        </p:txBody>
      </p:sp>
      <p:grpSp>
        <p:nvGrpSpPr>
          <p:cNvPr id="3" name="Group 2">
            <a:extLst>
              <a:ext uri="{FF2B5EF4-FFF2-40B4-BE49-F238E27FC236}">
                <a16:creationId xmlns:a16="http://schemas.microsoft.com/office/drawing/2014/main" id="{EC9B7125-BCAC-471F-BE4C-1FA2F058DAB4}"/>
              </a:ext>
            </a:extLst>
          </p:cNvPr>
          <p:cNvGrpSpPr/>
          <p:nvPr/>
        </p:nvGrpSpPr>
        <p:grpSpPr>
          <a:xfrm>
            <a:off x="1188720" y="2212848"/>
            <a:ext cx="10176303" cy="4250400"/>
            <a:chOff x="1188720" y="2212848"/>
            <a:chExt cx="10176303" cy="4250400"/>
          </a:xfrm>
        </p:grpSpPr>
        <p:sp>
          <p:nvSpPr>
            <p:cNvPr id="8" name="TextBox 7">
              <a:extLst>
                <a:ext uri="{FF2B5EF4-FFF2-40B4-BE49-F238E27FC236}">
                  <a16:creationId xmlns:a16="http://schemas.microsoft.com/office/drawing/2014/main" id="{D13F5ED7-00D6-47B0-AC99-CEE6F6831CF7}"/>
                </a:ext>
              </a:extLst>
            </p:cNvPr>
            <p:cNvSpPr txBox="1"/>
            <p:nvPr/>
          </p:nvSpPr>
          <p:spPr>
            <a:xfrm>
              <a:off x="8778240" y="5715000"/>
              <a:ext cx="2586783"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Demographic and Health Surveys, 2015–2020.</a:t>
              </a:r>
            </a:p>
          </p:txBody>
        </p:sp>
        <p:grpSp>
          <p:nvGrpSpPr>
            <p:cNvPr id="33" name="Group 32">
              <a:extLst>
                <a:ext uri="{FF2B5EF4-FFF2-40B4-BE49-F238E27FC236}">
                  <a16:creationId xmlns:a16="http://schemas.microsoft.com/office/drawing/2014/main" id="{7810BA96-08F4-474A-B978-F6D319D992F0}"/>
                </a:ext>
              </a:extLst>
            </p:cNvPr>
            <p:cNvGrpSpPr/>
            <p:nvPr/>
          </p:nvGrpSpPr>
          <p:grpSpPr>
            <a:xfrm>
              <a:off x="8778240" y="4572000"/>
              <a:ext cx="2375941" cy="167724"/>
              <a:chOff x="8778240" y="5212080"/>
              <a:chExt cx="2375941" cy="167724"/>
            </a:xfrm>
          </p:grpSpPr>
          <p:sp>
            <p:nvSpPr>
              <p:cNvPr id="86" name="TextBox 85">
                <a:extLst>
                  <a:ext uri="{FF2B5EF4-FFF2-40B4-BE49-F238E27FC236}">
                    <a16:creationId xmlns:a16="http://schemas.microsoft.com/office/drawing/2014/main" id="{B833731D-7514-46DE-8854-F0623764BA42}"/>
                  </a:ext>
                </a:extLst>
              </p:cNvPr>
              <p:cNvSpPr txBox="1"/>
              <p:nvPr/>
            </p:nvSpPr>
            <p:spPr>
              <a:xfrm>
                <a:off x="8951976" y="5213027"/>
                <a:ext cx="27411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Men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7" name="object 85">
                <a:extLst>
                  <a:ext uri="{FF2B5EF4-FFF2-40B4-BE49-F238E27FC236}">
                    <a16:creationId xmlns:a16="http://schemas.microsoft.com/office/drawing/2014/main" id="{41635AAB-BE0E-4EE5-B470-0CFBC52C9B29}"/>
                  </a:ext>
                </a:extLst>
              </p:cNvPr>
              <p:cNvSpPr/>
              <p:nvPr/>
            </p:nvSpPr>
            <p:spPr>
              <a:xfrm>
                <a:off x="8778240" y="5231315"/>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E7B245BB-AE46-4406-A272-DFBF2E7CD308}"/>
                  </a:ext>
                </a:extLst>
              </p:cNvPr>
              <p:cNvGrpSpPr/>
              <p:nvPr/>
            </p:nvGrpSpPr>
            <p:grpSpPr>
              <a:xfrm>
                <a:off x="9372600" y="5213027"/>
                <a:ext cx="659446" cy="166777"/>
                <a:chOff x="9509760" y="4553712"/>
                <a:chExt cx="659446" cy="166777"/>
              </a:xfrm>
            </p:grpSpPr>
            <p:sp>
              <p:nvSpPr>
                <p:cNvPr id="84" name="TextBox 83">
                  <a:extLst>
                    <a:ext uri="{FF2B5EF4-FFF2-40B4-BE49-F238E27FC236}">
                      <a16:creationId xmlns:a16="http://schemas.microsoft.com/office/drawing/2014/main" id="{1F8094F1-1A70-4126-9A1A-AEF036B5EEFE}"/>
                    </a:ext>
                  </a:extLst>
                </p:cNvPr>
                <p:cNvSpPr txBox="1"/>
                <p:nvPr/>
              </p:nvSpPr>
              <p:spPr>
                <a:xfrm>
                  <a:off x="9683496" y="4553712"/>
                  <a:ext cx="48571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Women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5" name="object 85">
                  <a:extLst>
                    <a:ext uri="{FF2B5EF4-FFF2-40B4-BE49-F238E27FC236}">
                      <a16:creationId xmlns:a16="http://schemas.microsoft.com/office/drawing/2014/main" id="{E67654D9-B6C7-43E1-9E54-70718988A602}"/>
                    </a:ext>
                  </a:extLst>
                </p:cNvPr>
                <p:cNvSpPr/>
                <p:nvPr/>
              </p:nvSpPr>
              <p:spPr>
                <a:xfrm>
                  <a:off x="9509760" y="4572000"/>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C1D29C81-CFB1-44AE-8632-F7A9CB84A900}"/>
                  </a:ext>
                </a:extLst>
              </p:cNvPr>
              <p:cNvGrpSpPr/>
              <p:nvPr/>
            </p:nvGrpSpPr>
            <p:grpSpPr>
              <a:xfrm>
                <a:off x="10177272" y="5212080"/>
                <a:ext cx="976909" cy="166777"/>
                <a:chOff x="10360152" y="4552765"/>
                <a:chExt cx="976909" cy="166777"/>
              </a:xfrm>
            </p:grpSpPr>
            <p:sp>
              <p:nvSpPr>
                <p:cNvPr id="261" name="object 71">
                  <a:extLst>
                    <a:ext uri="{FF2B5EF4-FFF2-40B4-BE49-F238E27FC236}">
                      <a16:creationId xmlns:a16="http://schemas.microsoft.com/office/drawing/2014/main" id="{D6392F28-A4D4-4FD0-A365-BCBF205EE49A}"/>
                    </a:ext>
                  </a:extLst>
                </p:cNvPr>
                <p:cNvSpPr txBox="1"/>
                <p:nvPr/>
              </p:nvSpPr>
              <p:spPr>
                <a:xfrm>
                  <a:off x="10625328" y="4552765"/>
                  <a:ext cx="711733" cy="166777"/>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2025 target</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2" name="object 6">
                  <a:extLst>
                    <a:ext uri="{FF2B5EF4-FFF2-40B4-BE49-F238E27FC236}">
                      <a16:creationId xmlns:a16="http://schemas.microsoft.com/office/drawing/2014/main" id="{0E26CF60-33CC-48EC-9ED8-7CAC3362441B}"/>
                    </a:ext>
                  </a:extLst>
                </p:cNvPr>
                <p:cNvSpPr/>
                <p:nvPr/>
              </p:nvSpPr>
              <p:spPr>
                <a:xfrm>
                  <a:off x="10360152" y="4636008"/>
                  <a:ext cx="219456" cy="0"/>
                </a:xfrm>
                <a:custGeom>
                  <a:avLst/>
                  <a:gdLst/>
                  <a:ahLst/>
                  <a:cxnLst/>
                  <a:rect l="l" t="t" r="r" b="b"/>
                  <a:pathLst>
                    <a:path w="4433570">
                      <a:moveTo>
                        <a:pt x="0" y="0"/>
                      </a:moveTo>
                      <a:lnTo>
                        <a:pt x="4433506" y="0"/>
                      </a:lnTo>
                    </a:path>
                  </a:pathLst>
                </a:custGeom>
                <a:ln w="9525" cap="rnd">
                  <a:solidFill>
                    <a:srgbClr val="477835"/>
                  </a:solidFill>
                  <a:round/>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2" name="Group 1">
              <a:extLst>
                <a:ext uri="{FF2B5EF4-FFF2-40B4-BE49-F238E27FC236}">
                  <a16:creationId xmlns:a16="http://schemas.microsoft.com/office/drawing/2014/main" id="{405DB97C-F405-4927-9048-4FD47F7DD1AA}"/>
                </a:ext>
              </a:extLst>
            </p:cNvPr>
            <p:cNvGrpSpPr/>
            <p:nvPr/>
          </p:nvGrpSpPr>
          <p:grpSpPr>
            <a:xfrm>
              <a:off x="1188720" y="2212848"/>
              <a:ext cx="7146793" cy="4250400"/>
              <a:chOff x="1188720" y="2121408"/>
              <a:chExt cx="7146793" cy="4250400"/>
            </a:xfrm>
          </p:grpSpPr>
          <p:cxnSp>
            <p:nvCxnSpPr>
              <p:cNvPr id="36" name="Straight Connector 35">
                <a:extLst>
                  <a:ext uri="{FF2B5EF4-FFF2-40B4-BE49-F238E27FC236}">
                    <a16:creationId xmlns:a16="http://schemas.microsoft.com/office/drawing/2014/main" id="{9616DD90-8E30-48F9-B071-BC1AC68EE637}"/>
                  </a:ext>
                </a:extLst>
              </p:cNvPr>
              <p:cNvCxnSpPr/>
              <p:nvPr/>
            </p:nvCxnSpPr>
            <p:spPr>
              <a:xfrm>
                <a:off x="1188720" y="224028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2C58A72-6686-410A-BC95-12DD5421F7EB}"/>
                  </a:ext>
                </a:extLst>
              </p:cNvPr>
              <p:cNvCxnSpPr/>
              <p:nvPr/>
            </p:nvCxnSpPr>
            <p:spPr>
              <a:xfrm>
                <a:off x="1188720" y="235000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D51A4128-7CF5-4FE6-B8EB-02694F680542}"/>
                  </a:ext>
                </a:extLst>
              </p:cNvPr>
              <p:cNvCxnSpPr/>
              <p:nvPr/>
            </p:nvCxnSpPr>
            <p:spPr>
              <a:xfrm>
                <a:off x="1188720" y="245973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E897F25-3FFC-47FA-B646-8AAEC010CDFB}"/>
                  </a:ext>
                </a:extLst>
              </p:cNvPr>
              <p:cNvCxnSpPr/>
              <p:nvPr/>
            </p:nvCxnSpPr>
            <p:spPr>
              <a:xfrm>
                <a:off x="1188720" y="256946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892E55B-B31D-40D9-A288-2ECAE66F43C9}"/>
                  </a:ext>
                </a:extLst>
              </p:cNvPr>
              <p:cNvCxnSpPr/>
              <p:nvPr/>
            </p:nvCxnSpPr>
            <p:spPr>
              <a:xfrm>
                <a:off x="1188720" y="267919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F5F4FE6-5C45-47D2-BCFA-E0E14512FDFC}"/>
                  </a:ext>
                </a:extLst>
              </p:cNvPr>
              <p:cNvCxnSpPr/>
              <p:nvPr/>
            </p:nvCxnSpPr>
            <p:spPr>
              <a:xfrm>
                <a:off x="1188720" y="278892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949DD9D-7C9B-4B14-9733-D8468F91EC65}"/>
                  </a:ext>
                </a:extLst>
              </p:cNvPr>
              <p:cNvCxnSpPr/>
              <p:nvPr/>
            </p:nvCxnSpPr>
            <p:spPr>
              <a:xfrm>
                <a:off x="1188720" y="289864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A52C057A-BF6F-44F9-8D1A-276EEA1EC392}"/>
                  </a:ext>
                </a:extLst>
              </p:cNvPr>
              <p:cNvCxnSpPr/>
              <p:nvPr/>
            </p:nvCxnSpPr>
            <p:spPr>
              <a:xfrm>
                <a:off x="1188720" y="300837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C7F8B52-1DC4-4ADF-BF3C-812961B82FDC}"/>
                  </a:ext>
                </a:extLst>
              </p:cNvPr>
              <p:cNvCxnSpPr/>
              <p:nvPr/>
            </p:nvCxnSpPr>
            <p:spPr>
              <a:xfrm>
                <a:off x="1188720" y="311810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13E6B9B-5716-4B76-9FAE-97A771D1F7F2}"/>
                  </a:ext>
                </a:extLst>
              </p:cNvPr>
              <p:cNvCxnSpPr/>
              <p:nvPr/>
            </p:nvCxnSpPr>
            <p:spPr>
              <a:xfrm>
                <a:off x="1188720" y="322783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23AAAAD-6FD7-43DB-8743-058C98CD3390}"/>
                  </a:ext>
                </a:extLst>
              </p:cNvPr>
              <p:cNvCxnSpPr/>
              <p:nvPr/>
            </p:nvCxnSpPr>
            <p:spPr>
              <a:xfrm>
                <a:off x="1188720" y="333756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28D922C3-D959-401F-8BD0-1BBF7D64CEF7}"/>
                  </a:ext>
                </a:extLst>
              </p:cNvPr>
              <p:cNvCxnSpPr/>
              <p:nvPr/>
            </p:nvCxnSpPr>
            <p:spPr>
              <a:xfrm>
                <a:off x="1188720" y="344728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9B8356EE-F1B6-4E18-905A-3B759618748D}"/>
                  </a:ext>
                </a:extLst>
              </p:cNvPr>
              <p:cNvCxnSpPr/>
              <p:nvPr/>
            </p:nvCxnSpPr>
            <p:spPr>
              <a:xfrm>
                <a:off x="1188720" y="355701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EACF207-7B45-4A9E-B659-EE0CA1ADA424}"/>
                  </a:ext>
                </a:extLst>
              </p:cNvPr>
              <p:cNvCxnSpPr/>
              <p:nvPr/>
            </p:nvCxnSpPr>
            <p:spPr>
              <a:xfrm>
                <a:off x="1188720" y="366674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D8C9D2D9-AB7E-4E05-AC47-0FFB22FBEF7D}"/>
                  </a:ext>
                </a:extLst>
              </p:cNvPr>
              <p:cNvCxnSpPr/>
              <p:nvPr/>
            </p:nvCxnSpPr>
            <p:spPr>
              <a:xfrm>
                <a:off x="1188720" y="377647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E67EAA3-92C8-44DC-9347-E13C01027333}"/>
                  </a:ext>
                </a:extLst>
              </p:cNvPr>
              <p:cNvCxnSpPr/>
              <p:nvPr/>
            </p:nvCxnSpPr>
            <p:spPr>
              <a:xfrm>
                <a:off x="1188720" y="388620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26B1271-B158-4F8F-954A-35B9BFF122E4}"/>
                  </a:ext>
                </a:extLst>
              </p:cNvPr>
              <p:cNvCxnSpPr/>
              <p:nvPr/>
            </p:nvCxnSpPr>
            <p:spPr>
              <a:xfrm>
                <a:off x="1188720" y="399592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306BAF7-D7B8-4A7B-BAB3-8CC99DE6EDE4}"/>
                  </a:ext>
                </a:extLst>
              </p:cNvPr>
              <p:cNvCxnSpPr/>
              <p:nvPr/>
            </p:nvCxnSpPr>
            <p:spPr>
              <a:xfrm>
                <a:off x="1188720" y="410565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1CACA59-32FB-4C2E-B3B4-DF34B331273B}"/>
                  </a:ext>
                </a:extLst>
              </p:cNvPr>
              <p:cNvCxnSpPr/>
              <p:nvPr/>
            </p:nvCxnSpPr>
            <p:spPr>
              <a:xfrm>
                <a:off x="1188720" y="421538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2FE756AA-19E4-4846-A749-8C1B7A9FA8C3}"/>
                  </a:ext>
                </a:extLst>
              </p:cNvPr>
              <p:cNvCxnSpPr/>
              <p:nvPr/>
            </p:nvCxnSpPr>
            <p:spPr>
              <a:xfrm>
                <a:off x="1188720" y="432511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92EEED6-9818-41FF-8F73-7A1CF454606F}"/>
                  </a:ext>
                </a:extLst>
              </p:cNvPr>
              <p:cNvCxnSpPr/>
              <p:nvPr/>
            </p:nvCxnSpPr>
            <p:spPr>
              <a:xfrm>
                <a:off x="1188720" y="443484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02ED56E7-6863-415B-80C9-A2274ECDB0A6}"/>
                  </a:ext>
                </a:extLst>
              </p:cNvPr>
              <p:cNvCxnSpPr/>
              <p:nvPr/>
            </p:nvCxnSpPr>
            <p:spPr>
              <a:xfrm>
                <a:off x="1188720" y="454456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9C90327-E64A-438B-8BDE-6E623ADF5B03}"/>
                  </a:ext>
                </a:extLst>
              </p:cNvPr>
              <p:cNvCxnSpPr/>
              <p:nvPr/>
            </p:nvCxnSpPr>
            <p:spPr>
              <a:xfrm>
                <a:off x="1188720" y="465429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15C390B-89B4-46F9-A299-603F2C316C43}"/>
                  </a:ext>
                </a:extLst>
              </p:cNvPr>
              <p:cNvCxnSpPr/>
              <p:nvPr/>
            </p:nvCxnSpPr>
            <p:spPr>
              <a:xfrm>
                <a:off x="1188720" y="476402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24144F4-BC01-4C5C-BEAE-DAA2906305E0}"/>
                  </a:ext>
                </a:extLst>
              </p:cNvPr>
              <p:cNvCxnSpPr/>
              <p:nvPr/>
            </p:nvCxnSpPr>
            <p:spPr>
              <a:xfrm>
                <a:off x="1188720" y="487375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DCC9DCE5-2B6F-4D23-8C17-20DC3230204B}"/>
                  </a:ext>
                </a:extLst>
              </p:cNvPr>
              <p:cNvCxnSpPr/>
              <p:nvPr/>
            </p:nvCxnSpPr>
            <p:spPr>
              <a:xfrm>
                <a:off x="1188720" y="498348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0A8535F-647B-4FA5-A59D-8485CAD06543}"/>
                  </a:ext>
                </a:extLst>
              </p:cNvPr>
              <p:cNvCxnSpPr/>
              <p:nvPr/>
            </p:nvCxnSpPr>
            <p:spPr>
              <a:xfrm>
                <a:off x="1188720" y="509320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AC246F2A-C5DA-4B42-84EE-FB1F44F91E12}"/>
                  </a:ext>
                </a:extLst>
              </p:cNvPr>
              <p:cNvCxnSpPr/>
              <p:nvPr/>
            </p:nvCxnSpPr>
            <p:spPr>
              <a:xfrm>
                <a:off x="1188720" y="520293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09C52FDE-B5D3-4393-90FC-C7C9524E404A}"/>
                  </a:ext>
                </a:extLst>
              </p:cNvPr>
              <p:cNvCxnSpPr/>
              <p:nvPr/>
            </p:nvCxnSpPr>
            <p:spPr>
              <a:xfrm>
                <a:off x="1188720" y="531266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068D6BE-A4BD-41F4-9832-531D1EF44C01}"/>
                  </a:ext>
                </a:extLst>
              </p:cNvPr>
              <p:cNvCxnSpPr/>
              <p:nvPr/>
            </p:nvCxnSpPr>
            <p:spPr>
              <a:xfrm>
                <a:off x="1188720" y="5422392"/>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C0A11414-015D-4403-ABCD-5C339E46B8F8}"/>
                  </a:ext>
                </a:extLst>
              </p:cNvPr>
              <p:cNvCxnSpPr/>
              <p:nvPr/>
            </p:nvCxnSpPr>
            <p:spPr>
              <a:xfrm>
                <a:off x="1188720" y="5532120"/>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84D20C60-BF22-4F4B-A27C-8BAE70B6C6E1}"/>
                  </a:ext>
                </a:extLst>
              </p:cNvPr>
              <p:cNvCxnSpPr/>
              <p:nvPr/>
            </p:nvCxnSpPr>
            <p:spPr>
              <a:xfrm>
                <a:off x="1188720" y="5641848"/>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D0AE3B60-D1F8-4A3F-9F29-AF5FABCB614C}"/>
                  </a:ext>
                </a:extLst>
              </p:cNvPr>
              <p:cNvCxnSpPr/>
              <p:nvPr/>
            </p:nvCxnSpPr>
            <p:spPr>
              <a:xfrm>
                <a:off x="1188720" y="5751576"/>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F163A675-0850-4C6D-84FA-A0052D79223D}"/>
                  </a:ext>
                </a:extLst>
              </p:cNvPr>
              <p:cNvCxnSpPr/>
              <p:nvPr/>
            </p:nvCxnSpPr>
            <p:spPr>
              <a:xfrm>
                <a:off x="1188720" y="5861304"/>
                <a:ext cx="7040880" cy="0"/>
              </a:xfrm>
              <a:prstGeom prst="line">
                <a:avLst/>
              </a:prstGeom>
              <a:ln w="317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sp>
            <p:nvSpPr>
              <p:cNvPr id="9" name="object 71">
                <a:extLst>
                  <a:ext uri="{FF2B5EF4-FFF2-40B4-BE49-F238E27FC236}">
                    <a16:creationId xmlns:a16="http://schemas.microsoft.com/office/drawing/2014/main" id="{EFA94AC5-EBC7-4888-A71A-9F5301A7A459}"/>
                  </a:ext>
                </a:extLst>
              </p:cNvPr>
              <p:cNvSpPr txBox="1"/>
              <p:nvPr/>
            </p:nvSpPr>
            <p:spPr>
              <a:xfrm>
                <a:off x="5252844" y="6217920"/>
                <a:ext cx="474489" cy="153888"/>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11" name="object 71">
                <a:extLst>
                  <a:ext uri="{FF2B5EF4-FFF2-40B4-BE49-F238E27FC236}">
                    <a16:creationId xmlns:a16="http://schemas.microsoft.com/office/drawing/2014/main" id="{BEFE8B04-84AE-4E77-A54B-F517D1330EC7}"/>
                  </a:ext>
                </a:extLst>
              </p:cNvPr>
              <p:cNvSpPr txBox="1"/>
              <p:nvPr/>
            </p:nvSpPr>
            <p:spPr>
              <a:xfrm>
                <a:off x="5453757" y="6071616"/>
                <a:ext cx="7053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1902D57C-D5A0-40C9-B872-9A6AC8427206}"/>
                  </a:ext>
                </a:extLst>
              </p:cNvPr>
              <p:cNvSpPr txBox="1"/>
              <p:nvPr/>
            </p:nvSpPr>
            <p:spPr>
              <a:xfrm>
                <a:off x="2634229" y="607161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5D1A440D-DAAC-4F13-A326-A25089A3FA7D}"/>
                  </a:ext>
                </a:extLst>
              </p:cNvPr>
              <p:cNvSpPr txBox="1"/>
              <p:nvPr/>
            </p:nvSpPr>
            <p:spPr>
              <a:xfrm>
                <a:off x="4321906"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4" name="object 71">
                <a:extLst>
                  <a:ext uri="{FF2B5EF4-FFF2-40B4-BE49-F238E27FC236}">
                    <a16:creationId xmlns:a16="http://schemas.microsoft.com/office/drawing/2014/main" id="{D31663C1-AF92-4D77-9579-FAC66C691A8C}"/>
                  </a:ext>
                </a:extLst>
              </p:cNvPr>
              <p:cNvSpPr txBox="1"/>
              <p:nvPr/>
            </p:nvSpPr>
            <p:spPr>
              <a:xfrm>
                <a:off x="4869298"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26F3D230-B9DC-4515-B467-2EC1F15413A4}"/>
                  </a:ext>
                </a:extLst>
              </p:cNvPr>
              <p:cNvSpPr txBox="1"/>
              <p:nvPr/>
            </p:nvSpPr>
            <p:spPr>
              <a:xfrm>
                <a:off x="3226351"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E51BBCD6-4510-4106-BD67-2D970A17616B}"/>
                  </a:ext>
                </a:extLst>
              </p:cNvPr>
              <p:cNvSpPr txBox="1"/>
              <p:nvPr/>
            </p:nvSpPr>
            <p:spPr>
              <a:xfrm>
                <a:off x="3774695"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7" name="object 71">
                <a:extLst>
                  <a:ext uri="{FF2B5EF4-FFF2-40B4-BE49-F238E27FC236}">
                    <a16:creationId xmlns:a16="http://schemas.microsoft.com/office/drawing/2014/main" id="{3A903A00-E0CD-40DA-AF2E-59E0A2D3C750}"/>
                  </a:ext>
                </a:extLst>
              </p:cNvPr>
              <p:cNvSpPr txBox="1"/>
              <p:nvPr/>
            </p:nvSpPr>
            <p:spPr>
              <a:xfrm>
                <a:off x="5964738"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D4BED77D-03B3-4633-8A49-3E517DFF2D5D}"/>
                  </a:ext>
                </a:extLst>
              </p:cNvPr>
              <p:cNvSpPr txBox="1"/>
              <p:nvPr/>
            </p:nvSpPr>
            <p:spPr>
              <a:xfrm>
                <a:off x="6512901"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9" name="object 71">
                <a:extLst>
                  <a:ext uri="{FF2B5EF4-FFF2-40B4-BE49-F238E27FC236}">
                    <a16:creationId xmlns:a16="http://schemas.microsoft.com/office/drawing/2014/main" id="{7BBF23DD-D51F-4DF1-A83D-DD37183AA986}"/>
                  </a:ext>
                </a:extLst>
              </p:cNvPr>
              <p:cNvSpPr txBox="1"/>
              <p:nvPr/>
            </p:nvSpPr>
            <p:spPr>
              <a:xfrm>
                <a:off x="7065170"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0" name="object 71">
                <a:extLst>
                  <a:ext uri="{FF2B5EF4-FFF2-40B4-BE49-F238E27FC236}">
                    <a16:creationId xmlns:a16="http://schemas.microsoft.com/office/drawing/2014/main" id="{58F56C84-3741-4F22-BA49-5F705085B981}"/>
                  </a:ext>
                </a:extLst>
              </p:cNvPr>
              <p:cNvSpPr txBox="1"/>
              <p:nvPr/>
            </p:nvSpPr>
            <p:spPr>
              <a:xfrm>
                <a:off x="7613514" y="607161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21" name="object 71">
                <a:extLst>
                  <a:ext uri="{FF2B5EF4-FFF2-40B4-BE49-F238E27FC236}">
                    <a16:creationId xmlns:a16="http://schemas.microsoft.com/office/drawing/2014/main" id="{F4526CEE-6825-4CFC-8F24-A2A9C64A4430}"/>
                  </a:ext>
                </a:extLst>
              </p:cNvPr>
              <p:cNvSpPr txBox="1"/>
              <p:nvPr/>
            </p:nvSpPr>
            <p:spPr>
              <a:xfrm>
                <a:off x="8123917" y="607161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22" name="Straight Connector 21">
                <a:extLst>
                  <a:ext uri="{FF2B5EF4-FFF2-40B4-BE49-F238E27FC236}">
                    <a16:creationId xmlns:a16="http://schemas.microsoft.com/office/drawing/2014/main" id="{4182AB55-5FFD-41AD-83C8-FDBF446235D7}"/>
                  </a:ext>
                </a:extLst>
              </p:cNvPr>
              <p:cNvCxnSpPr>
                <a:cxnSpLocks/>
              </p:cNvCxnSpPr>
              <p:nvPr/>
            </p:nvCxnSpPr>
            <p:spPr>
              <a:xfrm>
                <a:off x="2740801"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2CEF41E-B00F-4852-8CED-E383D44E1E74}"/>
                  </a:ext>
                </a:extLst>
              </p:cNvPr>
              <p:cNvCxnSpPr>
                <a:cxnSpLocks/>
              </p:cNvCxnSpPr>
              <p:nvPr/>
            </p:nvCxnSpPr>
            <p:spPr>
              <a:xfrm>
                <a:off x="3293251"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5F3DD89-F441-484D-8588-EAB9D993CB99}"/>
                  </a:ext>
                </a:extLst>
              </p:cNvPr>
              <p:cNvCxnSpPr>
                <a:cxnSpLocks/>
              </p:cNvCxnSpPr>
              <p:nvPr/>
            </p:nvCxnSpPr>
            <p:spPr>
              <a:xfrm>
                <a:off x="3841891"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068473D-F2F4-4E0D-98A6-D79FB33FC1E2}"/>
                  </a:ext>
                </a:extLst>
              </p:cNvPr>
              <p:cNvCxnSpPr>
                <a:cxnSpLocks/>
              </p:cNvCxnSpPr>
              <p:nvPr/>
            </p:nvCxnSpPr>
            <p:spPr>
              <a:xfrm>
                <a:off x="4390531"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ECC22A6F-7BAA-4928-A8F4-0471DC85F4F5}"/>
                  </a:ext>
                </a:extLst>
              </p:cNvPr>
              <p:cNvCxnSpPr>
                <a:cxnSpLocks/>
              </p:cNvCxnSpPr>
              <p:nvPr/>
            </p:nvCxnSpPr>
            <p:spPr>
              <a:xfrm>
                <a:off x="493776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E09E108-AB25-4D54-8A97-9584D74BCEAB}"/>
                  </a:ext>
                </a:extLst>
              </p:cNvPr>
              <p:cNvCxnSpPr>
                <a:cxnSpLocks/>
              </p:cNvCxnSpPr>
              <p:nvPr/>
            </p:nvCxnSpPr>
            <p:spPr>
              <a:xfrm>
                <a:off x="548640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358017C-2EB9-43F9-A017-BCDA9618DBEC}"/>
                  </a:ext>
                </a:extLst>
              </p:cNvPr>
              <p:cNvCxnSpPr>
                <a:cxnSpLocks/>
              </p:cNvCxnSpPr>
              <p:nvPr/>
            </p:nvCxnSpPr>
            <p:spPr>
              <a:xfrm>
                <a:off x="603504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27A77FB-D53E-431D-88C8-250F25189E71}"/>
                  </a:ext>
                </a:extLst>
              </p:cNvPr>
              <p:cNvCxnSpPr>
                <a:cxnSpLocks/>
              </p:cNvCxnSpPr>
              <p:nvPr/>
            </p:nvCxnSpPr>
            <p:spPr>
              <a:xfrm>
                <a:off x="658368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7D3F4D5C-967B-4D20-8B4C-61CB7D89F1C6}"/>
                  </a:ext>
                </a:extLst>
              </p:cNvPr>
              <p:cNvCxnSpPr>
                <a:cxnSpLocks/>
              </p:cNvCxnSpPr>
              <p:nvPr/>
            </p:nvCxnSpPr>
            <p:spPr>
              <a:xfrm>
                <a:off x="713232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9CA23F0-F55F-419B-89B2-4D00D7FF4362}"/>
                  </a:ext>
                </a:extLst>
              </p:cNvPr>
              <p:cNvCxnSpPr>
                <a:cxnSpLocks/>
              </p:cNvCxnSpPr>
              <p:nvPr/>
            </p:nvCxnSpPr>
            <p:spPr>
              <a:xfrm>
                <a:off x="768096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58BE6EE-A62C-4920-8A0C-690BB760E2ED}"/>
                  </a:ext>
                </a:extLst>
              </p:cNvPr>
              <p:cNvCxnSpPr>
                <a:cxnSpLocks/>
              </p:cNvCxnSpPr>
              <p:nvPr/>
            </p:nvCxnSpPr>
            <p:spPr>
              <a:xfrm>
                <a:off x="8229600" y="5971032"/>
                <a:ext cx="0" cy="54864"/>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544707B2-81F3-4517-9C49-2D4026738C7A}"/>
                  </a:ext>
                </a:extLst>
              </p:cNvPr>
              <p:cNvCxnSpPr/>
              <p:nvPr/>
            </p:nvCxnSpPr>
            <p:spPr>
              <a:xfrm>
                <a:off x="1188720" y="5971032"/>
                <a:ext cx="7040880" cy="0"/>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C10E85E-20F0-448E-95B7-D3C13BDDC22E}"/>
                  </a:ext>
                </a:extLst>
              </p:cNvPr>
              <p:cNvCxnSpPr/>
              <p:nvPr/>
            </p:nvCxnSpPr>
            <p:spPr>
              <a:xfrm>
                <a:off x="1188720" y="2130552"/>
                <a:ext cx="7040880" cy="0"/>
              </a:xfrm>
              <a:prstGeom prst="line">
                <a:avLst/>
              </a:prstGeom>
              <a:ln w="317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77" name="object 71">
                <a:extLst>
                  <a:ext uri="{FF2B5EF4-FFF2-40B4-BE49-F238E27FC236}">
                    <a16:creationId xmlns:a16="http://schemas.microsoft.com/office/drawing/2014/main" id="{CE13043C-5114-4E91-800E-4D45C14C71EA}"/>
                  </a:ext>
                </a:extLst>
              </p:cNvPr>
              <p:cNvSpPr txBox="1"/>
              <p:nvPr/>
            </p:nvSpPr>
            <p:spPr>
              <a:xfrm>
                <a:off x="2012977" y="2121408"/>
                <a:ext cx="59311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Afghanistan</a:t>
                </a:r>
              </a:p>
            </p:txBody>
          </p:sp>
          <p:sp>
            <p:nvSpPr>
              <p:cNvPr id="168" name="object 71">
                <a:extLst>
                  <a:ext uri="{FF2B5EF4-FFF2-40B4-BE49-F238E27FC236}">
                    <a16:creationId xmlns:a16="http://schemas.microsoft.com/office/drawing/2014/main" id="{56A9CAD6-09E9-4BB9-A419-A848D722778B}"/>
                  </a:ext>
                </a:extLst>
              </p:cNvPr>
              <p:cNvSpPr txBox="1"/>
              <p:nvPr/>
            </p:nvSpPr>
            <p:spPr>
              <a:xfrm>
                <a:off x="2405893" y="2231136"/>
                <a:ext cx="2003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Mali</a:t>
                </a:r>
              </a:p>
            </p:txBody>
          </p:sp>
          <p:sp>
            <p:nvSpPr>
              <p:cNvPr id="171" name="object 71">
                <a:extLst>
                  <a:ext uri="{FF2B5EF4-FFF2-40B4-BE49-F238E27FC236}">
                    <a16:creationId xmlns:a16="http://schemas.microsoft.com/office/drawing/2014/main" id="{5BCA33E5-FE60-4B0B-8F11-4D9181169EF1}"/>
                  </a:ext>
                </a:extLst>
              </p:cNvPr>
              <p:cNvSpPr txBox="1"/>
              <p:nvPr/>
            </p:nvSpPr>
            <p:spPr>
              <a:xfrm>
                <a:off x="2017966" y="2340864"/>
                <a:ext cx="5883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Timor-Leste</a:t>
                </a:r>
              </a:p>
            </p:txBody>
          </p:sp>
          <p:sp>
            <p:nvSpPr>
              <p:cNvPr id="172" name="object 71">
                <a:extLst>
                  <a:ext uri="{FF2B5EF4-FFF2-40B4-BE49-F238E27FC236}">
                    <a16:creationId xmlns:a16="http://schemas.microsoft.com/office/drawing/2014/main" id="{96284383-5F96-427D-A3F4-9930762B106D}"/>
                  </a:ext>
                </a:extLst>
              </p:cNvPr>
              <p:cNvSpPr txBox="1"/>
              <p:nvPr/>
            </p:nvSpPr>
            <p:spPr>
              <a:xfrm>
                <a:off x="1678130" y="2450592"/>
                <a:ext cx="9281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Papua New Guinea</a:t>
                </a:r>
              </a:p>
            </p:txBody>
          </p:sp>
          <p:sp>
            <p:nvSpPr>
              <p:cNvPr id="173" name="object 71">
                <a:extLst>
                  <a:ext uri="{FF2B5EF4-FFF2-40B4-BE49-F238E27FC236}">
                    <a16:creationId xmlns:a16="http://schemas.microsoft.com/office/drawing/2014/main" id="{DBB8B674-6E58-4AD4-A173-AF424A510A8D}"/>
                  </a:ext>
                </a:extLst>
              </p:cNvPr>
              <p:cNvSpPr txBox="1"/>
              <p:nvPr/>
            </p:nvSpPr>
            <p:spPr>
              <a:xfrm>
                <a:off x="2256813" y="2560320"/>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Guinea</a:t>
                </a:r>
              </a:p>
            </p:txBody>
          </p:sp>
          <p:sp>
            <p:nvSpPr>
              <p:cNvPr id="174" name="object 71">
                <a:extLst>
                  <a:ext uri="{FF2B5EF4-FFF2-40B4-BE49-F238E27FC236}">
                    <a16:creationId xmlns:a16="http://schemas.microsoft.com/office/drawing/2014/main" id="{FAA71EAE-D4B2-431F-9FDA-885B75F670EF}"/>
                  </a:ext>
                </a:extLst>
              </p:cNvPr>
              <p:cNvSpPr txBox="1"/>
              <p:nvPr/>
            </p:nvSpPr>
            <p:spPr>
              <a:xfrm>
                <a:off x="2213533" y="2670048"/>
                <a:ext cx="392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Burundi</a:t>
                </a:r>
              </a:p>
            </p:txBody>
          </p:sp>
          <p:sp>
            <p:nvSpPr>
              <p:cNvPr id="175" name="object 71">
                <a:extLst>
                  <a:ext uri="{FF2B5EF4-FFF2-40B4-BE49-F238E27FC236}">
                    <a16:creationId xmlns:a16="http://schemas.microsoft.com/office/drawing/2014/main" id="{D7F00888-15EA-4CEE-B5A8-DF6B6F924356}"/>
                  </a:ext>
                </a:extLst>
              </p:cNvPr>
              <p:cNvSpPr txBox="1"/>
              <p:nvPr/>
            </p:nvSpPr>
            <p:spPr>
              <a:xfrm>
                <a:off x="2200709" y="2779776"/>
                <a:ext cx="4055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Ethiopia</a:t>
                </a:r>
              </a:p>
            </p:txBody>
          </p:sp>
          <p:sp>
            <p:nvSpPr>
              <p:cNvPr id="176" name="object 71">
                <a:extLst>
                  <a:ext uri="{FF2B5EF4-FFF2-40B4-BE49-F238E27FC236}">
                    <a16:creationId xmlns:a16="http://schemas.microsoft.com/office/drawing/2014/main" id="{E19B3F15-C966-4052-A424-8685CB8B225F}"/>
                  </a:ext>
                </a:extLst>
              </p:cNvPr>
              <p:cNvSpPr txBox="1"/>
              <p:nvPr/>
            </p:nvSpPr>
            <p:spPr>
              <a:xfrm>
                <a:off x="1229289" y="2889504"/>
                <a:ext cx="13769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United Republic of Tanzania</a:t>
                </a:r>
              </a:p>
            </p:txBody>
          </p:sp>
          <p:sp>
            <p:nvSpPr>
              <p:cNvPr id="182" name="object 71">
                <a:extLst>
                  <a:ext uri="{FF2B5EF4-FFF2-40B4-BE49-F238E27FC236}">
                    <a16:creationId xmlns:a16="http://schemas.microsoft.com/office/drawing/2014/main" id="{C567D0B3-998E-425E-A81F-A172D5C5A009}"/>
                  </a:ext>
                </a:extLst>
              </p:cNvPr>
              <p:cNvSpPr txBox="1"/>
              <p:nvPr/>
            </p:nvSpPr>
            <p:spPr>
              <a:xfrm>
                <a:off x="2129997" y="2999232"/>
                <a:ext cx="47609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Tajikistan</a:t>
                </a:r>
              </a:p>
            </p:txBody>
          </p:sp>
          <p:sp>
            <p:nvSpPr>
              <p:cNvPr id="178" name="object 71">
                <a:extLst>
                  <a:ext uri="{FF2B5EF4-FFF2-40B4-BE49-F238E27FC236}">
                    <a16:creationId xmlns:a16="http://schemas.microsoft.com/office/drawing/2014/main" id="{41D1D4E5-07A6-4931-8139-53EF40EE573C}"/>
                  </a:ext>
                </a:extLst>
              </p:cNvPr>
              <p:cNvSpPr txBox="1"/>
              <p:nvPr/>
            </p:nvSpPr>
            <p:spPr>
              <a:xfrm>
                <a:off x="2229563" y="3108960"/>
                <a:ext cx="3767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Uganda</a:t>
                </a:r>
              </a:p>
            </p:txBody>
          </p:sp>
          <p:sp>
            <p:nvSpPr>
              <p:cNvPr id="179" name="object 71">
                <a:extLst>
                  <a:ext uri="{FF2B5EF4-FFF2-40B4-BE49-F238E27FC236}">
                    <a16:creationId xmlns:a16="http://schemas.microsoft.com/office/drawing/2014/main" id="{C884133B-6472-4326-A140-0D852163A447}"/>
                  </a:ext>
                </a:extLst>
              </p:cNvPr>
              <p:cNvSpPr txBox="1"/>
              <p:nvPr/>
            </p:nvSpPr>
            <p:spPr>
              <a:xfrm>
                <a:off x="2154222" y="3218688"/>
                <a:ext cx="45204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180" name="object 71">
                <a:extLst>
                  <a:ext uri="{FF2B5EF4-FFF2-40B4-BE49-F238E27FC236}">
                    <a16:creationId xmlns:a16="http://schemas.microsoft.com/office/drawing/2014/main" id="{CCC843DA-FCBA-43FA-A780-3DCDB46C08F8}"/>
                  </a:ext>
                </a:extLst>
              </p:cNvPr>
              <p:cNvSpPr txBox="1"/>
              <p:nvPr/>
            </p:nvSpPr>
            <p:spPr>
              <a:xfrm>
                <a:off x="2102926" y="3438144"/>
                <a:ext cx="5033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Zimbabwe</a:t>
                </a:r>
              </a:p>
            </p:txBody>
          </p:sp>
          <p:sp>
            <p:nvSpPr>
              <p:cNvPr id="181" name="object 71">
                <a:extLst>
                  <a:ext uri="{FF2B5EF4-FFF2-40B4-BE49-F238E27FC236}">
                    <a16:creationId xmlns:a16="http://schemas.microsoft.com/office/drawing/2014/main" id="{D674B9D8-1BD6-42A5-83EA-628CADF22C9B}"/>
                  </a:ext>
                </a:extLst>
              </p:cNvPr>
              <p:cNvSpPr txBox="1"/>
              <p:nvPr/>
            </p:nvSpPr>
            <p:spPr>
              <a:xfrm>
                <a:off x="2245593" y="3547872"/>
                <a:ext cx="3606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Zambia</a:t>
                </a:r>
              </a:p>
            </p:txBody>
          </p:sp>
          <p:sp>
            <p:nvSpPr>
              <p:cNvPr id="183" name="object 71">
                <a:extLst>
                  <a:ext uri="{FF2B5EF4-FFF2-40B4-BE49-F238E27FC236}">
                    <a16:creationId xmlns:a16="http://schemas.microsoft.com/office/drawing/2014/main" id="{E47CDB10-C2B6-4DFF-8F26-48CB84E24E20}"/>
                  </a:ext>
                </a:extLst>
              </p:cNvPr>
              <p:cNvSpPr txBox="1"/>
              <p:nvPr/>
            </p:nvSpPr>
            <p:spPr>
              <a:xfrm>
                <a:off x="2227959" y="3328416"/>
                <a:ext cx="37831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Gambia</a:t>
                </a:r>
              </a:p>
            </p:txBody>
          </p:sp>
          <p:sp>
            <p:nvSpPr>
              <p:cNvPr id="184" name="object 71">
                <a:extLst>
                  <a:ext uri="{FF2B5EF4-FFF2-40B4-BE49-F238E27FC236}">
                    <a16:creationId xmlns:a16="http://schemas.microsoft.com/office/drawing/2014/main" id="{F54F3B79-4DA4-470C-83DC-D3860CF8213E}"/>
                  </a:ext>
                </a:extLst>
              </p:cNvPr>
              <p:cNvSpPr txBox="1"/>
              <p:nvPr/>
            </p:nvSpPr>
            <p:spPr>
              <a:xfrm>
                <a:off x="2210327" y="3657600"/>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Senegal</a:t>
                </a:r>
              </a:p>
            </p:txBody>
          </p:sp>
          <p:sp>
            <p:nvSpPr>
              <p:cNvPr id="185" name="object 71">
                <a:extLst>
                  <a:ext uri="{FF2B5EF4-FFF2-40B4-BE49-F238E27FC236}">
                    <a16:creationId xmlns:a16="http://schemas.microsoft.com/office/drawing/2014/main" id="{EA404AD0-1EFC-421F-ABB1-DB667C168AB9}"/>
                  </a:ext>
                </a:extLst>
              </p:cNvPr>
              <p:cNvSpPr txBox="1"/>
              <p:nvPr/>
            </p:nvSpPr>
            <p:spPr>
              <a:xfrm>
                <a:off x="2181473" y="3767328"/>
                <a:ext cx="42479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Pakistan</a:t>
                </a:r>
              </a:p>
            </p:txBody>
          </p:sp>
          <p:sp>
            <p:nvSpPr>
              <p:cNvPr id="186" name="object 71">
                <a:extLst>
                  <a:ext uri="{FF2B5EF4-FFF2-40B4-BE49-F238E27FC236}">
                    <a16:creationId xmlns:a16="http://schemas.microsoft.com/office/drawing/2014/main" id="{AE4C909F-99BC-4C30-82FB-9008E1E5BE1D}"/>
                  </a:ext>
                </a:extLst>
              </p:cNvPr>
              <p:cNvSpPr txBox="1"/>
              <p:nvPr/>
            </p:nvSpPr>
            <p:spPr>
              <a:xfrm>
                <a:off x="2268035" y="4096512"/>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Liberia</a:t>
                </a:r>
              </a:p>
            </p:txBody>
          </p:sp>
          <p:sp>
            <p:nvSpPr>
              <p:cNvPr id="196" name="object 71">
                <a:extLst>
                  <a:ext uri="{FF2B5EF4-FFF2-40B4-BE49-F238E27FC236}">
                    <a16:creationId xmlns:a16="http://schemas.microsoft.com/office/drawing/2014/main" id="{9FE1EE7E-A11E-46F1-B4E8-82EE439F60E2}"/>
                  </a:ext>
                </a:extLst>
              </p:cNvPr>
              <p:cNvSpPr txBox="1"/>
              <p:nvPr/>
            </p:nvSpPr>
            <p:spPr>
              <a:xfrm>
                <a:off x="2325562" y="4206240"/>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187" name="object 71">
                <a:extLst>
                  <a:ext uri="{FF2B5EF4-FFF2-40B4-BE49-F238E27FC236}">
                    <a16:creationId xmlns:a16="http://schemas.microsoft.com/office/drawing/2014/main" id="{9B493DE2-3613-47CE-AE95-0D4F90C0F5C9}"/>
                  </a:ext>
                </a:extLst>
              </p:cNvPr>
              <p:cNvSpPr txBox="1"/>
              <p:nvPr/>
            </p:nvSpPr>
            <p:spPr>
              <a:xfrm>
                <a:off x="2320934" y="4315968"/>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Benin</a:t>
                </a:r>
              </a:p>
            </p:txBody>
          </p:sp>
          <p:sp>
            <p:nvSpPr>
              <p:cNvPr id="188" name="object 71">
                <a:extLst>
                  <a:ext uri="{FF2B5EF4-FFF2-40B4-BE49-F238E27FC236}">
                    <a16:creationId xmlns:a16="http://schemas.microsoft.com/office/drawing/2014/main" id="{5331443F-88EA-4B0F-90AC-3B996FBB08C1}"/>
                  </a:ext>
                </a:extLst>
              </p:cNvPr>
              <p:cNvSpPr txBox="1"/>
              <p:nvPr/>
            </p:nvSpPr>
            <p:spPr>
              <a:xfrm>
                <a:off x="2256813" y="4425696"/>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Nigeria</a:t>
                </a:r>
              </a:p>
            </p:txBody>
          </p:sp>
          <p:sp>
            <p:nvSpPr>
              <p:cNvPr id="189" name="object 71">
                <a:extLst>
                  <a:ext uri="{FF2B5EF4-FFF2-40B4-BE49-F238E27FC236}">
                    <a16:creationId xmlns:a16="http://schemas.microsoft.com/office/drawing/2014/main" id="{00E9FBDB-75A0-49F9-89E4-4A008C7D7164}"/>
                  </a:ext>
                </a:extLst>
              </p:cNvPr>
              <p:cNvSpPr txBox="1"/>
              <p:nvPr/>
            </p:nvSpPr>
            <p:spPr>
              <a:xfrm>
                <a:off x="2022776" y="4535424"/>
                <a:ext cx="5834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90" name="object 71">
                <a:extLst>
                  <a:ext uri="{FF2B5EF4-FFF2-40B4-BE49-F238E27FC236}">
                    <a16:creationId xmlns:a16="http://schemas.microsoft.com/office/drawing/2014/main" id="{A42BCD44-E174-43BC-8642-BD833B0BD387}"/>
                  </a:ext>
                </a:extLst>
              </p:cNvPr>
              <p:cNvSpPr txBox="1"/>
              <p:nvPr/>
            </p:nvSpPr>
            <p:spPr>
              <a:xfrm>
                <a:off x="2098117" y="4645152"/>
                <a:ext cx="5081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Cameroon</a:t>
                </a:r>
              </a:p>
            </p:txBody>
          </p:sp>
          <p:sp>
            <p:nvSpPr>
              <p:cNvPr id="191" name="object 71">
                <a:extLst>
                  <a:ext uri="{FF2B5EF4-FFF2-40B4-BE49-F238E27FC236}">
                    <a16:creationId xmlns:a16="http://schemas.microsoft.com/office/drawing/2014/main" id="{C2AC98C6-6705-4DE6-A764-0102CD6157E6}"/>
                  </a:ext>
                </a:extLst>
              </p:cNvPr>
              <p:cNvSpPr txBox="1"/>
              <p:nvPr/>
            </p:nvSpPr>
            <p:spPr>
              <a:xfrm>
                <a:off x="2170252" y="4754880"/>
                <a:ext cx="4360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Maldives</a:t>
                </a:r>
              </a:p>
            </p:txBody>
          </p:sp>
          <p:sp>
            <p:nvSpPr>
              <p:cNvPr id="192" name="object 71">
                <a:extLst>
                  <a:ext uri="{FF2B5EF4-FFF2-40B4-BE49-F238E27FC236}">
                    <a16:creationId xmlns:a16="http://schemas.microsoft.com/office/drawing/2014/main" id="{EDB20C32-C325-4227-9BA3-8B3134ED2420}"/>
                  </a:ext>
                </a:extLst>
              </p:cNvPr>
              <p:cNvSpPr txBox="1"/>
              <p:nvPr/>
            </p:nvSpPr>
            <p:spPr>
              <a:xfrm>
                <a:off x="2258417" y="4864608"/>
                <a:ext cx="3478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Angola</a:t>
                </a:r>
              </a:p>
            </p:txBody>
          </p:sp>
          <p:sp>
            <p:nvSpPr>
              <p:cNvPr id="193" name="object 71">
                <a:extLst>
                  <a:ext uri="{FF2B5EF4-FFF2-40B4-BE49-F238E27FC236}">
                    <a16:creationId xmlns:a16="http://schemas.microsoft.com/office/drawing/2014/main" id="{3B3C9951-4E90-4239-880C-E9B4EACBEB86}"/>
                  </a:ext>
                </a:extLst>
              </p:cNvPr>
              <p:cNvSpPr txBox="1"/>
              <p:nvPr/>
            </p:nvSpPr>
            <p:spPr>
              <a:xfrm>
                <a:off x="2383451" y="4974336"/>
                <a:ext cx="2228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Haiti</a:t>
                </a:r>
              </a:p>
            </p:txBody>
          </p:sp>
          <p:sp>
            <p:nvSpPr>
              <p:cNvPr id="194" name="object 71">
                <a:extLst>
                  <a:ext uri="{FF2B5EF4-FFF2-40B4-BE49-F238E27FC236}">
                    <a16:creationId xmlns:a16="http://schemas.microsoft.com/office/drawing/2014/main" id="{D7AE6B98-1ED3-446C-BE48-F15CA1E10427}"/>
                  </a:ext>
                </a:extLst>
              </p:cNvPr>
              <p:cNvSpPr txBox="1"/>
              <p:nvPr/>
            </p:nvSpPr>
            <p:spPr>
              <a:xfrm>
                <a:off x="2268035" y="5084064"/>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Malawi</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95" name="object 71">
                <a:extLst>
                  <a:ext uri="{FF2B5EF4-FFF2-40B4-BE49-F238E27FC236}">
                    <a16:creationId xmlns:a16="http://schemas.microsoft.com/office/drawing/2014/main" id="{56A49365-3955-409F-B437-B0AC6991D02C}"/>
                  </a:ext>
                </a:extLst>
              </p:cNvPr>
              <p:cNvSpPr txBox="1"/>
              <p:nvPr/>
            </p:nvSpPr>
            <p:spPr>
              <a:xfrm>
                <a:off x="2263226" y="5193792"/>
                <a:ext cx="3430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Jordan</a:t>
                </a:r>
              </a:p>
            </p:txBody>
          </p:sp>
          <p:sp>
            <p:nvSpPr>
              <p:cNvPr id="206" name="object 71">
                <a:extLst>
                  <a:ext uri="{FF2B5EF4-FFF2-40B4-BE49-F238E27FC236}">
                    <a16:creationId xmlns:a16="http://schemas.microsoft.com/office/drawing/2014/main" id="{E5E2EBC1-CCF8-46AC-826A-652939CBA58A}"/>
                  </a:ext>
                </a:extLst>
              </p:cNvPr>
              <p:cNvSpPr txBox="1"/>
              <p:nvPr/>
            </p:nvSpPr>
            <p:spPr>
              <a:xfrm>
                <a:off x="1984122" y="5303520"/>
                <a:ext cx="62196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Mozambique</a:t>
                </a:r>
              </a:p>
            </p:txBody>
          </p:sp>
          <p:sp>
            <p:nvSpPr>
              <p:cNvPr id="197" name="object 71">
                <a:extLst>
                  <a:ext uri="{FF2B5EF4-FFF2-40B4-BE49-F238E27FC236}">
                    <a16:creationId xmlns:a16="http://schemas.microsoft.com/office/drawing/2014/main" id="{D971E174-CA10-4E20-B872-53E95A983B06}"/>
                  </a:ext>
                </a:extLst>
              </p:cNvPr>
              <p:cNvSpPr txBox="1"/>
              <p:nvPr/>
            </p:nvSpPr>
            <p:spPr>
              <a:xfrm>
                <a:off x="2056438" y="5413248"/>
                <a:ext cx="5498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Philippines</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98" name="object 71">
                <a:extLst>
                  <a:ext uri="{FF2B5EF4-FFF2-40B4-BE49-F238E27FC236}">
                    <a16:creationId xmlns:a16="http://schemas.microsoft.com/office/drawing/2014/main" id="{726169FD-9651-4161-92C2-3B2996C8934E}"/>
                  </a:ext>
                </a:extLst>
              </p:cNvPr>
              <p:cNvSpPr txBox="1"/>
              <p:nvPr/>
            </p:nvSpPr>
            <p:spPr>
              <a:xfrm>
                <a:off x="2194297" y="5522976"/>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199" name="object 71">
                <a:extLst>
                  <a:ext uri="{FF2B5EF4-FFF2-40B4-BE49-F238E27FC236}">
                    <a16:creationId xmlns:a16="http://schemas.microsoft.com/office/drawing/2014/main" id="{0D933BFD-70D4-4C18-876F-26292EBFDC96}"/>
                  </a:ext>
                </a:extLst>
              </p:cNvPr>
              <p:cNvSpPr txBox="1"/>
              <p:nvPr/>
            </p:nvSpPr>
            <p:spPr>
              <a:xfrm>
                <a:off x="1995524" y="5632704"/>
                <a:ext cx="61074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South Africa</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200" name="object 71">
                <a:extLst>
                  <a:ext uri="{FF2B5EF4-FFF2-40B4-BE49-F238E27FC236}">
                    <a16:creationId xmlns:a16="http://schemas.microsoft.com/office/drawing/2014/main" id="{BA9FD287-C675-4853-9F2D-364E8C23BA1B}"/>
                  </a:ext>
                </a:extLst>
              </p:cNvPr>
              <p:cNvSpPr txBox="1"/>
              <p:nvPr/>
            </p:nvSpPr>
            <p:spPr>
              <a:xfrm>
                <a:off x="2234371" y="5742432"/>
                <a:ext cx="37189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Albania</a:t>
                </a:r>
              </a:p>
            </p:txBody>
          </p:sp>
          <p:sp>
            <p:nvSpPr>
              <p:cNvPr id="201" name="object 71">
                <a:extLst>
                  <a:ext uri="{FF2B5EF4-FFF2-40B4-BE49-F238E27FC236}">
                    <a16:creationId xmlns:a16="http://schemas.microsoft.com/office/drawing/2014/main" id="{4CE72172-8D94-4C63-BFD8-6134870F1910}"/>
                  </a:ext>
                </a:extLst>
              </p:cNvPr>
              <p:cNvSpPr txBox="1"/>
              <p:nvPr/>
            </p:nvSpPr>
            <p:spPr>
              <a:xfrm>
                <a:off x="2138192" y="5852160"/>
                <a:ext cx="46807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Colombia</a:t>
                </a:r>
              </a:p>
            </p:txBody>
          </p:sp>
          <p:sp>
            <p:nvSpPr>
              <p:cNvPr id="120" name="Rectangle 119">
                <a:extLst>
                  <a:ext uri="{FF2B5EF4-FFF2-40B4-BE49-F238E27FC236}">
                    <a16:creationId xmlns:a16="http://schemas.microsoft.com/office/drawing/2014/main" id="{9B95EE9E-D3E2-4683-9636-2276A90CD64C}"/>
                  </a:ext>
                </a:extLst>
              </p:cNvPr>
              <p:cNvSpPr/>
              <p:nvPr/>
            </p:nvSpPr>
            <p:spPr>
              <a:xfrm>
                <a:off x="3421858" y="2157983"/>
                <a:ext cx="206654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AED1E7E9-1416-4C3C-936B-3C8178D31B40}"/>
                  </a:ext>
                </a:extLst>
              </p:cNvPr>
              <p:cNvSpPr/>
              <p:nvPr/>
            </p:nvSpPr>
            <p:spPr>
              <a:xfrm>
                <a:off x="4073844" y="2267712"/>
                <a:ext cx="1417320" cy="5399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Rectangle 121">
                <a:extLst>
                  <a:ext uri="{FF2B5EF4-FFF2-40B4-BE49-F238E27FC236}">
                    <a16:creationId xmlns:a16="http://schemas.microsoft.com/office/drawing/2014/main" id="{F3CB9832-6C66-4786-B70E-DFF49677D8E7}"/>
                  </a:ext>
                </a:extLst>
              </p:cNvPr>
              <p:cNvSpPr/>
              <p:nvPr/>
            </p:nvSpPr>
            <p:spPr>
              <a:xfrm>
                <a:off x="4063744" y="2377440"/>
                <a:ext cx="142646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61AB6C81-64AC-4751-B912-FF3440D61346}"/>
                  </a:ext>
                </a:extLst>
              </p:cNvPr>
              <p:cNvSpPr/>
              <p:nvPr/>
            </p:nvSpPr>
            <p:spPr>
              <a:xfrm>
                <a:off x="3423282" y="2487168"/>
                <a:ext cx="206654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5D64D6CB-8EBE-40BD-9B2C-07F29A1707DE}"/>
                  </a:ext>
                </a:extLst>
              </p:cNvPr>
              <p:cNvSpPr/>
              <p:nvPr/>
            </p:nvSpPr>
            <p:spPr>
              <a:xfrm>
                <a:off x="3926163" y="2596896"/>
                <a:ext cx="156362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Rectangle 95">
                <a:extLst>
                  <a:ext uri="{FF2B5EF4-FFF2-40B4-BE49-F238E27FC236}">
                    <a16:creationId xmlns:a16="http://schemas.microsoft.com/office/drawing/2014/main" id="{9E415015-CA85-48DF-A036-E23184D28ECA}"/>
                  </a:ext>
                </a:extLst>
              </p:cNvPr>
              <p:cNvSpPr/>
              <p:nvPr/>
            </p:nvSpPr>
            <p:spPr>
              <a:xfrm>
                <a:off x="4270833" y="2706624"/>
                <a:ext cx="121615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Rectangle 87">
                <a:extLst>
                  <a:ext uri="{FF2B5EF4-FFF2-40B4-BE49-F238E27FC236}">
                    <a16:creationId xmlns:a16="http://schemas.microsoft.com/office/drawing/2014/main" id="{2BBE733F-8194-450E-8902-FD554F8A2E06}"/>
                  </a:ext>
                </a:extLst>
              </p:cNvPr>
              <p:cNvSpPr/>
              <p:nvPr/>
            </p:nvSpPr>
            <p:spPr>
              <a:xfrm>
                <a:off x="4615819" y="2816352"/>
                <a:ext cx="86868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508508B4-25CD-4F77-A002-AF5C5A5684D0}"/>
                  </a:ext>
                </a:extLst>
              </p:cNvPr>
              <p:cNvSpPr/>
              <p:nvPr/>
            </p:nvSpPr>
            <p:spPr>
              <a:xfrm>
                <a:off x="4159186" y="2926080"/>
                <a:ext cx="132588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610DEDC4-8547-46DC-B9A3-04E85A8A2397}"/>
                  </a:ext>
                </a:extLst>
              </p:cNvPr>
              <p:cNvSpPr/>
              <p:nvPr/>
            </p:nvSpPr>
            <p:spPr>
              <a:xfrm>
                <a:off x="4132419" y="3145536"/>
                <a:ext cx="135331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C24EE632-F6A5-4E6A-B301-8AA355BB7756}"/>
                  </a:ext>
                </a:extLst>
              </p:cNvPr>
              <p:cNvSpPr/>
              <p:nvPr/>
            </p:nvSpPr>
            <p:spPr>
              <a:xfrm>
                <a:off x="4233863" y="3364992"/>
                <a:ext cx="125272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Rectangle 92">
                <a:extLst>
                  <a:ext uri="{FF2B5EF4-FFF2-40B4-BE49-F238E27FC236}">
                    <a16:creationId xmlns:a16="http://schemas.microsoft.com/office/drawing/2014/main" id="{2B519CB2-20A1-4F4C-81CE-74C5FBDF7494}"/>
                  </a:ext>
                </a:extLst>
              </p:cNvPr>
              <p:cNvSpPr/>
              <p:nvPr/>
            </p:nvSpPr>
            <p:spPr>
              <a:xfrm>
                <a:off x="4244344" y="3474720"/>
                <a:ext cx="124358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Rectangle 93">
                <a:extLst>
                  <a:ext uri="{FF2B5EF4-FFF2-40B4-BE49-F238E27FC236}">
                    <a16:creationId xmlns:a16="http://schemas.microsoft.com/office/drawing/2014/main" id="{6E639CFD-DB5D-42EE-A246-AA03D3303487}"/>
                  </a:ext>
                </a:extLst>
              </p:cNvPr>
              <p:cNvSpPr/>
              <p:nvPr/>
            </p:nvSpPr>
            <p:spPr>
              <a:xfrm>
                <a:off x="4649657" y="3584448"/>
                <a:ext cx="84124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Rectangle 94">
                <a:extLst>
                  <a:ext uri="{FF2B5EF4-FFF2-40B4-BE49-F238E27FC236}">
                    <a16:creationId xmlns:a16="http://schemas.microsoft.com/office/drawing/2014/main" id="{3C2175B4-35AB-45D8-85A7-3BD723A36B2D}"/>
                  </a:ext>
                </a:extLst>
              </p:cNvPr>
              <p:cNvSpPr/>
              <p:nvPr/>
            </p:nvSpPr>
            <p:spPr>
              <a:xfrm>
                <a:off x="4559614" y="3694176"/>
                <a:ext cx="93268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Rectangle 96">
                <a:extLst>
                  <a:ext uri="{FF2B5EF4-FFF2-40B4-BE49-F238E27FC236}">
                    <a16:creationId xmlns:a16="http://schemas.microsoft.com/office/drawing/2014/main" id="{369A9F37-9FFB-465C-8589-753EC90CEE5B}"/>
                  </a:ext>
                </a:extLst>
              </p:cNvPr>
              <p:cNvSpPr/>
              <p:nvPr/>
            </p:nvSpPr>
            <p:spPr>
              <a:xfrm>
                <a:off x="4550555" y="3913632"/>
                <a:ext cx="93268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15E00309-D199-43CD-9740-589216865873}"/>
                  </a:ext>
                </a:extLst>
              </p:cNvPr>
              <p:cNvSpPr/>
              <p:nvPr/>
            </p:nvSpPr>
            <p:spPr>
              <a:xfrm>
                <a:off x="4793187" y="4791456"/>
                <a:ext cx="69494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21C47120-41F0-458A-9D3E-4E6AE878862D}"/>
                  </a:ext>
                </a:extLst>
              </p:cNvPr>
              <p:cNvSpPr/>
              <p:nvPr/>
            </p:nvSpPr>
            <p:spPr>
              <a:xfrm>
                <a:off x="4502429" y="4133088"/>
                <a:ext cx="98755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Rectangle 99">
                <a:extLst>
                  <a:ext uri="{FF2B5EF4-FFF2-40B4-BE49-F238E27FC236}">
                    <a16:creationId xmlns:a16="http://schemas.microsoft.com/office/drawing/2014/main" id="{8D1819E8-122C-4857-8DDC-238928DA8454}"/>
                  </a:ext>
                </a:extLst>
              </p:cNvPr>
              <p:cNvSpPr/>
              <p:nvPr/>
            </p:nvSpPr>
            <p:spPr>
              <a:xfrm>
                <a:off x="4710159" y="4242816"/>
                <a:ext cx="77724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D5EA85E3-D668-49B9-BAC1-DAD0A897F7A8}"/>
                  </a:ext>
                </a:extLst>
              </p:cNvPr>
              <p:cNvSpPr/>
              <p:nvPr/>
            </p:nvSpPr>
            <p:spPr>
              <a:xfrm>
                <a:off x="5008307" y="4352544"/>
                <a:ext cx="47548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101">
                <a:extLst>
                  <a:ext uri="{FF2B5EF4-FFF2-40B4-BE49-F238E27FC236}">
                    <a16:creationId xmlns:a16="http://schemas.microsoft.com/office/drawing/2014/main" id="{1ECD7E49-35F3-4FBE-A3CD-0E27220B6381}"/>
                  </a:ext>
                </a:extLst>
              </p:cNvPr>
              <p:cNvSpPr/>
              <p:nvPr/>
            </p:nvSpPr>
            <p:spPr>
              <a:xfrm>
                <a:off x="4775560" y="4462272"/>
                <a:ext cx="71323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Rectangle 102">
                <a:extLst>
                  <a:ext uri="{FF2B5EF4-FFF2-40B4-BE49-F238E27FC236}">
                    <a16:creationId xmlns:a16="http://schemas.microsoft.com/office/drawing/2014/main" id="{5CFCA4BF-9A54-45D1-BF35-FFCC54078871}"/>
                  </a:ext>
                </a:extLst>
              </p:cNvPr>
              <p:cNvSpPr/>
              <p:nvPr/>
            </p:nvSpPr>
            <p:spPr>
              <a:xfrm>
                <a:off x="4559820" y="4681728"/>
                <a:ext cx="92354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Rectangle 111">
                <a:extLst>
                  <a:ext uri="{FF2B5EF4-FFF2-40B4-BE49-F238E27FC236}">
                    <a16:creationId xmlns:a16="http://schemas.microsoft.com/office/drawing/2014/main" id="{FF5214B2-381F-47C1-8022-5DF11CBBA696}"/>
                  </a:ext>
                </a:extLst>
              </p:cNvPr>
              <p:cNvSpPr/>
              <p:nvPr/>
            </p:nvSpPr>
            <p:spPr>
              <a:xfrm>
                <a:off x="4830808" y="4901184"/>
                <a:ext cx="65836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Rectangle 103">
                <a:extLst>
                  <a:ext uri="{FF2B5EF4-FFF2-40B4-BE49-F238E27FC236}">
                    <a16:creationId xmlns:a16="http://schemas.microsoft.com/office/drawing/2014/main" id="{EF819EE0-35D5-42E6-9668-2AE4D9D8FFED}"/>
                  </a:ext>
                </a:extLst>
              </p:cNvPr>
              <p:cNvSpPr/>
              <p:nvPr/>
            </p:nvSpPr>
            <p:spPr>
              <a:xfrm>
                <a:off x="5090561" y="5010912"/>
                <a:ext cx="39319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Rectangle 104">
                <a:extLst>
                  <a:ext uri="{FF2B5EF4-FFF2-40B4-BE49-F238E27FC236}">
                    <a16:creationId xmlns:a16="http://schemas.microsoft.com/office/drawing/2014/main" id="{399A27FB-D41C-4859-B279-DE0CFD7D5631}"/>
                  </a:ext>
                </a:extLst>
              </p:cNvPr>
              <p:cNvSpPr/>
              <p:nvPr/>
            </p:nvSpPr>
            <p:spPr>
              <a:xfrm>
                <a:off x="4943015" y="5120640"/>
                <a:ext cx="54864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Rectangle 105">
                <a:extLst>
                  <a:ext uri="{FF2B5EF4-FFF2-40B4-BE49-F238E27FC236}">
                    <a16:creationId xmlns:a16="http://schemas.microsoft.com/office/drawing/2014/main" id="{BA134A5C-B167-4AE3-8A37-E4006DCAB951}"/>
                  </a:ext>
                </a:extLst>
              </p:cNvPr>
              <p:cNvSpPr/>
              <p:nvPr/>
            </p:nvSpPr>
            <p:spPr>
              <a:xfrm>
                <a:off x="4561298" y="5230368"/>
                <a:ext cx="92354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Rectangle 106">
                <a:extLst>
                  <a:ext uri="{FF2B5EF4-FFF2-40B4-BE49-F238E27FC236}">
                    <a16:creationId xmlns:a16="http://schemas.microsoft.com/office/drawing/2014/main" id="{0DD5E8A4-CA57-459B-B071-AA95D5FD58B6}"/>
                  </a:ext>
                </a:extLst>
              </p:cNvPr>
              <p:cNvSpPr/>
              <p:nvPr/>
            </p:nvSpPr>
            <p:spPr>
              <a:xfrm>
                <a:off x="4970830" y="5340096"/>
                <a:ext cx="52120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ectangle 107">
                <a:extLst>
                  <a:ext uri="{FF2B5EF4-FFF2-40B4-BE49-F238E27FC236}">
                    <a16:creationId xmlns:a16="http://schemas.microsoft.com/office/drawing/2014/main" id="{B67F538A-EF8B-4034-BD2D-75C43B53111F}"/>
                  </a:ext>
                </a:extLst>
              </p:cNvPr>
              <p:cNvSpPr/>
              <p:nvPr/>
            </p:nvSpPr>
            <p:spPr>
              <a:xfrm>
                <a:off x="4812335" y="5559552"/>
                <a:ext cx="676656"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Rectangle 108">
                <a:extLst>
                  <a:ext uri="{FF2B5EF4-FFF2-40B4-BE49-F238E27FC236}">
                    <a16:creationId xmlns:a16="http://schemas.microsoft.com/office/drawing/2014/main" id="{00C27D6B-C16A-42FB-B372-7DE0BA963548}"/>
                  </a:ext>
                </a:extLst>
              </p:cNvPr>
              <p:cNvSpPr/>
              <p:nvPr/>
            </p:nvSpPr>
            <p:spPr>
              <a:xfrm>
                <a:off x="5116947" y="5669280"/>
                <a:ext cx="374904"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Rectangle 109">
                <a:extLst>
                  <a:ext uri="{FF2B5EF4-FFF2-40B4-BE49-F238E27FC236}">
                    <a16:creationId xmlns:a16="http://schemas.microsoft.com/office/drawing/2014/main" id="{E6428B6A-2D3C-4F13-A920-594C643E0486}"/>
                  </a:ext>
                </a:extLst>
              </p:cNvPr>
              <p:cNvSpPr/>
              <p:nvPr/>
            </p:nvSpPr>
            <p:spPr>
              <a:xfrm>
                <a:off x="5185141" y="5779008"/>
                <a:ext cx="301752"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Rectangle 110">
                <a:extLst>
                  <a:ext uri="{FF2B5EF4-FFF2-40B4-BE49-F238E27FC236}">
                    <a16:creationId xmlns:a16="http://schemas.microsoft.com/office/drawing/2014/main" id="{6F7E5D8B-A657-4ED2-B9E6-FE72A53E6374}"/>
                  </a:ext>
                </a:extLst>
              </p:cNvPr>
              <p:cNvSpPr/>
              <p:nvPr/>
            </p:nvSpPr>
            <p:spPr>
              <a:xfrm>
                <a:off x="5350883" y="5888736"/>
                <a:ext cx="13716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Rectangle 254">
                <a:extLst>
                  <a:ext uri="{FF2B5EF4-FFF2-40B4-BE49-F238E27FC236}">
                    <a16:creationId xmlns:a16="http://schemas.microsoft.com/office/drawing/2014/main" id="{27D6AED6-9F8F-4922-8D47-4C91F7684709}"/>
                  </a:ext>
                </a:extLst>
              </p:cNvPr>
              <p:cNvSpPr/>
              <p:nvPr/>
            </p:nvSpPr>
            <p:spPr>
              <a:xfrm>
                <a:off x="4188616" y="3803904"/>
                <a:ext cx="1298448"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object 71">
                <a:extLst>
                  <a:ext uri="{FF2B5EF4-FFF2-40B4-BE49-F238E27FC236}">
                    <a16:creationId xmlns:a16="http://schemas.microsoft.com/office/drawing/2014/main" id="{92970C4D-17ED-43A4-BEBA-1EFA1808EB36}"/>
                  </a:ext>
                </a:extLst>
              </p:cNvPr>
              <p:cNvSpPr txBox="1"/>
              <p:nvPr/>
            </p:nvSpPr>
            <p:spPr>
              <a:xfrm>
                <a:off x="2369762" y="3877056"/>
                <a:ext cx="24045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India</a:t>
                </a:r>
              </a:p>
            </p:txBody>
          </p:sp>
          <p:sp>
            <p:nvSpPr>
              <p:cNvPr id="259" name="object 71">
                <a:extLst>
                  <a:ext uri="{FF2B5EF4-FFF2-40B4-BE49-F238E27FC236}">
                    <a16:creationId xmlns:a16="http://schemas.microsoft.com/office/drawing/2014/main" id="{4CFE2DED-22D2-4D5F-8230-095441AC01F1}"/>
                  </a:ext>
                </a:extLst>
              </p:cNvPr>
              <p:cNvSpPr txBox="1"/>
              <p:nvPr/>
            </p:nvSpPr>
            <p:spPr>
              <a:xfrm>
                <a:off x="2129311" y="3986784"/>
                <a:ext cx="48090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Indonesia</a:t>
                </a:r>
              </a:p>
            </p:txBody>
          </p:sp>
          <p:sp>
            <p:nvSpPr>
              <p:cNvPr id="260" name="Rectangle 259">
                <a:extLst>
                  <a:ext uri="{FF2B5EF4-FFF2-40B4-BE49-F238E27FC236}">
                    <a16:creationId xmlns:a16="http://schemas.microsoft.com/office/drawing/2014/main" id="{686F7441-6E2F-4538-928F-EA570A068D55}"/>
                  </a:ext>
                </a:extLst>
              </p:cNvPr>
              <p:cNvSpPr/>
              <p:nvPr/>
            </p:nvSpPr>
            <p:spPr>
              <a:xfrm>
                <a:off x="3935919" y="3255264"/>
                <a:ext cx="1554480" cy="5486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5" name="Straight Connector 34">
                <a:extLst>
                  <a:ext uri="{FF2B5EF4-FFF2-40B4-BE49-F238E27FC236}">
                    <a16:creationId xmlns:a16="http://schemas.microsoft.com/office/drawing/2014/main" id="{515119CD-9A63-4217-B7AF-C2BD7D19B932}"/>
                  </a:ext>
                </a:extLst>
              </p:cNvPr>
              <p:cNvCxnSpPr>
                <a:cxnSpLocks/>
              </p:cNvCxnSpPr>
              <p:nvPr/>
            </p:nvCxnSpPr>
            <p:spPr>
              <a:xfrm>
                <a:off x="5212080" y="2139696"/>
                <a:ext cx="0" cy="3831336"/>
              </a:xfrm>
              <a:prstGeom prst="line">
                <a:avLst/>
              </a:prstGeom>
              <a:ln w="9525" cap="rnd">
                <a:solidFill>
                  <a:srgbClr val="477835"/>
                </a:solidFill>
                <a:round/>
              </a:ln>
            </p:spPr>
            <p:style>
              <a:lnRef idx="1">
                <a:schemeClr val="accent1"/>
              </a:lnRef>
              <a:fillRef idx="0">
                <a:schemeClr val="accent1"/>
              </a:fillRef>
              <a:effectRef idx="0">
                <a:schemeClr val="accent1"/>
              </a:effectRef>
              <a:fontRef idx="minor">
                <a:schemeClr val="tx1"/>
              </a:fontRef>
            </p:style>
          </p:cxnSp>
          <p:sp>
            <p:nvSpPr>
              <p:cNvPr id="163" name="Rectangle 162">
                <a:extLst>
                  <a:ext uri="{FF2B5EF4-FFF2-40B4-BE49-F238E27FC236}">
                    <a16:creationId xmlns:a16="http://schemas.microsoft.com/office/drawing/2014/main" id="{336FFC0A-A15A-4B1A-AE9C-A79BBBF6C1C1}"/>
                  </a:ext>
                </a:extLst>
              </p:cNvPr>
              <p:cNvSpPr/>
              <p:nvPr/>
            </p:nvSpPr>
            <p:spPr>
              <a:xfrm>
                <a:off x="5486400" y="2157983"/>
                <a:ext cx="2228847"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Rectangle 163">
                <a:extLst>
                  <a:ext uri="{FF2B5EF4-FFF2-40B4-BE49-F238E27FC236}">
                    <a16:creationId xmlns:a16="http://schemas.microsoft.com/office/drawing/2014/main" id="{03CB2F2F-05D4-4CC2-B611-C23357F8F719}"/>
                  </a:ext>
                </a:extLst>
              </p:cNvPr>
              <p:cNvSpPr/>
              <p:nvPr/>
            </p:nvSpPr>
            <p:spPr>
              <a:xfrm>
                <a:off x="5486400" y="2267712"/>
                <a:ext cx="21305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Rectangle 164">
                <a:extLst>
                  <a:ext uri="{FF2B5EF4-FFF2-40B4-BE49-F238E27FC236}">
                    <a16:creationId xmlns:a16="http://schemas.microsoft.com/office/drawing/2014/main" id="{1C94FF22-5498-45C2-991D-C47A21EE5807}"/>
                  </a:ext>
                </a:extLst>
              </p:cNvPr>
              <p:cNvSpPr/>
              <p:nvPr/>
            </p:nvSpPr>
            <p:spPr>
              <a:xfrm>
                <a:off x="5486400" y="2377440"/>
                <a:ext cx="20025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C35FD2E9-1094-40AC-813B-AA7114C4E74E}"/>
                  </a:ext>
                </a:extLst>
              </p:cNvPr>
              <p:cNvSpPr/>
              <p:nvPr/>
            </p:nvSpPr>
            <p:spPr>
              <a:xfrm>
                <a:off x="5486400" y="2487168"/>
                <a:ext cx="19568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Rectangle 166">
                <a:extLst>
                  <a:ext uri="{FF2B5EF4-FFF2-40B4-BE49-F238E27FC236}">
                    <a16:creationId xmlns:a16="http://schemas.microsoft.com/office/drawing/2014/main" id="{1CCF02BE-7CE8-41A2-B893-3AF413BB046C}"/>
                  </a:ext>
                </a:extLst>
              </p:cNvPr>
              <p:cNvSpPr/>
              <p:nvPr/>
            </p:nvSpPr>
            <p:spPr>
              <a:xfrm>
                <a:off x="5486400" y="2596896"/>
                <a:ext cx="18105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Rectangle 133">
                <a:extLst>
                  <a:ext uri="{FF2B5EF4-FFF2-40B4-BE49-F238E27FC236}">
                    <a16:creationId xmlns:a16="http://schemas.microsoft.com/office/drawing/2014/main" id="{07E713CF-5D41-426E-A820-C8205A433B7C}"/>
                  </a:ext>
                </a:extLst>
              </p:cNvPr>
              <p:cNvSpPr/>
              <p:nvPr/>
            </p:nvSpPr>
            <p:spPr>
              <a:xfrm>
                <a:off x="5486400" y="2706624"/>
                <a:ext cx="17282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F962810D-E80A-4E1B-96BF-3B6F2D490388}"/>
                  </a:ext>
                </a:extLst>
              </p:cNvPr>
              <p:cNvSpPr/>
              <p:nvPr/>
            </p:nvSpPr>
            <p:spPr>
              <a:xfrm>
                <a:off x="5486400" y="2816352"/>
                <a:ext cx="16733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E20C84BE-B39B-4C3D-99F7-D26E1150234B}"/>
                  </a:ext>
                </a:extLst>
              </p:cNvPr>
              <p:cNvSpPr/>
              <p:nvPr/>
            </p:nvSpPr>
            <p:spPr>
              <a:xfrm>
                <a:off x="5486400" y="2926080"/>
                <a:ext cx="16459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2ABFD271-AE3F-4DD2-A217-CB5E5192DD10}"/>
                  </a:ext>
                </a:extLst>
              </p:cNvPr>
              <p:cNvSpPr/>
              <p:nvPr/>
            </p:nvSpPr>
            <p:spPr>
              <a:xfrm>
                <a:off x="5486400" y="3035808"/>
                <a:ext cx="15544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Rectangle 127">
                <a:extLst>
                  <a:ext uri="{FF2B5EF4-FFF2-40B4-BE49-F238E27FC236}">
                    <a16:creationId xmlns:a16="http://schemas.microsoft.com/office/drawing/2014/main" id="{12982950-1B33-4618-9ECC-1243CA10FF83}"/>
                  </a:ext>
                </a:extLst>
              </p:cNvPr>
              <p:cNvSpPr/>
              <p:nvPr/>
            </p:nvSpPr>
            <p:spPr>
              <a:xfrm>
                <a:off x="5486400" y="3145536"/>
                <a:ext cx="14813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Rectangle 128">
                <a:extLst>
                  <a:ext uri="{FF2B5EF4-FFF2-40B4-BE49-F238E27FC236}">
                    <a16:creationId xmlns:a16="http://schemas.microsoft.com/office/drawing/2014/main" id="{A3825170-D1C0-4D8A-A61E-DDD8B0F8BA59}"/>
                  </a:ext>
                </a:extLst>
              </p:cNvPr>
              <p:cNvSpPr/>
              <p:nvPr/>
            </p:nvSpPr>
            <p:spPr>
              <a:xfrm>
                <a:off x="5486400" y="3255264"/>
                <a:ext cx="14721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Rectangle 129">
                <a:extLst>
                  <a:ext uri="{FF2B5EF4-FFF2-40B4-BE49-F238E27FC236}">
                    <a16:creationId xmlns:a16="http://schemas.microsoft.com/office/drawing/2014/main" id="{26F8CC17-C8E9-423C-BF44-135892EC05DC}"/>
                  </a:ext>
                </a:extLst>
              </p:cNvPr>
              <p:cNvSpPr/>
              <p:nvPr/>
            </p:nvSpPr>
            <p:spPr>
              <a:xfrm>
                <a:off x="5486400" y="3364992"/>
                <a:ext cx="14721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Rectangle 130">
                <a:extLst>
                  <a:ext uri="{FF2B5EF4-FFF2-40B4-BE49-F238E27FC236}">
                    <a16:creationId xmlns:a16="http://schemas.microsoft.com/office/drawing/2014/main" id="{41F6C219-A7B8-4AA7-BC48-DB7FDDB83805}"/>
                  </a:ext>
                </a:extLst>
              </p:cNvPr>
              <p:cNvSpPr/>
              <p:nvPr/>
            </p:nvSpPr>
            <p:spPr>
              <a:xfrm>
                <a:off x="5486400" y="3474720"/>
                <a:ext cx="13441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Rectangle 131">
                <a:extLst>
                  <a:ext uri="{FF2B5EF4-FFF2-40B4-BE49-F238E27FC236}">
                    <a16:creationId xmlns:a16="http://schemas.microsoft.com/office/drawing/2014/main" id="{B6181B49-DAAB-4AC5-9DC0-4E4965AF7129}"/>
                  </a:ext>
                </a:extLst>
              </p:cNvPr>
              <p:cNvSpPr/>
              <p:nvPr/>
            </p:nvSpPr>
            <p:spPr>
              <a:xfrm>
                <a:off x="5486400" y="3584448"/>
                <a:ext cx="12801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Rectangle 132">
                <a:extLst>
                  <a:ext uri="{FF2B5EF4-FFF2-40B4-BE49-F238E27FC236}">
                    <a16:creationId xmlns:a16="http://schemas.microsoft.com/office/drawing/2014/main" id="{1DFC1271-13F5-4080-9EA2-2B96D33C2073}"/>
                  </a:ext>
                </a:extLst>
              </p:cNvPr>
              <p:cNvSpPr/>
              <p:nvPr/>
            </p:nvSpPr>
            <p:spPr>
              <a:xfrm>
                <a:off x="5486400" y="3694176"/>
                <a:ext cx="11064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54BAFF47-41C2-44A5-A9B6-1CBD94B1A1A3}"/>
                  </a:ext>
                </a:extLst>
              </p:cNvPr>
              <p:cNvSpPr/>
              <p:nvPr/>
            </p:nvSpPr>
            <p:spPr>
              <a:xfrm>
                <a:off x="5486400" y="3803904"/>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ectangle 134">
                <a:extLst>
                  <a:ext uri="{FF2B5EF4-FFF2-40B4-BE49-F238E27FC236}">
                    <a16:creationId xmlns:a16="http://schemas.microsoft.com/office/drawing/2014/main" id="{B0485BFA-EC44-488A-B419-E8DAC5AAEBF9}"/>
                  </a:ext>
                </a:extLst>
              </p:cNvPr>
              <p:cNvSpPr/>
              <p:nvPr/>
            </p:nvSpPr>
            <p:spPr>
              <a:xfrm>
                <a:off x="5486400" y="3913632"/>
                <a:ext cx="11612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Rectangle 135">
                <a:extLst>
                  <a:ext uri="{FF2B5EF4-FFF2-40B4-BE49-F238E27FC236}">
                    <a16:creationId xmlns:a16="http://schemas.microsoft.com/office/drawing/2014/main" id="{2562F8E2-51C1-44A5-A844-AC063CAB6218}"/>
                  </a:ext>
                </a:extLst>
              </p:cNvPr>
              <p:cNvSpPr/>
              <p:nvPr/>
            </p:nvSpPr>
            <p:spPr>
              <a:xfrm>
                <a:off x="5486400" y="4023360"/>
                <a:ext cx="10515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8D75FEEB-8D4A-4593-A684-874F9E499C8C}"/>
                  </a:ext>
                </a:extLst>
              </p:cNvPr>
              <p:cNvSpPr/>
              <p:nvPr/>
            </p:nvSpPr>
            <p:spPr>
              <a:xfrm>
                <a:off x="5486400" y="4133088"/>
                <a:ext cx="11612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Rectangle 137">
                <a:extLst>
                  <a:ext uri="{FF2B5EF4-FFF2-40B4-BE49-F238E27FC236}">
                    <a16:creationId xmlns:a16="http://schemas.microsoft.com/office/drawing/2014/main" id="{6D5CC78B-641D-4396-BC5F-C635BDE2A179}"/>
                  </a:ext>
                </a:extLst>
              </p:cNvPr>
              <p:cNvSpPr/>
              <p:nvPr/>
            </p:nvSpPr>
            <p:spPr>
              <a:xfrm>
                <a:off x="5486400" y="4242816"/>
                <a:ext cx="85039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2CAF61D8-F6AA-47CC-8D3D-382696FEE671}"/>
                  </a:ext>
                </a:extLst>
              </p:cNvPr>
              <p:cNvSpPr/>
              <p:nvPr/>
            </p:nvSpPr>
            <p:spPr>
              <a:xfrm>
                <a:off x="5486400" y="4352544"/>
                <a:ext cx="8321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Rectangle 139">
                <a:extLst>
                  <a:ext uri="{FF2B5EF4-FFF2-40B4-BE49-F238E27FC236}">
                    <a16:creationId xmlns:a16="http://schemas.microsoft.com/office/drawing/2014/main" id="{179EC572-9A78-48C4-A960-C4CB0E7CC6BB}"/>
                  </a:ext>
                </a:extLst>
              </p:cNvPr>
              <p:cNvSpPr/>
              <p:nvPr/>
            </p:nvSpPr>
            <p:spPr>
              <a:xfrm>
                <a:off x="5486400" y="4462272"/>
                <a:ext cx="8138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Rectangle 140">
                <a:extLst>
                  <a:ext uri="{FF2B5EF4-FFF2-40B4-BE49-F238E27FC236}">
                    <a16:creationId xmlns:a16="http://schemas.microsoft.com/office/drawing/2014/main" id="{90E58846-1C85-4E1C-B211-C44B3D6C8CFF}"/>
                  </a:ext>
                </a:extLst>
              </p:cNvPr>
              <p:cNvSpPr/>
              <p:nvPr/>
            </p:nvSpPr>
            <p:spPr>
              <a:xfrm>
                <a:off x="5486400" y="4572000"/>
                <a:ext cx="5120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Rectangle 141">
                <a:extLst>
                  <a:ext uri="{FF2B5EF4-FFF2-40B4-BE49-F238E27FC236}">
                    <a16:creationId xmlns:a16="http://schemas.microsoft.com/office/drawing/2014/main" id="{AC532AE8-6E6F-4E9D-B859-E64A23DBE5F5}"/>
                  </a:ext>
                </a:extLst>
              </p:cNvPr>
              <p:cNvSpPr/>
              <p:nvPr/>
            </p:nvSpPr>
            <p:spPr>
              <a:xfrm>
                <a:off x="5486400" y="4681728"/>
                <a:ext cx="7589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Rectangle 142">
                <a:extLst>
                  <a:ext uri="{FF2B5EF4-FFF2-40B4-BE49-F238E27FC236}">
                    <a16:creationId xmlns:a16="http://schemas.microsoft.com/office/drawing/2014/main" id="{305FF415-A9C2-43F5-84A6-59E9174331AD}"/>
                  </a:ext>
                </a:extLst>
              </p:cNvPr>
              <p:cNvSpPr/>
              <p:nvPr/>
            </p:nvSpPr>
            <p:spPr>
              <a:xfrm>
                <a:off x="5486400" y="4791456"/>
                <a:ext cx="7589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Rectangle 153">
                <a:extLst>
                  <a:ext uri="{FF2B5EF4-FFF2-40B4-BE49-F238E27FC236}">
                    <a16:creationId xmlns:a16="http://schemas.microsoft.com/office/drawing/2014/main" id="{C24BF138-0242-4920-9F16-CEE90B7FEAF3}"/>
                  </a:ext>
                </a:extLst>
              </p:cNvPr>
              <p:cNvSpPr/>
              <p:nvPr/>
            </p:nvSpPr>
            <p:spPr>
              <a:xfrm>
                <a:off x="5486400" y="4901184"/>
                <a:ext cx="7040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Rectangle 144">
                <a:extLst>
                  <a:ext uri="{FF2B5EF4-FFF2-40B4-BE49-F238E27FC236}">
                    <a16:creationId xmlns:a16="http://schemas.microsoft.com/office/drawing/2014/main" id="{F4FE367F-1D72-44A0-8B9F-2878669276CC}"/>
                  </a:ext>
                </a:extLst>
              </p:cNvPr>
              <p:cNvSpPr/>
              <p:nvPr/>
            </p:nvSpPr>
            <p:spPr>
              <a:xfrm>
                <a:off x="5486400" y="5010912"/>
                <a:ext cx="54864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ectangle 145">
                <a:extLst>
                  <a:ext uri="{FF2B5EF4-FFF2-40B4-BE49-F238E27FC236}">
                    <a16:creationId xmlns:a16="http://schemas.microsoft.com/office/drawing/2014/main" id="{9CB8B58D-A721-49AC-A18C-A24026DBA6DC}"/>
                  </a:ext>
                </a:extLst>
              </p:cNvPr>
              <p:cNvSpPr/>
              <p:nvPr/>
            </p:nvSpPr>
            <p:spPr>
              <a:xfrm>
                <a:off x="5486400" y="5120640"/>
                <a:ext cx="5212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ectangle 146">
                <a:extLst>
                  <a:ext uri="{FF2B5EF4-FFF2-40B4-BE49-F238E27FC236}">
                    <a16:creationId xmlns:a16="http://schemas.microsoft.com/office/drawing/2014/main" id="{05D95E4A-285F-403E-810F-504AD5C8D743}"/>
                  </a:ext>
                </a:extLst>
              </p:cNvPr>
              <p:cNvSpPr/>
              <p:nvPr/>
            </p:nvSpPr>
            <p:spPr>
              <a:xfrm>
                <a:off x="5486400" y="5230368"/>
                <a:ext cx="44805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Rectangle 147">
                <a:extLst>
                  <a:ext uri="{FF2B5EF4-FFF2-40B4-BE49-F238E27FC236}">
                    <a16:creationId xmlns:a16="http://schemas.microsoft.com/office/drawing/2014/main" id="{5F2D4E24-E65C-402F-A004-F664C07F00CF}"/>
                  </a:ext>
                </a:extLst>
              </p:cNvPr>
              <p:cNvSpPr/>
              <p:nvPr/>
            </p:nvSpPr>
            <p:spPr>
              <a:xfrm>
                <a:off x="5486400" y="5340096"/>
                <a:ext cx="3657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Rectangle 148">
                <a:extLst>
                  <a:ext uri="{FF2B5EF4-FFF2-40B4-BE49-F238E27FC236}">
                    <a16:creationId xmlns:a16="http://schemas.microsoft.com/office/drawing/2014/main" id="{811999B4-D38F-4BBE-819F-73ECE91B3F81}"/>
                  </a:ext>
                </a:extLst>
              </p:cNvPr>
              <p:cNvSpPr/>
              <p:nvPr/>
            </p:nvSpPr>
            <p:spPr>
              <a:xfrm>
                <a:off x="5486400" y="5449824"/>
                <a:ext cx="3291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ectangle 149">
                <a:extLst>
                  <a:ext uri="{FF2B5EF4-FFF2-40B4-BE49-F238E27FC236}">
                    <a16:creationId xmlns:a16="http://schemas.microsoft.com/office/drawing/2014/main" id="{AD532D88-1C38-4AE1-BB60-817A95FBDFD2}"/>
                  </a:ext>
                </a:extLst>
              </p:cNvPr>
              <p:cNvSpPr/>
              <p:nvPr/>
            </p:nvSpPr>
            <p:spPr>
              <a:xfrm>
                <a:off x="5486400" y="5559552"/>
                <a:ext cx="246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ectangle 150">
                <a:extLst>
                  <a:ext uri="{FF2B5EF4-FFF2-40B4-BE49-F238E27FC236}">
                    <a16:creationId xmlns:a16="http://schemas.microsoft.com/office/drawing/2014/main" id="{574D01A0-B432-41A9-9599-9763319B1C93}"/>
                  </a:ext>
                </a:extLst>
              </p:cNvPr>
              <p:cNvSpPr/>
              <p:nvPr/>
            </p:nvSpPr>
            <p:spPr>
              <a:xfrm>
                <a:off x="5486400" y="5669280"/>
                <a:ext cx="1920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Rectangle 151">
                <a:extLst>
                  <a:ext uri="{FF2B5EF4-FFF2-40B4-BE49-F238E27FC236}">
                    <a16:creationId xmlns:a16="http://schemas.microsoft.com/office/drawing/2014/main" id="{EC41AA1B-B45A-4EA6-8C2A-C9ABD8D3A9CF}"/>
                  </a:ext>
                </a:extLst>
              </p:cNvPr>
              <p:cNvSpPr/>
              <p:nvPr/>
            </p:nvSpPr>
            <p:spPr>
              <a:xfrm>
                <a:off x="5486400" y="5779008"/>
                <a:ext cx="1371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Rectangle 152">
                <a:extLst>
                  <a:ext uri="{FF2B5EF4-FFF2-40B4-BE49-F238E27FC236}">
                    <a16:creationId xmlns:a16="http://schemas.microsoft.com/office/drawing/2014/main" id="{4179C203-D31E-4890-9680-807773DF2BA9}"/>
                  </a:ext>
                </a:extLst>
              </p:cNvPr>
              <p:cNvSpPr/>
              <p:nvPr/>
            </p:nvSpPr>
            <p:spPr>
              <a:xfrm>
                <a:off x="5486400" y="5888736"/>
                <a:ext cx="1005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4" name="Straight Connector 33">
                <a:extLst>
                  <a:ext uri="{FF2B5EF4-FFF2-40B4-BE49-F238E27FC236}">
                    <a16:creationId xmlns:a16="http://schemas.microsoft.com/office/drawing/2014/main" id="{14D661B8-1C85-474C-93C1-9FB0F9BA0B80}"/>
                  </a:ext>
                </a:extLst>
              </p:cNvPr>
              <p:cNvCxnSpPr>
                <a:cxnSpLocks/>
              </p:cNvCxnSpPr>
              <p:nvPr/>
            </p:nvCxnSpPr>
            <p:spPr>
              <a:xfrm>
                <a:off x="5760720" y="2139696"/>
                <a:ext cx="0" cy="3831336"/>
              </a:xfrm>
              <a:prstGeom prst="line">
                <a:avLst/>
              </a:prstGeom>
              <a:ln w="9525" cap="rnd">
                <a:solidFill>
                  <a:srgbClr val="477835"/>
                </a:solidFill>
                <a:roun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201113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a:extLst>
              <a:ext uri="{FF2B5EF4-FFF2-40B4-BE49-F238E27FC236}">
                <a16:creationId xmlns:a16="http://schemas.microsoft.com/office/drawing/2014/main" id="{45C0D8AC-30FF-4534-8735-6DB9E7150210}"/>
              </a:ext>
            </a:extLst>
          </p:cNvPr>
          <p:cNvSpPr>
            <a:spLocks noGrp="1"/>
          </p:cNvSpPr>
          <p:nvPr>
            <p:ph sz="quarter" idx="12"/>
          </p:nvPr>
        </p:nvSpPr>
        <p:spPr/>
        <p:txBody>
          <a:bodyPr lIns="0" tIns="0" rIns="0" bIns="0" anchor="t" anchorCtr="0"/>
          <a:lstStyle/>
          <a:p>
            <a:pPr>
              <a:lnSpc>
                <a:spcPct val="100000"/>
              </a:lnSpc>
              <a:spcBef>
                <a:spcPts val="0"/>
              </a:spcBef>
            </a:pPr>
            <a:r>
              <a:rPr lang="en-US" dirty="0"/>
              <a:t>New HIV infections, global, 2000–2020, and 2020 and 2025 targets</a:t>
            </a:r>
          </a:p>
        </p:txBody>
      </p:sp>
      <p:sp>
        <p:nvSpPr>
          <p:cNvPr id="3" name="Text Placeholder 2">
            <a:extLst>
              <a:ext uri="{FF2B5EF4-FFF2-40B4-BE49-F238E27FC236}">
                <a16:creationId xmlns:a16="http://schemas.microsoft.com/office/drawing/2014/main" id="{9F9B9D15-7DF1-4047-AC7C-A7D846EE74C6}"/>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1B97E487-493F-4B99-918F-EA8438BED5A9}"/>
              </a:ext>
            </a:extLst>
          </p:cNvPr>
          <p:cNvGrpSpPr/>
          <p:nvPr/>
        </p:nvGrpSpPr>
        <p:grpSpPr>
          <a:xfrm>
            <a:off x="457198" y="2157984"/>
            <a:ext cx="10447656" cy="4396704"/>
            <a:chOff x="457198" y="2157984"/>
            <a:chExt cx="10447656" cy="4396704"/>
          </a:xfrm>
        </p:grpSpPr>
        <p:sp>
          <p:nvSpPr>
            <p:cNvPr id="92" name="TextBox 91">
              <a:extLst>
                <a:ext uri="{FF2B5EF4-FFF2-40B4-BE49-F238E27FC236}">
                  <a16:creationId xmlns:a16="http://schemas.microsoft.com/office/drawing/2014/main" id="{3D305BAF-4ED1-4DAC-8019-A2578B882A8E}"/>
                </a:ext>
              </a:extLst>
            </p:cNvPr>
            <p:cNvSpPr txBox="1"/>
            <p:nvPr/>
          </p:nvSpPr>
          <p:spPr>
            <a:xfrm>
              <a:off x="457198" y="6400800"/>
              <a:ext cx="55778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sp>
          <p:nvSpPr>
            <p:cNvPr id="93" name="TextBox 92">
              <a:extLst>
                <a:ext uri="{FF2B5EF4-FFF2-40B4-BE49-F238E27FC236}">
                  <a16:creationId xmlns:a16="http://schemas.microsoft.com/office/drawing/2014/main" id="{5F8AC2A6-CD19-40BF-A85E-39EC0F6CAE0C}"/>
                </a:ext>
              </a:extLst>
            </p:cNvPr>
            <p:cNvSpPr txBox="1"/>
            <p:nvPr/>
          </p:nvSpPr>
          <p:spPr>
            <a:xfrm>
              <a:off x="6400800" y="6400800"/>
              <a:ext cx="4400244"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Note: Please see the Annex on Methods for a description of how these estimates are calculated.</a:t>
              </a:r>
            </a:p>
          </p:txBody>
        </p:sp>
        <p:grpSp>
          <p:nvGrpSpPr>
            <p:cNvPr id="2" name="Group 1">
              <a:extLst>
                <a:ext uri="{FF2B5EF4-FFF2-40B4-BE49-F238E27FC236}">
                  <a16:creationId xmlns:a16="http://schemas.microsoft.com/office/drawing/2014/main" id="{CCCBF9E6-A7CA-4D3F-A534-BC2F52D363BF}"/>
                </a:ext>
              </a:extLst>
            </p:cNvPr>
            <p:cNvGrpSpPr/>
            <p:nvPr/>
          </p:nvGrpSpPr>
          <p:grpSpPr>
            <a:xfrm>
              <a:off x="713232" y="2157984"/>
              <a:ext cx="10191622" cy="3685032"/>
              <a:chOff x="344448" y="2157984"/>
              <a:chExt cx="10191622" cy="3685032"/>
            </a:xfrm>
          </p:grpSpPr>
          <p:pic>
            <p:nvPicPr>
              <p:cNvPr id="142" name="Picture 141">
                <a:extLst>
                  <a:ext uri="{FF2B5EF4-FFF2-40B4-BE49-F238E27FC236}">
                    <a16:creationId xmlns:a16="http://schemas.microsoft.com/office/drawing/2014/main" id="{9C9401D7-04CA-481F-9214-C259D36E0D64}"/>
                  </a:ext>
                </a:extLst>
              </p:cNvPr>
              <p:cNvPicPr>
                <a:picLocks noChangeAspect="1"/>
              </p:cNvPicPr>
              <p:nvPr/>
            </p:nvPicPr>
            <p:blipFill>
              <a:blip r:embed="rId2"/>
              <a:stretch>
                <a:fillRect/>
              </a:stretch>
            </p:blipFill>
            <p:spPr>
              <a:xfrm>
                <a:off x="457200" y="2157984"/>
                <a:ext cx="10078870" cy="3493008"/>
              </a:xfrm>
              <a:prstGeom prst="rect">
                <a:avLst/>
              </a:prstGeom>
            </p:spPr>
          </p:pic>
          <p:sp>
            <p:nvSpPr>
              <p:cNvPr id="62" name="object 10">
                <a:extLst>
                  <a:ext uri="{FF2B5EF4-FFF2-40B4-BE49-F238E27FC236}">
                    <a16:creationId xmlns:a16="http://schemas.microsoft.com/office/drawing/2014/main" id="{9FF160C1-A636-483F-A49B-21C5485989DC}"/>
                  </a:ext>
                </a:extLst>
              </p:cNvPr>
              <p:cNvSpPr txBox="1"/>
              <p:nvPr/>
            </p:nvSpPr>
            <p:spPr>
              <a:xfrm>
                <a:off x="344448" y="2690551"/>
                <a:ext cx="351443" cy="1956625"/>
              </a:xfrm>
              <a:prstGeom prst="rect">
                <a:avLst/>
              </a:prstGeom>
              <a:noFill/>
            </p:spPr>
            <p:txBody>
              <a:bodyPr vert="vert270" wrap="none"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normalizeH="0" noProof="0" dirty="0">
                    <a:ln>
                      <a:noFill/>
                    </a:ln>
                    <a:solidFill>
                      <a:prstClr val="black">
                        <a:lumMod val="65000"/>
                        <a:lumOff val="35000"/>
                      </a:prstClr>
                    </a:solidFill>
                    <a:effectLst/>
                    <a:uLnTx/>
                    <a:uFillTx/>
                    <a:latin typeface="Arial" panose="020B0604020202020204"/>
                    <a:ea typeface="+mn-ea"/>
                    <a:cs typeface="+mn-cs"/>
                  </a:rPr>
                  <a:t>Number of new HIV infections</a:t>
                </a:r>
              </a:p>
            </p:txBody>
          </p:sp>
          <p:sp>
            <p:nvSpPr>
              <p:cNvPr id="119" name="TextBox 118">
                <a:extLst>
                  <a:ext uri="{FF2B5EF4-FFF2-40B4-BE49-F238E27FC236}">
                    <a16:creationId xmlns:a16="http://schemas.microsoft.com/office/drawing/2014/main" id="{C9F17438-D3BF-45EB-98C0-5E68CC436025}"/>
                  </a:ext>
                </a:extLst>
              </p:cNvPr>
              <p:cNvSpPr txBox="1"/>
              <p:nvPr/>
            </p:nvSpPr>
            <p:spPr>
              <a:xfrm>
                <a:off x="2103120" y="5674246"/>
                <a:ext cx="11926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New HIV infections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20" name="Straight Connector 119">
                <a:extLst>
                  <a:ext uri="{FF2B5EF4-FFF2-40B4-BE49-F238E27FC236}">
                    <a16:creationId xmlns:a16="http://schemas.microsoft.com/office/drawing/2014/main" id="{C3ABABDF-AE49-49CA-AC7D-96B79D16C311}"/>
                  </a:ext>
                </a:extLst>
              </p:cNvPr>
              <p:cNvCxnSpPr/>
              <p:nvPr/>
            </p:nvCxnSpPr>
            <p:spPr>
              <a:xfrm>
                <a:off x="1828800" y="5754510"/>
                <a:ext cx="228600" cy="0"/>
              </a:xfrm>
              <a:prstGeom prst="line">
                <a:avLst/>
              </a:prstGeom>
              <a:ln w="31750">
                <a:solidFill>
                  <a:srgbClr val="941530"/>
                </a:solidFill>
              </a:ln>
            </p:spPr>
            <p:style>
              <a:lnRef idx="1">
                <a:schemeClr val="accent1"/>
              </a:lnRef>
              <a:fillRef idx="0">
                <a:schemeClr val="accent1"/>
              </a:fillRef>
              <a:effectRef idx="0">
                <a:schemeClr val="accent1"/>
              </a:effectRef>
              <a:fontRef idx="minor">
                <a:schemeClr val="tx1"/>
              </a:fontRef>
            </p:style>
          </p:cxnSp>
          <p:grpSp>
            <p:nvGrpSpPr>
              <p:cNvPr id="121" name="Group 120">
                <a:extLst>
                  <a:ext uri="{FF2B5EF4-FFF2-40B4-BE49-F238E27FC236}">
                    <a16:creationId xmlns:a16="http://schemas.microsoft.com/office/drawing/2014/main" id="{984F3CD9-7CF9-4161-A823-E590177A5308}"/>
                  </a:ext>
                </a:extLst>
              </p:cNvPr>
              <p:cNvGrpSpPr/>
              <p:nvPr/>
            </p:nvGrpSpPr>
            <p:grpSpPr>
              <a:xfrm>
                <a:off x="3694176" y="5669280"/>
                <a:ext cx="620398" cy="173736"/>
                <a:chOff x="4791456" y="5669280"/>
                <a:chExt cx="620398" cy="173736"/>
              </a:xfrm>
            </p:grpSpPr>
            <p:sp>
              <p:nvSpPr>
                <p:cNvPr id="122" name="TextBox 121">
                  <a:extLst>
                    <a:ext uri="{FF2B5EF4-FFF2-40B4-BE49-F238E27FC236}">
                      <a16:creationId xmlns:a16="http://schemas.microsoft.com/office/drawing/2014/main" id="{8B7FC441-12F5-423E-AD98-A870C2F47411}"/>
                    </a:ext>
                  </a:extLst>
                </p:cNvPr>
                <p:cNvSpPr txBox="1"/>
                <p:nvPr/>
              </p:nvSpPr>
              <p:spPr>
                <a:xfrm>
                  <a:off x="5004691" y="5669280"/>
                  <a:ext cx="4071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Oval 122">
                  <a:extLst>
                    <a:ext uri="{FF2B5EF4-FFF2-40B4-BE49-F238E27FC236}">
                      <a16:creationId xmlns:a16="http://schemas.microsoft.com/office/drawing/2014/main" id="{BD0FBF17-3A76-466B-97D4-E3EB51284D9D}"/>
                    </a:ext>
                  </a:extLst>
                </p:cNvPr>
                <p:cNvSpPr/>
                <p:nvPr/>
              </p:nvSpPr>
              <p:spPr>
                <a:xfrm>
                  <a:off x="4791456" y="5678424"/>
                  <a:ext cx="164592" cy="164592"/>
                </a:xfrm>
                <a:prstGeom prst="ellipse">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28" name="Straight Connector 127">
                <a:extLst>
                  <a:ext uri="{FF2B5EF4-FFF2-40B4-BE49-F238E27FC236}">
                    <a16:creationId xmlns:a16="http://schemas.microsoft.com/office/drawing/2014/main" id="{4025FAFB-8166-40AF-95F1-B9DED7CED2F2}"/>
                  </a:ext>
                </a:extLst>
              </p:cNvPr>
              <p:cNvCxnSpPr/>
              <p:nvPr/>
            </p:nvCxnSpPr>
            <p:spPr>
              <a:xfrm>
                <a:off x="1554480" y="411407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1B0C468D-490D-4FA5-B1A7-4D30C372029A}"/>
                  </a:ext>
                </a:extLst>
              </p:cNvPr>
              <p:cNvCxnSpPr/>
              <p:nvPr/>
            </p:nvCxnSpPr>
            <p:spPr>
              <a:xfrm>
                <a:off x="1554480" y="472889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72D3F36C-B967-4886-8551-DC37800FFE9A}"/>
                  </a:ext>
                </a:extLst>
              </p:cNvPr>
              <p:cNvCxnSpPr/>
              <p:nvPr/>
            </p:nvCxnSpPr>
            <p:spPr>
              <a:xfrm>
                <a:off x="1554480" y="2268653"/>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CEBCB3F-AA2F-4A4B-9D24-0FE1E8B53E31}"/>
                  </a:ext>
                </a:extLst>
              </p:cNvPr>
              <p:cNvCxnSpPr/>
              <p:nvPr/>
            </p:nvCxnSpPr>
            <p:spPr>
              <a:xfrm>
                <a:off x="1554480" y="3806506"/>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0BE5378F-D4C9-48DB-9D1C-CA80ED00DB44}"/>
                  </a:ext>
                </a:extLst>
              </p:cNvPr>
              <p:cNvCxnSpPr/>
              <p:nvPr/>
            </p:nvCxnSpPr>
            <p:spPr>
              <a:xfrm>
                <a:off x="1554480" y="288451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148F4130-D02F-406E-B57D-9347AA807714}"/>
                  </a:ext>
                </a:extLst>
              </p:cNvPr>
              <p:cNvCxnSpPr/>
              <p:nvPr/>
            </p:nvCxnSpPr>
            <p:spPr>
              <a:xfrm>
                <a:off x="1554480" y="349965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660445C-CFC6-42E1-918E-B22F633D8106}"/>
                  </a:ext>
                </a:extLst>
              </p:cNvPr>
              <p:cNvCxnSpPr/>
              <p:nvPr/>
            </p:nvCxnSpPr>
            <p:spPr>
              <a:xfrm>
                <a:off x="1554480" y="442236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DB72871D-C28D-4A7A-BB4C-4CC3498C9890}"/>
                  </a:ext>
                </a:extLst>
              </p:cNvPr>
              <p:cNvCxnSpPr/>
              <p:nvPr/>
            </p:nvCxnSpPr>
            <p:spPr>
              <a:xfrm>
                <a:off x="1554480" y="257694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CBB30BA7-C95D-4543-B612-CF9AAE463898}"/>
                  </a:ext>
                </a:extLst>
              </p:cNvPr>
              <p:cNvCxnSpPr/>
              <p:nvPr/>
            </p:nvCxnSpPr>
            <p:spPr>
              <a:xfrm>
                <a:off x="1554480" y="3192088"/>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B6476E0-480B-42C2-A342-D57E689C97A0}"/>
                  </a:ext>
                </a:extLst>
              </p:cNvPr>
              <p:cNvCxnSpPr/>
              <p:nvPr/>
            </p:nvCxnSpPr>
            <p:spPr>
              <a:xfrm>
                <a:off x="1554480" y="5038344"/>
                <a:ext cx="88605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0566490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217B5B25-B06E-4074-846F-77098F1DBD3D}"/>
              </a:ext>
            </a:extLst>
          </p:cNvPr>
          <p:cNvSpPr>
            <a:spLocks noGrp="1"/>
          </p:cNvSpPr>
          <p:nvPr>
            <p:ph type="title"/>
          </p:nvPr>
        </p:nvSpPr>
        <p:spPr/>
        <p:txBody>
          <a:bodyPr/>
          <a:lstStyle/>
          <a:p>
            <a:endParaRPr lang="en-US"/>
          </a:p>
        </p:txBody>
      </p:sp>
      <p:sp>
        <p:nvSpPr>
          <p:cNvPr id="11" name="Text Placeholder 10">
            <a:extLst>
              <a:ext uri="{FF2B5EF4-FFF2-40B4-BE49-F238E27FC236}">
                <a16:creationId xmlns:a16="http://schemas.microsoft.com/office/drawing/2014/main" id="{5EC4B105-CBAA-4168-ADCF-227EB8489E6A}"/>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a:xfrm>
            <a:off x="457200" y="1371600"/>
            <a:ext cx="2532888" cy="4389120"/>
          </a:xfrm>
        </p:spPr>
        <p:txBody>
          <a:bodyPr lIns="0" tIns="0" rIns="0" bIns="0" anchor="t" anchorCtr="0">
            <a:normAutofit lnSpcReduction="10000"/>
          </a:bodyPr>
          <a:lstStyle/>
          <a:p>
            <a:pPr>
              <a:lnSpc>
                <a:spcPct val="100000"/>
              </a:lnSpc>
              <a:spcBef>
                <a:spcPts val="0"/>
              </a:spcBef>
            </a:pPr>
            <a:r>
              <a:rPr lang="en-US" dirty="0"/>
              <a:t>Percentage of women (aged 15–49 years) who are currently married or in union </a:t>
            </a:r>
          </a:p>
          <a:p>
            <a:pPr>
              <a:lnSpc>
                <a:spcPct val="100000"/>
              </a:lnSpc>
              <a:spcBef>
                <a:spcPts val="0"/>
              </a:spcBef>
            </a:pPr>
            <a:r>
              <a:rPr lang="en-US" dirty="0"/>
              <a:t>and using contraceptives who make their own informed decisions regarding sexual relations, contraceptive use and own health care, countries with available data, </a:t>
            </a:r>
          </a:p>
          <a:p>
            <a:pPr>
              <a:lnSpc>
                <a:spcPct val="100000"/>
              </a:lnSpc>
              <a:spcBef>
                <a:spcPts val="0"/>
              </a:spcBef>
            </a:pPr>
            <a:r>
              <a:rPr lang="en-US" dirty="0"/>
              <a:t>2015–2020</a:t>
            </a:r>
          </a:p>
        </p:txBody>
      </p:sp>
      <p:grpSp>
        <p:nvGrpSpPr>
          <p:cNvPr id="5" name="Group 4">
            <a:extLst>
              <a:ext uri="{FF2B5EF4-FFF2-40B4-BE49-F238E27FC236}">
                <a16:creationId xmlns:a16="http://schemas.microsoft.com/office/drawing/2014/main" id="{3F7738B8-C4AB-41B5-A599-43B12A73EBA9}"/>
              </a:ext>
            </a:extLst>
          </p:cNvPr>
          <p:cNvGrpSpPr/>
          <p:nvPr/>
        </p:nvGrpSpPr>
        <p:grpSpPr>
          <a:xfrm>
            <a:off x="457197" y="1508760"/>
            <a:ext cx="11249486" cy="5045928"/>
            <a:chOff x="457197" y="1508760"/>
            <a:chExt cx="11249486" cy="504592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09134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Population-based surveys, 2015–2020.</a:t>
              </a:r>
            </a:p>
          </p:txBody>
        </p:sp>
        <p:grpSp>
          <p:nvGrpSpPr>
            <p:cNvPr id="3" name="Group 2">
              <a:extLst>
                <a:ext uri="{FF2B5EF4-FFF2-40B4-BE49-F238E27FC236}">
                  <a16:creationId xmlns:a16="http://schemas.microsoft.com/office/drawing/2014/main" id="{A085CD97-8CEC-4C06-9CCC-4BB0350FBF0A}"/>
                </a:ext>
              </a:extLst>
            </p:cNvPr>
            <p:cNvGrpSpPr/>
            <p:nvPr/>
          </p:nvGrpSpPr>
          <p:grpSpPr>
            <a:xfrm>
              <a:off x="3813048" y="1508760"/>
              <a:ext cx="7821547" cy="4817328"/>
              <a:chOff x="4044665" y="1508760"/>
              <a:chExt cx="7821547" cy="4817328"/>
            </a:xfrm>
          </p:grpSpPr>
          <p:grpSp>
            <p:nvGrpSpPr>
              <p:cNvPr id="2" name="Group 1">
                <a:extLst>
                  <a:ext uri="{FF2B5EF4-FFF2-40B4-BE49-F238E27FC236}">
                    <a16:creationId xmlns:a16="http://schemas.microsoft.com/office/drawing/2014/main" id="{27578D0E-3D22-4BCE-8489-74A35D8ABBA5}"/>
                  </a:ext>
                </a:extLst>
              </p:cNvPr>
              <p:cNvGrpSpPr/>
              <p:nvPr/>
            </p:nvGrpSpPr>
            <p:grpSpPr>
              <a:xfrm>
                <a:off x="4044665" y="1726288"/>
                <a:ext cx="1009026" cy="4184975"/>
                <a:chOff x="4318985" y="1726288"/>
                <a:chExt cx="1009026" cy="4184975"/>
              </a:xfrm>
            </p:grpSpPr>
            <p:sp>
              <p:nvSpPr>
                <p:cNvPr id="68" name="object 71">
                  <a:extLst>
                    <a:ext uri="{FF2B5EF4-FFF2-40B4-BE49-F238E27FC236}">
                      <a16:creationId xmlns:a16="http://schemas.microsoft.com/office/drawing/2014/main" id="{DA365C1A-5515-4BE8-ABA9-8B23B046F452}"/>
                    </a:ext>
                  </a:extLst>
                </p:cNvPr>
                <p:cNvSpPr txBox="1"/>
                <p:nvPr/>
              </p:nvSpPr>
              <p:spPr>
                <a:xfrm>
                  <a:off x="5008095" y="1726288"/>
                  <a:ext cx="31579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Serbia</a:t>
                  </a:r>
                </a:p>
              </p:txBody>
            </p:sp>
            <p:sp>
              <p:nvSpPr>
                <p:cNvPr id="69" name="object 71">
                  <a:extLst>
                    <a:ext uri="{FF2B5EF4-FFF2-40B4-BE49-F238E27FC236}">
                      <a16:creationId xmlns:a16="http://schemas.microsoft.com/office/drawing/2014/main" id="{BC620B00-C6E4-4C7F-89AD-BE9FBA75A7AD}"/>
                    </a:ext>
                  </a:extLst>
                </p:cNvPr>
                <p:cNvSpPr txBox="1"/>
                <p:nvPr/>
              </p:nvSpPr>
              <p:spPr>
                <a:xfrm>
                  <a:off x="4490506" y="1836016"/>
                  <a:ext cx="83356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North Macedonia</a:t>
                  </a:r>
                </a:p>
              </p:txBody>
            </p:sp>
            <p:sp>
              <p:nvSpPr>
                <p:cNvPr id="70" name="object 71">
                  <a:extLst>
                    <a:ext uri="{FF2B5EF4-FFF2-40B4-BE49-F238E27FC236}">
                      <a16:creationId xmlns:a16="http://schemas.microsoft.com/office/drawing/2014/main" id="{FF1B8A39-B9BF-428B-B0A6-C09BCDF75DCA}"/>
                    </a:ext>
                  </a:extLst>
                </p:cNvPr>
                <p:cNvSpPr txBox="1"/>
                <p:nvPr/>
              </p:nvSpPr>
              <p:spPr>
                <a:xfrm>
                  <a:off x="4912096" y="1945744"/>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Ecuador</a:t>
                  </a:r>
                </a:p>
              </p:txBody>
            </p:sp>
            <p:sp>
              <p:nvSpPr>
                <p:cNvPr id="71" name="object 71">
                  <a:extLst>
                    <a:ext uri="{FF2B5EF4-FFF2-40B4-BE49-F238E27FC236}">
                      <a16:creationId xmlns:a16="http://schemas.microsoft.com/office/drawing/2014/main" id="{FDC1B57F-8714-4245-A6ED-5975AAE035DE}"/>
                    </a:ext>
                  </a:extLst>
                </p:cNvPr>
                <p:cNvSpPr txBox="1"/>
                <p:nvPr/>
              </p:nvSpPr>
              <p:spPr>
                <a:xfrm>
                  <a:off x="4934538" y="2055472"/>
                  <a:ext cx="38953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Georgia</a:t>
                  </a:r>
                </a:p>
              </p:txBody>
            </p:sp>
            <p:sp>
              <p:nvSpPr>
                <p:cNvPr id="72" name="object 71">
                  <a:extLst>
                    <a:ext uri="{FF2B5EF4-FFF2-40B4-BE49-F238E27FC236}">
                      <a16:creationId xmlns:a16="http://schemas.microsoft.com/office/drawing/2014/main" id="{654C0956-5B4E-4CE8-A1CB-4C7101011E84}"/>
                    </a:ext>
                  </a:extLst>
                </p:cNvPr>
                <p:cNvSpPr txBox="1"/>
                <p:nvPr/>
              </p:nvSpPr>
              <p:spPr>
                <a:xfrm>
                  <a:off x="4774237" y="2165200"/>
                  <a:ext cx="54983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Philippines</a:t>
                  </a:r>
                </a:p>
              </p:txBody>
            </p:sp>
            <p:sp>
              <p:nvSpPr>
                <p:cNvPr id="73" name="object 71">
                  <a:extLst>
                    <a:ext uri="{FF2B5EF4-FFF2-40B4-BE49-F238E27FC236}">
                      <a16:creationId xmlns:a16="http://schemas.microsoft.com/office/drawing/2014/main" id="{92AA9F46-CD68-4E1B-A710-60663E070423}"/>
                    </a:ext>
                  </a:extLst>
                </p:cNvPr>
                <p:cNvSpPr txBox="1"/>
                <p:nvPr/>
              </p:nvSpPr>
              <p:spPr>
                <a:xfrm>
                  <a:off x="4318985" y="2274928"/>
                  <a:ext cx="100508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Republic of Moldova</a:t>
                  </a:r>
                </a:p>
              </p:txBody>
            </p:sp>
            <p:sp>
              <p:nvSpPr>
                <p:cNvPr id="74" name="object 71">
                  <a:extLst>
                    <a:ext uri="{FF2B5EF4-FFF2-40B4-BE49-F238E27FC236}">
                      <a16:creationId xmlns:a16="http://schemas.microsoft.com/office/drawing/2014/main" id="{8E97FFFD-D65F-49F9-9AC7-5EEADA2CBA61}"/>
                    </a:ext>
                  </a:extLst>
                </p:cNvPr>
                <p:cNvSpPr txBox="1"/>
                <p:nvPr/>
              </p:nvSpPr>
              <p:spPr>
                <a:xfrm>
                  <a:off x="4929729" y="2384656"/>
                  <a:ext cx="3943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Rwanda</a:t>
                  </a:r>
                </a:p>
              </p:txBody>
            </p:sp>
            <p:sp>
              <p:nvSpPr>
                <p:cNvPr id="75" name="object 71">
                  <a:extLst>
                    <a:ext uri="{FF2B5EF4-FFF2-40B4-BE49-F238E27FC236}">
                      <a16:creationId xmlns:a16="http://schemas.microsoft.com/office/drawing/2014/main" id="{D3AD267E-77A3-4E28-913C-38F5EE24B6B4}"/>
                    </a:ext>
                  </a:extLst>
                </p:cNvPr>
                <p:cNvSpPr txBox="1"/>
                <p:nvPr/>
              </p:nvSpPr>
              <p:spPr>
                <a:xfrm>
                  <a:off x="4952170" y="2494384"/>
                  <a:ext cx="37189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Albania</a:t>
                  </a:r>
                </a:p>
              </p:txBody>
            </p:sp>
            <p:sp>
              <p:nvSpPr>
                <p:cNvPr id="76" name="object 71">
                  <a:extLst>
                    <a:ext uri="{FF2B5EF4-FFF2-40B4-BE49-F238E27FC236}">
                      <a16:creationId xmlns:a16="http://schemas.microsoft.com/office/drawing/2014/main" id="{6061CDF9-9606-4881-8288-402B1287C2DE}"/>
                    </a:ext>
                  </a:extLst>
                </p:cNvPr>
                <p:cNvSpPr txBox="1"/>
                <p:nvPr/>
              </p:nvSpPr>
              <p:spPr>
                <a:xfrm>
                  <a:off x="4871839" y="2604112"/>
                  <a:ext cx="45204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Myanmar</a:t>
                  </a:r>
                </a:p>
              </p:txBody>
            </p:sp>
            <p:sp>
              <p:nvSpPr>
                <p:cNvPr id="77" name="object 71">
                  <a:extLst>
                    <a:ext uri="{FF2B5EF4-FFF2-40B4-BE49-F238E27FC236}">
                      <a16:creationId xmlns:a16="http://schemas.microsoft.com/office/drawing/2014/main" id="{536E9A7D-142E-48A9-A2CB-91BBE3E854A3}"/>
                    </a:ext>
                  </a:extLst>
                </p:cNvPr>
                <p:cNvSpPr txBox="1"/>
                <p:nvPr/>
              </p:nvSpPr>
              <p:spPr>
                <a:xfrm>
                  <a:off x="4912096" y="2713840"/>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78" name="object 71">
                  <a:extLst>
                    <a:ext uri="{FF2B5EF4-FFF2-40B4-BE49-F238E27FC236}">
                      <a16:creationId xmlns:a16="http://schemas.microsoft.com/office/drawing/2014/main" id="{87D122DE-D412-46F8-828A-8458A8B9E0C5}"/>
                    </a:ext>
                  </a:extLst>
                </p:cNvPr>
                <p:cNvSpPr txBox="1"/>
                <p:nvPr/>
              </p:nvSpPr>
              <p:spPr>
                <a:xfrm>
                  <a:off x="4713323" y="2823568"/>
                  <a:ext cx="61074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South Africa</a:t>
                  </a:r>
                </a:p>
              </p:txBody>
            </p:sp>
            <p:sp>
              <p:nvSpPr>
                <p:cNvPr id="79" name="object 71">
                  <a:extLst>
                    <a:ext uri="{FF2B5EF4-FFF2-40B4-BE49-F238E27FC236}">
                      <a16:creationId xmlns:a16="http://schemas.microsoft.com/office/drawing/2014/main" id="{035D46AB-7B14-4FD5-889F-175748BCA58D}"/>
                    </a:ext>
                  </a:extLst>
                </p:cNvPr>
                <p:cNvSpPr txBox="1"/>
                <p:nvPr/>
              </p:nvSpPr>
              <p:spPr>
                <a:xfrm>
                  <a:off x="4740575" y="3043024"/>
                  <a:ext cx="58349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a:t>
                  </a:r>
                </a:p>
              </p:txBody>
            </p:sp>
            <p:sp>
              <p:nvSpPr>
                <p:cNvPr id="80" name="object 71">
                  <a:extLst>
                    <a:ext uri="{FF2B5EF4-FFF2-40B4-BE49-F238E27FC236}">
                      <a16:creationId xmlns:a16="http://schemas.microsoft.com/office/drawing/2014/main" id="{13A04F00-CE8D-4ADA-8D11-953F53F98DE8}"/>
                    </a:ext>
                  </a:extLst>
                </p:cNvPr>
                <p:cNvSpPr txBox="1"/>
                <p:nvPr/>
              </p:nvSpPr>
              <p:spPr>
                <a:xfrm>
                  <a:off x="4873624" y="3152752"/>
                  <a:ext cx="45044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Mongolia</a:t>
                  </a:r>
                </a:p>
              </p:txBody>
            </p:sp>
            <p:sp>
              <p:nvSpPr>
                <p:cNvPr id="81" name="object 71">
                  <a:extLst>
                    <a:ext uri="{FF2B5EF4-FFF2-40B4-BE49-F238E27FC236}">
                      <a16:creationId xmlns:a16="http://schemas.microsoft.com/office/drawing/2014/main" id="{21EA4A28-BF1D-4842-B18F-6434C40BAA0C}"/>
                    </a:ext>
                  </a:extLst>
                </p:cNvPr>
                <p:cNvSpPr txBox="1"/>
                <p:nvPr/>
              </p:nvSpPr>
              <p:spPr>
                <a:xfrm>
                  <a:off x="4796680" y="2933296"/>
                  <a:ext cx="52738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Guatemala</a:t>
                  </a:r>
                </a:p>
              </p:txBody>
            </p:sp>
            <p:sp>
              <p:nvSpPr>
                <p:cNvPr id="82" name="object 71">
                  <a:extLst>
                    <a:ext uri="{FF2B5EF4-FFF2-40B4-BE49-F238E27FC236}">
                      <a16:creationId xmlns:a16="http://schemas.microsoft.com/office/drawing/2014/main" id="{288BB479-42C9-44EA-87BA-F5F625A2ACF0}"/>
                    </a:ext>
                  </a:extLst>
                </p:cNvPr>
                <p:cNvSpPr txBox="1"/>
                <p:nvPr/>
              </p:nvSpPr>
              <p:spPr>
                <a:xfrm>
                  <a:off x="4947362" y="3262480"/>
                  <a:ext cx="3767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Uganda</a:t>
                  </a:r>
                </a:p>
              </p:txBody>
            </p:sp>
            <p:sp>
              <p:nvSpPr>
                <p:cNvPr id="83" name="object 71">
                  <a:extLst>
                    <a:ext uri="{FF2B5EF4-FFF2-40B4-BE49-F238E27FC236}">
                      <a16:creationId xmlns:a16="http://schemas.microsoft.com/office/drawing/2014/main" id="{184BF5D4-52F3-4F0D-ACD3-D6AE1D9B3AF1}"/>
                    </a:ext>
                  </a:extLst>
                </p:cNvPr>
                <p:cNvSpPr txBox="1"/>
                <p:nvPr/>
              </p:nvSpPr>
              <p:spPr>
                <a:xfrm>
                  <a:off x="4976216" y="3372208"/>
                  <a:ext cx="3478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Angola</a:t>
                  </a:r>
                </a:p>
              </p:txBody>
            </p:sp>
            <p:sp>
              <p:nvSpPr>
                <p:cNvPr id="84" name="object 71">
                  <a:extLst>
                    <a:ext uri="{FF2B5EF4-FFF2-40B4-BE49-F238E27FC236}">
                      <a16:creationId xmlns:a16="http://schemas.microsoft.com/office/drawing/2014/main" id="{F0EF97A3-7FF9-4B52-8164-FB20F083FA81}"/>
                    </a:ext>
                  </a:extLst>
                </p:cNvPr>
                <p:cNvSpPr txBox="1"/>
                <p:nvPr/>
              </p:nvSpPr>
              <p:spPr>
                <a:xfrm>
                  <a:off x="4649203" y="3701392"/>
                  <a:ext cx="67486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Turkmenistan</a:t>
                  </a:r>
                </a:p>
              </p:txBody>
            </p:sp>
            <p:sp>
              <p:nvSpPr>
                <p:cNvPr id="85" name="object 71">
                  <a:extLst>
                    <a:ext uri="{FF2B5EF4-FFF2-40B4-BE49-F238E27FC236}">
                      <a16:creationId xmlns:a16="http://schemas.microsoft.com/office/drawing/2014/main" id="{21171F62-0237-4385-A159-82549AC46850}"/>
                    </a:ext>
                  </a:extLst>
                </p:cNvPr>
                <p:cNvSpPr txBox="1"/>
                <p:nvPr/>
              </p:nvSpPr>
              <p:spPr>
                <a:xfrm>
                  <a:off x="5101069" y="3811120"/>
                  <a:ext cx="2228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Haiti</a:t>
                  </a:r>
                </a:p>
              </p:txBody>
            </p:sp>
            <p:sp>
              <p:nvSpPr>
                <p:cNvPr id="86" name="object 71">
                  <a:extLst>
                    <a:ext uri="{FF2B5EF4-FFF2-40B4-BE49-F238E27FC236}">
                      <a16:creationId xmlns:a16="http://schemas.microsoft.com/office/drawing/2014/main" id="{436B8044-0ADB-4059-B979-89E0006C7A30}"/>
                    </a:ext>
                  </a:extLst>
                </p:cNvPr>
                <p:cNvSpPr txBox="1"/>
                <p:nvPr/>
              </p:nvSpPr>
              <p:spPr>
                <a:xfrm>
                  <a:off x="4888051" y="3920848"/>
                  <a:ext cx="4360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Maldives</a:t>
                  </a:r>
                </a:p>
              </p:txBody>
            </p:sp>
            <p:sp>
              <p:nvSpPr>
                <p:cNvPr id="87" name="object 71">
                  <a:extLst>
                    <a:ext uri="{FF2B5EF4-FFF2-40B4-BE49-F238E27FC236}">
                      <a16:creationId xmlns:a16="http://schemas.microsoft.com/office/drawing/2014/main" id="{BA12F0FC-025F-416C-9FD3-5F548AA5169D}"/>
                    </a:ext>
                  </a:extLst>
                </p:cNvPr>
                <p:cNvSpPr txBox="1"/>
                <p:nvPr/>
              </p:nvSpPr>
              <p:spPr>
                <a:xfrm>
                  <a:off x="4395929" y="4030576"/>
                  <a:ext cx="9281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Papua New Guinea</a:t>
                  </a:r>
                </a:p>
              </p:txBody>
            </p:sp>
            <p:sp>
              <p:nvSpPr>
                <p:cNvPr id="88" name="object 71">
                  <a:extLst>
                    <a:ext uri="{FF2B5EF4-FFF2-40B4-BE49-F238E27FC236}">
                      <a16:creationId xmlns:a16="http://schemas.microsoft.com/office/drawing/2014/main" id="{FA85E0A5-B161-42B6-AE54-3C34265456C8}"/>
                    </a:ext>
                  </a:extLst>
                </p:cNvPr>
                <p:cNvSpPr txBox="1"/>
                <p:nvPr/>
              </p:nvSpPr>
              <p:spPr>
                <a:xfrm>
                  <a:off x="4963392" y="4140304"/>
                  <a:ext cx="3606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Zambia</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9" name="object 71">
                  <a:extLst>
                    <a:ext uri="{FF2B5EF4-FFF2-40B4-BE49-F238E27FC236}">
                      <a16:creationId xmlns:a16="http://schemas.microsoft.com/office/drawing/2014/main" id="{BCA5A6B1-BB17-4D04-99B3-C9995373CC5D}"/>
                    </a:ext>
                  </a:extLst>
                </p:cNvPr>
                <p:cNvSpPr txBox="1"/>
                <p:nvPr/>
              </p:nvSpPr>
              <p:spPr>
                <a:xfrm>
                  <a:off x="4815916" y="4250032"/>
                  <a:ext cx="5081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Cameroon</a:t>
                  </a:r>
                </a:p>
              </p:txBody>
            </p:sp>
            <p:sp>
              <p:nvSpPr>
                <p:cNvPr id="90" name="object 71">
                  <a:extLst>
                    <a:ext uri="{FF2B5EF4-FFF2-40B4-BE49-F238E27FC236}">
                      <a16:creationId xmlns:a16="http://schemas.microsoft.com/office/drawing/2014/main" id="{6376CD1E-FECF-48F9-92A9-2A82ABA3FE5E}"/>
                    </a:ext>
                  </a:extLst>
                </p:cNvPr>
                <p:cNvSpPr txBox="1"/>
                <p:nvPr/>
              </p:nvSpPr>
              <p:spPr>
                <a:xfrm>
                  <a:off x="5043542" y="4359760"/>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91" name="object 71">
                  <a:extLst>
                    <a:ext uri="{FF2B5EF4-FFF2-40B4-BE49-F238E27FC236}">
                      <a16:creationId xmlns:a16="http://schemas.microsoft.com/office/drawing/2014/main" id="{C8170244-EC09-41EF-832F-1C9E8851B704}"/>
                    </a:ext>
                  </a:extLst>
                </p:cNvPr>
                <p:cNvSpPr txBox="1"/>
                <p:nvPr/>
              </p:nvSpPr>
              <p:spPr>
                <a:xfrm>
                  <a:off x="4985834" y="4469488"/>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Malawi</a:t>
                  </a:r>
                </a:p>
              </p:txBody>
            </p:sp>
            <p:sp>
              <p:nvSpPr>
                <p:cNvPr id="92" name="object 71">
                  <a:extLst>
                    <a:ext uri="{FF2B5EF4-FFF2-40B4-BE49-F238E27FC236}">
                      <a16:creationId xmlns:a16="http://schemas.microsoft.com/office/drawing/2014/main" id="{1665D8E3-7909-44DF-B348-E86C4D009BC3}"/>
                    </a:ext>
                  </a:extLst>
                </p:cNvPr>
                <p:cNvSpPr txBox="1"/>
                <p:nvPr/>
              </p:nvSpPr>
              <p:spPr>
                <a:xfrm>
                  <a:off x="4974612" y="4579216"/>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Nigeria</a:t>
                  </a:r>
                </a:p>
              </p:txBody>
            </p:sp>
            <p:sp>
              <p:nvSpPr>
                <p:cNvPr id="93" name="object 71">
                  <a:extLst>
                    <a:ext uri="{FF2B5EF4-FFF2-40B4-BE49-F238E27FC236}">
                      <a16:creationId xmlns:a16="http://schemas.microsoft.com/office/drawing/2014/main" id="{1392533B-BDC9-4AD2-8A88-A4993C6ECD9B}"/>
                    </a:ext>
                  </a:extLst>
                </p:cNvPr>
                <p:cNvSpPr txBox="1"/>
                <p:nvPr/>
              </p:nvSpPr>
              <p:spPr>
                <a:xfrm>
                  <a:off x="4918509" y="4688944"/>
                  <a:ext cx="40555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Ethiopia</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4" name="object 71">
                  <a:extLst>
                    <a:ext uri="{FF2B5EF4-FFF2-40B4-BE49-F238E27FC236}">
                      <a16:creationId xmlns:a16="http://schemas.microsoft.com/office/drawing/2014/main" id="{13FE4008-14F2-4807-8C1F-76FAE95B9328}"/>
                    </a:ext>
                  </a:extLst>
                </p:cNvPr>
                <p:cNvSpPr txBox="1"/>
                <p:nvPr/>
              </p:nvSpPr>
              <p:spPr>
                <a:xfrm>
                  <a:off x="4931332" y="4798672"/>
                  <a:ext cx="392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Burundi</a:t>
                  </a:r>
                </a:p>
              </p:txBody>
            </p:sp>
            <p:sp>
              <p:nvSpPr>
                <p:cNvPr id="95" name="object 71">
                  <a:extLst>
                    <a:ext uri="{FF2B5EF4-FFF2-40B4-BE49-F238E27FC236}">
                      <a16:creationId xmlns:a16="http://schemas.microsoft.com/office/drawing/2014/main" id="{D6360C31-20D5-40B9-ACFD-A6CAFBED1752}"/>
                    </a:ext>
                  </a:extLst>
                </p:cNvPr>
                <p:cNvSpPr txBox="1"/>
                <p:nvPr/>
              </p:nvSpPr>
              <p:spPr>
                <a:xfrm>
                  <a:off x="4899091" y="4908400"/>
                  <a:ext cx="42479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Pakistan</a:t>
                  </a:r>
                </a:p>
              </p:txBody>
            </p:sp>
            <p:sp>
              <p:nvSpPr>
                <p:cNvPr id="96" name="object 71">
                  <a:extLst>
                    <a:ext uri="{FF2B5EF4-FFF2-40B4-BE49-F238E27FC236}">
                      <a16:creationId xmlns:a16="http://schemas.microsoft.com/office/drawing/2014/main" id="{67110458-F5E5-4B42-A598-A657AC8F264A}"/>
                    </a:ext>
                  </a:extLst>
                </p:cNvPr>
                <p:cNvSpPr txBox="1"/>
                <p:nvPr/>
              </p:nvSpPr>
              <p:spPr>
                <a:xfrm>
                  <a:off x="4735765" y="5018128"/>
                  <a:ext cx="5883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fr-CH"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Timor</a:t>
                  </a: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t>
                  </a:r>
                  <a:r>
                    <a:rPr kumimoji="0" lang="fr-CH"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Leste</a:t>
                  </a:r>
                </a:p>
              </p:txBody>
            </p:sp>
            <p:sp>
              <p:nvSpPr>
                <p:cNvPr id="97" name="object 71">
                  <a:extLst>
                    <a:ext uri="{FF2B5EF4-FFF2-40B4-BE49-F238E27FC236}">
                      <a16:creationId xmlns:a16="http://schemas.microsoft.com/office/drawing/2014/main" id="{62CA10EB-D227-47ED-8C9A-6915389FFEAA}"/>
                    </a:ext>
                  </a:extLst>
                </p:cNvPr>
                <p:cNvSpPr txBox="1"/>
                <p:nvPr/>
              </p:nvSpPr>
              <p:spPr>
                <a:xfrm>
                  <a:off x="4698896" y="5127856"/>
                  <a:ext cx="6251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Sierra Leone</a:t>
                  </a:r>
                </a:p>
              </p:txBody>
            </p:sp>
            <p:sp>
              <p:nvSpPr>
                <p:cNvPr id="98" name="object 71">
                  <a:extLst>
                    <a:ext uri="{FF2B5EF4-FFF2-40B4-BE49-F238E27FC236}">
                      <a16:creationId xmlns:a16="http://schemas.microsoft.com/office/drawing/2014/main" id="{90D24FF7-1F64-4F7D-A9D8-BA1CF0C3197C}"/>
                    </a:ext>
                  </a:extLst>
                </p:cNvPr>
                <p:cNvSpPr txBox="1"/>
                <p:nvPr/>
              </p:nvSpPr>
              <p:spPr>
                <a:xfrm>
                  <a:off x="5038733" y="5237584"/>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Benin</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9" name="object 71">
                  <a:extLst>
                    <a:ext uri="{FF2B5EF4-FFF2-40B4-BE49-F238E27FC236}">
                      <a16:creationId xmlns:a16="http://schemas.microsoft.com/office/drawing/2014/main" id="{C1E4329F-FF30-4907-BDA5-3A2400E6CF1E}"/>
                    </a:ext>
                  </a:extLst>
                </p:cNvPr>
                <p:cNvSpPr txBox="1"/>
                <p:nvPr/>
              </p:nvSpPr>
              <p:spPr>
                <a:xfrm>
                  <a:off x="4847976" y="5347312"/>
                  <a:ext cx="47609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Tajikistan</a:t>
                  </a:r>
                </a:p>
              </p:txBody>
            </p:sp>
            <p:sp>
              <p:nvSpPr>
                <p:cNvPr id="131" name="object 71">
                  <a:extLst>
                    <a:ext uri="{FF2B5EF4-FFF2-40B4-BE49-F238E27FC236}">
                      <a16:creationId xmlns:a16="http://schemas.microsoft.com/office/drawing/2014/main" id="{425053C0-C8BC-4562-9D2A-729ECB4C14E8}"/>
                    </a:ext>
                  </a:extLst>
                </p:cNvPr>
                <p:cNvSpPr txBox="1"/>
                <p:nvPr/>
              </p:nvSpPr>
              <p:spPr>
                <a:xfrm>
                  <a:off x="4984968" y="3481936"/>
                  <a:ext cx="3430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Jordan</a:t>
                  </a:r>
                </a:p>
              </p:txBody>
            </p:sp>
            <p:sp>
              <p:nvSpPr>
                <p:cNvPr id="132" name="object 71">
                  <a:extLst>
                    <a:ext uri="{FF2B5EF4-FFF2-40B4-BE49-F238E27FC236}">
                      <a16:creationId xmlns:a16="http://schemas.microsoft.com/office/drawing/2014/main" id="{059F0D67-D598-4D56-9141-390AB846918E}"/>
                    </a:ext>
                  </a:extLst>
                </p:cNvPr>
                <p:cNvSpPr txBox="1"/>
                <p:nvPr/>
              </p:nvSpPr>
              <p:spPr>
                <a:xfrm>
                  <a:off x="4824668" y="3591664"/>
                  <a:ext cx="5033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Zimbabwe</a:t>
                  </a:r>
                </a:p>
              </p:txBody>
            </p:sp>
            <p:sp>
              <p:nvSpPr>
                <p:cNvPr id="100" name="object 71">
                  <a:extLst>
                    <a:ext uri="{FF2B5EF4-FFF2-40B4-BE49-F238E27FC236}">
                      <a16:creationId xmlns:a16="http://schemas.microsoft.com/office/drawing/2014/main" id="{79630BE6-7F21-4010-8903-725423190BE2}"/>
                    </a:ext>
                  </a:extLst>
                </p:cNvPr>
                <p:cNvSpPr txBox="1"/>
                <p:nvPr/>
              </p:nvSpPr>
              <p:spPr>
                <a:xfrm>
                  <a:off x="4974612" y="5457040"/>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Guinea</a:t>
                  </a:r>
                </a:p>
              </p:txBody>
            </p:sp>
            <p:sp>
              <p:nvSpPr>
                <p:cNvPr id="343" name="object 71">
                  <a:extLst>
                    <a:ext uri="{FF2B5EF4-FFF2-40B4-BE49-F238E27FC236}">
                      <a16:creationId xmlns:a16="http://schemas.microsoft.com/office/drawing/2014/main" id="{760B113D-AD1B-47CA-9C4A-23CC26756047}"/>
                    </a:ext>
                  </a:extLst>
                </p:cNvPr>
                <p:cNvSpPr txBox="1"/>
                <p:nvPr/>
              </p:nvSpPr>
              <p:spPr>
                <a:xfrm>
                  <a:off x="5068265" y="5568696"/>
                  <a:ext cx="2564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Chad</a:t>
                  </a:r>
                </a:p>
              </p:txBody>
            </p:sp>
            <p:sp>
              <p:nvSpPr>
                <p:cNvPr id="350" name="object 71">
                  <a:extLst>
                    <a:ext uri="{FF2B5EF4-FFF2-40B4-BE49-F238E27FC236}">
                      <a16:creationId xmlns:a16="http://schemas.microsoft.com/office/drawing/2014/main" id="{373D6820-4E6A-422E-93C9-F31E9540566D}"/>
                    </a:ext>
                  </a:extLst>
                </p:cNvPr>
                <p:cNvSpPr txBox="1"/>
                <p:nvPr/>
              </p:nvSpPr>
              <p:spPr>
                <a:xfrm>
                  <a:off x="5124369" y="5678424"/>
                  <a:ext cx="2003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Mali</a:t>
                  </a:r>
                </a:p>
              </p:txBody>
            </p:sp>
            <p:sp>
              <p:nvSpPr>
                <p:cNvPr id="357" name="object 71">
                  <a:extLst>
                    <a:ext uri="{FF2B5EF4-FFF2-40B4-BE49-F238E27FC236}">
                      <a16:creationId xmlns:a16="http://schemas.microsoft.com/office/drawing/2014/main" id="{34BCE482-ADC3-4588-B97F-E893EE1D2E56}"/>
                    </a:ext>
                  </a:extLst>
                </p:cNvPr>
                <p:cNvSpPr txBox="1"/>
                <p:nvPr/>
              </p:nvSpPr>
              <p:spPr>
                <a:xfrm>
                  <a:off x="4928803" y="5788152"/>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Senegal</a:t>
                  </a:r>
                </a:p>
              </p:txBody>
            </p:sp>
          </p:grpSp>
          <p:sp>
            <p:nvSpPr>
              <p:cNvPr id="171" name="TextBox 170">
                <a:extLst>
                  <a:ext uri="{FF2B5EF4-FFF2-40B4-BE49-F238E27FC236}">
                    <a16:creationId xmlns:a16="http://schemas.microsoft.com/office/drawing/2014/main" id="{6270E72B-3400-4D0E-AC8D-24A0B34C55B5}"/>
                  </a:ext>
                </a:extLst>
              </p:cNvPr>
              <p:cNvSpPr txBox="1"/>
              <p:nvPr/>
            </p:nvSpPr>
            <p:spPr>
              <a:xfrm>
                <a:off x="5201094" y="1508760"/>
                <a:ext cx="1522083" cy="179536"/>
              </a:xfrm>
              <a:prstGeom prst="rect">
                <a:avLst/>
              </a:prstGeom>
              <a:noFill/>
            </p:spPr>
            <p:txBody>
              <a:bodyPr wrap="none" lIns="27432"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All three dimensions</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3" name="object 71">
                <a:extLst>
                  <a:ext uri="{FF2B5EF4-FFF2-40B4-BE49-F238E27FC236}">
                    <a16:creationId xmlns:a16="http://schemas.microsoft.com/office/drawing/2014/main" id="{B2FA17C0-C26A-4FCF-8289-8A1CBF5B3A14}"/>
                  </a:ext>
                </a:extLst>
              </p:cNvPr>
              <p:cNvSpPr txBox="1"/>
              <p:nvPr/>
            </p:nvSpPr>
            <p:spPr>
              <a:xfrm>
                <a:off x="5166360" y="6007608"/>
                <a:ext cx="7053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78" name="object 71">
                <a:extLst>
                  <a:ext uri="{FF2B5EF4-FFF2-40B4-BE49-F238E27FC236}">
                    <a16:creationId xmlns:a16="http://schemas.microsoft.com/office/drawing/2014/main" id="{E662C9C1-E721-41BA-97C6-14CF42B0BD5F}"/>
                  </a:ext>
                </a:extLst>
              </p:cNvPr>
              <p:cNvSpPr txBox="1"/>
              <p:nvPr/>
            </p:nvSpPr>
            <p:spPr>
              <a:xfrm>
                <a:off x="540795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1" name="object 71">
                <a:extLst>
                  <a:ext uri="{FF2B5EF4-FFF2-40B4-BE49-F238E27FC236}">
                    <a16:creationId xmlns:a16="http://schemas.microsoft.com/office/drawing/2014/main" id="{4CB9FDDB-3C33-43C6-8DBC-46913C1B9F98}"/>
                  </a:ext>
                </a:extLst>
              </p:cNvPr>
              <p:cNvSpPr txBox="1"/>
              <p:nvPr/>
            </p:nvSpPr>
            <p:spPr>
              <a:xfrm>
                <a:off x="568227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4" name="object 71">
                <a:extLst>
                  <a:ext uri="{FF2B5EF4-FFF2-40B4-BE49-F238E27FC236}">
                    <a16:creationId xmlns:a16="http://schemas.microsoft.com/office/drawing/2014/main" id="{912CC0C0-D7D1-45D5-86BE-AEC1E49E2020}"/>
                  </a:ext>
                </a:extLst>
              </p:cNvPr>
              <p:cNvSpPr txBox="1"/>
              <p:nvPr/>
            </p:nvSpPr>
            <p:spPr>
              <a:xfrm>
                <a:off x="5958975"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7" name="object 71">
                <a:extLst>
                  <a:ext uri="{FF2B5EF4-FFF2-40B4-BE49-F238E27FC236}">
                    <a16:creationId xmlns:a16="http://schemas.microsoft.com/office/drawing/2014/main" id="{BFF66CE0-B070-49F5-A342-C29FCA277CCB}"/>
                  </a:ext>
                </a:extLst>
              </p:cNvPr>
              <p:cNvSpPr txBox="1"/>
              <p:nvPr/>
            </p:nvSpPr>
            <p:spPr>
              <a:xfrm>
                <a:off x="623091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90" name="object 71">
                <a:extLst>
                  <a:ext uri="{FF2B5EF4-FFF2-40B4-BE49-F238E27FC236}">
                    <a16:creationId xmlns:a16="http://schemas.microsoft.com/office/drawing/2014/main" id="{B49CCA46-3D2E-4C6D-9108-F337A6427A92}"/>
                  </a:ext>
                </a:extLst>
              </p:cNvPr>
              <p:cNvSpPr txBox="1"/>
              <p:nvPr/>
            </p:nvSpPr>
            <p:spPr>
              <a:xfrm>
                <a:off x="6469968" y="600953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35" name="Rectangle 134">
                <a:extLst>
                  <a:ext uri="{FF2B5EF4-FFF2-40B4-BE49-F238E27FC236}">
                    <a16:creationId xmlns:a16="http://schemas.microsoft.com/office/drawing/2014/main" id="{93AF7DDA-430A-4937-9EBE-B2E3C7FF6605}"/>
                  </a:ext>
                </a:extLst>
              </p:cNvPr>
              <p:cNvSpPr/>
              <p:nvPr/>
            </p:nvSpPr>
            <p:spPr>
              <a:xfrm>
                <a:off x="5205856" y="1762863"/>
                <a:ext cx="14264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Rectangle 135">
                <a:extLst>
                  <a:ext uri="{FF2B5EF4-FFF2-40B4-BE49-F238E27FC236}">
                    <a16:creationId xmlns:a16="http://schemas.microsoft.com/office/drawing/2014/main" id="{A5C5AA76-9113-4E84-AFF5-D46AFA1E6828}"/>
                  </a:ext>
                </a:extLst>
              </p:cNvPr>
              <p:cNvSpPr/>
              <p:nvPr/>
            </p:nvSpPr>
            <p:spPr>
              <a:xfrm>
                <a:off x="5203475" y="1872592"/>
                <a:ext cx="130759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Rectangle 136">
                <a:extLst>
                  <a:ext uri="{FF2B5EF4-FFF2-40B4-BE49-F238E27FC236}">
                    <a16:creationId xmlns:a16="http://schemas.microsoft.com/office/drawing/2014/main" id="{2703DBD3-71E0-4601-B9E9-454D9A137B9B}"/>
                  </a:ext>
                </a:extLst>
              </p:cNvPr>
              <p:cNvSpPr/>
              <p:nvPr/>
            </p:nvSpPr>
            <p:spPr>
              <a:xfrm>
                <a:off x="5203475" y="1982320"/>
                <a:ext cx="12893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Rectangle 137">
                <a:extLst>
                  <a:ext uri="{FF2B5EF4-FFF2-40B4-BE49-F238E27FC236}">
                    <a16:creationId xmlns:a16="http://schemas.microsoft.com/office/drawing/2014/main" id="{73D20A6C-6164-4D07-878F-4706F915ADFE}"/>
                  </a:ext>
                </a:extLst>
              </p:cNvPr>
              <p:cNvSpPr/>
              <p:nvPr/>
            </p:nvSpPr>
            <p:spPr>
              <a:xfrm>
                <a:off x="5203475" y="2092048"/>
                <a:ext cx="12252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A6791027-0FEB-4433-947C-8FB63556C243}"/>
                  </a:ext>
                </a:extLst>
              </p:cNvPr>
              <p:cNvSpPr/>
              <p:nvPr/>
            </p:nvSpPr>
            <p:spPr>
              <a:xfrm>
                <a:off x="5201094" y="2201776"/>
                <a:ext cx="11978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Rectangle 139">
                <a:extLst>
                  <a:ext uri="{FF2B5EF4-FFF2-40B4-BE49-F238E27FC236}">
                    <a16:creationId xmlns:a16="http://schemas.microsoft.com/office/drawing/2014/main" id="{D0137522-188A-4CDC-B815-0FC2A79599A8}"/>
                  </a:ext>
                </a:extLst>
              </p:cNvPr>
              <p:cNvSpPr/>
              <p:nvPr/>
            </p:nvSpPr>
            <p:spPr>
              <a:xfrm>
                <a:off x="5205856" y="2311504"/>
                <a:ext cx="107899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Rectangle 140">
                <a:extLst>
                  <a:ext uri="{FF2B5EF4-FFF2-40B4-BE49-F238E27FC236}">
                    <a16:creationId xmlns:a16="http://schemas.microsoft.com/office/drawing/2014/main" id="{DE68CF4A-54A1-4D85-9D13-3232CBE5F77C}"/>
                  </a:ext>
                </a:extLst>
              </p:cNvPr>
              <p:cNvSpPr/>
              <p:nvPr/>
            </p:nvSpPr>
            <p:spPr>
              <a:xfrm>
                <a:off x="5198713" y="2421232"/>
                <a:ext cx="10332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Rectangle 141">
                <a:extLst>
                  <a:ext uri="{FF2B5EF4-FFF2-40B4-BE49-F238E27FC236}">
                    <a16:creationId xmlns:a16="http://schemas.microsoft.com/office/drawing/2014/main" id="{8EC89C5A-FF6A-428D-A5EC-2B2606250528}"/>
                  </a:ext>
                </a:extLst>
              </p:cNvPr>
              <p:cNvSpPr/>
              <p:nvPr/>
            </p:nvSpPr>
            <p:spPr>
              <a:xfrm>
                <a:off x="5198713" y="2530960"/>
                <a:ext cx="10241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Rectangle 142">
                <a:extLst>
                  <a:ext uri="{FF2B5EF4-FFF2-40B4-BE49-F238E27FC236}">
                    <a16:creationId xmlns:a16="http://schemas.microsoft.com/office/drawing/2014/main" id="{D9BF95FB-A357-43E3-99BB-25E1476226C8}"/>
                  </a:ext>
                </a:extLst>
              </p:cNvPr>
              <p:cNvSpPr/>
              <p:nvPr/>
            </p:nvSpPr>
            <p:spPr>
              <a:xfrm>
                <a:off x="5203475" y="2640688"/>
                <a:ext cx="9966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Rectangle 143">
                <a:extLst>
                  <a:ext uri="{FF2B5EF4-FFF2-40B4-BE49-F238E27FC236}">
                    <a16:creationId xmlns:a16="http://schemas.microsoft.com/office/drawing/2014/main" id="{B02D3A73-7AFA-42E7-AE0F-4568CBFD5DF0}"/>
                  </a:ext>
                </a:extLst>
              </p:cNvPr>
              <p:cNvSpPr/>
              <p:nvPr/>
            </p:nvSpPr>
            <p:spPr>
              <a:xfrm>
                <a:off x="5203475" y="2750416"/>
                <a:ext cx="9784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Rectangle 144">
                <a:extLst>
                  <a:ext uri="{FF2B5EF4-FFF2-40B4-BE49-F238E27FC236}">
                    <a16:creationId xmlns:a16="http://schemas.microsoft.com/office/drawing/2014/main" id="{783078C3-8938-4CFB-A006-126935B3A0DB}"/>
                  </a:ext>
                </a:extLst>
              </p:cNvPr>
              <p:cNvSpPr/>
              <p:nvPr/>
            </p:nvSpPr>
            <p:spPr>
              <a:xfrm>
                <a:off x="5203475" y="2860144"/>
                <a:ext cx="9692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ectangle 145">
                <a:extLst>
                  <a:ext uri="{FF2B5EF4-FFF2-40B4-BE49-F238E27FC236}">
                    <a16:creationId xmlns:a16="http://schemas.microsoft.com/office/drawing/2014/main" id="{E13EB36B-B2DB-4B38-BD65-8EE24843CAD6}"/>
                  </a:ext>
                </a:extLst>
              </p:cNvPr>
              <p:cNvSpPr/>
              <p:nvPr/>
            </p:nvSpPr>
            <p:spPr>
              <a:xfrm>
                <a:off x="5203475" y="2969872"/>
                <a:ext cx="9692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ectangle 146">
                <a:extLst>
                  <a:ext uri="{FF2B5EF4-FFF2-40B4-BE49-F238E27FC236}">
                    <a16:creationId xmlns:a16="http://schemas.microsoft.com/office/drawing/2014/main" id="{F94F276D-B33A-4F26-BC51-FD74C2A0D547}"/>
                  </a:ext>
                </a:extLst>
              </p:cNvPr>
              <p:cNvSpPr/>
              <p:nvPr/>
            </p:nvSpPr>
            <p:spPr>
              <a:xfrm>
                <a:off x="5203475" y="3079600"/>
                <a:ext cx="9601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Rectangle 147">
                <a:extLst>
                  <a:ext uri="{FF2B5EF4-FFF2-40B4-BE49-F238E27FC236}">
                    <a16:creationId xmlns:a16="http://schemas.microsoft.com/office/drawing/2014/main" id="{099BA512-0562-4547-9EAF-A78F7004AC8F}"/>
                  </a:ext>
                </a:extLst>
              </p:cNvPr>
              <p:cNvSpPr/>
              <p:nvPr/>
            </p:nvSpPr>
            <p:spPr>
              <a:xfrm>
                <a:off x="5198713" y="3189328"/>
                <a:ext cx="94183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Rectangle 148">
                <a:extLst>
                  <a:ext uri="{FF2B5EF4-FFF2-40B4-BE49-F238E27FC236}">
                    <a16:creationId xmlns:a16="http://schemas.microsoft.com/office/drawing/2014/main" id="{955589D9-BBCC-4722-B503-C6A38F249D4D}"/>
                  </a:ext>
                </a:extLst>
              </p:cNvPr>
              <p:cNvSpPr/>
              <p:nvPr/>
            </p:nvSpPr>
            <p:spPr>
              <a:xfrm>
                <a:off x="5202936" y="3299056"/>
                <a:ext cx="9235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ectangle 149">
                <a:extLst>
                  <a:ext uri="{FF2B5EF4-FFF2-40B4-BE49-F238E27FC236}">
                    <a16:creationId xmlns:a16="http://schemas.microsoft.com/office/drawing/2014/main" id="{425E119A-4EB5-410F-96E8-C12DDC7D13BC}"/>
                  </a:ext>
                </a:extLst>
              </p:cNvPr>
              <p:cNvSpPr/>
              <p:nvPr/>
            </p:nvSpPr>
            <p:spPr>
              <a:xfrm>
                <a:off x="5205856" y="3408784"/>
                <a:ext cx="9144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ectangle 150">
                <a:extLst>
                  <a:ext uri="{FF2B5EF4-FFF2-40B4-BE49-F238E27FC236}">
                    <a16:creationId xmlns:a16="http://schemas.microsoft.com/office/drawing/2014/main" id="{690615CB-4B0B-4E81-8734-415BBA152799}"/>
                  </a:ext>
                </a:extLst>
              </p:cNvPr>
              <p:cNvSpPr/>
              <p:nvPr/>
            </p:nvSpPr>
            <p:spPr>
              <a:xfrm>
                <a:off x="5205856" y="3518512"/>
                <a:ext cx="8961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Rectangle 151">
                <a:extLst>
                  <a:ext uri="{FF2B5EF4-FFF2-40B4-BE49-F238E27FC236}">
                    <a16:creationId xmlns:a16="http://schemas.microsoft.com/office/drawing/2014/main" id="{3FB45787-EFBA-4461-8B80-0E46C5493DFE}"/>
                  </a:ext>
                </a:extLst>
              </p:cNvPr>
              <p:cNvSpPr/>
              <p:nvPr/>
            </p:nvSpPr>
            <p:spPr>
              <a:xfrm>
                <a:off x="5203475" y="3628240"/>
                <a:ext cx="8869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Rectangle 152">
                <a:extLst>
                  <a:ext uri="{FF2B5EF4-FFF2-40B4-BE49-F238E27FC236}">
                    <a16:creationId xmlns:a16="http://schemas.microsoft.com/office/drawing/2014/main" id="{04931D55-D5ED-42F2-A7B6-E30CAB0F67B9}"/>
                  </a:ext>
                </a:extLst>
              </p:cNvPr>
              <p:cNvSpPr/>
              <p:nvPr/>
            </p:nvSpPr>
            <p:spPr>
              <a:xfrm>
                <a:off x="5202936" y="3737968"/>
                <a:ext cx="8869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Rectangle 153">
                <a:extLst>
                  <a:ext uri="{FF2B5EF4-FFF2-40B4-BE49-F238E27FC236}">
                    <a16:creationId xmlns:a16="http://schemas.microsoft.com/office/drawing/2014/main" id="{1C4166C1-C8D6-426F-B771-5D6CF3F78260}"/>
                  </a:ext>
                </a:extLst>
              </p:cNvPr>
              <p:cNvSpPr/>
              <p:nvPr/>
            </p:nvSpPr>
            <p:spPr>
              <a:xfrm>
                <a:off x="5202936" y="3847696"/>
                <a:ext cx="8869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Rectangle 154">
                <a:extLst>
                  <a:ext uri="{FF2B5EF4-FFF2-40B4-BE49-F238E27FC236}">
                    <a16:creationId xmlns:a16="http://schemas.microsoft.com/office/drawing/2014/main" id="{21A77E6D-2057-4A61-BCFB-FA8F957CB8E1}"/>
                  </a:ext>
                </a:extLst>
              </p:cNvPr>
              <p:cNvSpPr/>
              <p:nvPr/>
            </p:nvSpPr>
            <p:spPr>
              <a:xfrm>
                <a:off x="5198434" y="3957424"/>
                <a:ext cx="8595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Rectangle 155">
                <a:extLst>
                  <a:ext uri="{FF2B5EF4-FFF2-40B4-BE49-F238E27FC236}">
                    <a16:creationId xmlns:a16="http://schemas.microsoft.com/office/drawing/2014/main" id="{AD8BB3DC-1486-4985-A318-AAAA31BF14A7}"/>
                  </a:ext>
                </a:extLst>
              </p:cNvPr>
              <p:cNvSpPr/>
              <p:nvPr/>
            </p:nvSpPr>
            <p:spPr>
              <a:xfrm>
                <a:off x="5198434" y="4067152"/>
                <a:ext cx="85039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Rectangle 156">
                <a:extLst>
                  <a:ext uri="{FF2B5EF4-FFF2-40B4-BE49-F238E27FC236}">
                    <a16:creationId xmlns:a16="http://schemas.microsoft.com/office/drawing/2014/main" id="{ADBA65B0-6900-4CE0-ACC0-0D646C6966B4}"/>
                  </a:ext>
                </a:extLst>
              </p:cNvPr>
              <p:cNvSpPr/>
              <p:nvPr/>
            </p:nvSpPr>
            <p:spPr>
              <a:xfrm>
                <a:off x="5205856" y="4176880"/>
                <a:ext cx="7315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Rectangle 157">
                <a:extLst>
                  <a:ext uri="{FF2B5EF4-FFF2-40B4-BE49-F238E27FC236}">
                    <a16:creationId xmlns:a16="http://schemas.microsoft.com/office/drawing/2014/main" id="{25D871AA-62D6-415D-B452-D352CCCA6C5C}"/>
                  </a:ext>
                </a:extLst>
              </p:cNvPr>
              <p:cNvSpPr/>
              <p:nvPr/>
            </p:nvSpPr>
            <p:spPr>
              <a:xfrm>
                <a:off x="5205857" y="4286608"/>
                <a:ext cx="7315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Rectangle 158">
                <a:extLst>
                  <a:ext uri="{FF2B5EF4-FFF2-40B4-BE49-F238E27FC236}">
                    <a16:creationId xmlns:a16="http://schemas.microsoft.com/office/drawing/2014/main" id="{5D323BF3-A881-497C-8F34-2946273352D0}"/>
                  </a:ext>
                </a:extLst>
              </p:cNvPr>
              <p:cNvSpPr/>
              <p:nvPr/>
            </p:nvSpPr>
            <p:spPr>
              <a:xfrm>
                <a:off x="5198434" y="4396336"/>
                <a:ext cx="7406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C37B6323-75DE-4429-9C94-13005D159B8A}"/>
                  </a:ext>
                </a:extLst>
              </p:cNvPr>
              <p:cNvSpPr/>
              <p:nvPr/>
            </p:nvSpPr>
            <p:spPr>
              <a:xfrm>
                <a:off x="5201094" y="4506064"/>
                <a:ext cx="6949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Rectangle 160">
                <a:extLst>
                  <a:ext uri="{FF2B5EF4-FFF2-40B4-BE49-F238E27FC236}">
                    <a16:creationId xmlns:a16="http://schemas.microsoft.com/office/drawing/2014/main" id="{3FD2889E-CE77-4C8C-BFC1-8ACB830975D8}"/>
                  </a:ext>
                </a:extLst>
              </p:cNvPr>
              <p:cNvSpPr/>
              <p:nvPr/>
            </p:nvSpPr>
            <p:spPr>
              <a:xfrm>
                <a:off x="5201094" y="4615792"/>
                <a:ext cx="6949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DD0D4B8D-431B-4F0A-9D28-1E83D268243D}"/>
                  </a:ext>
                </a:extLst>
              </p:cNvPr>
              <p:cNvSpPr/>
              <p:nvPr/>
            </p:nvSpPr>
            <p:spPr>
              <a:xfrm>
                <a:off x="5201094" y="4725520"/>
                <a:ext cx="67665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0A60A3C0-8CCE-477A-9203-1D4DCC24C910}"/>
                  </a:ext>
                </a:extLst>
              </p:cNvPr>
              <p:cNvSpPr/>
              <p:nvPr/>
            </p:nvSpPr>
            <p:spPr>
              <a:xfrm>
                <a:off x="5201094" y="4835248"/>
                <a:ext cx="6675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Rectangle 163">
                <a:extLst>
                  <a:ext uri="{FF2B5EF4-FFF2-40B4-BE49-F238E27FC236}">
                    <a16:creationId xmlns:a16="http://schemas.microsoft.com/office/drawing/2014/main" id="{83D3F7D0-4A54-41F9-A7E5-B9806D728ACB}"/>
                  </a:ext>
                </a:extLst>
              </p:cNvPr>
              <p:cNvSpPr/>
              <p:nvPr/>
            </p:nvSpPr>
            <p:spPr>
              <a:xfrm>
                <a:off x="5201094" y="4944976"/>
                <a:ext cx="6035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Rectangle 164">
                <a:extLst>
                  <a:ext uri="{FF2B5EF4-FFF2-40B4-BE49-F238E27FC236}">
                    <a16:creationId xmlns:a16="http://schemas.microsoft.com/office/drawing/2014/main" id="{A238C366-C3FA-4786-A8F2-0A847CBF5EE8}"/>
                  </a:ext>
                </a:extLst>
              </p:cNvPr>
              <p:cNvSpPr/>
              <p:nvPr/>
            </p:nvSpPr>
            <p:spPr>
              <a:xfrm>
                <a:off x="5201094" y="5054704"/>
                <a:ext cx="5943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280CFDC2-4B78-4312-ADFB-E40B703E6775}"/>
                  </a:ext>
                </a:extLst>
              </p:cNvPr>
              <p:cNvSpPr/>
              <p:nvPr/>
            </p:nvSpPr>
            <p:spPr>
              <a:xfrm>
                <a:off x="5201094" y="5164432"/>
                <a:ext cx="54864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Rectangle 166">
                <a:extLst>
                  <a:ext uri="{FF2B5EF4-FFF2-40B4-BE49-F238E27FC236}">
                    <a16:creationId xmlns:a16="http://schemas.microsoft.com/office/drawing/2014/main" id="{81361A46-07BF-4CBC-AD9F-0CF420D1473C}"/>
                  </a:ext>
                </a:extLst>
              </p:cNvPr>
              <p:cNvSpPr/>
              <p:nvPr/>
            </p:nvSpPr>
            <p:spPr>
              <a:xfrm>
                <a:off x="5201094" y="5274160"/>
                <a:ext cx="5394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4CD4DC63-E49B-4A66-ABDA-001F8C9CFF5B}"/>
                  </a:ext>
                </a:extLst>
              </p:cNvPr>
              <p:cNvSpPr/>
              <p:nvPr/>
            </p:nvSpPr>
            <p:spPr>
              <a:xfrm>
                <a:off x="5201094" y="5383888"/>
                <a:ext cx="49377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Rectangle 168">
                <a:extLst>
                  <a:ext uri="{FF2B5EF4-FFF2-40B4-BE49-F238E27FC236}">
                    <a16:creationId xmlns:a16="http://schemas.microsoft.com/office/drawing/2014/main" id="{AE2389C6-08B9-4F53-A076-1FFA4D505B9F}"/>
                  </a:ext>
                </a:extLst>
              </p:cNvPr>
              <p:cNvSpPr/>
              <p:nvPr/>
            </p:nvSpPr>
            <p:spPr>
              <a:xfrm>
                <a:off x="5201094" y="5493616"/>
                <a:ext cx="4389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Rectangle 343">
                <a:extLst>
                  <a:ext uri="{FF2B5EF4-FFF2-40B4-BE49-F238E27FC236}">
                    <a16:creationId xmlns:a16="http://schemas.microsoft.com/office/drawing/2014/main" id="{B1DC357B-8F16-4E1D-B7B5-5D0A1ECDE242}"/>
                  </a:ext>
                </a:extLst>
              </p:cNvPr>
              <p:cNvSpPr/>
              <p:nvPr/>
            </p:nvSpPr>
            <p:spPr>
              <a:xfrm>
                <a:off x="5201094" y="5605272"/>
                <a:ext cx="4114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Rectangle 350">
                <a:extLst>
                  <a:ext uri="{FF2B5EF4-FFF2-40B4-BE49-F238E27FC236}">
                    <a16:creationId xmlns:a16="http://schemas.microsoft.com/office/drawing/2014/main" id="{DDF776C6-C43D-40CD-9D3C-09915E8FFA8D}"/>
                  </a:ext>
                </a:extLst>
              </p:cNvPr>
              <p:cNvSpPr/>
              <p:nvPr/>
            </p:nvSpPr>
            <p:spPr>
              <a:xfrm>
                <a:off x="5201094" y="5715000"/>
                <a:ext cx="118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Rectangle 357">
                <a:extLst>
                  <a:ext uri="{FF2B5EF4-FFF2-40B4-BE49-F238E27FC236}">
                    <a16:creationId xmlns:a16="http://schemas.microsoft.com/office/drawing/2014/main" id="{EB67C3B9-075E-4AC5-978B-8D9B50214F7F}"/>
                  </a:ext>
                </a:extLst>
              </p:cNvPr>
              <p:cNvSpPr/>
              <p:nvPr/>
            </p:nvSpPr>
            <p:spPr>
              <a:xfrm>
                <a:off x="5201094" y="5824728"/>
                <a:ext cx="109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bject 71">
                <a:extLst>
                  <a:ext uri="{FF2B5EF4-FFF2-40B4-BE49-F238E27FC236}">
                    <a16:creationId xmlns:a16="http://schemas.microsoft.com/office/drawing/2014/main" id="{4DFD09C1-9FCB-49CC-8C31-B617BE031593}"/>
                  </a:ext>
                </a:extLst>
              </p:cNvPr>
              <p:cNvSpPr txBox="1"/>
              <p:nvPr/>
            </p:nvSpPr>
            <p:spPr>
              <a:xfrm>
                <a:off x="8257438" y="6172200"/>
                <a:ext cx="474489" cy="153888"/>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172" name="TextBox 171">
                <a:extLst>
                  <a:ext uri="{FF2B5EF4-FFF2-40B4-BE49-F238E27FC236}">
                    <a16:creationId xmlns:a16="http://schemas.microsoft.com/office/drawing/2014/main" id="{9356BE50-F667-4A13-BF89-26112C98B29F}"/>
                  </a:ext>
                </a:extLst>
              </p:cNvPr>
              <p:cNvSpPr txBox="1"/>
              <p:nvPr/>
            </p:nvSpPr>
            <p:spPr>
              <a:xfrm>
                <a:off x="6885432" y="1508760"/>
                <a:ext cx="1364989" cy="179536"/>
              </a:xfrm>
              <a:prstGeom prst="rect">
                <a:avLst/>
              </a:prstGeom>
              <a:noFill/>
            </p:spPr>
            <p:txBody>
              <a:bodyPr wrap="none" lIns="27432"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Contraceptive use</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6" name="Group 5">
                <a:extLst>
                  <a:ext uri="{FF2B5EF4-FFF2-40B4-BE49-F238E27FC236}">
                    <a16:creationId xmlns:a16="http://schemas.microsoft.com/office/drawing/2014/main" id="{3D79D444-28BF-49C2-8B6B-87F1FCFEFA4D}"/>
                  </a:ext>
                </a:extLst>
              </p:cNvPr>
              <p:cNvGrpSpPr/>
              <p:nvPr/>
            </p:nvGrpSpPr>
            <p:grpSpPr>
              <a:xfrm>
                <a:off x="6885432" y="6007608"/>
                <a:ext cx="1515204" cy="142992"/>
                <a:chOff x="7086600" y="6007608"/>
                <a:chExt cx="1515204" cy="142992"/>
              </a:xfrm>
            </p:grpSpPr>
            <p:sp>
              <p:nvSpPr>
                <p:cNvPr id="528" name="object 71">
                  <a:extLst>
                    <a:ext uri="{FF2B5EF4-FFF2-40B4-BE49-F238E27FC236}">
                      <a16:creationId xmlns:a16="http://schemas.microsoft.com/office/drawing/2014/main" id="{36C322D3-4FA8-4FBC-B8DC-6881A1F9E585}"/>
                    </a:ext>
                  </a:extLst>
                </p:cNvPr>
                <p:cNvSpPr txBox="1"/>
                <p:nvPr/>
              </p:nvSpPr>
              <p:spPr>
                <a:xfrm>
                  <a:off x="7086600" y="6007608"/>
                  <a:ext cx="7053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30" name="object 71">
                  <a:extLst>
                    <a:ext uri="{FF2B5EF4-FFF2-40B4-BE49-F238E27FC236}">
                      <a16:creationId xmlns:a16="http://schemas.microsoft.com/office/drawing/2014/main" id="{9A7F17AC-B29A-4B05-8A9A-E628C364718A}"/>
                    </a:ext>
                  </a:extLst>
                </p:cNvPr>
                <p:cNvSpPr txBox="1"/>
                <p:nvPr/>
              </p:nvSpPr>
              <p:spPr>
                <a:xfrm>
                  <a:off x="732819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32" name="object 71">
                  <a:extLst>
                    <a:ext uri="{FF2B5EF4-FFF2-40B4-BE49-F238E27FC236}">
                      <a16:creationId xmlns:a16="http://schemas.microsoft.com/office/drawing/2014/main" id="{E838153D-69E1-4A2B-9E8E-2480293ED501}"/>
                    </a:ext>
                  </a:extLst>
                </p:cNvPr>
                <p:cNvSpPr txBox="1"/>
                <p:nvPr/>
              </p:nvSpPr>
              <p:spPr>
                <a:xfrm>
                  <a:off x="760251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34" name="object 71">
                  <a:extLst>
                    <a:ext uri="{FF2B5EF4-FFF2-40B4-BE49-F238E27FC236}">
                      <a16:creationId xmlns:a16="http://schemas.microsoft.com/office/drawing/2014/main" id="{1D0D23DD-4820-4DCA-9976-1923AE4349EA}"/>
                    </a:ext>
                  </a:extLst>
                </p:cNvPr>
                <p:cNvSpPr txBox="1"/>
                <p:nvPr/>
              </p:nvSpPr>
              <p:spPr>
                <a:xfrm>
                  <a:off x="7879215"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36" name="object 71">
                  <a:extLst>
                    <a:ext uri="{FF2B5EF4-FFF2-40B4-BE49-F238E27FC236}">
                      <a16:creationId xmlns:a16="http://schemas.microsoft.com/office/drawing/2014/main" id="{85D87B5E-1F32-49F7-9F66-932D725A6383}"/>
                    </a:ext>
                  </a:extLst>
                </p:cNvPr>
                <p:cNvSpPr txBox="1"/>
                <p:nvPr/>
              </p:nvSpPr>
              <p:spPr>
                <a:xfrm>
                  <a:off x="815115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38" name="object 71">
                  <a:extLst>
                    <a:ext uri="{FF2B5EF4-FFF2-40B4-BE49-F238E27FC236}">
                      <a16:creationId xmlns:a16="http://schemas.microsoft.com/office/drawing/2014/main" id="{B568DCBD-9D84-4AE5-84DB-F4FC152205A5}"/>
                    </a:ext>
                  </a:extLst>
                </p:cNvPr>
                <p:cNvSpPr txBox="1"/>
                <p:nvPr/>
              </p:nvSpPr>
              <p:spPr>
                <a:xfrm>
                  <a:off x="8390208" y="600953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581" name="Rectangle 580">
                <a:extLst>
                  <a:ext uri="{FF2B5EF4-FFF2-40B4-BE49-F238E27FC236}">
                    <a16:creationId xmlns:a16="http://schemas.microsoft.com/office/drawing/2014/main" id="{E1F845AD-7B86-4374-AF86-863B567554E8}"/>
                  </a:ext>
                </a:extLst>
              </p:cNvPr>
              <p:cNvSpPr/>
              <p:nvPr/>
            </p:nvSpPr>
            <p:spPr>
              <a:xfrm>
                <a:off x="6922008" y="1762863"/>
                <a:ext cx="14447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Rectangle 581">
                <a:extLst>
                  <a:ext uri="{FF2B5EF4-FFF2-40B4-BE49-F238E27FC236}">
                    <a16:creationId xmlns:a16="http://schemas.microsoft.com/office/drawing/2014/main" id="{64768347-7827-405D-BC67-F847670CB8CC}"/>
                  </a:ext>
                </a:extLst>
              </p:cNvPr>
              <p:cNvSpPr/>
              <p:nvPr/>
            </p:nvSpPr>
            <p:spPr>
              <a:xfrm>
                <a:off x="6922008" y="1872592"/>
                <a:ext cx="146304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Rectangle 582">
                <a:extLst>
                  <a:ext uri="{FF2B5EF4-FFF2-40B4-BE49-F238E27FC236}">
                    <a16:creationId xmlns:a16="http://schemas.microsoft.com/office/drawing/2014/main" id="{50DF0AC5-FA13-44A9-9B1C-9E2F17B96E7E}"/>
                  </a:ext>
                </a:extLst>
              </p:cNvPr>
              <p:cNvSpPr/>
              <p:nvPr/>
            </p:nvSpPr>
            <p:spPr>
              <a:xfrm>
                <a:off x="6917785" y="1982320"/>
                <a:ext cx="13716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Rectangle 583">
                <a:extLst>
                  <a:ext uri="{FF2B5EF4-FFF2-40B4-BE49-F238E27FC236}">
                    <a16:creationId xmlns:a16="http://schemas.microsoft.com/office/drawing/2014/main" id="{0A922A12-1A8A-41AE-A98F-2BBDC482BCDC}"/>
                  </a:ext>
                </a:extLst>
              </p:cNvPr>
              <p:cNvSpPr/>
              <p:nvPr/>
            </p:nvSpPr>
            <p:spPr>
              <a:xfrm>
                <a:off x="6922008" y="2092048"/>
                <a:ext cx="14447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Rectangle 584">
                <a:extLst>
                  <a:ext uri="{FF2B5EF4-FFF2-40B4-BE49-F238E27FC236}">
                    <a16:creationId xmlns:a16="http://schemas.microsoft.com/office/drawing/2014/main" id="{46A555F2-CC08-4621-9805-0BFB1044A68B}"/>
                  </a:ext>
                </a:extLst>
              </p:cNvPr>
              <p:cNvSpPr/>
              <p:nvPr/>
            </p:nvSpPr>
            <p:spPr>
              <a:xfrm>
                <a:off x="6922008" y="2201776"/>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Rectangle 585">
                <a:extLst>
                  <a:ext uri="{FF2B5EF4-FFF2-40B4-BE49-F238E27FC236}">
                    <a16:creationId xmlns:a16="http://schemas.microsoft.com/office/drawing/2014/main" id="{D6A8CF70-0169-4FF5-B9E1-9BF06A0B6D3C}"/>
                  </a:ext>
                </a:extLst>
              </p:cNvPr>
              <p:cNvSpPr/>
              <p:nvPr/>
            </p:nvSpPr>
            <p:spPr>
              <a:xfrm>
                <a:off x="6922008" y="2311504"/>
                <a:ext cx="14264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Rectangle 586">
                <a:extLst>
                  <a:ext uri="{FF2B5EF4-FFF2-40B4-BE49-F238E27FC236}">
                    <a16:creationId xmlns:a16="http://schemas.microsoft.com/office/drawing/2014/main" id="{7735E1F8-6203-44D7-975E-228E5BBC5A73}"/>
                  </a:ext>
                </a:extLst>
              </p:cNvPr>
              <p:cNvSpPr/>
              <p:nvPr/>
            </p:nvSpPr>
            <p:spPr>
              <a:xfrm>
                <a:off x="6922008" y="2421232"/>
                <a:ext cx="14447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Rectangle 587">
                <a:extLst>
                  <a:ext uri="{FF2B5EF4-FFF2-40B4-BE49-F238E27FC236}">
                    <a16:creationId xmlns:a16="http://schemas.microsoft.com/office/drawing/2014/main" id="{57507D5F-ED1A-4728-996E-702DF3702EED}"/>
                  </a:ext>
                </a:extLst>
              </p:cNvPr>
              <p:cNvSpPr/>
              <p:nvPr/>
            </p:nvSpPr>
            <p:spPr>
              <a:xfrm>
                <a:off x="6922008" y="2530960"/>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Rectangle 588">
                <a:extLst>
                  <a:ext uri="{FF2B5EF4-FFF2-40B4-BE49-F238E27FC236}">
                    <a16:creationId xmlns:a16="http://schemas.microsoft.com/office/drawing/2014/main" id="{9CBD0217-116E-4C05-AD75-0EB68597CD12}"/>
                  </a:ext>
                </a:extLst>
              </p:cNvPr>
              <p:cNvSpPr/>
              <p:nvPr/>
            </p:nvSpPr>
            <p:spPr>
              <a:xfrm>
                <a:off x="6922008" y="2640688"/>
                <a:ext cx="14447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Rectangle 589">
                <a:extLst>
                  <a:ext uri="{FF2B5EF4-FFF2-40B4-BE49-F238E27FC236}">
                    <a16:creationId xmlns:a16="http://schemas.microsoft.com/office/drawing/2014/main" id="{B309B88F-DEF6-4460-9CEA-E06533007986}"/>
                  </a:ext>
                </a:extLst>
              </p:cNvPr>
              <p:cNvSpPr/>
              <p:nvPr/>
            </p:nvSpPr>
            <p:spPr>
              <a:xfrm>
                <a:off x="6922008" y="2750416"/>
                <a:ext cx="13167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Rectangle 590">
                <a:extLst>
                  <a:ext uri="{FF2B5EF4-FFF2-40B4-BE49-F238E27FC236}">
                    <a16:creationId xmlns:a16="http://schemas.microsoft.com/office/drawing/2014/main" id="{00641D70-DE20-4A92-9509-27A24D17BB86}"/>
                  </a:ext>
                </a:extLst>
              </p:cNvPr>
              <p:cNvSpPr/>
              <p:nvPr/>
            </p:nvSpPr>
            <p:spPr>
              <a:xfrm>
                <a:off x="6922008" y="2860144"/>
                <a:ext cx="13167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Rectangle 591">
                <a:extLst>
                  <a:ext uri="{FF2B5EF4-FFF2-40B4-BE49-F238E27FC236}">
                    <a16:creationId xmlns:a16="http://schemas.microsoft.com/office/drawing/2014/main" id="{AA92009E-4827-4EAC-A434-2A2A170B127C}"/>
                  </a:ext>
                </a:extLst>
              </p:cNvPr>
              <p:cNvSpPr/>
              <p:nvPr/>
            </p:nvSpPr>
            <p:spPr>
              <a:xfrm>
                <a:off x="6922008" y="2969872"/>
                <a:ext cx="13533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Rectangle 592">
                <a:extLst>
                  <a:ext uri="{FF2B5EF4-FFF2-40B4-BE49-F238E27FC236}">
                    <a16:creationId xmlns:a16="http://schemas.microsoft.com/office/drawing/2014/main" id="{4C8C7CE2-3C7D-4C8C-8C22-39FBF5072D6D}"/>
                  </a:ext>
                </a:extLst>
              </p:cNvPr>
              <p:cNvSpPr/>
              <p:nvPr/>
            </p:nvSpPr>
            <p:spPr>
              <a:xfrm>
                <a:off x="6922008" y="3079600"/>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Rectangle 593">
                <a:extLst>
                  <a:ext uri="{FF2B5EF4-FFF2-40B4-BE49-F238E27FC236}">
                    <a16:creationId xmlns:a16="http://schemas.microsoft.com/office/drawing/2014/main" id="{6594BD63-09E4-43AD-A8A8-D010A33E2B59}"/>
                  </a:ext>
                </a:extLst>
              </p:cNvPr>
              <p:cNvSpPr/>
              <p:nvPr/>
            </p:nvSpPr>
            <p:spPr>
              <a:xfrm>
                <a:off x="6922008" y="3189328"/>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Rectangle 594">
                <a:extLst>
                  <a:ext uri="{FF2B5EF4-FFF2-40B4-BE49-F238E27FC236}">
                    <a16:creationId xmlns:a16="http://schemas.microsoft.com/office/drawing/2014/main" id="{D2B3E9F3-2E83-43FE-AAB7-854AC9501F11}"/>
                  </a:ext>
                </a:extLst>
              </p:cNvPr>
              <p:cNvSpPr/>
              <p:nvPr/>
            </p:nvSpPr>
            <p:spPr>
              <a:xfrm>
                <a:off x="6924928" y="3299056"/>
                <a:ext cx="13716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Rectangle 595">
                <a:extLst>
                  <a:ext uri="{FF2B5EF4-FFF2-40B4-BE49-F238E27FC236}">
                    <a16:creationId xmlns:a16="http://schemas.microsoft.com/office/drawing/2014/main" id="{726CB1AA-F40F-422D-BE21-54B59D4F040A}"/>
                  </a:ext>
                </a:extLst>
              </p:cNvPr>
              <p:cNvSpPr/>
              <p:nvPr/>
            </p:nvSpPr>
            <p:spPr>
              <a:xfrm>
                <a:off x="6919627" y="3408784"/>
                <a:ext cx="13350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Rectangle 596">
                <a:extLst>
                  <a:ext uri="{FF2B5EF4-FFF2-40B4-BE49-F238E27FC236}">
                    <a16:creationId xmlns:a16="http://schemas.microsoft.com/office/drawing/2014/main" id="{D0FF6E18-E368-420A-B52E-C5E9D6E6AC5E}"/>
                  </a:ext>
                </a:extLst>
              </p:cNvPr>
              <p:cNvSpPr/>
              <p:nvPr/>
            </p:nvSpPr>
            <p:spPr>
              <a:xfrm>
                <a:off x="6922008" y="3518512"/>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Rectangle 597">
                <a:extLst>
                  <a:ext uri="{FF2B5EF4-FFF2-40B4-BE49-F238E27FC236}">
                    <a16:creationId xmlns:a16="http://schemas.microsoft.com/office/drawing/2014/main" id="{6EAA5645-928B-4ABD-A1B7-C93DD6C9C939}"/>
                  </a:ext>
                </a:extLst>
              </p:cNvPr>
              <p:cNvSpPr/>
              <p:nvPr/>
            </p:nvSpPr>
            <p:spPr>
              <a:xfrm>
                <a:off x="6922008" y="3628240"/>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Rectangle 598">
                <a:extLst>
                  <a:ext uri="{FF2B5EF4-FFF2-40B4-BE49-F238E27FC236}">
                    <a16:creationId xmlns:a16="http://schemas.microsoft.com/office/drawing/2014/main" id="{98AD2B72-C1F1-4FDA-B7E1-96F2A478E5B0}"/>
                  </a:ext>
                </a:extLst>
              </p:cNvPr>
              <p:cNvSpPr/>
              <p:nvPr/>
            </p:nvSpPr>
            <p:spPr>
              <a:xfrm>
                <a:off x="6922008" y="3737968"/>
                <a:ext cx="13441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Rectangle 599">
                <a:extLst>
                  <a:ext uri="{FF2B5EF4-FFF2-40B4-BE49-F238E27FC236}">
                    <a16:creationId xmlns:a16="http://schemas.microsoft.com/office/drawing/2014/main" id="{93731E16-E3ED-4E81-9121-C6BF5E03931F}"/>
                  </a:ext>
                </a:extLst>
              </p:cNvPr>
              <p:cNvSpPr/>
              <p:nvPr/>
            </p:nvSpPr>
            <p:spPr>
              <a:xfrm>
                <a:off x="6922008" y="3847696"/>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Rectangle 600">
                <a:extLst>
                  <a:ext uri="{FF2B5EF4-FFF2-40B4-BE49-F238E27FC236}">
                    <a16:creationId xmlns:a16="http://schemas.microsoft.com/office/drawing/2014/main" id="{FF79F1B9-AABA-4A30-900E-D2CA9E246370}"/>
                  </a:ext>
                </a:extLst>
              </p:cNvPr>
              <p:cNvSpPr/>
              <p:nvPr/>
            </p:nvSpPr>
            <p:spPr>
              <a:xfrm>
                <a:off x="6922008" y="3957424"/>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Rectangle 601">
                <a:extLst>
                  <a:ext uri="{FF2B5EF4-FFF2-40B4-BE49-F238E27FC236}">
                    <a16:creationId xmlns:a16="http://schemas.microsoft.com/office/drawing/2014/main" id="{3E089F06-512C-4E11-8383-9630C5EA8D20}"/>
                  </a:ext>
                </a:extLst>
              </p:cNvPr>
              <p:cNvSpPr/>
              <p:nvPr/>
            </p:nvSpPr>
            <p:spPr>
              <a:xfrm>
                <a:off x="6922008" y="4067152"/>
                <a:ext cx="12435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Rectangle 602">
                <a:extLst>
                  <a:ext uri="{FF2B5EF4-FFF2-40B4-BE49-F238E27FC236}">
                    <a16:creationId xmlns:a16="http://schemas.microsoft.com/office/drawing/2014/main" id="{FEA23C29-9CCE-4418-9FE5-521C3CED52E9}"/>
                  </a:ext>
                </a:extLst>
              </p:cNvPr>
              <p:cNvSpPr/>
              <p:nvPr/>
            </p:nvSpPr>
            <p:spPr>
              <a:xfrm>
                <a:off x="6919627" y="4176880"/>
                <a:ext cx="13167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Rectangle 603">
                <a:extLst>
                  <a:ext uri="{FF2B5EF4-FFF2-40B4-BE49-F238E27FC236}">
                    <a16:creationId xmlns:a16="http://schemas.microsoft.com/office/drawing/2014/main" id="{5CA38424-14CD-4246-B7D6-4A903A0B8D08}"/>
                  </a:ext>
                </a:extLst>
              </p:cNvPr>
              <p:cNvSpPr/>
              <p:nvPr/>
            </p:nvSpPr>
            <p:spPr>
              <a:xfrm>
                <a:off x="6919627" y="4286608"/>
                <a:ext cx="12435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Rectangle 604">
                <a:extLst>
                  <a:ext uri="{FF2B5EF4-FFF2-40B4-BE49-F238E27FC236}">
                    <a16:creationId xmlns:a16="http://schemas.microsoft.com/office/drawing/2014/main" id="{29DBFD04-E5A8-4044-945B-50D63E7B1327}"/>
                  </a:ext>
                </a:extLst>
              </p:cNvPr>
              <p:cNvSpPr/>
              <p:nvPr/>
            </p:nvSpPr>
            <p:spPr>
              <a:xfrm>
                <a:off x="6922008" y="4396336"/>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Rectangle 605">
                <a:extLst>
                  <a:ext uri="{FF2B5EF4-FFF2-40B4-BE49-F238E27FC236}">
                    <a16:creationId xmlns:a16="http://schemas.microsoft.com/office/drawing/2014/main" id="{3397D642-C637-4DFE-86A8-39DF4D8CBE83}"/>
                  </a:ext>
                </a:extLst>
              </p:cNvPr>
              <p:cNvSpPr/>
              <p:nvPr/>
            </p:nvSpPr>
            <p:spPr>
              <a:xfrm>
                <a:off x="6920166" y="4506064"/>
                <a:ext cx="13716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Rectangle 606">
                <a:extLst>
                  <a:ext uri="{FF2B5EF4-FFF2-40B4-BE49-F238E27FC236}">
                    <a16:creationId xmlns:a16="http://schemas.microsoft.com/office/drawing/2014/main" id="{C96BBBEF-DC16-4083-8132-93424AABD7A7}"/>
                  </a:ext>
                </a:extLst>
              </p:cNvPr>
              <p:cNvSpPr/>
              <p:nvPr/>
            </p:nvSpPr>
            <p:spPr>
              <a:xfrm>
                <a:off x="6919627" y="4615792"/>
                <a:ext cx="13258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Rectangle 607">
                <a:extLst>
                  <a:ext uri="{FF2B5EF4-FFF2-40B4-BE49-F238E27FC236}">
                    <a16:creationId xmlns:a16="http://schemas.microsoft.com/office/drawing/2014/main" id="{7F3D8D71-3BF6-47E7-A4EF-D2BA83CBD839}"/>
                  </a:ext>
                </a:extLst>
              </p:cNvPr>
              <p:cNvSpPr/>
              <p:nvPr/>
            </p:nvSpPr>
            <p:spPr>
              <a:xfrm>
                <a:off x="6922008" y="4725520"/>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Rectangle 608">
                <a:extLst>
                  <a:ext uri="{FF2B5EF4-FFF2-40B4-BE49-F238E27FC236}">
                    <a16:creationId xmlns:a16="http://schemas.microsoft.com/office/drawing/2014/main" id="{03B58A6B-241B-4C28-BF7F-271791053022}"/>
                  </a:ext>
                </a:extLst>
              </p:cNvPr>
              <p:cNvSpPr/>
              <p:nvPr/>
            </p:nvSpPr>
            <p:spPr>
              <a:xfrm>
                <a:off x="6922008" y="4835248"/>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Rectangle 609">
                <a:extLst>
                  <a:ext uri="{FF2B5EF4-FFF2-40B4-BE49-F238E27FC236}">
                    <a16:creationId xmlns:a16="http://schemas.microsoft.com/office/drawing/2014/main" id="{78BBF122-2396-4BA7-A03E-0BB6EDDDF2F1}"/>
                  </a:ext>
                </a:extLst>
              </p:cNvPr>
              <p:cNvSpPr/>
              <p:nvPr/>
            </p:nvSpPr>
            <p:spPr>
              <a:xfrm>
                <a:off x="6922008" y="4944976"/>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Rectangle 610">
                <a:extLst>
                  <a:ext uri="{FF2B5EF4-FFF2-40B4-BE49-F238E27FC236}">
                    <a16:creationId xmlns:a16="http://schemas.microsoft.com/office/drawing/2014/main" id="{A7963A6D-D53E-4ED6-B0BA-26EBE8AA514E}"/>
                  </a:ext>
                </a:extLst>
              </p:cNvPr>
              <p:cNvSpPr/>
              <p:nvPr/>
            </p:nvSpPr>
            <p:spPr>
              <a:xfrm>
                <a:off x="6922008" y="5054704"/>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Rectangle 611">
                <a:extLst>
                  <a:ext uri="{FF2B5EF4-FFF2-40B4-BE49-F238E27FC236}">
                    <a16:creationId xmlns:a16="http://schemas.microsoft.com/office/drawing/2014/main" id="{932E44AB-FE37-4C9B-8D3A-DED8B32580A8}"/>
                  </a:ext>
                </a:extLst>
              </p:cNvPr>
              <p:cNvSpPr/>
              <p:nvPr/>
            </p:nvSpPr>
            <p:spPr>
              <a:xfrm>
                <a:off x="6922008" y="5164432"/>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Rectangle 612">
                <a:extLst>
                  <a:ext uri="{FF2B5EF4-FFF2-40B4-BE49-F238E27FC236}">
                    <a16:creationId xmlns:a16="http://schemas.microsoft.com/office/drawing/2014/main" id="{CC993295-8EE2-42C1-8CBA-09C34DFB489B}"/>
                  </a:ext>
                </a:extLst>
              </p:cNvPr>
              <p:cNvSpPr/>
              <p:nvPr/>
            </p:nvSpPr>
            <p:spPr>
              <a:xfrm>
                <a:off x="6922008" y="5274160"/>
                <a:ext cx="13258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Rectangle 613">
                <a:extLst>
                  <a:ext uri="{FF2B5EF4-FFF2-40B4-BE49-F238E27FC236}">
                    <a16:creationId xmlns:a16="http://schemas.microsoft.com/office/drawing/2014/main" id="{4DFD7557-717F-42D2-8CE8-EBD0E733F4E6}"/>
                  </a:ext>
                </a:extLst>
              </p:cNvPr>
              <p:cNvSpPr/>
              <p:nvPr/>
            </p:nvSpPr>
            <p:spPr>
              <a:xfrm>
                <a:off x="6922008" y="5383888"/>
                <a:ext cx="12252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Rectangle 614">
                <a:extLst>
                  <a:ext uri="{FF2B5EF4-FFF2-40B4-BE49-F238E27FC236}">
                    <a16:creationId xmlns:a16="http://schemas.microsoft.com/office/drawing/2014/main" id="{ED092E30-769E-4623-8FB3-703C13F3C21B}"/>
                  </a:ext>
                </a:extLst>
              </p:cNvPr>
              <p:cNvSpPr/>
              <p:nvPr/>
            </p:nvSpPr>
            <p:spPr>
              <a:xfrm>
                <a:off x="6922008" y="5493616"/>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Rectangle 615">
                <a:extLst>
                  <a:ext uri="{FF2B5EF4-FFF2-40B4-BE49-F238E27FC236}">
                    <a16:creationId xmlns:a16="http://schemas.microsoft.com/office/drawing/2014/main" id="{10F261DB-749A-4ACD-B3DC-3EEEB1E8E0EB}"/>
                  </a:ext>
                </a:extLst>
              </p:cNvPr>
              <p:cNvSpPr/>
              <p:nvPr/>
            </p:nvSpPr>
            <p:spPr>
              <a:xfrm>
                <a:off x="6922008" y="5605272"/>
                <a:ext cx="11978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Rectangle 616">
                <a:extLst>
                  <a:ext uri="{FF2B5EF4-FFF2-40B4-BE49-F238E27FC236}">
                    <a16:creationId xmlns:a16="http://schemas.microsoft.com/office/drawing/2014/main" id="{33EB8009-DFDC-4D79-A4B4-0DF945B3B24E}"/>
                  </a:ext>
                </a:extLst>
              </p:cNvPr>
              <p:cNvSpPr/>
              <p:nvPr/>
            </p:nvSpPr>
            <p:spPr>
              <a:xfrm>
                <a:off x="6922008" y="5714999"/>
                <a:ext cx="11430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Rectangle 617">
                <a:extLst>
                  <a:ext uri="{FF2B5EF4-FFF2-40B4-BE49-F238E27FC236}">
                    <a16:creationId xmlns:a16="http://schemas.microsoft.com/office/drawing/2014/main" id="{363EF3FF-FBD7-4E39-8C11-E3E1EDA715C4}"/>
                  </a:ext>
                </a:extLst>
              </p:cNvPr>
              <p:cNvSpPr/>
              <p:nvPr/>
            </p:nvSpPr>
            <p:spPr>
              <a:xfrm>
                <a:off x="6922008" y="5824728"/>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TextBox 448">
                <a:extLst>
                  <a:ext uri="{FF2B5EF4-FFF2-40B4-BE49-F238E27FC236}">
                    <a16:creationId xmlns:a16="http://schemas.microsoft.com/office/drawing/2014/main" id="{CD196F14-6B52-4999-8E38-15D298834076}"/>
                  </a:ext>
                </a:extLst>
              </p:cNvPr>
              <p:cNvSpPr txBox="1"/>
              <p:nvPr/>
            </p:nvSpPr>
            <p:spPr>
              <a:xfrm>
                <a:off x="8604504" y="1508760"/>
                <a:ext cx="1206292" cy="179536"/>
              </a:xfrm>
              <a:prstGeom prst="rect">
                <a:avLst/>
              </a:prstGeom>
              <a:noFill/>
            </p:spPr>
            <p:txBody>
              <a:bodyPr wrap="none" lIns="27432"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Sexual relations</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51" name="Rectangle 450">
                <a:extLst>
                  <a:ext uri="{FF2B5EF4-FFF2-40B4-BE49-F238E27FC236}">
                    <a16:creationId xmlns:a16="http://schemas.microsoft.com/office/drawing/2014/main" id="{92715ABC-A7E9-41D7-96E5-FD9D8F972529}"/>
                  </a:ext>
                </a:extLst>
              </p:cNvPr>
              <p:cNvSpPr/>
              <p:nvPr/>
            </p:nvSpPr>
            <p:spPr>
              <a:xfrm>
                <a:off x="8668512" y="1762863"/>
                <a:ext cx="14447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Rectangle 451">
                <a:extLst>
                  <a:ext uri="{FF2B5EF4-FFF2-40B4-BE49-F238E27FC236}">
                    <a16:creationId xmlns:a16="http://schemas.microsoft.com/office/drawing/2014/main" id="{BE964032-1482-4D61-B13B-4632F3E49CED}"/>
                  </a:ext>
                </a:extLst>
              </p:cNvPr>
              <p:cNvSpPr/>
              <p:nvPr/>
            </p:nvSpPr>
            <p:spPr>
              <a:xfrm>
                <a:off x="8668512" y="1872592"/>
                <a:ext cx="13258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Rectangle 452">
                <a:extLst>
                  <a:ext uri="{FF2B5EF4-FFF2-40B4-BE49-F238E27FC236}">
                    <a16:creationId xmlns:a16="http://schemas.microsoft.com/office/drawing/2014/main" id="{34FED7D5-C86D-4C0E-ACE2-2153984B90A5}"/>
                  </a:ext>
                </a:extLst>
              </p:cNvPr>
              <p:cNvSpPr/>
              <p:nvPr/>
            </p:nvSpPr>
            <p:spPr>
              <a:xfrm>
                <a:off x="8668512" y="1982320"/>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Rectangle 453">
                <a:extLst>
                  <a:ext uri="{FF2B5EF4-FFF2-40B4-BE49-F238E27FC236}">
                    <a16:creationId xmlns:a16="http://schemas.microsoft.com/office/drawing/2014/main" id="{E00F4B33-FC45-4D2A-8756-CC21C72FE0B7}"/>
                  </a:ext>
                </a:extLst>
              </p:cNvPr>
              <p:cNvSpPr/>
              <p:nvPr/>
            </p:nvSpPr>
            <p:spPr>
              <a:xfrm>
                <a:off x="8668512" y="2092048"/>
                <a:ext cx="12893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Rectangle 454">
                <a:extLst>
                  <a:ext uri="{FF2B5EF4-FFF2-40B4-BE49-F238E27FC236}">
                    <a16:creationId xmlns:a16="http://schemas.microsoft.com/office/drawing/2014/main" id="{E6D4AC76-15E9-45FB-9EB2-98761FB8596F}"/>
                  </a:ext>
                </a:extLst>
              </p:cNvPr>
              <p:cNvSpPr/>
              <p:nvPr/>
            </p:nvSpPr>
            <p:spPr>
              <a:xfrm>
                <a:off x="8668512" y="2201776"/>
                <a:ext cx="12893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Rectangle 455">
                <a:extLst>
                  <a:ext uri="{FF2B5EF4-FFF2-40B4-BE49-F238E27FC236}">
                    <a16:creationId xmlns:a16="http://schemas.microsoft.com/office/drawing/2014/main" id="{B2CDD6CB-31B3-40B8-9E6C-3D005F757AA7}"/>
                  </a:ext>
                </a:extLst>
              </p:cNvPr>
              <p:cNvSpPr/>
              <p:nvPr/>
            </p:nvSpPr>
            <p:spPr>
              <a:xfrm>
                <a:off x="8668512" y="2311504"/>
                <a:ext cx="117043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0F6E8D68-89F4-42BE-A2F1-7C3BC1CC850A}"/>
                  </a:ext>
                </a:extLst>
              </p:cNvPr>
              <p:cNvSpPr/>
              <p:nvPr/>
            </p:nvSpPr>
            <p:spPr>
              <a:xfrm>
                <a:off x="8668512" y="2421232"/>
                <a:ext cx="12252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Rectangle 457">
                <a:extLst>
                  <a:ext uri="{FF2B5EF4-FFF2-40B4-BE49-F238E27FC236}">
                    <a16:creationId xmlns:a16="http://schemas.microsoft.com/office/drawing/2014/main" id="{E7A8B92F-9AEB-4A65-BE51-789620A971BB}"/>
                  </a:ext>
                </a:extLst>
              </p:cNvPr>
              <p:cNvSpPr/>
              <p:nvPr/>
            </p:nvSpPr>
            <p:spPr>
              <a:xfrm>
                <a:off x="8668512" y="2530960"/>
                <a:ext cx="12435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Rectangle 458">
                <a:extLst>
                  <a:ext uri="{FF2B5EF4-FFF2-40B4-BE49-F238E27FC236}">
                    <a16:creationId xmlns:a16="http://schemas.microsoft.com/office/drawing/2014/main" id="{A07EB668-3ABD-4403-B2E9-995A4455BBEA}"/>
                  </a:ext>
                </a:extLst>
              </p:cNvPr>
              <p:cNvSpPr/>
              <p:nvPr/>
            </p:nvSpPr>
            <p:spPr>
              <a:xfrm>
                <a:off x="8668512" y="2640688"/>
                <a:ext cx="11978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Rectangle 459">
                <a:extLst>
                  <a:ext uri="{FF2B5EF4-FFF2-40B4-BE49-F238E27FC236}">
                    <a16:creationId xmlns:a16="http://schemas.microsoft.com/office/drawing/2014/main" id="{0C756561-2100-4D98-B33A-09347EE220EC}"/>
                  </a:ext>
                </a:extLst>
              </p:cNvPr>
              <p:cNvSpPr/>
              <p:nvPr/>
            </p:nvSpPr>
            <p:spPr>
              <a:xfrm>
                <a:off x="8668512" y="2750416"/>
                <a:ext cx="11064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Rectangle 460">
                <a:extLst>
                  <a:ext uri="{FF2B5EF4-FFF2-40B4-BE49-F238E27FC236}">
                    <a16:creationId xmlns:a16="http://schemas.microsoft.com/office/drawing/2014/main" id="{66B95CC6-652F-4A81-B9CC-7559E547FDC4}"/>
                  </a:ext>
                </a:extLst>
              </p:cNvPr>
              <p:cNvSpPr/>
              <p:nvPr/>
            </p:nvSpPr>
            <p:spPr>
              <a:xfrm>
                <a:off x="8668512" y="2860144"/>
                <a:ext cx="109728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Rectangle 461">
                <a:extLst>
                  <a:ext uri="{FF2B5EF4-FFF2-40B4-BE49-F238E27FC236}">
                    <a16:creationId xmlns:a16="http://schemas.microsoft.com/office/drawing/2014/main" id="{F15EC560-EAFD-40B6-B3B6-1666C0890841}"/>
                  </a:ext>
                </a:extLst>
              </p:cNvPr>
              <p:cNvSpPr/>
              <p:nvPr/>
            </p:nvSpPr>
            <p:spPr>
              <a:xfrm>
                <a:off x="8668512" y="2969872"/>
                <a:ext cx="130759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Rectangle 462">
                <a:extLst>
                  <a:ext uri="{FF2B5EF4-FFF2-40B4-BE49-F238E27FC236}">
                    <a16:creationId xmlns:a16="http://schemas.microsoft.com/office/drawing/2014/main" id="{72E5273C-93B1-40C6-9D22-5DAE922D7383}"/>
                  </a:ext>
                </a:extLst>
              </p:cNvPr>
              <p:cNvSpPr/>
              <p:nvPr/>
            </p:nvSpPr>
            <p:spPr>
              <a:xfrm>
                <a:off x="8668512" y="3079600"/>
                <a:ext cx="12710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Rectangle 463">
                <a:extLst>
                  <a:ext uri="{FF2B5EF4-FFF2-40B4-BE49-F238E27FC236}">
                    <a16:creationId xmlns:a16="http://schemas.microsoft.com/office/drawing/2014/main" id="{B6684E49-FC25-41FD-84C0-61043C31498F}"/>
                  </a:ext>
                </a:extLst>
              </p:cNvPr>
              <p:cNvSpPr/>
              <p:nvPr/>
            </p:nvSpPr>
            <p:spPr>
              <a:xfrm>
                <a:off x="8668512" y="3189328"/>
                <a:ext cx="11887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Rectangle 464">
                <a:extLst>
                  <a:ext uri="{FF2B5EF4-FFF2-40B4-BE49-F238E27FC236}">
                    <a16:creationId xmlns:a16="http://schemas.microsoft.com/office/drawing/2014/main" id="{08774388-A304-48D2-A571-16F42EEAF2C2}"/>
                  </a:ext>
                </a:extLst>
              </p:cNvPr>
              <p:cNvSpPr/>
              <p:nvPr/>
            </p:nvSpPr>
            <p:spPr>
              <a:xfrm>
                <a:off x="8668512" y="3299056"/>
                <a:ext cx="12801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Rectangle 465">
                <a:extLst>
                  <a:ext uri="{FF2B5EF4-FFF2-40B4-BE49-F238E27FC236}">
                    <a16:creationId xmlns:a16="http://schemas.microsoft.com/office/drawing/2014/main" id="{A27C0EED-959B-4A59-B6B3-59B8DA060924}"/>
                  </a:ext>
                </a:extLst>
              </p:cNvPr>
              <p:cNvSpPr/>
              <p:nvPr/>
            </p:nvSpPr>
            <p:spPr>
              <a:xfrm>
                <a:off x="8668512" y="3408784"/>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Rectangle 466">
                <a:extLst>
                  <a:ext uri="{FF2B5EF4-FFF2-40B4-BE49-F238E27FC236}">
                    <a16:creationId xmlns:a16="http://schemas.microsoft.com/office/drawing/2014/main" id="{50691321-130A-40F8-8803-2C8D9BBA7185}"/>
                  </a:ext>
                </a:extLst>
              </p:cNvPr>
              <p:cNvSpPr/>
              <p:nvPr/>
            </p:nvSpPr>
            <p:spPr>
              <a:xfrm>
                <a:off x="8668512" y="3518512"/>
                <a:ext cx="100584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Rectangle 467">
                <a:extLst>
                  <a:ext uri="{FF2B5EF4-FFF2-40B4-BE49-F238E27FC236}">
                    <a16:creationId xmlns:a16="http://schemas.microsoft.com/office/drawing/2014/main" id="{4EFEB0BA-1CE2-4D21-B65B-073B1C24B4EE}"/>
                  </a:ext>
                </a:extLst>
              </p:cNvPr>
              <p:cNvSpPr/>
              <p:nvPr/>
            </p:nvSpPr>
            <p:spPr>
              <a:xfrm>
                <a:off x="8668512" y="3628240"/>
                <a:ext cx="106984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Rectangle 468">
                <a:extLst>
                  <a:ext uri="{FF2B5EF4-FFF2-40B4-BE49-F238E27FC236}">
                    <a16:creationId xmlns:a16="http://schemas.microsoft.com/office/drawing/2014/main" id="{EAA24DEA-96E0-472E-992E-098BD591A3D2}"/>
                  </a:ext>
                </a:extLst>
              </p:cNvPr>
              <p:cNvSpPr/>
              <p:nvPr/>
            </p:nvSpPr>
            <p:spPr>
              <a:xfrm>
                <a:off x="8668512" y="3737968"/>
                <a:ext cx="10241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Rectangle 469">
                <a:extLst>
                  <a:ext uri="{FF2B5EF4-FFF2-40B4-BE49-F238E27FC236}">
                    <a16:creationId xmlns:a16="http://schemas.microsoft.com/office/drawing/2014/main" id="{9FDE8794-9EBE-421E-B2FD-4362C32F0C77}"/>
                  </a:ext>
                </a:extLst>
              </p:cNvPr>
              <p:cNvSpPr/>
              <p:nvPr/>
            </p:nvSpPr>
            <p:spPr>
              <a:xfrm>
                <a:off x="8668512" y="3847696"/>
                <a:ext cx="11887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Rectangle 470">
                <a:extLst>
                  <a:ext uri="{FF2B5EF4-FFF2-40B4-BE49-F238E27FC236}">
                    <a16:creationId xmlns:a16="http://schemas.microsoft.com/office/drawing/2014/main" id="{E679D2EB-5541-4E6D-B9A8-DEBAA30647F8}"/>
                  </a:ext>
                </a:extLst>
              </p:cNvPr>
              <p:cNvSpPr/>
              <p:nvPr/>
            </p:nvSpPr>
            <p:spPr>
              <a:xfrm>
                <a:off x="8668512" y="3957424"/>
                <a:ext cx="10607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Rectangle 471">
                <a:extLst>
                  <a:ext uri="{FF2B5EF4-FFF2-40B4-BE49-F238E27FC236}">
                    <a16:creationId xmlns:a16="http://schemas.microsoft.com/office/drawing/2014/main" id="{9FCE26BA-C7C2-4808-B37A-2CFE2304DDE2}"/>
                  </a:ext>
                </a:extLst>
              </p:cNvPr>
              <p:cNvSpPr/>
              <p:nvPr/>
            </p:nvSpPr>
            <p:spPr>
              <a:xfrm>
                <a:off x="8668512" y="4067152"/>
                <a:ext cx="11155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Rectangle 472">
                <a:extLst>
                  <a:ext uri="{FF2B5EF4-FFF2-40B4-BE49-F238E27FC236}">
                    <a16:creationId xmlns:a16="http://schemas.microsoft.com/office/drawing/2014/main" id="{C7B2426E-1A02-450B-B244-8D71BDF3DF74}"/>
                  </a:ext>
                </a:extLst>
              </p:cNvPr>
              <p:cNvSpPr/>
              <p:nvPr/>
            </p:nvSpPr>
            <p:spPr>
              <a:xfrm>
                <a:off x="8668512" y="4176880"/>
                <a:ext cx="9784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Rectangle 473">
                <a:extLst>
                  <a:ext uri="{FF2B5EF4-FFF2-40B4-BE49-F238E27FC236}">
                    <a16:creationId xmlns:a16="http://schemas.microsoft.com/office/drawing/2014/main" id="{A1AE9101-67B6-44AB-8C9B-E04148477D1D}"/>
                  </a:ext>
                </a:extLst>
              </p:cNvPr>
              <p:cNvSpPr/>
              <p:nvPr/>
            </p:nvSpPr>
            <p:spPr>
              <a:xfrm>
                <a:off x="8668512" y="4286608"/>
                <a:ext cx="11521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Rectangle 474">
                <a:extLst>
                  <a:ext uri="{FF2B5EF4-FFF2-40B4-BE49-F238E27FC236}">
                    <a16:creationId xmlns:a16="http://schemas.microsoft.com/office/drawing/2014/main" id="{DD225569-05F6-4436-BBD5-E5C8AE456BB7}"/>
                  </a:ext>
                </a:extLst>
              </p:cNvPr>
              <p:cNvSpPr/>
              <p:nvPr/>
            </p:nvSpPr>
            <p:spPr>
              <a:xfrm>
                <a:off x="8668512" y="4396336"/>
                <a:ext cx="13441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Rectangle 475">
                <a:extLst>
                  <a:ext uri="{FF2B5EF4-FFF2-40B4-BE49-F238E27FC236}">
                    <a16:creationId xmlns:a16="http://schemas.microsoft.com/office/drawing/2014/main" id="{3B49E9C2-1628-4EFA-AD6C-00168A54594F}"/>
                  </a:ext>
                </a:extLst>
              </p:cNvPr>
              <p:cNvSpPr/>
              <p:nvPr/>
            </p:nvSpPr>
            <p:spPr>
              <a:xfrm>
                <a:off x="8668512" y="4506064"/>
                <a:ext cx="10424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Rectangle 476">
                <a:extLst>
                  <a:ext uri="{FF2B5EF4-FFF2-40B4-BE49-F238E27FC236}">
                    <a16:creationId xmlns:a16="http://schemas.microsoft.com/office/drawing/2014/main" id="{B1ACC6FF-26A0-4223-8ED0-74C2D706B736}"/>
                  </a:ext>
                </a:extLst>
              </p:cNvPr>
              <p:cNvSpPr/>
              <p:nvPr/>
            </p:nvSpPr>
            <p:spPr>
              <a:xfrm>
                <a:off x="8668512" y="4615792"/>
                <a:ext cx="10424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Rectangle 477">
                <a:extLst>
                  <a:ext uri="{FF2B5EF4-FFF2-40B4-BE49-F238E27FC236}">
                    <a16:creationId xmlns:a16="http://schemas.microsoft.com/office/drawing/2014/main" id="{B303B218-E042-4CAF-A93E-ED57D42451A3}"/>
                  </a:ext>
                </a:extLst>
              </p:cNvPr>
              <p:cNvSpPr/>
              <p:nvPr/>
            </p:nvSpPr>
            <p:spPr>
              <a:xfrm>
                <a:off x="8668512" y="4725520"/>
                <a:ext cx="7955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Rectangle 478">
                <a:extLst>
                  <a:ext uri="{FF2B5EF4-FFF2-40B4-BE49-F238E27FC236}">
                    <a16:creationId xmlns:a16="http://schemas.microsoft.com/office/drawing/2014/main" id="{1B387121-E5E0-4D71-9A51-C78DFA596357}"/>
                  </a:ext>
                </a:extLst>
              </p:cNvPr>
              <p:cNvSpPr/>
              <p:nvPr/>
            </p:nvSpPr>
            <p:spPr>
              <a:xfrm>
                <a:off x="8668512" y="4835248"/>
                <a:ext cx="9235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Rectangle 479">
                <a:extLst>
                  <a:ext uri="{FF2B5EF4-FFF2-40B4-BE49-F238E27FC236}">
                    <a16:creationId xmlns:a16="http://schemas.microsoft.com/office/drawing/2014/main" id="{6E7FF295-1EFF-470E-94DE-941075FD7C34}"/>
                  </a:ext>
                </a:extLst>
              </p:cNvPr>
              <p:cNvSpPr/>
              <p:nvPr/>
            </p:nvSpPr>
            <p:spPr>
              <a:xfrm>
                <a:off x="8668512" y="4944976"/>
                <a:ext cx="95097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Rectangle 480">
                <a:extLst>
                  <a:ext uri="{FF2B5EF4-FFF2-40B4-BE49-F238E27FC236}">
                    <a16:creationId xmlns:a16="http://schemas.microsoft.com/office/drawing/2014/main" id="{9A81DFB6-15ED-436E-B8BE-C9946971ABCB}"/>
                  </a:ext>
                </a:extLst>
              </p:cNvPr>
              <p:cNvSpPr/>
              <p:nvPr/>
            </p:nvSpPr>
            <p:spPr>
              <a:xfrm>
                <a:off x="8668512" y="5052776"/>
                <a:ext cx="6492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Rectangle 481">
                <a:extLst>
                  <a:ext uri="{FF2B5EF4-FFF2-40B4-BE49-F238E27FC236}">
                    <a16:creationId xmlns:a16="http://schemas.microsoft.com/office/drawing/2014/main" id="{0ECCFAD2-2F81-4B55-97CA-558B748D49AA}"/>
                  </a:ext>
                </a:extLst>
              </p:cNvPr>
              <p:cNvSpPr/>
              <p:nvPr/>
            </p:nvSpPr>
            <p:spPr>
              <a:xfrm>
                <a:off x="8668512" y="5164432"/>
                <a:ext cx="11064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Rectangle 482">
                <a:extLst>
                  <a:ext uri="{FF2B5EF4-FFF2-40B4-BE49-F238E27FC236}">
                    <a16:creationId xmlns:a16="http://schemas.microsoft.com/office/drawing/2014/main" id="{C534869D-908D-4399-BE8B-FC217EB42D54}"/>
                  </a:ext>
                </a:extLst>
              </p:cNvPr>
              <p:cNvSpPr/>
              <p:nvPr/>
            </p:nvSpPr>
            <p:spPr>
              <a:xfrm>
                <a:off x="8668512" y="5274160"/>
                <a:ext cx="9144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Rectangle 483">
                <a:extLst>
                  <a:ext uri="{FF2B5EF4-FFF2-40B4-BE49-F238E27FC236}">
                    <a16:creationId xmlns:a16="http://schemas.microsoft.com/office/drawing/2014/main" id="{8F8C9B13-EA06-4957-B54D-DFB47CFEFE77}"/>
                  </a:ext>
                </a:extLst>
              </p:cNvPr>
              <p:cNvSpPr/>
              <p:nvPr/>
            </p:nvSpPr>
            <p:spPr>
              <a:xfrm>
                <a:off x="8668512" y="5383888"/>
                <a:ext cx="8961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Rectangle 484">
                <a:extLst>
                  <a:ext uri="{FF2B5EF4-FFF2-40B4-BE49-F238E27FC236}">
                    <a16:creationId xmlns:a16="http://schemas.microsoft.com/office/drawing/2014/main" id="{21FE553B-4373-4675-87F6-15EE3510D638}"/>
                  </a:ext>
                </a:extLst>
              </p:cNvPr>
              <p:cNvSpPr/>
              <p:nvPr/>
            </p:nvSpPr>
            <p:spPr>
              <a:xfrm>
                <a:off x="8668512" y="5493616"/>
                <a:ext cx="8138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Rectangle 485">
                <a:extLst>
                  <a:ext uri="{FF2B5EF4-FFF2-40B4-BE49-F238E27FC236}">
                    <a16:creationId xmlns:a16="http://schemas.microsoft.com/office/drawing/2014/main" id="{A6057AF7-66A9-4930-A72E-C4509EE2DAD7}"/>
                  </a:ext>
                </a:extLst>
              </p:cNvPr>
              <p:cNvSpPr/>
              <p:nvPr/>
            </p:nvSpPr>
            <p:spPr>
              <a:xfrm>
                <a:off x="8668512" y="5605272"/>
                <a:ext cx="9326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Rectangle 486">
                <a:extLst>
                  <a:ext uri="{FF2B5EF4-FFF2-40B4-BE49-F238E27FC236}">
                    <a16:creationId xmlns:a16="http://schemas.microsoft.com/office/drawing/2014/main" id="{F142FC70-56AA-4C66-8913-013F7DABFAB5}"/>
                  </a:ext>
                </a:extLst>
              </p:cNvPr>
              <p:cNvSpPr/>
              <p:nvPr/>
            </p:nvSpPr>
            <p:spPr>
              <a:xfrm>
                <a:off x="8668512" y="5715000"/>
                <a:ext cx="4572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Rectangle 487">
                <a:extLst>
                  <a:ext uri="{FF2B5EF4-FFF2-40B4-BE49-F238E27FC236}">
                    <a16:creationId xmlns:a16="http://schemas.microsoft.com/office/drawing/2014/main" id="{8DEBD51A-11CF-4C52-BB17-912FD6D036E8}"/>
                  </a:ext>
                </a:extLst>
              </p:cNvPr>
              <p:cNvSpPr/>
              <p:nvPr/>
            </p:nvSpPr>
            <p:spPr>
              <a:xfrm>
                <a:off x="8668512" y="5824728"/>
                <a:ext cx="2926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58" name="Group 857">
                <a:extLst>
                  <a:ext uri="{FF2B5EF4-FFF2-40B4-BE49-F238E27FC236}">
                    <a16:creationId xmlns:a16="http://schemas.microsoft.com/office/drawing/2014/main" id="{9F6323FB-7A1C-4EDE-947D-97022AC9DE02}"/>
                  </a:ext>
                </a:extLst>
              </p:cNvPr>
              <p:cNvGrpSpPr/>
              <p:nvPr/>
            </p:nvGrpSpPr>
            <p:grpSpPr>
              <a:xfrm>
                <a:off x="8631936" y="6007608"/>
                <a:ext cx="1515204" cy="142992"/>
                <a:chOff x="7086600" y="6007608"/>
                <a:chExt cx="1515204" cy="142992"/>
              </a:xfrm>
            </p:grpSpPr>
            <p:sp>
              <p:nvSpPr>
                <p:cNvPr id="859" name="object 71">
                  <a:extLst>
                    <a:ext uri="{FF2B5EF4-FFF2-40B4-BE49-F238E27FC236}">
                      <a16:creationId xmlns:a16="http://schemas.microsoft.com/office/drawing/2014/main" id="{40D72221-26FB-4909-802F-0860E8F04F6D}"/>
                    </a:ext>
                  </a:extLst>
                </p:cNvPr>
                <p:cNvSpPr txBox="1"/>
                <p:nvPr/>
              </p:nvSpPr>
              <p:spPr>
                <a:xfrm>
                  <a:off x="7086600" y="6007608"/>
                  <a:ext cx="7053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0" name="object 71">
                  <a:extLst>
                    <a:ext uri="{FF2B5EF4-FFF2-40B4-BE49-F238E27FC236}">
                      <a16:creationId xmlns:a16="http://schemas.microsoft.com/office/drawing/2014/main" id="{C6DB15C2-431E-4708-BA89-300C10999AA8}"/>
                    </a:ext>
                  </a:extLst>
                </p:cNvPr>
                <p:cNvSpPr txBox="1"/>
                <p:nvPr/>
              </p:nvSpPr>
              <p:spPr>
                <a:xfrm>
                  <a:off x="732819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1" name="object 71">
                  <a:extLst>
                    <a:ext uri="{FF2B5EF4-FFF2-40B4-BE49-F238E27FC236}">
                      <a16:creationId xmlns:a16="http://schemas.microsoft.com/office/drawing/2014/main" id="{CA763F18-ED16-4A35-8835-637176D37A0F}"/>
                    </a:ext>
                  </a:extLst>
                </p:cNvPr>
                <p:cNvSpPr txBox="1"/>
                <p:nvPr/>
              </p:nvSpPr>
              <p:spPr>
                <a:xfrm>
                  <a:off x="760251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2" name="object 71">
                  <a:extLst>
                    <a:ext uri="{FF2B5EF4-FFF2-40B4-BE49-F238E27FC236}">
                      <a16:creationId xmlns:a16="http://schemas.microsoft.com/office/drawing/2014/main" id="{7A22FF4A-694F-4AD5-9BB7-6786738DAE98}"/>
                    </a:ext>
                  </a:extLst>
                </p:cNvPr>
                <p:cNvSpPr txBox="1"/>
                <p:nvPr/>
              </p:nvSpPr>
              <p:spPr>
                <a:xfrm>
                  <a:off x="7879215"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3" name="object 71">
                  <a:extLst>
                    <a:ext uri="{FF2B5EF4-FFF2-40B4-BE49-F238E27FC236}">
                      <a16:creationId xmlns:a16="http://schemas.microsoft.com/office/drawing/2014/main" id="{8AB33302-D75B-4CE0-881E-C014D9F7F420}"/>
                    </a:ext>
                  </a:extLst>
                </p:cNvPr>
                <p:cNvSpPr txBox="1"/>
                <p:nvPr/>
              </p:nvSpPr>
              <p:spPr>
                <a:xfrm>
                  <a:off x="815115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4" name="object 71">
                  <a:extLst>
                    <a:ext uri="{FF2B5EF4-FFF2-40B4-BE49-F238E27FC236}">
                      <a16:creationId xmlns:a16="http://schemas.microsoft.com/office/drawing/2014/main" id="{9F3661D1-DDCE-4D0D-8DBF-FBEA300521D1}"/>
                    </a:ext>
                  </a:extLst>
                </p:cNvPr>
                <p:cNvSpPr txBox="1"/>
                <p:nvPr/>
              </p:nvSpPr>
              <p:spPr>
                <a:xfrm>
                  <a:off x="8390208" y="600953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450" name="TextBox 449">
                <a:extLst>
                  <a:ext uri="{FF2B5EF4-FFF2-40B4-BE49-F238E27FC236}">
                    <a16:creationId xmlns:a16="http://schemas.microsoft.com/office/drawing/2014/main" id="{25D8FD5A-3039-4081-8C43-B1380773D57A}"/>
                  </a:ext>
                </a:extLst>
              </p:cNvPr>
              <p:cNvSpPr txBox="1"/>
              <p:nvPr/>
            </p:nvSpPr>
            <p:spPr>
              <a:xfrm>
                <a:off x="10323576" y="1508760"/>
                <a:ext cx="1235146" cy="179536"/>
              </a:xfrm>
              <a:prstGeom prst="rect">
                <a:avLst/>
              </a:prstGeom>
              <a:noFill/>
            </p:spPr>
            <p:txBody>
              <a:bodyPr wrap="none" lIns="27432"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Own health care</a:t>
                </a:r>
                <a:endParaRPr kumimoji="0" lang="en-GB" sz="13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31" name="Rectangle 530">
                <a:extLst>
                  <a:ext uri="{FF2B5EF4-FFF2-40B4-BE49-F238E27FC236}">
                    <a16:creationId xmlns:a16="http://schemas.microsoft.com/office/drawing/2014/main" id="{2D895422-33A2-474E-93AF-F6A73988234B}"/>
                  </a:ext>
                </a:extLst>
              </p:cNvPr>
              <p:cNvSpPr/>
              <p:nvPr/>
            </p:nvSpPr>
            <p:spPr>
              <a:xfrm>
                <a:off x="10387584" y="1872592"/>
                <a:ext cx="145389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Rectangle 532">
                <a:extLst>
                  <a:ext uri="{FF2B5EF4-FFF2-40B4-BE49-F238E27FC236}">
                    <a16:creationId xmlns:a16="http://schemas.microsoft.com/office/drawing/2014/main" id="{ED73D0A7-A307-423C-BBF7-C97344B3F237}"/>
                  </a:ext>
                </a:extLst>
              </p:cNvPr>
              <p:cNvSpPr/>
              <p:nvPr/>
            </p:nvSpPr>
            <p:spPr>
              <a:xfrm>
                <a:off x="10387584" y="1982320"/>
                <a:ext cx="146304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Rectangle 534">
                <a:extLst>
                  <a:ext uri="{FF2B5EF4-FFF2-40B4-BE49-F238E27FC236}">
                    <a16:creationId xmlns:a16="http://schemas.microsoft.com/office/drawing/2014/main" id="{1C3FA779-CA0E-4270-BD53-BC3A7CE7F0E2}"/>
                  </a:ext>
                </a:extLst>
              </p:cNvPr>
              <p:cNvSpPr/>
              <p:nvPr/>
            </p:nvSpPr>
            <p:spPr>
              <a:xfrm>
                <a:off x="10387584" y="2092048"/>
                <a:ext cx="140817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Rectangle 536">
                <a:extLst>
                  <a:ext uri="{FF2B5EF4-FFF2-40B4-BE49-F238E27FC236}">
                    <a16:creationId xmlns:a16="http://schemas.microsoft.com/office/drawing/2014/main" id="{CEB8FD5E-17BD-4263-9BDB-BCADA4C175B2}"/>
                  </a:ext>
                </a:extLst>
              </p:cNvPr>
              <p:cNvSpPr/>
              <p:nvPr/>
            </p:nvSpPr>
            <p:spPr>
              <a:xfrm>
                <a:off x="10387584" y="2201776"/>
                <a:ext cx="14356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Rectangle 538">
                <a:extLst>
                  <a:ext uri="{FF2B5EF4-FFF2-40B4-BE49-F238E27FC236}">
                    <a16:creationId xmlns:a16="http://schemas.microsoft.com/office/drawing/2014/main" id="{E9162B82-E7C5-450E-AAE1-697EB882A012}"/>
                  </a:ext>
                </a:extLst>
              </p:cNvPr>
              <p:cNvSpPr/>
              <p:nvPr/>
            </p:nvSpPr>
            <p:spPr>
              <a:xfrm>
                <a:off x="10387584" y="2311504"/>
                <a:ext cx="140817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Rectangle 539">
                <a:extLst>
                  <a:ext uri="{FF2B5EF4-FFF2-40B4-BE49-F238E27FC236}">
                    <a16:creationId xmlns:a16="http://schemas.microsoft.com/office/drawing/2014/main" id="{4988C90A-FD87-4E3E-B737-EFAE0D1FD071}"/>
                  </a:ext>
                </a:extLst>
              </p:cNvPr>
              <p:cNvSpPr/>
              <p:nvPr/>
            </p:nvSpPr>
            <p:spPr>
              <a:xfrm>
                <a:off x="10387584" y="2421232"/>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Rectangle 618">
                <a:extLst>
                  <a:ext uri="{FF2B5EF4-FFF2-40B4-BE49-F238E27FC236}">
                    <a16:creationId xmlns:a16="http://schemas.microsoft.com/office/drawing/2014/main" id="{5D0FF8A8-419F-4E6E-9B35-3092C2D662BD}"/>
                  </a:ext>
                </a:extLst>
              </p:cNvPr>
              <p:cNvSpPr/>
              <p:nvPr/>
            </p:nvSpPr>
            <p:spPr>
              <a:xfrm>
                <a:off x="10385742" y="2530960"/>
                <a:ext cx="13716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Rectangle 620">
                <a:extLst>
                  <a:ext uri="{FF2B5EF4-FFF2-40B4-BE49-F238E27FC236}">
                    <a16:creationId xmlns:a16="http://schemas.microsoft.com/office/drawing/2014/main" id="{87B72727-3729-4581-A639-D835222F7D44}"/>
                  </a:ext>
                </a:extLst>
              </p:cNvPr>
              <p:cNvSpPr/>
              <p:nvPr/>
            </p:nvSpPr>
            <p:spPr>
              <a:xfrm>
                <a:off x="10387584" y="2640688"/>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Rectangle 622">
                <a:extLst>
                  <a:ext uri="{FF2B5EF4-FFF2-40B4-BE49-F238E27FC236}">
                    <a16:creationId xmlns:a16="http://schemas.microsoft.com/office/drawing/2014/main" id="{B448B956-085E-41EA-97DB-67C8B2030868}"/>
                  </a:ext>
                </a:extLst>
              </p:cNvPr>
              <p:cNvSpPr/>
              <p:nvPr/>
            </p:nvSpPr>
            <p:spPr>
              <a:xfrm>
                <a:off x="10387584" y="2750416"/>
                <a:ext cx="143560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Rectangle 624">
                <a:extLst>
                  <a:ext uri="{FF2B5EF4-FFF2-40B4-BE49-F238E27FC236}">
                    <a16:creationId xmlns:a16="http://schemas.microsoft.com/office/drawing/2014/main" id="{900914AF-DA75-4960-AD36-4C0DD15E6AD2}"/>
                  </a:ext>
                </a:extLst>
              </p:cNvPr>
              <p:cNvSpPr/>
              <p:nvPr/>
            </p:nvSpPr>
            <p:spPr>
              <a:xfrm>
                <a:off x="10387584" y="2860144"/>
                <a:ext cx="139903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Rectangle 626">
                <a:extLst>
                  <a:ext uri="{FF2B5EF4-FFF2-40B4-BE49-F238E27FC236}">
                    <a16:creationId xmlns:a16="http://schemas.microsoft.com/office/drawing/2014/main" id="{D46A5EC7-24D4-4BA0-A161-93B1FB86D348}"/>
                  </a:ext>
                </a:extLst>
              </p:cNvPr>
              <p:cNvSpPr/>
              <p:nvPr/>
            </p:nvSpPr>
            <p:spPr>
              <a:xfrm>
                <a:off x="10387584" y="2969872"/>
                <a:ext cx="112471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Rectangle 628">
                <a:extLst>
                  <a:ext uri="{FF2B5EF4-FFF2-40B4-BE49-F238E27FC236}">
                    <a16:creationId xmlns:a16="http://schemas.microsoft.com/office/drawing/2014/main" id="{2D24E00C-B966-4606-A1CA-9B17A828ED1E}"/>
                  </a:ext>
                </a:extLst>
              </p:cNvPr>
              <p:cNvSpPr/>
              <p:nvPr/>
            </p:nvSpPr>
            <p:spPr>
              <a:xfrm>
                <a:off x="10387584" y="3079600"/>
                <a:ext cx="11430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Rectangle 630">
                <a:extLst>
                  <a:ext uri="{FF2B5EF4-FFF2-40B4-BE49-F238E27FC236}">
                    <a16:creationId xmlns:a16="http://schemas.microsoft.com/office/drawing/2014/main" id="{60981FC6-6861-403E-BC37-F958B6E381AB}"/>
                  </a:ext>
                </a:extLst>
              </p:cNvPr>
              <p:cNvSpPr/>
              <p:nvPr/>
            </p:nvSpPr>
            <p:spPr>
              <a:xfrm>
                <a:off x="10387584" y="3189328"/>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Rectangle 631">
                <a:extLst>
                  <a:ext uri="{FF2B5EF4-FFF2-40B4-BE49-F238E27FC236}">
                    <a16:creationId xmlns:a16="http://schemas.microsoft.com/office/drawing/2014/main" id="{2C18ED4F-0FD2-4380-ADC6-434EA07E02F3}"/>
                  </a:ext>
                </a:extLst>
              </p:cNvPr>
              <p:cNvSpPr/>
              <p:nvPr/>
            </p:nvSpPr>
            <p:spPr>
              <a:xfrm>
                <a:off x="10396728" y="3299056"/>
                <a:ext cx="11064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Rectangle 710">
                <a:extLst>
                  <a:ext uri="{FF2B5EF4-FFF2-40B4-BE49-F238E27FC236}">
                    <a16:creationId xmlns:a16="http://schemas.microsoft.com/office/drawing/2014/main" id="{16D808C6-0CB2-4EB8-9D86-40B4BCC951B0}"/>
                  </a:ext>
                </a:extLst>
              </p:cNvPr>
              <p:cNvSpPr/>
              <p:nvPr/>
            </p:nvSpPr>
            <p:spPr>
              <a:xfrm>
                <a:off x="10387584" y="3408784"/>
                <a:ext cx="113385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Rectangle 712">
                <a:extLst>
                  <a:ext uri="{FF2B5EF4-FFF2-40B4-BE49-F238E27FC236}">
                    <a16:creationId xmlns:a16="http://schemas.microsoft.com/office/drawing/2014/main" id="{40B29B37-9323-448A-A63A-B6049B2F6372}"/>
                  </a:ext>
                </a:extLst>
              </p:cNvPr>
              <p:cNvSpPr/>
              <p:nvPr/>
            </p:nvSpPr>
            <p:spPr>
              <a:xfrm>
                <a:off x="10387584" y="3518512"/>
                <a:ext cx="13807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Rectangle 714">
                <a:extLst>
                  <a:ext uri="{FF2B5EF4-FFF2-40B4-BE49-F238E27FC236}">
                    <a16:creationId xmlns:a16="http://schemas.microsoft.com/office/drawing/2014/main" id="{DCDEABE9-75B5-40B6-A7CC-F017F517755A}"/>
                  </a:ext>
                </a:extLst>
              </p:cNvPr>
              <p:cNvSpPr/>
              <p:nvPr/>
            </p:nvSpPr>
            <p:spPr>
              <a:xfrm>
                <a:off x="10387584" y="3628240"/>
                <a:ext cx="12801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Rectangle 716">
                <a:extLst>
                  <a:ext uri="{FF2B5EF4-FFF2-40B4-BE49-F238E27FC236}">
                    <a16:creationId xmlns:a16="http://schemas.microsoft.com/office/drawing/2014/main" id="{286BF105-5AA5-4451-9C94-7AB8D110D96B}"/>
                  </a:ext>
                </a:extLst>
              </p:cNvPr>
              <p:cNvSpPr/>
              <p:nvPr/>
            </p:nvSpPr>
            <p:spPr>
              <a:xfrm>
                <a:off x="10387584" y="3737968"/>
                <a:ext cx="12527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Rectangle 718">
                <a:extLst>
                  <a:ext uri="{FF2B5EF4-FFF2-40B4-BE49-F238E27FC236}">
                    <a16:creationId xmlns:a16="http://schemas.microsoft.com/office/drawing/2014/main" id="{1A553594-B7F4-4C81-A13B-A0BFADBB37F3}"/>
                  </a:ext>
                </a:extLst>
              </p:cNvPr>
              <p:cNvSpPr/>
              <p:nvPr/>
            </p:nvSpPr>
            <p:spPr>
              <a:xfrm>
                <a:off x="10387584" y="3847696"/>
                <a:ext cx="115214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Rectangle 720">
                <a:extLst>
                  <a:ext uri="{FF2B5EF4-FFF2-40B4-BE49-F238E27FC236}">
                    <a16:creationId xmlns:a16="http://schemas.microsoft.com/office/drawing/2014/main" id="{C97A0110-409C-473B-A688-B2AB5961F6DF}"/>
                  </a:ext>
                </a:extLst>
              </p:cNvPr>
              <p:cNvSpPr/>
              <p:nvPr/>
            </p:nvSpPr>
            <p:spPr>
              <a:xfrm>
                <a:off x="10387584" y="3957424"/>
                <a:ext cx="129844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Rectangle 722">
                <a:extLst>
                  <a:ext uri="{FF2B5EF4-FFF2-40B4-BE49-F238E27FC236}">
                    <a16:creationId xmlns:a16="http://schemas.microsoft.com/office/drawing/2014/main" id="{A8E79E8D-99E3-4864-AC12-DC5F6584BE72}"/>
                  </a:ext>
                </a:extLst>
              </p:cNvPr>
              <p:cNvSpPr/>
              <p:nvPr/>
            </p:nvSpPr>
            <p:spPr>
              <a:xfrm>
                <a:off x="10387584" y="4067152"/>
                <a:ext cx="127101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Rectangle 723">
                <a:extLst>
                  <a:ext uri="{FF2B5EF4-FFF2-40B4-BE49-F238E27FC236}">
                    <a16:creationId xmlns:a16="http://schemas.microsoft.com/office/drawing/2014/main" id="{7EE06D92-6F8E-4BAD-8FEB-858C1E7C7443}"/>
                  </a:ext>
                </a:extLst>
              </p:cNvPr>
              <p:cNvSpPr/>
              <p:nvPr/>
            </p:nvSpPr>
            <p:spPr>
              <a:xfrm>
                <a:off x="10387584" y="4176880"/>
                <a:ext cx="119786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3" name="Rectangle 802">
                <a:extLst>
                  <a:ext uri="{FF2B5EF4-FFF2-40B4-BE49-F238E27FC236}">
                    <a16:creationId xmlns:a16="http://schemas.microsoft.com/office/drawing/2014/main" id="{489F7C4D-21A1-4E10-8A57-B9BB67A029AF}"/>
                  </a:ext>
                </a:extLst>
              </p:cNvPr>
              <p:cNvSpPr/>
              <p:nvPr/>
            </p:nvSpPr>
            <p:spPr>
              <a:xfrm>
                <a:off x="10387584" y="4286608"/>
                <a:ext cx="96012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4" name="Rectangle 803">
                <a:extLst>
                  <a:ext uri="{FF2B5EF4-FFF2-40B4-BE49-F238E27FC236}">
                    <a16:creationId xmlns:a16="http://schemas.microsoft.com/office/drawing/2014/main" id="{3C92B1FB-189A-4357-A61B-8956C84391EB}"/>
                  </a:ext>
                </a:extLst>
              </p:cNvPr>
              <p:cNvSpPr/>
              <p:nvPr/>
            </p:nvSpPr>
            <p:spPr>
              <a:xfrm>
                <a:off x="10387584" y="4396336"/>
                <a:ext cx="87782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5" name="Rectangle 804">
                <a:extLst>
                  <a:ext uri="{FF2B5EF4-FFF2-40B4-BE49-F238E27FC236}">
                    <a16:creationId xmlns:a16="http://schemas.microsoft.com/office/drawing/2014/main" id="{7DE65074-A4BA-4B32-9FBB-FE1CC5E27F0B}"/>
                  </a:ext>
                </a:extLst>
              </p:cNvPr>
              <p:cNvSpPr/>
              <p:nvPr/>
            </p:nvSpPr>
            <p:spPr>
              <a:xfrm>
                <a:off x="10387584" y="4506064"/>
                <a:ext cx="9326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6" name="Rectangle 805">
                <a:extLst>
                  <a:ext uri="{FF2B5EF4-FFF2-40B4-BE49-F238E27FC236}">
                    <a16:creationId xmlns:a16="http://schemas.microsoft.com/office/drawing/2014/main" id="{D36666BE-1B31-4B7C-8926-3CE1A5653BCD}"/>
                  </a:ext>
                </a:extLst>
              </p:cNvPr>
              <p:cNvSpPr/>
              <p:nvPr/>
            </p:nvSpPr>
            <p:spPr>
              <a:xfrm>
                <a:off x="10387584" y="4615792"/>
                <a:ext cx="10149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7" name="Rectangle 806">
                <a:extLst>
                  <a:ext uri="{FF2B5EF4-FFF2-40B4-BE49-F238E27FC236}">
                    <a16:creationId xmlns:a16="http://schemas.microsoft.com/office/drawing/2014/main" id="{DF7955B8-CCC0-4F8F-B02E-DCA867EB4EE0}"/>
                  </a:ext>
                </a:extLst>
              </p:cNvPr>
              <p:cNvSpPr/>
              <p:nvPr/>
            </p:nvSpPr>
            <p:spPr>
              <a:xfrm>
                <a:off x="10387584" y="4725520"/>
                <a:ext cx="126187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8" name="Rectangle 807">
                <a:extLst>
                  <a:ext uri="{FF2B5EF4-FFF2-40B4-BE49-F238E27FC236}">
                    <a16:creationId xmlns:a16="http://schemas.microsoft.com/office/drawing/2014/main" id="{67B07AAC-AE03-428E-967B-4412F63CE3DE}"/>
                  </a:ext>
                </a:extLst>
              </p:cNvPr>
              <p:cNvSpPr/>
              <p:nvPr/>
            </p:nvSpPr>
            <p:spPr>
              <a:xfrm>
                <a:off x="10387584" y="4835248"/>
                <a:ext cx="106070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9" name="Rectangle 808">
                <a:extLst>
                  <a:ext uri="{FF2B5EF4-FFF2-40B4-BE49-F238E27FC236}">
                    <a16:creationId xmlns:a16="http://schemas.microsoft.com/office/drawing/2014/main" id="{B53BAC1B-C0A3-49DA-A23E-57EF4E9BF233}"/>
                  </a:ext>
                </a:extLst>
              </p:cNvPr>
              <p:cNvSpPr/>
              <p:nvPr/>
            </p:nvSpPr>
            <p:spPr>
              <a:xfrm>
                <a:off x="10387584" y="4944976"/>
                <a:ext cx="859536"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0" name="Rectangle 809">
                <a:extLst>
                  <a:ext uri="{FF2B5EF4-FFF2-40B4-BE49-F238E27FC236}">
                    <a16:creationId xmlns:a16="http://schemas.microsoft.com/office/drawing/2014/main" id="{A7537111-90F3-42FC-8C2A-FC295A0AA015}"/>
                  </a:ext>
                </a:extLst>
              </p:cNvPr>
              <p:cNvSpPr/>
              <p:nvPr/>
            </p:nvSpPr>
            <p:spPr>
              <a:xfrm>
                <a:off x="10387584" y="5054704"/>
                <a:ext cx="13898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1" name="Rectangle 810">
                <a:extLst>
                  <a:ext uri="{FF2B5EF4-FFF2-40B4-BE49-F238E27FC236}">
                    <a16:creationId xmlns:a16="http://schemas.microsoft.com/office/drawing/2014/main" id="{B3271E80-50A7-4FA5-A88B-C8844F90A02C}"/>
                  </a:ext>
                </a:extLst>
              </p:cNvPr>
              <p:cNvSpPr/>
              <p:nvPr/>
            </p:nvSpPr>
            <p:spPr>
              <a:xfrm>
                <a:off x="10387584" y="5164432"/>
                <a:ext cx="758952"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2" name="Rectangle 811">
                <a:extLst>
                  <a:ext uri="{FF2B5EF4-FFF2-40B4-BE49-F238E27FC236}">
                    <a16:creationId xmlns:a16="http://schemas.microsoft.com/office/drawing/2014/main" id="{1095292F-DB28-4D6C-8576-6583C62F60F8}"/>
                  </a:ext>
                </a:extLst>
              </p:cNvPr>
              <p:cNvSpPr/>
              <p:nvPr/>
            </p:nvSpPr>
            <p:spPr>
              <a:xfrm>
                <a:off x="10387584" y="5274160"/>
                <a:ext cx="82296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3" name="Rectangle 812">
                <a:extLst>
                  <a:ext uri="{FF2B5EF4-FFF2-40B4-BE49-F238E27FC236}">
                    <a16:creationId xmlns:a16="http://schemas.microsoft.com/office/drawing/2014/main" id="{A59249D1-C391-4294-8DF6-01D53ADAE06D}"/>
                  </a:ext>
                </a:extLst>
              </p:cNvPr>
              <p:cNvSpPr/>
              <p:nvPr/>
            </p:nvSpPr>
            <p:spPr>
              <a:xfrm>
                <a:off x="10387584" y="5383888"/>
                <a:ext cx="79552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4" name="Rectangle 813">
                <a:extLst>
                  <a:ext uri="{FF2B5EF4-FFF2-40B4-BE49-F238E27FC236}">
                    <a16:creationId xmlns:a16="http://schemas.microsoft.com/office/drawing/2014/main" id="{E1A1075C-7504-4B05-A6EF-6C1178F9EBEC}"/>
                  </a:ext>
                </a:extLst>
              </p:cNvPr>
              <p:cNvSpPr/>
              <p:nvPr/>
            </p:nvSpPr>
            <p:spPr>
              <a:xfrm>
                <a:off x="10387584" y="5493616"/>
                <a:ext cx="88696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5" name="Rectangle 814">
                <a:extLst>
                  <a:ext uri="{FF2B5EF4-FFF2-40B4-BE49-F238E27FC236}">
                    <a16:creationId xmlns:a16="http://schemas.microsoft.com/office/drawing/2014/main" id="{B4BB2278-7741-4025-909A-1F934BC3685D}"/>
                  </a:ext>
                </a:extLst>
              </p:cNvPr>
              <p:cNvSpPr/>
              <p:nvPr/>
            </p:nvSpPr>
            <p:spPr>
              <a:xfrm>
                <a:off x="10387584" y="5605272"/>
                <a:ext cx="704088"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6" name="Rectangle 815">
                <a:extLst>
                  <a:ext uri="{FF2B5EF4-FFF2-40B4-BE49-F238E27FC236}">
                    <a16:creationId xmlns:a16="http://schemas.microsoft.com/office/drawing/2014/main" id="{ADDBD89B-D16E-4CEC-8471-D98F1DDEFB09}"/>
                  </a:ext>
                </a:extLst>
              </p:cNvPr>
              <p:cNvSpPr/>
              <p:nvPr/>
            </p:nvSpPr>
            <p:spPr>
              <a:xfrm>
                <a:off x="10387584" y="5715000"/>
                <a:ext cx="3291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7" name="Rectangle 816">
                <a:extLst>
                  <a:ext uri="{FF2B5EF4-FFF2-40B4-BE49-F238E27FC236}">
                    <a16:creationId xmlns:a16="http://schemas.microsoft.com/office/drawing/2014/main" id="{284308B3-6FF5-48E3-8027-FDE69B8D5C56}"/>
                  </a:ext>
                </a:extLst>
              </p:cNvPr>
              <p:cNvSpPr/>
              <p:nvPr/>
            </p:nvSpPr>
            <p:spPr>
              <a:xfrm>
                <a:off x="10387584" y="5824728"/>
                <a:ext cx="457200"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65" name="Group 864">
                <a:extLst>
                  <a:ext uri="{FF2B5EF4-FFF2-40B4-BE49-F238E27FC236}">
                    <a16:creationId xmlns:a16="http://schemas.microsoft.com/office/drawing/2014/main" id="{D7A8929E-F09F-4EB6-9B5C-DBD982815D98}"/>
                  </a:ext>
                </a:extLst>
              </p:cNvPr>
              <p:cNvGrpSpPr/>
              <p:nvPr/>
            </p:nvGrpSpPr>
            <p:grpSpPr>
              <a:xfrm>
                <a:off x="10351008" y="6007608"/>
                <a:ext cx="1515204" cy="142992"/>
                <a:chOff x="7086600" y="6007608"/>
                <a:chExt cx="1515204" cy="142992"/>
              </a:xfrm>
            </p:grpSpPr>
            <p:sp>
              <p:nvSpPr>
                <p:cNvPr id="866" name="object 71">
                  <a:extLst>
                    <a:ext uri="{FF2B5EF4-FFF2-40B4-BE49-F238E27FC236}">
                      <a16:creationId xmlns:a16="http://schemas.microsoft.com/office/drawing/2014/main" id="{D00AD600-C5C6-49E4-BCA1-081C0B46CD47}"/>
                    </a:ext>
                  </a:extLst>
                </p:cNvPr>
                <p:cNvSpPr txBox="1"/>
                <p:nvPr/>
              </p:nvSpPr>
              <p:spPr>
                <a:xfrm>
                  <a:off x="7086600" y="6007608"/>
                  <a:ext cx="7053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7" name="object 71">
                  <a:extLst>
                    <a:ext uri="{FF2B5EF4-FFF2-40B4-BE49-F238E27FC236}">
                      <a16:creationId xmlns:a16="http://schemas.microsoft.com/office/drawing/2014/main" id="{8507D81C-FB0B-49AB-B8A2-88390E7C41AB}"/>
                    </a:ext>
                  </a:extLst>
                </p:cNvPr>
                <p:cNvSpPr txBox="1"/>
                <p:nvPr/>
              </p:nvSpPr>
              <p:spPr>
                <a:xfrm>
                  <a:off x="732819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8" name="object 71">
                  <a:extLst>
                    <a:ext uri="{FF2B5EF4-FFF2-40B4-BE49-F238E27FC236}">
                      <a16:creationId xmlns:a16="http://schemas.microsoft.com/office/drawing/2014/main" id="{BB86CAEE-6BF6-401F-9E44-E86ADF1F7B46}"/>
                    </a:ext>
                  </a:extLst>
                </p:cNvPr>
                <p:cNvSpPr txBox="1"/>
                <p:nvPr/>
              </p:nvSpPr>
              <p:spPr>
                <a:xfrm>
                  <a:off x="760251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69" name="object 71">
                  <a:extLst>
                    <a:ext uri="{FF2B5EF4-FFF2-40B4-BE49-F238E27FC236}">
                      <a16:creationId xmlns:a16="http://schemas.microsoft.com/office/drawing/2014/main" id="{C9654EEB-D19E-471D-A330-E5A070BE39E4}"/>
                    </a:ext>
                  </a:extLst>
                </p:cNvPr>
                <p:cNvSpPr txBox="1"/>
                <p:nvPr/>
              </p:nvSpPr>
              <p:spPr>
                <a:xfrm>
                  <a:off x="7879215"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70" name="object 71">
                  <a:extLst>
                    <a:ext uri="{FF2B5EF4-FFF2-40B4-BE49-F238E27FC236}">
                      <a16:creationId xmlns:a16="http://schemas.microsoft.com/office/drawing/2014/main" id="{9C2F3FDC-C413-458D-88D7-D3C2FD53BBDE}"/>
                    </a:ext>
                  </a:extLst>
                </p:cNvPr>
                <p:cNvSpPr txBox="1"/>
                <p:nvPr/>
              </p:nvSpPr>
              <p:spPr>
                <a:xfrm>
                  <a:off x="8151154" y="6009536"/>
                  <a:ext cx="14106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871" name="object 71">
                  <a:extLst>
                    <a:ext uri="{FF2B5EF4-FFF2-40B4-BE49-F238E27FC236}">
                      <a16:creationId xmlns:a16="http://schemas.microsoft.com/office/drawing/2014/main" id="{BF473ED2-294B-432C-9251-CBE88FB34905}"/>
                    </a:ext>
                  </a:extLst>
                </p:cNvPr>
                <p:cNvSpPr txBox="1"/>
                <p:nvPr/>
              </p:nvSpPr>
              <p:spPr>
                <a:xfrm>
                  <a:off x="8390208" y="6009536"/>
                  <a:ext cx="211596"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0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448" name="Rectangle 447">
                <a:extLst>
                  <a:ext uri="{FF2B5EF4-FFF2-40B4-BE49-F238E27FC236}">
                    <a16:creationId xmlns:a16="http://schemas.microsoft.com/office/drawing/2014/main" id="{2DB34C58-A717-471E-9E8D-CD6204473853}"/>
                  </a:ext>
                </a:extLst>
              </p:cNvPr>
              <p:cNvSpPr/>
              <p:nvPr/>
            </p:nvSpPr>
            <p:spPr>
              <a:xfrm>
                <a:off x="10387584" y="1764792"/>
                <a:ext cx="1472184" cy="5486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 name="Group 53">
                <a:extLst>
                  <a:ext uri="{FF2B5EF4-FFF2-40B4-BE49-F238E27FC236}">
                    <a16:creationId xmlns:a16="http://schemas.microsoft.com/office/drawing/2014/main" id="{D0C3D820-DB04-478A-8960-AE928F4395E2}"/>
                  </a:ext>
                </a:extLst>
              </p:cNvPr>
              <p:cNvGrpSpPr/>
              <p:nvPr/>
            </p:nvGrpSpPr>
            <p:grpSpPr>
              <a:xfrm>
                <a:off x="5202936" y="1737360"/>
                <a:ext cx="5182806" cy="4169664"/>
                <a:chOff x="5202936" y="1737360"/>
                <a:chExt cx="5182806" cy="4169664"/>
              </a:xfrm>
            </p:grpSpPr>
            <p:cxnSp>
              <p:nvCxnSpPr>
                <p:cNvPr id="541" name="Straight Connector 540">
                  <a:extLst>
                    <a:ext uri="{FF2B5EF4-FFF2-40B4-BE49-F238E27FC236}">
                      <a16:creationId xmlns:a16="http://schemas.microsoft.com/office/drawing/2014/main" id="{000E5E86-D554-47AE-A2D0-E4CD104B369E}"/>
                    </a:ext>
                  </a:extLst>
                </p:cNvPr>
                <p:cNvCxnSpPr>
                  <a:cxnSpLocks/>
                </p:cNvCxnSpPr>
                <p:nvPr/>
              </p:nvCxnSpPr>
              <p:spPr>
                <a:xfrm>
                  <a:off x="6920166" y="1737360"/>
                  <a:ext cx="0" cy="4169664"/>
                </a:xfrm>
                <a:prstGeom prst="line">
                  <a:avLst/>
                </a:prstGeom>
                <a:ln w="3175" cap="rnd">
                  <a:solidFill>
                    <a:schemeClr val="tx1">
                      <a:lumMod val="65000"/>
                      <a:lumOff val="35000"/>
                    </a:schemeClr>
                  </a:solidFill>
                  <a:round/>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61FECB1E-1680-4F09-B8B4-F82E36E24762}"/>
                    </a:ext>
                  </a:extLst>
                </p:cNvPr>
                <p:cNvCxnSpPr>
                  <a:cxnSpLocks/>
                </p:cNvCxnSpPr>
                <p:nvPr/>
              </p:nvCxnSpPr>
              <p:spPr>
                <a:xfrm>
                  <a:off x="8666670" y="1737360"/>
                  <a:ext cx="0" cy="4169664"/>
                </a:xfrm>
                <a:prstGeom prst="line">
                  <a:avLst/>
                </a:prstGeom>
                <a:ln w="3175" cap="rnd">
                  <a:solidFill>
                    <a:schemeClr val="tx1">
                      <a:lumMod val="65000"/>
                      <a:lumOff val="35000"/>
                    </a:schemeClr>
                  </a:solidFill>
                  <a:round/>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621D513E-0516-41A8-A079-1A771BD667C6}"/>
                    </a:ext>
                  </a:extLst>
                </p:cNvPr>
                <p:cNvCxnSpPr>
                  <a:cxnSpLocks/>
                </p:cNvCxnSpPr>
                <p:nvPr/>
              </p:nvCxnSpPr>
              <p:spPr>
                <a:xfrm>
                  <a:off x="10385742" y="1737360"/>
                  <a:ext cx="0" cy="4169664"/>
                </a:xfrm>
                <a:prstGeom prst="line">
                  <a:avLst/>
                </a:prstGeom>
                <a:ln w="3175" cap="rnd">
                  <a:solidFill>
                    <a:schemeClr val="tx1">
                      <a:lumMod val="65000"/>
                      <a:lumOff val="35000"/>
                    </a:schemeClr>
                  </a:solidFill>
                  <a:round/>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E1520AFA-A9AE-4D54-B7C1-CF5FBD0D5353}"/>
                    </a:ext>
                  </a:extLst>
                </p:cNvPr>
                <p:cNvCxnSpPr>
                  <a:cxnSpLocks/>
                </p:cNvCxnSpPr>
                <p:nvPr/>
              </p:nvCxnSpPr>
              <p:spPr>
                <a:xfrm>
                  <a:off x="5202936" y="1737360"/>
                  <a:ext cx="0" cy="4169664"/>
                </a:xfrm>
                <a:prstGeom prst="line">
                  <a:avLst/>
                </a:prstGeom>
                <a:ln w="3175" cap="rnd">
                  <a:solidFill>
                    <a:schemeClr val="tx1">
                      <a:lumMod val="65000"/>
                      <a:lumOff val="35000"/>
                    </a:schemeClr>
                  </a:solidFill>
                  <a:round/>
                </a:ln>
              </p:spPr>
              <p:style>
                <a:lnRef idx="1">
                  <a:schemeClr val="accent1"/>
                </a:lnRef>
                <a:fillRef idx="0">
                  <a:schemeClr val="accent1"/>
                </a:fillRef>
                <a:effectRef idx="0">
                  <a:schemeClr val="accent1"/>
                </a:effectRef>
                <a:fontRef idx="minor">
                  <a:schemeClr val="tx1"/>
                </a:fontRef>
              </p:style>
            </p:cxnSp>
          </p:grpSp>
        </p:grpSp>
        <p:grpSp>
          <p:nvGrpSpPr>
            <p:cNvPr id="7" name="Group 6">
              <a:extLst>
                <a:ext uri="{FF2B5EF4-FFF2-40B4-BE49-F238E27FC236}">
                  <a16:creationId xmlns:a16="http://schemas.microsoft.com/office/drawing/2014/main" id="{805CA5C5-BC32-42D0-9F81-38049326DB13}"/>
                </a:ext>
              </a:extLst>
            </p:cNvPr>
            <p:cNvGrpSpPr/>
            <p:nvPr/>
          </p:nvGrpSpPr>
          <p:grpSpPr>
            <a:xfrm>
              <a:off x="3828973" y="1737360"/>
              <a:ext cx="7875347" cy="662290"/>
              <a:chOff x="3828973" y="1737360"/>
              <a:chExt cx="7875347" cy="662290"/>
            </a:xfrm>
          </p:grpSpPr>
          <p:cxnSp>
            <p:nvCxnSpPr>
              <p:cNvPr id="236" name="Straight Connector 235">
                <a:extLst>
                  <a:ext uri="{FF2B5EF4-FFF2-40B4-BE49-F238E27FC236}">
                    <a16:creationId xmlns:a16="http://schemas.microsoft.com/office/drawing/2014/main" id="{0CD559BF-C26A-48D9-AFA0-4D23026B9227}"/>
                  </a:ext>
                </a:extLst>
              </p:cNvPr>
              <p:cNvCxnSpPr/>
              <p:nvPr/>
            </p:nvCxnSpPr>
            <p:spPr>
              <a:xfrm>
                <a:off x="3831336" y="239965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76DF367A-70B3-48FB-9184-7C36F2FD2BD5}"/>
                  </a:ext>
                </a:extLst>
              </p:cNvPr>
              <p:cNvCxnSpPr/>
              <p:nvPr/>
            </p:nvCxnSpPr>
            <p:spPr>
              <a:xfrm>
                <a:off x="3828973" y="228600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7987A708-0EA3-4AB2-90DE-84DCE990D517}"/>
                  </a:ext>
                </a:extLst>
              </p:cNvPr>
              <p:cNvCxnSpPr/>
              <p:nvPr/>
            </p:nvCxnSpPr>
            <p:spPr>
              <a:xfrm>
                <a:off x="3831336" y="184939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2A0CDC26-12AC-4E54-AFCB-384D3455041B}"/>
                  </a:ext>
                </a:extLst>
              </p:cNvPr>
              <p:cNvCxnSpPr/>
              <p:nvPr/>
            </p:nvCxnSpPr>
            <p:spPr>
              <a:xfrm>
                <a:off x="3831336" y="195912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1412AE8C-A973-4C43-86D8-53950CFA6EBC}"/>
                  </a:ext>
                </a:extLst>
              </p:cNvPr>
              <p:cNvCxnSpPr/>
              <p:nvPr/>
            </p:nvCxnSpPr>
            <p:spPr>
              <a:xfrm>
                <a:off x="3831336" y="206885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376EE6D-3279-4471-B55C-3E16A523DC1E}"/>
                  </a:ext>
                </a:extLst>
              </p:cNvPr>
              <p:cNvCxnSpPr/>
              <p:nvPr/>
            </p:nvCxnSpPr>
            <p:spPr>
              <a:xfrm>
                <a:off x="3831336" y="2176272"/>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FFEB5254-688B-40F7-8340-6BD6F89F0025}"/>
                  </a:ext>
                </a:extLst>
              </p:cNvPr>
              <p:cNvCxnSpPr/>
              <p:nvPr/>
            </p:nvCxnSpPr>
            <p:spPr>
              <a:xfrm>
                <a:off x="3828973" y="173736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D64960D8-0E65-45A4-A0A5-D32D4C1FF459}"/>
                </a:ext>
              </a:extLst>
            </p:cNvPr>
            <p:cNvGrpSpPr/>
            <p:nvPr/>
          </p:nvGrpSpPr>
          <p:grpSpPr>
            <a:xfrm>
              <a:off x="3831336" y="2505456"/>
              <a:ext cx="7875347" cy="662290"/>
              <a:chOff x="3828973" y="1737360"/>
              <a:chExt cx="7875347" cy="662290"/>
            </a:xfrm>
          </p:grpSpPr>
          <p:cxnSp>
            <p:nvCxnSpPr>
              <p:cNvPr id="245" name="Straight Connector 244">
                <a:extLst>
                  <a:ext uri="{FF2B5EF4-FFF2-40B4-BE49-F238E27FC236}">
                    <a16:creationId xmlns:a16="http://schemas.microsoft.com/office/drawing/2014/main" id="{3BAD9726-074D-4F79-A460-864A123EAEDD}"/>
                  </a:ext>
                </a:extLst>
              </p:cNvPr>
              <p:cNvCxnSpPr/>
              <p:nvPr/>
            </p:nvCxnSpPr>
            <p:spPr>
              <a:xfrm>
                <a:off x="3831336" y="239965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C0AA14-8C90-4EA9-BAB5-5B46F44C6CE1}"/>
                  </a:ext>
                </a:extLst>
              </p:cNvPr>
              <p:cNvCxnSpPr/>
              <p:nvPr/>
            </p:nvCxnSpPr>
            <p:spPr>
              <a:xfrm>
                <a:off x="3828973" y="228600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A874D7DA-C815-4CFA-A902-6DAF77095DF6}"/>
                  </a:ext>
                </a:extLst>
              </p:cNvPr>
              <p:cNvCxnSpPr/>
              <p:nvPr/>
            </p:nvCxnSpPr>
            <p:spPr>
              <a:xfrm>
                <a:off x="3831336" y="184939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33A70C11-5830-4E3A-ACE9-6BB7699D0369}"/>
                  </a:ext>
                </a:extLst>
              </p:cNvPr>
              <p:cNvCxnSpPr/>
              <p:nvPr/>
            </p:nvCxnSpPr>
            <p:spPr>
              <a:xfrm>
                <a:off x="3831336" y="195912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FCA9982E-3F46-4370-BAFD-AADD129AB616}"/>
                  </a:ext>
                </a:extLst>
              </p:cNvPr>
              <p:cNvCxnSpPr/>
              <p:nvPr/>
            </p:nvCxnSpPr>
            <p:spPr>
              <a:xfrm>
                <a:off x="3831336" y="206885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B85E2F48-77D3-40E2-8168-7AEB06035DDB}"/>
                  </a:ext>
                </a:extLst>
              </p:cNvPr>
              <p:cNvCxnSpPr/>
              <p:nvPr/>
            </p:nvCxnSpPr>
            <p:spPr>
              <a:xfrm>
                <a:off x="3831336" y="2176272"/>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2F78581-79CE-44E2-B124-8BBBB57E73CA}"/>
                  </a:ext>
                </a:extLst>
              </p:cNvPr>
              <p:cNvCxnSpPr/>
              <p:nvPr/>
            </p:nvCxnSpPr>
            <p:spPr>
              <a:xfrm>
                <a:off x="3828973" y="173736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grpSp>
          <p:nvGrpSpPr>
            <p:cNvPr id="252" name="Group 251">
              <a:extLst>
                <a:ext uri="{FF2B5EF4-FFF2-40B4-BE49-F238E27FC236}">
                  <a16:creationId xmlns:a16="http://schemas.microsoft.com/office/drawing/2014/main" id="{D9D81AF0-289B-4D4E-8E82-AA20CCEB9096}"/>
                </a:ext>
              </a:extLst>
            </p:cNvPr>
            <p:cNvGrpSpPr/>
            <p:nvPr/>
          </p:nvGrpSpPr>
          <p:grpSpPr>
            <a:xfrm>
              <a:off x="3831336" y="3273552"/>
              <a:ext cx="7875347" cy="662290"/>
              <a:chOff x="3828973" y="1737360"/>
              <a:chExt cx="7875347" cy="662290"/>
            </a:xfrm>
          </p:grpSpPr>
          <p:cxnSp>
            <p:nvCxnSpPr>
              <p:cNvPr id="253" name="Straight Connector 252">
                <a:extLst>
                  <a:ext uri="{FF2B5EF4-FFF2-40B4-BE49-F238E27FC236}">
                    <a16:creationId xmlns:a16="http://schemas.microsoft.com/office/drawing/2014/main" id="{6D891796-1DC6-4F1E-B05E-CECF2BA7D676}"/>
                  </a:ext>
                </a:extLst>
              </p:cNvPr>
              <p:cNvCxnSpPr/>
              <p:nvPr/>
            </p:nvCxnSpPr>
            <p:spPr>
              <a:xfrm>
                <a:off x="3831336" y="239965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6D9A5D63-FAB7-41AE-B842-15578106F8E3}"/>
                  </a:ext>
                </a:extLst>
              </p:cNvPr>
              <p:cNvCxnSpPr/>
              <p:nvPr/>
            </p:nvCxnSpPr>
            <p:spPr>
              <a:xfrm>
                <a:off x="3828973" y="228600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9AB06E57-BE6F-427F-85F6-6DC65F9042EB}"/>
                  </a:ext>
                </a:extLst>
              </p:cNvPr>
              <p:cNvCxnSpPr/>
              <p:nvPr/>
            </p:nvCxnSpPr>
            <p:spPr>
              <a:xfrm>
                <a:off x="3831336" y="184939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471C8FB5-786A-43F8-952C-4A3C307CD3EC}"/>
                  </a:ext>
                </a:extLst>
              </p:cNvPr>
              <p:cNvCxnSpPr/>
              <p:nvPr/>
            </p:nvCxnSpPr>
            <p:spPr>
              <a:xfrm>
                <a:off x="3831336" y="195912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4784800E-B129-4FD2-9C1D-4EC78772A521}"/>
                  </a:ext>
                </a:extLst>
              </p:cNvPr>
              <p:cNvCxnSpPr/>
              <p:nvPr/>
            </p:nvCxnSpPr>
            <p:spPr>
              <a:xfrm>
                <a:off x="3831336" y="206885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69BD87C-22D2-4328-9D3D-CB2A51587E2A}"/>
                  </a:ext>
                </a:extLst>
              </p:cNvPr>
              <p:cNvCxnSpPr/>
              <p:nvPr/>
            </p:nvCxnSpPr>
            <p:spPr>
              <a:xfrm>
                <a:off x="3831336" y="2176272"/>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3E59CDA4-E001-48A5-9B45-03BC083D6F30}"/>
                  </a:ext>
                </a:extLst>
              </p:cNvPr>
              <p:cNvCxnSpPr/>
              <p:nvPr/>
            </p:nvCxnSpPr>
            <p:spPr>
              <a:xfrm>
                <a:off x="3828973" y="173736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grpSp>
          <p:nvGrpSpPr>
            <p:cNvPr id="260" name="Group 259">
              <a:extLst>
                <a:ext uri="{FF2B5EF4-FFF2-40B4-BE49-F238E27FC236}">
                  <a16:creationId xmlns:a16="http://schemas.microsoft.com/office/drawing/2014/main" id="{257A03B4-C181-4532-92DD-B836685F6435}"/>
                </a:ext>
              </a:extLst>
            </p:cNvPr>
            <p:cNvGrpSpPr/>
            <p:nvPr/>
          </p:nvGrpSpPr>
          <p:grpSpPr>
            <a:xfrm>
              <a:off x="3831336" y="4041648"/>
              <a:ext cx="7875347" cy="662290"/>
              <a:chOff x="3828973" y="1737360"/>
              <a:chExt cx="7875347" cy="662290"/>
            </a:xfrm>
          </p:grpSpPr>
          <p:cxnSp>
            <p:nvCxnSpPr>
              <p:cNvPr id="261" name="Straight Connector 260">
                <a:extLst>
                  <a:ext uri="{FF2B5EF4-FFF2-40B4-BE49-F238E27FC236}">
                    <a16:creationId xmlns:a16="http://schemas.microsoft.com/office/drawing/2014/main" id="{EE890A18-AE22-45D6-9139-8533E5C59544}"/>
                  </a:ext>
                </a:extLst>
              </p:cNvPr>
              <p:cNvCxnSpPr/>
              <p:nvPr/>
            </p:nvCxnSpPr>
            <p:spPr>
              <a:xfrm>
                <a:off x="3831336" y="239965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FCEC31D8-C2FC-47FB-A4ED-BF200BE36ABE}"/>
                  </a:ext>
                </a:extLst>
              </p:cNvPr>
              <p:cNvCxnSpPr/>
              <p:nvPr/>
            </p:nvCxnSpPr>
            <p:spPr>
              <a:xfrm>
                <a:off x="3828973" y="228600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B43A500B-2456-44B8-BCFC-E589CD763BD9}"/>
                  </a:ext>
                </a:extLst>
              </p:cNvPr>
              <p:cNvCxnSpPr/>
              <p:nvPr/>
            </p:nvCxnSpPr>
            <p:spPr>
              <a:xfrm>
                <a:off x="3831336" y="184939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6A389538-234A-414F-A273-F8433F59812C}"/>
                  </a:ext>
                </a:extLst>
              </p:cNvPr>
              <p:cNvCxnSpPr/>
              <p:nvPr/>
            </p:nvCxnSpPr>
            <p:spPr>
              <a:xfrm>
                <a:off x="3831336" y="195912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6EE0A0E8-E63C-4F85-A907-AF714DABF87A}"/>
                  </a:ext>
                </a:extLst>
              </p:cNvPr>
              <p:cNvCxnSpPr/>
              <p:nvPr/>
            </p:nvCxnSpPr>
            <p:spPr>
              <a:xfrm>
                <a:off x="3831336" y="206885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979BECDD-7CAD-435F-B32E-AC34EF020B35}"/>
                  </a:ext>
                </a:extLst>
              </p:cNvPr>
              <p:cNvCxnSpPr/>
              <p:nvPr/>
            </p:nvCxnSpPr>
            <p:spPr>
              <a:xfrm>
                <a:off x="3831336" y="2176272"/>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8250AF03-D485-40C9-8DC1-D4ACF4545AF9}"/>
                  </a:ext>
                </a:extLst>
              </p:cNvPr>
              <p:cNvCxnSpPr/>
              <p:nvPr/>
            </p:nvCxnSpPr>
            <p:spPr>
              <a:xfrm>
                <a:off x="3828973" y="173736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5FB5AA24-83FA-4FCD-8137-3BB18554D39B}"/>
                </a:ext>
              </a:extLst>
            </p:cNvPr>
            <p:cNvGrpSpPr/>
            <p:nvPr/>
          </p:nvGrpSpPr>
          <p:grpSpPr>
            <a:xfrm>
              <a:off x="3831336" y="4809744"/>
              <a:ext cx="7875347" cy="662290"/>
              <a:chOff x="3828973" y="1737360"/>
              <a:chExt cx="7875347" cy="662290"/>
            </a:xfrm>
          </p:grpSpPr>
          <p:cxnSp>
            <p:nvCxnSpPr>
              <p:cNvPr id="269" name="Straight Connector 268">
                <a:extLst>
                  <a:ext uri="{FF2B5EF4-FFF2-40B4-BE49-F238E27FC236}">
                    <a16:creationId xmlns:a16="http://schemas.microsoft.com/office/drawing/2014/main" id="{D4A1D314-20A9-4B44-A8DC-F5EB52A3C794}"/>
                  </a:ext>
                </a:extLst>
              </p:cNvPr>
              <p:cNvCxnSpPr/>
              <p:nvPr/>
            </p:nvCxnSpPr>
            <p:spPr>
              <a:xfrm>
                <a:off x="3831336" y="239965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5BE9E897-52CA-4814-886E-3D8805AFDFC3}"/>
                  </a:ext>
                </a:extLst>
              </p:cNvPr>
              <p:cNvCxnSpPr/>
              <p:nvPr/>
            </p:nvCxnSpPr>
            <p:spPr>
              <a:xfrm>
                <a:off x="3828973" y="228600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BBF90B02-2A13-4317-9041-BDD46A7F2735}"/>
                  </a:ext>
                </a:extLst>
              </p:cNvPr>
              <p:cNvCxnSpPr/>
              <p:nvPr/>
            </p:nvCxnSpPr>
            <p:spPr>
              <a:xfrm>
                <a:off x="3831336" y="184939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12A742AD-6659-4B64-8F95-1551D0623329}"/>
                  </a:ext>
                </a:extLst>
              </p:cNvPr>
              <p:cNvCxnSpPr/>
              <p:nvPr/>
            </p:nvCxnSpPr>
            <p:spPr>
              <a:xfrm>
                <a:off x="3831336" y="195912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DFCC0CEC-6A59-4E5F-8FFE-799594B6FB91}"/>
                  </a:ext>
                </a:extLst>
              </p:cNvPr>
              <p:cNvCxnSpPr/>
              <p:nvPr/>
            </p:nvCxnSpPr>
            <p:spPr>
              <a:xfrm>
                <a:off x="3831336" y="206885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8FC2EF13-2525-404D-83CC-FBAC067A843B}"/>
                  </a:ext>
                </a:extLst>
              </p:cNvPr>
              <p:cNvCxnSpPr/>
              <p:nvPr/>
            </p:nvCxnSpPr>
            <p:spPr>
              <a:xfrm>
                <a:off x="3831336" y="2176272"/>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677A88A2-4C2A-4138-B8FF-E038EBC840FF}"/>
                  </a:ext>
                </a:extLst>
              </p:cNvPr>
              <p:cNvCxnSpPr/>
              <p:nvPr/>
            </p:nvCxnSpPr>
            <p:spPr>
              <a:xfrm>
                <a:off x="3828973" y="173736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cxnSp>
          <p:nvCxnSpPr>
            <p:cNvPr id="279" name="Straight Connector 278">
              <a:extLst>
                <a:ext uri="{FF2B5EF4-FFF2-40B4-BE49-F238E27FC236}">
                  <a16:creationId xmlns:a16="http://schemas.microsoft.com/office/drawing/2014/main" id="{F79285C1-C907-47D9-A45F-12FA566D7FC5}"/>
                </a:ext>
              </a:extLst>
            </p:cNvPr>
            <p:cNvCxnSpPr/>
            <p:nvPr/>
          </p:nvCxnSpPr>
          <p:spPr>
            <a:xfrm>
              <a:off x="3833699" y="5689879"/>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5AD2BD0B-5729-46AA-BB12-FD39D6DF2AD2}"/>
                </a:ext>
              </a:extLst>
            </p:cNvPr>
            <p:cNvCxnSpPr/>
            <p:nvPr/>
          </p:nvCxnSpPr>
          <p:spPr>
            <a:xfrm>
              <a:off x="3833699" y="5799607"/>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83325C64-4939-430A-8E1E-DD8FE1BBEFC2}"/>
                </a:ext>
              </a:extLst>
            </p:cNvPr>
            <p:cNvCxnSpPr/>
            <p:nvPr/>
          </p:nvCxnSpPr>
          <p:spPr>
            <a:xfrm>
              <a:off x="3833699" y="5909335"/>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E241BF66-6F8E-4AEB-8766-5CFAA09B661B}"/>
                </a:ext>
              </a:extLst>
            </p:cNvPr>
            <p:cNvCxnSpPr/>
            <p:nvPr/>
          </p:nvCxnSpPr>
          <p:spPr>
            <a:xfrm>
              <a:off x="3831336" y="5577840"/>
              <a:ext cx="7872984" cy="0"/>
            </a:xfrm>
            <a:prstGeom prst="line">
              <a:avLst/>
            </a:prstGeom>
            <a:ln w="3175">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0692832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33C12B1-B026-4471-9DC6-7F487300BBD7}"/>
              </a:ext>
            </a:extLst>
          </p:cNvPr>
          <p:cNvSpPr>
            <a:spLocks noGrp="1"/>
          </p:cNvSpPr>
          <p:nvPr>
            <p:ph type="title"/>
          </p:nvPr>
        </p:nvSpPr>
        <p:spPr/>
        <p:txBody>
          <a:bodyPr/>
          <a:lstStyle/>
          <a:p>
            <a:endParaRPr lang="en-US"/>
          </a:p>
        </p:txBody>
      </p:sp>
      <p:sp>
        <p:nvSpPr>
          <p:cNvPr id="8" name="Text Placeholder 7">
            <a:extLst>
              <a:ext uri="{FF2B5EF4-FFF2-40B4-BE49-F238E27FC236}">
                <a16:creationId xmlns:a16="http://schemas.microsoft.com/office/drawing/2014/main" id="{08B5D8C1-602C-4777-BD7C-898625690D8E}"/>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with discriminatory and punitive laws, global, 2021</a:t>
            </a:r>
          </a:p>
        </p:txBody>
      </p:sp>
      <p:grpSp>
        <p:nvGrpSpPr>
          <p:cNvPr id="2" name="Group 1">
            <a:extLst>
              <a:ext uri="{FF2B5EF4-FFF2-40B4-BE49-F238E27FC236}">
                <a16:creationId xmlns:a16="http://schemas.microsoft.com/office/drawing/2014/main" id="{E12BB3E0-D6C5-473A-B86B-CF3D8B8D8F4F}"/>
              </a:ext>
            </a:extLst>
          </p:cNvPr>
          <p:cNvGrpSpPr/>
          <p:nvPr/>
        </p:nvGrpSpPr>
        <p:grpSpPr>
          <a:xfrm>
            <a:off x="457197" y="1920240"/>
            <a:ext cx="11572615" cy="4634448"/>
            <a:chOff x="457197" y="1920240"/>
            <a:chExt cx="11572615" cy="463444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1157261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National Commitments and Policy Instrument, 2017–2021 (http://lawsandpolicies.unaids.org/); supplemented by additional sources (see references in Annex).</a:t>
              </a:r>
            </a:p>
          </p:txBody>
        </p:sp>
        <p:grpSp>
          <p:nvGrpSpPr>
            <p:cNvPr id="79" name="Group 78">
              <a:extLst>
                <a:ext uri="{FF2B5EF4-FFF2-40B4-BE49-F238E27FC236}">
                  <a16:creationId xmlns:a16="http://schemas.microsoft.com/office/drawing/2014/main" id="{21232739-021E-4325-9316-A26DC19A66D5}"/>
                </a:ext>
              </a:extLst>
            </p:cNvPr>
            <p:cNvGrpSpPr/>
            <p:nvPr/>
          </p:nvGrpSpPr>
          <p:grpSpPr>
            <a:xfrm>
              <a:off x="1828800" y="5760720"/>
              <a:ext cx="354876" cy="166777"/>
              <a:chOff x="2030725" y="5830121"/>
              <a:chExt cx="354876" cy="166777"/>
            </a:xfrm>
          </p:grpSpPr>
          <p:sp>
            <p:nvSpPr>
              <p:cNvPr id="93" name="TextBox 92">
                <a:extLst>
                  <a:ext uri="{FF2B5EF4-FFF2-40B4-BE49-F238E27FC236}">
                    <a16:creationId xmlns:a16="http://schemas.microsoft.com/office/drawing/2014/main" id="{0937B4F0-ACC9-4257-A23E-3AC386138CB6}"/>
                  </a:ext>
                </a:extLst>
              </p:cNvPr>
              <p:cNvSpPr txBox="1"/>
              <p:nvPr/>
            </p:nvSpPr>
            <p:spPr>
              <a:xfrm>
                <a:off x="2204461" y="5830121"/>
                <a:ext cx="18114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4" name="object 85">
                <a:extLst>
                  <a:ext uri="{FF2B5EF4-FFF2-40B4-BE49-F238E27FC236}">
                    <a16:creationId xmlns:a16="http://schemas.microsoft.com/office/drawing/2014/main" id="{576A03FC-BF79-413D-99C7-A6473B5310BB}"/>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3" name="Group 102">
              <a:extLst>
                <a:ext uri="{FF2B5EF4-FFF2-40B4-BE49-F238E27FC236}">
                  <a16:creationId xmlns:a16="http://schemas.microsoft.com/office/drawing/2014/main" id="{3D934F63-9B4F-482E-9008-EBD6D2AFCAFB}"/>
                </a:ext>
              </a:extLst>
            </p:cNvPr>
            <p:cNvGrpSpPr/>
            <p:nvPr/>
          </p:nvGrpSpPr>
          <p:grpSpPr>
            <a:xfrm>
              <a:off x="2414016" y="5760720"/>
              <a:ext cx="417392" cy="166777"/>
              <a:chOff x="2625085" y="5830121"/>
              <a:chExt cx="417392" cy="166777"/>
            </a:xfrm>
          </p:grpSpPr>
          <p:sp>
            <p:nvSpPr>
              <p:cNvPr id="99" name="TextBox 98">
                <a:extLst>
                  <a:ext uri="{FF2B5EF4-FFF2-40B4-BE49-F238E27FC236}">
                    <a16:creationId xmlns:a16="http://schemas.microsoft.com/office/drawing/2014/main" id="{DA6AA54E-E5C0-47A7-8C14-E3CAACCE0A5A}"/>
                  </a:ext>
                </a:extLst>
              </p:cNvPr>
              <p:cNvSpPr txBox="1"/>
              <p:nvPr/>
            </p:nvSpPr>
            <p:spPr>
              <a:xfrm>
                <a:off x="2798821" y="5830121"/>
                <a:ext cx="24365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0" name="object 85">
                <a:extLst>
                  <a:ext uri="{FF2B5EF4-FFF2-40B4-BE49-F238E27FC236}">
                    <a16:creationId xmlns:a16="http://schemas.microsoft.com/office/drawing/2014/main" id="{99D410B1-54BB-40AA-B9FC-8A21E832DC68}"/>
                  </a:ext>
                </a:extLst>
              </p:cNvPr>
              <p:cNvSpPr/>
              <p:nvPr/>
            </p:nvSpPr>
            <p:spPr>
              <a:xfrm>
                <a:off x="262508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7" name="Group 106">
              <a:extLst>
                <a:ext uri="{FF2B5EF4-FFF2-40B4-BE49-F238E27FC236}">
                  <a16:creationId xmlns:a16="http://schemas.microsoft.com/office/drawing/2014/main" id="{F0E8F080-A4E7-473D-8928-13CBF1D2FD0E}"/>
                </a:ext>
              </a:extLst>
            </p:cNvPr>
            <p:cNvGrpSpPr/>
            <p:nvPr/>
          </p:nvGrpSpPr>
          <p:grpSpPr>
            <a:xfrm>
              <a:off x="4599432" y="5760720"/>
              <a:ext cx="1499488" cy="166777"/>
              <a:chOff x="5140173" y="5829174"/>
              <a:chExt cx="1499488" cy="166777"/>
            </a:xfrm>
          </p:grpSpPr>
          <p:sp>
            <p:nvSpPr>
              <p:cNvPr id="97" name="object 71">
                <a:extLst>
                  <a:ext uri="{FF2B5EF4-FFF2-40B4-BE49-F238E27FC236}">
                    <a16:creationId xmlns:a16="http://schemas.microsoft.com/office/drawing/2014/main" id="{B89E5955-CF41-411C-BEBE-E6840D72BC21}"/>
                  </a:ext>
                </a:extLst>
              </p:cNvPr>
              <p:cNvSpPr txBox="1"/>
              <p:nvPr/>
            </p:nvSpPr>
            <p:spPr>
              <a:xfrm>
                <a:off x="5405349" y="5829174"/>
                <a:ext cx="1234312" cy="166777"/>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10% target for 2025</a:t>
                </a:r>
                <a:endParaRPr kumimoji="0"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8" name="object 6">
                <a:extLst>
                  <a:ext uri="{FF2B5EF4-FFF2-40B4-BE49-F238E27FC236}">
                    <a16:creationId xmlns:a16="http://schemas.microsoft.com/office/drawing/2014/main" id="{D076C951-C6CE-45A3-90F1-B13806D608BD}"/>
                  </a:ext>
                </a:extLst>
              </p:cNvPr>
              <p:cNvSpPr/>
              <p:nvPr/>
            </p:nvSpPr>
            <p:spPr>
              <a:xfrm>
                <a:off x="5140173" y="5912417"/>
                <a:ext cx="219456" cy="0"/>
              </a:xfrm>
              <a:custGeom>
                <a:avLst/>
                <a:gdLst/>
                <a:ahLst/>
                <a:cxnLst/>
                <a:rect l="l" t="t" r="r" b="b"/>
                <a:pathLst>
                  <a:path w="4433570">
                    <a:moveTo>
                      <a:pt x="0" y="0"/>
                    </a:moveTo>
                    <a:lnTo>
                      <a:pt x="4433506" y="0"/>
                    </a:lnTo>
                  </a:path>
                </a:pathLst>
              </a:custGeom>
              <a:ln w="9525" cap="rnd">
                <a:solidFill>
                  <a:srgbClr val="4C7C3B"/>
                </a:solidFill>
                <a:round/>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4" name="Group 103">
              <a:extLst>
                <a:ext uri="{FF2B5EF4-FFF2-40B4-BE49-F238E27FC236}">
                  <a16:creationId xmlns:a16="http://schemas.microsoft.com/office/drawing/2014/main" id="{705ABB57-0D38-4244-9211-41816ADA898F}"/>
                </a:ext>
              </a:extLst>
            </p:cNvPr>
            <p:cNvGrpSpPr/>
            <p:nvPr/>
          </p:nvGrpSpPr>
          <p:grpSpPr>
            <a:xfrm>
              <a:off x="3063240" y="5760720"/>
              <a:ext cx="1303854" cy="166777"/>
              <a:chOff x="2030725" y="5830121"/>
              <a:chExt cx="1303854" cy="166777"/>
            </a:xfrm>
          </p:grpSpPr>
          <p:sp>
            <p:nvSpPr>
              <p:cNvPr id="105" name="TextBox 104">
                <a:extLst>
                  <a:ext uri="{FF2B5EF4-FFF2-40B4-BE49-F238E27FC236}">
                    <a16:creationId xmlns:a16="http://schemas.microsoft.com/office/drawing/2014/main" id="{95FA5065-1B38-44F1-8C50-A528BE12733A}"/>
                  </a:ext>
                </a:extLst>
              </p:cNvPr>
              <p:cNvSpPr txBox="1"/>
              <p:nvPr/>
            </p:nvSpPr>
            <p:spPr>
              <a:xfrm>
                <a:off x="2204461" y="5830121"/>
                <a:ext cx="113011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6" name="object 85">
                <a:extLst>
                  <a:ext uri="{FF2B5EF4-FFF2-40B4-BE49-F238E27FC236}">
                    <a16:creationId xmlns:a16="http://schemas.microsoft.com/office/drawing/2014/main" id="{E6CFE9BF-45FE-4EC1-B2DC-24576E6145F7}"/>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7" name="TextBox 6">
              <a:extLst>
                <a:ext uri="{FF2B5EF4-FFF2-40B4-BE49-F238E27FC236}">
                  <a16:creationId xmlns:a16="http://schemas.microsoft.com/office/drawing/2014/main" id="{9ADC24BD-6A26-46DA-BFA8-CD4B98E2C6C9}"/>
                </a:ext>
              </a:extLst>
            </p:cNvPr>
            <p:cNvSpPr txBox="1"/>
            <p:nvPr/>
          </p:nvSpPr>
          <p:spPr>
            <a:xfrm>
              <a:off x="9712855" y="1920240"/>
              <a:ext cx="904094" cy="215444"/>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4C7C3B"/>
                  </a:solidFill>
                  <a:effectLst/>
                  <a:uLnTx/>
                  <a:uFillTx/>
                  <a:latin typeface="Arial" panose="020B0604020202020204"/>
                  <a:ea typeface="+mn-ea"/>
                  <a:cs typeface="+mn-cs"/>
                </a:rPr>
                <a:t>2025 target</a:t>
              </a:r>
              <a:endParaRPr kumimoji="0" lang="en-CH" sz="1400" b="0" i="1" u="none" strike="noStrike" kern="1200" cap="none" spc="0" normalizeH="0" baseline="0" noProof="0" dirty="0">
                <a:ln>
                  <a:noFill/>
                </a:ln>
                <a:solidFill>
                  <a:srgbClr val="4C7C3B"/>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1714FF09-BAC4-4F23-A452-83BEA8CEB119}"/>
                </a:ext>
              </a:extLst>
            </p:cNvPr>
            <p:cNvSpPr txBox="1"/>
            <p:nvPr/>
          </p:nvSpPr>
          <p:spPr>
            <a:xfrm>
              <a:off x="615298" y="2286000"/>
              <a:ext cx="4604407" cy="359073"/>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Criminalization or prosecutions based on general criminal laws </a:t>
              </a:r>
            </a:p>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of HIV transmission, non-disclosure or exposure</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F3050177-8F90-49DB-9BC4-169F1E20DF34}"/>
                </a:ext>
              </a:extLst>
            </p:cNvPr>
            <p:cNvSpPr/>
            <p:nvPr/>
          </p:nvSpPr>
          <p:spPr>
            <a:xfrm>
              <a:off x="5486400" y="2377440"/>
              <a:ext cx="1234440"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6732FFD2-1290-48C3-8808-9A13CC5163BD}"/>
                </a:ext>
              </a:extLst>
            </p:cNvPr>
            <p:cNvSpPr txBox="1"/>
            <p:nvPr/>
          </p:nvSpPr>
          <p:spPr>
            <a:xfrm>
              <a:off x="1023330" y="283464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Criminalization and/or prosecution of transgender people</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9BA8AF4E-D028-4DAE-930E-DFF9E7F33D02}"/>
                </a:ext>
              </a:extLst>
            </p:cNvPr>
            <p:cNvSpPr/>
            <p:nvPr/>
          </p:nvSpPr>
          <p:spPr>
            <a:xfrm>
              <a:off x="5486398" y="2834640"/>
              <a:ext cx="3941064"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148B94C7-7139-4D2D-9C43-42AABBEB8565}"/>
                </a:ext>
              </a:extLst>
            </p:cNvPr>
            <p:cNvSpPr txBox="1"/>
            <p:nvPr/>
          </p:nvSpPr>
          <p:spPr>
            <a:xfrm>
              <a:off x="2183486" y="3294405"/>
              <a:ext cx="3026470"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any aspect of sex work</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Rectangle 17">
              <a:extLst>
                <a:ext uri="{FF2B5EF4-FFF2-40B4-BE49-F238E27FC236}">
                  <a16:creationId xmlns:a16="http://schemas.microsoft.com/office/drawing/2014/main" id="{048B986D-0502-4573-A1CF-EC11ACFD2946}"/>
                </a:ext>
              </a:extLst>
            </p:cNvPr>
            <p:cNvSpPr/>
            <p:nvPr/>
          </p:nvSpPr>
          <p:spPr>
            <a:xfrm>
              <a:off x="5486399" y="3291840"/>
              <a:ext cx="365760"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B37AFF2C-3BA9-437C-8C71-111CB963B24A}"/>
                </a:ext>
              </a:extLst>
            </p:cNvPr>
            <p:cNvSpPr txBox="1"/>
            <p:nvPr/>
          </p:nvSpPr>
          <p:spPr>
            <a:xfrm>
              <a:off x="1954067" y="3749040"/>
              <a:ext cx="3258904"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Criminalization of same-sex sexual relations</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2" name="Rectangle 21">
              <a:extLst>
                <a:ext uri="{FF2B5EF4-FFF2-40B4-BE49-F238E27FC236}">
                  <a16:creationId xmlns:a16="http://schemas.microsoft.com/office/drawing/2014/main" id="{89FE3CC9-51F4-41F3-A6D1-C8EA0993FC51}"/>
                </a:ext>
              </a:extLst>
            </p:cNvPr>
            <p:cNvSpPr/>
            <p:nvPr/>
          </p:nvSpPr>
          <p:spPr>
            <a:xfrm>
              <a:off x="5486400" y="3749040"/>
              <a:ext cx="3337560"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79CA9885-F604-4BC5-85C5-C60766A90D40}"/>
                </a:ext>
              </a:extLst>
            </p:cNvPr>
            <p:cNvSpPr txBox="1"/>
            <p:nvPr/>
          </p:nvSpPr>
          <p:spPr>
            <a:xfrm>
              <a:off x="1665261" y="4114800"/>
              <a:ext cx="3557064" cy="359073"/>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Possession of a certain limited amount of drugs for personal use not permitted</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3EEED3E3-EEE2-420B-A856-DBD3CC72E5F7}"/>
                </a:ext>
              </a:extLst>
            </p:cNvPr>
            <p:cNvSpPr/>
            <p:nvPr/>
          </p:nvSpPr>
          <p:spPr>
            <a:xfrm>
              <a:off x="5486400" y="4206240"/>
              <a:ext cx="594360"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08" name="Group 107">
              <a:extLst>
                <a:ext uri="{FF2B5EF4-FFF2-40B4-BE49-F238E27FC236}">
                  <a16:creationId xmlns:a16="http://schemas.microsoft.com/office/drawing/2014/main" id="{74DC899C-0BE8-43CD-A2E5-D38EC9B333C2}"/>
                </a:ext>
              </a:extLst>
            </p:cNvPr>
            <p:cNvGrpSpPr/>
            <p:nvPr/>
          </p:nvGrpSpPr>
          <p:grpSpPr>
            <a:xfrm>
              <a:off x="5449750" y="4663440"/>
              <a:ext cx="5453181" cy="631930"/>
              <a:chOff x="5449750" y="4983480"/>
              <a:chExt cx="5453181" cy="631930"/>
            </a:xfrm>
          </p:grpSpPr>
          <p:sp>
            <p:nvSpPr>
              <p:cNvPr id="40" name="object 71">
                <a:extLst>
                  <a:ext uri="{FF2B5EF4-FFF2-40B4-BE49-F238E27FC236}">
                    <a16:creationId xmlns:a16="http://schemas.microsoft.com/office/drawing/2014/main" id="{0DBFF4A0-AA11-45C6-9C1C-64DAB1FD7DC1}"/>
                  </a:ext>
                </a:extLst>
              </p:cNvPr>
              <p:cNvSpPr txBox="1"/>
              <p:nvPr/>
            </p:nvSpPr>
            <p:spPr>
              <a:xfrm>
                <a:off x="7608021" y="5446133"/>
                <a:ext cx="1267976"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Number of countries</a:t>
                </a:r>
              </a:p>
            </p:txBody>
          </p:sp>
          <p:sp>
            <p:nvSpPr>
              <p:cNvPr id="41" name="object 71">
                <a:extLst>
                  <a:ext uri="{FF2B5EF4-FFF2-40B4-BE49-F238E27FC236}">
                    <a16:creationId xmlns:a16="http://schemas.microsoft.com/office/drawing/2014/main" id="{CF348A29-8EE4-4F4A-9CD6-44AA343CE357}"/>
                  </a:ext>
                </a:extLst>
              </p:cNvPr>
              <p:cNvSpPr txBox="1"/>
              <p:nvPr/>
            </p:nvSpPr>
            <p:spPr>
              <a:xfrm>
                <a:off x="5449750" y="5166360"/>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7" name="object 71">
                <a:extLst>
                  <a:ext uri="{FF2B5EF4-FFF2-40B4-BE49-F238E27FC236}">
                    <a16:creationId xmlns:a16="http://schemas.microsoft.com/office/drawing/2014/main" id="{5D17CB6B-D52E-4037-AFF5-0AD3E7E61C4A}"/>
                  </a:ext>
                </a:extLst>
              </p:cNvPr>
              <p:cNvSpPr txBox="1"/>
              <p:nvPr/>
            </p:nvSpPr>
            <p:spPr>
              <a:xfrm>
                <a:off x="5956723" y="516636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20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48" name="object 71">
                <a:extLst>
                  <a:ext uri="{FF2B5EF4-FFF2-40B4-BE49-F238E27FC236}">
                    <a16:creationId xmlns:a16="http://schemas.microsoft.com/office/drawing/2014/main" id="{A3FAACF8-FF82-4C78-B96A-847C5E97F654}"/>
                  </a:ext>
                </a:extLst>
              </p:cNvPr>
              <p:cNvSpPr txBox="1"/>
              <p:nvPr/>
            </p:nvSpPr>
            <p:spPr>
              <a:xfrm>
                <a:off x="6513275" y="516636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9" name="object 71">
                <a:extLst>
                  <a:ext uri="{FF2B5EF4-FFF2-40B4-BE49-F238E27FC236}">
                    <a16:creationId xmlns:a16="http://schemas.microsoft.com/office/drawing/2014/main" id="{05D4CEDA-FBD8-43D6-B646-089C12D539FE}"/>
                  </a:ext>
                </a:extLst>
              </p:cNvPr>
              <p:cNvSpPr txBox="1"/>
              <p:nvPr/>
            </p:nvSpPr>
            <p:spPr>
              <a:xfrm>
                <a:off x="7057155" y="516636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60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50" name="object 71">
                <a:extLst>
                  <a:ext uri="{FF2B5EF4-FFF2-40B4-BE49-F238E27FC236}">
                    <a16:creationId xmlns:a16="http://schemas.microsoft.com/office/drawing/2014/main" id="{077405D2-41CE-4D38-B107-9B2AB007271F}"/>
                  </a:ext>
                </a:extLst>
              </p:cNvPr>
              <p:cNvSpPr txBox="1"/>
              <p:nvPr/>
            </p:nvSpPr>
            <p:spPr>
              <a:xfrm>
                <a:off x="7613888" y="516636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1" name="object 71">
                <a:extLst>
                  <a:ext uri="{FF2B5EF4-FFF2-40B4-BE49-F238E27FC236}">
                    <a16:creationId xmlns:a16="http://schemas.microsoft.com/office/drawing/2014/main" id="{26D38D3A-653F-4AFD-886B-11BE59F65382}"/>
                  </a:ext>
                </a:extLst>
              </p:cNvPr>
              <p:cNvSpPr txBox="1"/>
              <p:nvPr/>
            </p:nvSpPr>
            <p:spPr>
              <a:xfrm>
                <a:off x="8111895"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100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60" name="Straight Connector 59">
                <a:extLst>
                  <a:ext uri="{FF2B5EF4-FFF2-40B4-BE49-F238E27FC236}">
                    <a16:creationId xmlns:a16="http://schemas.microsoft.com/office/drawing/2014/main" id="{210CE8A1-F0F8-4FF6-8F52-85185632CA59}"/>
                  </a:ext>
                </a:extLst>
              </p:cNvPr>
              <p:cNvCxnSpPr>
                <a:cxnSpLocks/>
              </p:cNvCxnSpPr>
              <p:nvPr/>
            </p:nvCxnSpPr>
            <p:spPr>
              <a:xfrm>
                <a:off x="6035040"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5EABF43-D385-4065-80C2-9659F82C358D}"/>
                  </a:ext>
                </a:extLst>
              </p:cNvPr>
              <p:cNvCxnSpPr>
                <a:cxnSpLocks/>
              </p:cNvCxnSpPr>
              <p:nvPr/>
            </p:nvCxnSpPr>
            <p:spPr>
              <a:xfrm>
                <a:off x="6583680"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C3AEBC-6692-4A1C-ABAA-339BCFCCF61F}"/>
                  </a:ext>
                </a:extLst>
              </p:cNvPr>
              <p:cNvCxnSpPr>
                <a:cxnSpLocks/>
              </p:cNvCxnSpPr>
              <p:nvPr/>
            </p:nvCxnSpPr>
            <p:spPr>
              <a:xfrm>
                <a:off x="7132320"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D97AAC5C-BB68-4335-96F2-FA98291D9E61}"/>
                  </a:ext>
                </a:extLst>
              </p:cNvPr>
              <p:cNvCxnSpPr>
                <a:cxnSpLocks/>
              </p:cNvCxnSpPr>
              <p:nvPr/>
            </p:nvCxnSpPr>
            <p:spPr>
              <a:xfrm>
                <a:off x="7680960"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9793FB25-1503-4B22-ABC8-34B38FECC8DB}"/>
                  </a:ext>
                </a:extLst>
              </p:cNvPr>
              <p:cNvCxnSpPr>
                <a:cxnSpLocks/>
              </p:cNvCxnSpPr>
              <p:nvPr/>
            </p:nvCxnSpPr>
            <p:spPr>
              <a:xfrm>
                <a:off x="8229600"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7" name="object 71">
                <a:extLst>
                  <a:ext uri="{FF2B5EF4-FFF2-40B4-BE49-F238E27FC236}">
                    <a16:creationId xmlns:a16="http://schemas.microsoft.com/office/drawing/2014/main" id="{1DFDD546-DF35-4998-910F-27D1FA59FDB6}"/>
                  </a:ext>
                </a:extLst>
              </p:cNvPr>
              <p:cNvSpPr txBox="1"/>
              <p:nvPr/>
            </p:nvSpPr>
            <p:spPr>
              <a:xfrm>
                <a:off x="8659110"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120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68" name="object 71">
                <a:extLst>
                  <a:ext uri="{FF2B5EF4-FFF2-40B4-BE49-F238E27FC236}">
                    <a16:creationId xmlns:a16="http://schemas.microsoft.com/office/drawing/2014/main" id="{8A2314FA-94E3-4A27-B033-2CE0BC9B5A63}"/>
                  </a:ext>
                </a:extLst>
              </p:cNvPr>
              <p:cNvSpPr txBox="1"/>
              <p:nvPr/>
            </p:nvSpPr>
            <p:spPr>
              <a:xfrm>
                <a:off x="9205357"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140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69" name="object 71">
                <a:extLst>
                  <a:ext uri="{FF2B5EF4-FFF2-40B4-BE49-F238E27FC236}">
                    <a16:creationId xmlns:a16="http://schemas.microsoft.com/office/drawing/2014/main" id="{C6EA42C3-39DA-4AB9-8B57-8E022E7C4DBF}"/>
                  </a:ext>
                </a:extLst>
              </p:cNvPr>
              <p:cNvSpPr txBox="1"/>
              <p:nvPr/>
            </p:nvSpPr>
            <p:spPr>
              <a:xfrm>
                <a:off x="9761909"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160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70" name="object 71">
                <a:extLst>
                  <a:ext uri="{FF2B5EF4-FFF2-40B4-BE49-F238E27FC236}">
                    <a16:creationId xmlns:a16="http://schemas.microsoft.com/office/drawing/2014/main" id="{3C966D8A-FFB9-4723-AC3A-858A90D8D909}"/>
                  </a:ext>
                </a:extLst>
              </p:cNvPr>
              <p:cNvSpPr txBox="1"/>
              <p:nvPr/>
            </p:nvSpPr>
            <p:spPr>
              <a:xfrm>
                <a:off x="10305789"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180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73" name="Straight Connector 72">
                <a:extLst>
                  <a:ext uri="{FF2B5EF4-FFF2-40B4-BE49-F238E27FC236}">
                    <a16:creationId xmlns:a16="http://schemas.microsoft.com/office/drawing/2014/main" id="{EE58E1A3-AEAC-4C4F-AD1C-23DC565BDD17}"/>
                  </a:ext>
                </a:extLst>
              </p:cNvPr>
              <p:cNvCxnSpPr>
                <a:cxnSpLocks/>
              </p:cNvCxnSpPr>
              <p:nvPr/>
            </p:nvCxnSpPr>
            <p:spPr>
              <a:xfrm>
                <a:off x="8774307"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F56C545-247E-4059-BC17-838A59186FC8}"/>
                  </a:ext>
                </a:extLst>
              </p:cNvPr>
              <p:cNvCxnSpPr>
                <a:cxnSpLocks/>
              </p:cNvCxnSpPr>
              <p:nvPr/>
            </p:nvCxnSpPr>
            <p:spPr>
              <a:xfrm>
                <a:off x="9322947"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ED3EE2D2-01D3-4EF7-904B-575F9F2D0892}"/>
                  </a:ext>
                </a:extLst>
              </p:cNvPr>
              <p:cNvCxnSpPr>
                <a:cxnSpLocks/>
              </p:cNvCxnSpPr>
              <p:nvPr/>
            </p:nvCxnSpPr>
            <p:spPr>
              <a:xfrm>
                <a:off x="9871587"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F79BE6-529C-4EF3-81A9-DA49677DA5CC}"/>
                  </a:ext>
                </a:extLst>
              </p:cNvPr>
              <p:cNvCxnSpPr>
                <a:cxnSpLocks/>
              </p:cNvCxnSpPr>
              <p:nvPr/>
            </p:nvCxnSpPr>
            <p:spPr>
              <a:xfrm>
                <a:off x="10420227"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7F85B1E-17A2-4C89-94A3-3A7C270D7A1D}"/>
                  </a:ext>
                </a:extLst>
              </p:cNvPr>
              <p:cNvCxnSpPr>
                <a:cxnSpLocks/>
              </p:cNvCxnSpPr>
              <p:nvPr/>
            </p:nvCxnSpPr>
            <p:spPr>
              <a:xfrm>
                <a:off x="10780776" y="498348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1" name="object 71">
                <a:extLst>
                  <a:ext uri="{FF2B5EF4-FFF2-40B4-BE49-F238E27FC236}">
                    <a16:creationId xmlns:a16="http://schemas.microsoft.com/office/drawing/2014/main" id="{D6705846-E646-4653-8E86-D1CA79843C96}"/>
                  </a:ext>
                </a:extLst>
              </p:cNvPr>
              <p:cNvSpPr txBox="1"/>
              <p:nvPr/>
            </p:nvSpPr>
            <p:spPr>
              <a:xfrm>
                <a:off x="10667290" y="5166360"/>
                <a:ext cx="235641"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193</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sp>
          <p:nvSpPr>
            <p:cNvPr id="82" name="Rectangle 81">
              <a:extLst>
                <a:ext uri="{FF2B5EF4-FFF2-40B4-BE49-F238E27FC236}">
                  <a16:creationId xmlns:a16="http://schemas.microsoft.com/office/drawing/2014/main" id="{E93140AC-C09A-41C9-9A42-2C03DAC2D699}"/>
                </a:ext>
              </a:extLst>
            </p:cNvPr>
            <p:cNvSpPr/>
            <p:nvPr/>
          </p:nvSpPr>
          <p:spPr>
            <a:xfrm>
              <a:off x="6720840" y="2377440"/>
              <a:ext cx="3712464"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75E4E4AC-1DAD-4819-A515-54D94EA7D1FB}"/>
                </a:ext>
              </a:extLst>
            </p:cNvPr>
            <p:cNvSpPr/>
            <p:nvPr/>
          </p:nvSpPr>
          <p:spPr>
            <a:xfrm>
              <a:off x="9427464" y="2834640"/>
              <a:ext cx="67665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0DA0BEEE-B8B2-41F3-B7B0-9613B2F1F505}"/>
                </a:ext>
              </a:extLst>
            </p:cNvPr>
            <p:cNvSpPr/>
            <p:nvPr/>
          </p:nvSpPr>
          <p:spPr>
            <a:xfrm>
              <a:off x="5852160" y="3291840"/>
              <a:ext cx="367665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Rectangle 84">
              <a:extLst>
                <a:ext uri="{FF2B5EF4-FFF2-40B4-BE49-F238E27FC236}">
                  <a16:creationId xmlns:a16="http://schemas.microsoft.com/office/drawing/2014/main" id="{A0FB50BE-16F4-4215-9A7F-E035CF41DE92}"/>
                </a:ext>
              </a:extLst>
            </p:cNvPr>
            <p:cNvSpPr/>
            <p:nvPr/>
          </p:nvSpPr>
          <p:spPr>
            <a:xfrm>
              <a:off x="8815414" y="3749040"/>
              <a:ext cx="195681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D37E4C5A-E0DB-4DCF-8D97-89D3E1EE8673}"/>
                </a:ext>
              </a:extLst>
            </p:cNvPr>
            <p:cNvSpPr/>
            <p:nvPr/>
          </p:nvSpPr>
          <p:spPr>
            <a:xfrm>
              <a:off x="6080760" y="4206240"/>
              <a:ext cx="178594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Rectangle 86">
              <a:extLst>
                <a:ext uri="{FF2B5EF4-FFF2-40B4-BE49-F238E27FC236}">
                  <a16:creationId xmlns:a16="http://schemas.microsoft.com/office/drawing/2014/main" id="{68EF642F-6B1D-455D-9BAC-3AFDAB6F1BF6}"/>
                </a:ext>
              </a:extLst>
            </p:cNvPr>
            <p:cNvSpPr/>
            <p:nvPr/>
          </p:nvSpPr>
          <p:spPr>
            <a:xfrm>
              <a:off x="10424758" y="2377440"/>
              <a:ext cx="356616" cy="1828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8" name="Rectangle 87">
              <a:extLst>
                <a:ext uri="{FF2B5EF4-FFF2-40B4-BE49-F238E27FC236}">
                  <a16:creationId xmlns:a16="http://schemas.microsoft.com/office/drawing/2014/main" id="{007AE7A6-13BB-4071-B789-61FB8E9A1CFE}"/>
                </a:ext>
              </a:extLst>
            </p:cNvPr>
            <p:cNvSpPr/>
            <p:nvPr/>
          </p:nvSpPr>
          <p:spPr>
            <a:xfrm>
              <a:off x="10098881" y="2834640"/>
              <a:ext cx="682902" cy="1828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9" name="Rectangle 88">
              <a:extLst>
                <a:ext uri="{FF2B5EF4-FFF2-40B4-BE49-F238E27FC236}">
                  <a16:creationId xmlns:a16="http://schemas.microsoft.com/office/drawing/2014/main" id="{47604DF8-5C78-40B0-90F2-C73A89BEA767}"/>
                </a:ext>
              </a:extLst>
            </p:cNvPr>
            <p:cNvSpPr/>
            <p:nvPr/>
          </p:nvSpPr>
          <p:spPr>
            <a:xfrm>
              <a:off x="9522619" y="3291840"/>
              <a:ext cx="1259164" cy="1828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89E92605-73C9-421A-803C-A885126C2738}"/>
                </a:ext>
              </a:extLst>
            </p:cNvPr>
            <p:cNvSpPr/>
            <p:nvPr/>
          </p:nvSpPr>
          <p:spPr>
            <a:xfrm>
              <a:off x="7860506" y="4206240"/>
              <a:ext cx="2921277" cy="18288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115" name="Straight Connector 114">
              <a:extLst>
                <a:ext uri="{FF2B5EF4-FFF2-40B4-BE49-F238E27FC236}">
                  <a16:creationId xmlns:a16="http://schemas.microsoft.com/office/drawing/2014/main" id="{25DD2BA0-BCCB-442E-82D1-0C081CEE7A7B}"/>
                </a:ext>
              </a:extLst>
            </p:cNvPr>
            <p:cNvCxnSpPr>
              <a:cxnSpLocks/>
            </p:cNvCxnSpPr>
            <p:nvPr/>
          </p:nvCxnSpPr>
          <p:spPr>
            <a:xfrm>
              <a:off x="10129734" y="2194560"/>
              <a:ext cx="0" cy="2377440"/>
            </a:xfrm>
            <a:prstGeom prst="line">
              <a:avLst/>
            </a:prstGeom>
            <a:ln w="15875">
              <a:solidFill>
                <a:srgbClr val="4C7C3B"/>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81671496-2648-48D5-BCAB-A364BD23593F}"/>
                </a:ext>
              </a:extLst>
            </p:cNvPr>
            <p:cNvCxnSpPr>
              <a:cxnSpLocks/>
            </p:cNvCxnSpPr>
            <p:nvPr/>
          </p:nvCxnSpPr>
          <p:spPr>
            <a:xfrm>
              <a:off x="5484976" y="2194560"/>
              <a:ext cx="0" cy="25603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7817885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AB60B44-273F-49E3-B221-E1D59097663A}"/>
              </a:ext>
            </a:extLst>
          </p:cNvPr>
          <p:cNvSpPr>
            <a:spLocks noGrp="1"/>
          </p:cNvSpPr>
          <p:nvPr>
            <p:ph type="title"/>
          </p:nvPr>
        </p:nvSpPr>
        <p:spPr/>
        <p:txBody>
          <a:bodyPr/>
          <a:lstStyle/>
          <a:p>
            <a:endParaRPr lang="en-US"/>
          </a:p>
        </p:txBody>
      </p:sp>
      <p:sp>
        <p:nvSpPr>
          <p:cNvPr id="7" name="Text Placeholder 6">
            <a:extLst>
              <a:ext uri="{FF2B5EF4-FFF2-40B4-BE49-F238E27FC236}">
                <a16:creationId xmlns:a16="http://schemas.microsoft.com/office/drawing/2014/main" id="{5F071739-8267-451C-8F60-DEFD7CC24B49}"/>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prevalence among female sex workers, by country-level legal status of sex work, </a:t>
            </a:r>
          </a:p>
          <a:p>
            <a:pPr>
              <a:lnSpc>
                <a:spcPct val="100000"/>
              </a:lnSpc>
              <a:spcBef>
                <a:spcPts val="0"/>
              </a:spcBef>
            </a:pPr>
            <a:r>
              <a:rPr lang="en-US" dirty="0"/>
              <a:t>10 sub-Saharan African countries, 2011–2018</a:t>
            </a:r>
          </a:p>
        </p:txBody>
      </p:sp>
      <p:grpSp>
        <p:nvGrpSpPr>
          <p:cNvPr id="5" name="Group 4">
            <a:extLst>
              <a:ext uri="{FF2B5EF4-FFF2-40B4-BE49-F238E27FC236}">
                <a16:creationId xmlns:a16="http://schemas.microsoft.com/office/drawing/2014/main" id="{3C15690F-3453-4E47-80A6-A0D7C0BFB474}"/>
              </a:ext>
            </a:extLst>
          </p:cNvPr>
          <p:cNvGrpSpPr/>
          <p:nvPr/>
        </p:nvGrpSpPr>
        <p:grpSpPr>
          <a:xfrm>
            <a:off x="457198" y="2423160"/>
            <a:ext cx="10882342" cy="4129969"/>
            <a:chOff x="457198" y="2423160"/>
            <a:chExt cx="10882342" cy="412996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245352"/>
              <a:ext cx="10345781"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Lyons CE, Schwartz SR, Murray SM, Shannon K, Diouf D,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Mothopeng</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T et al. The role of sex work laws and stigmas in increasing HIV risks among female sex workers, 2020.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Nat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Commun</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2020;11:773.</a:t>
              </a:r>
            </a:p>
          </p:txBody>
        </p:sp>
        <p:grpSp>
          <p:nvGrpSpPr>
            <p:cNvPr id="3" name="Group 2">
              <a:extLst>
                <a:ext uri="{FF2B5EF4-FFF2-40B4-BE49-F238E27FC236}">
                  <a16:creationId xmlns:a16="http://schemas.microsoft.com/office/drawing/2014/main" id="{77885460-0607-4896-B0B4-6BF9CAC876CC}"/>
                </a:ext>
              </a:extLst>
            </p:cNvPr>
            <p:cNvGrpSpPr/>
            <p:nvPr/>
          </p:nvGrpSpPr>
          <p:grpSpPr>
            <a:xfrm>
              <a:off x="968937" y="2423160"/>
              <a:ext cx="10370603" cy="3098256"/>
              <a:chOff x="968937" y="2340864"/>
              <a:chExt cx="10370603" cy="3098256"/>
            </a:xfrm>
          </p:grpSpPr>
          <p:sp>
            <p:nvSpPr>
              <p:cNvPr id="205" name="TextBox 204">
                <a:extLst>
                  <a:ext uri="{FF2B5EF4-FFF2-40B4-BE49-F238E27FC236}">
                    <a16:creationId xmlns:a16="http://schemas.microsoft.com/office/drawing/2014/main" id="{E9E382CF-63D1-4BE0-A17B-96B679D3E427}"/>
                  </a:ext>
                </a:extLst>
              </p:cNvPr>
              <p:cNvSpPr txBox="1"/>
              <p:nvPr/>
            </p:nvSpPr>
            <p:spPr>
              <a:xfrm>
                <a:off x="7543799" y="4114800"/>
                <a:ext cx="3795741" cy="98488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Legal status of sex work for countries in this study is defined and categorized based on the legal approach. "Legally not specified" includes countries where there is not an explicit law legalizing or criminalizing the selling of sex. "Partially legalized" includes countries that have legalized an aspect or a mechanism of sex work under specific circumstances—including making it legal to sell or legal to solicit—while leaving other aspects criminalized. "Criminalized" includes countries where it is illegal to sell sex, solicit sex and organize commercial sex under any circumstance, and which have stipulated punishment under the law.</a:t>
                </a:r>
              </a:p>
            </p:txBody>
          </p:sp>
          <p:grpSp>
            <p:nvGrpSpPr>
              <p:cNvPr id="195" name="Group 194">
                <a:extLst>
                  <a:ext uri="{FF2B5EF4-FFF2-40B4-BE49-F238E27FC236}">
                    <a16:creationId xmlns:a16="http://schemas.microsoft.com/office/drawing/2014/main" id="{96E594DF-84D6-4CC6-8499-27E86852481D}"/>
                  </a:ext>
                </a:extLst>
              </p:cNvPr>
              <p:cNvGrpSpPr/>
              <p:nvPr/>
            </p:nvGrpSpPr>
            <p:grpSpPr>
              <a:xfrm>
                <a:off x="968937" y="2340864"/>
                <a:ext cx="6071943" cy="3098256"/>
                <a:chOff x="968937" y="2432304"/>
                <a:chExt cx="6071943" cy="3098256"/>
              </a:xfrm>
            </p:grpSpPr>
            <p:sp>
              <p:nvSpPr>
                <p:cNvPr id="15" name="TextBox 14">
                  <a:extLst>
                    <a:ext uri="{FF2B5EF4-FFF2-40B4-BE49-F238E27FC236}">
                      <a16:creationId xmlns:a16="http://schemas.microsoft.com/office/drawing/2014/main" id="{43C425A5-C805-4C4F-92DE-DDF6FD88E2E3}"/>
                    </a:ext>
                  </a:extLst>
                </p:cNvPr>
                <p:cNvSpPr txBox="1"/>
                <p:nvPr/>
              </p:nvSpPr>
              <p:spPr>
                <a:xfrm>
                  <a:off x="1828800" y="5376672"/>
                  <a:ext cx="17373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Partially legalized</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68542B63-D01F-4CA1-B5C9-25027765E44A}"/>
                    </a:ext>
                  </a:extLst>
                </p:cNvPr>
                <p:cNvSpPr txBox="1"/>
                <p:nvPr/>
              </p:nvSpPr>
              <p:spPr>
                <a:xfrm>
                  <a:off x="5303520" y="5376672"/>
                  <a:ext cx="17373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Criminalized</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92E6D6D0-5556-4472-B1AD-1DCC73965FC6}"/>
                    </a:ext>
                  </a:extLst>
                </p:cNvPr>
                <p:cNvSpPr txBox="1"/>
                <p:nvPr/>
              </p:nvSpPr>
              <p:spPr>
                <a:xfrm>
                  <a:off x="3566160" y="5376672"/>
                  <a:ext cx="17373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Legally not specified</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8" name="object 10">
                  <a:extLst>
                    <a:ext uri="{FF2B5EF4-FFF2-40B4-BE49-F238E27FC236}">
                      <a16:creationId xmlns:a16="http://schemas.microsoft.com/office/drawing/2014/main" id="{59F87643-01A8-481C-B85D-A42030C54E00}"/>
                    </a:ext>
                  </a:extLst>
                </p:cNvPr>
                <p:cNvSpPr txBox="1"/>
                <p:nvPr/>
              </p:nvSpPr>
              <p:spPr>
                <a:xfrm>
                  <a:off x="968937" y="3572128"/>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cxnSp>
              <p:nvCxnSpPr>
                <p:cNvPr id="9" name="Straight Connector 8">
                  <a:extLst>
                    <a:ext uri="{FF2B5EF4-FFF2-40B4-BE49-F238E27FC236}">
                      <a16:creationId xmlns:a16="http://schemas.microsoft.com/office/drawing/2014/main" id="{7E3E5AD7-14DE-48A6-A023-9924132E052B}"/>
                    </a:ext>
                  </a:extLst>
                </p:cNvPr>
                <p:cNvCxnSpPr/>
                <p:nvPr/>
              </p:nvCxnSpPr>
              <p:spPr>
                <a:xfrm>
                  <a:off x="1600200" y="27889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E7282EE-154C-498D-A5DA-CAC62B451EF7}"/>
                    </a:ext>
                  </a:extLst>
                </p:cNvPr>
                <p:cNvSpPr txBox="1"/>
                <p:nvPr/>
              </p:nvSpPr>
              <p:spPr>
                <a:xfrm>
                  <a:off x="1393741" y="270662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9</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A5CBDD8A-A7A2-4359-9AA7-45DD63D479E5}"/>
                    </a:ext>
                  </a:extLst>
                </p:cNvPr>
                <p:cNvSpPr txBox="1"/>
                <p:nvPr/>
              </p:nvSpPr>
              <p:spPr>
                <a:xfrm>
                  <a:off x="1472288" y="517550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A736E55B-EB7F-4E66-8F1E-043CB537B9FD}"/>
                    </a:ext>
                  </a:extLst>
                </p:cNvPr>
                <p:cNvCxnSpPr/>
                <p:nvPr/>
              </p:nvCxnSpPr>
              <p:spPr>
                <a:xfrm>
                  <a:off x="1600200" y="30632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E1AE1B97-CD23-461D-8891-1489DE4634D2}"/>
                    </a:ext>
                  </a:extLst>
                </p:cNvPr>
                <p:cNvSpPr txBox="1"/>
                <p:nvPr/>
              </p:nvSpPr>
              <p:spPr>
                <a:xfrm>
                  <a:off x="1396405" y="298094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90FAB508-7778-48D2-9317-3E9A6DF18F0A}"/>
                    </a:ext>
                  </a:extLst>
                </p:cNvPr>
                <p:cNvCxnSpPr/>
                <p:nvPr/>
              </p:nvCxnSpPr>
              <p:spPr>
                <a:xfrm>
                  <a:off x="1600200" y="33375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EE9DD4FC-0BFC-4F7D-9F9E-F6D8A23F0EB9}"/>
                    </a:ext>
                  </a:extLst>
                </p:cNvPr>
                <p:cNvSpPr txBox="1"/>
                <p:nvPr/>
              </p:nvSpPr>
              <p:spPr>
                <a:xfrm>
                  <a:off x="1396404" y="325526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7</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BF30EA0B-ACBD-42B0-B137-0D6262F3CC43}"/>
                    </a:ext>
                  </a:extLst>
                </p:cNvPr>
                <p:cNvCxnSpPr/>
                <p:nvPr/>
              </p:nvCxnSpPr>
              <p:spPr>
                <a:xfrm>
                  <a:off x="1600200" y="36118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5C5780E5-2E08-413B-AFB5-E18C499A8CCD}"/>
                    </a:ext>
                  </a:extLst>
                </p:cNvPr>
                <p:cNvSpPr txBox="1"/>
                <p:nvPr/>
              </p:nvSpPr>
              <p:spPr>
                <a:xfrm>
                  <a:off x="1396404" y="35295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574CE3CC-C39A-4BCF-A7E3-B950A8449BFB}"/>
                    </a:ext>
                  </a:extLst>
                </p:cNvPr>
                <p:cNvCxnSpPr/>
                <p:nvPr/>
              </p:nvCxnSpPr>
              <p:spPr>
                <a:xfrm>
                  <a:off x="1600200" y="38862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E059395A-C6D2-46CE-9543-C127119F8174}"/>
                    </a:ext>
                  </a:extLst>
                </p:cNvPr>
                <p:cNvSpPr txBox="1"/>
                <p:nvPr/>
              </p:nvSpPr>
              <p:spPr>
                <a:xfrm>
                  <a:off x="1396404" y="38039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5</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45953CD8-5692-4370-A5DF-BB73748E235A}"/>
                    </a:ext>
                  </a:extLst>
                </p:cNvPr>
                <p:cNvSpPr txBox="1"/>
                <p:nvPr/>
              </p:nvSpPr>
              <p:spPr>
                <a:xfrm>
                  <a:off x="1317857" y="243230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4A640DDA-46E2-4A87-A53A-07E6317CA042}"/>
                    </a:ext>
                  </a:extLst>
                </p:cNvPr>
                <p:cNvCxnSpPr/>
                <p:nvPr/>
              </p:nvCxnSpPr>
              <p:spPr>
                <a:xfrm>
                  <a:off x="1600200" y="251460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object 28">
                  <a:extLst>
                    <a:ext uri="{FF2B5EF4-FFF2-40B4-BE49-F238E27FC236}">
                      <a16:creationId xmlns:a16="http://schemas.microsoft.com/office/drawing/2014/main" id="{6B30723E-DE96-4C80-B15D-648F8619ED10}"/>
                    </a:ext>
                  </a:extLst>
                </p:cNvPr>
                <p:cNvSpPr/>
                <p:nvPr/>
              </p:nvSpPr>
              <p:spPr>
                <a:xfrm>
                  <a:off x="2377440" y="4934740"/>
                  <a:ext cx="640080" cy="3291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28">
                  <a:extLst>
                    <a:ext uri="{FF2B5EF4-FFF2-40B4-BE49-F238E27FC236}">
                      <a16:creationId xmlns:a16="http://schemas.microsoft.com/office/drawing/2014/main" id="{23A46B2C-8099-47B7-B5B2-D5925DC60AAB}"/>
                    </a:ext>
                  </a:extLst>
                </p:cNvPr>
                <p:cNvSpPr/>
                <p:nvPr/>
              </p:nvSpPr>
              <p:spPr>
                <a:xfrm>
                  <a:off x="4114800" y="4734327"/>
                  <a:ext cx="640080" cy="5303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28">
                  <a:extLst>
                    <a:ext uri="{FF2B5EF4-FFF2-40B4-BE49-F238E27FC236}">
                      <a16:creationId xmlns:a16="http://schemas.microsoft.com/office/drawing/2014/main" id="{4F885C0E-0D2B-49C1-9779-18ECF7B42D0F}"/>
                    </a:ext>
                  </a:extLst>
                </p:cNvPr>
                <p:cNvSpPr/>
                <p:nvPr/>
              </p:nvSpPr>
              <p:spPr>
                <a:xfrm>
                  <a:off x="5852160" y="4185687"/>
                  <a:ext cx="640080" cy="10789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AD6364F-91A9-4F65-8A7E-5CE7D7EA6EE9}"/>
                    </a:ext>
                  </a:extLst>
                </p:cNvPr>
                <p:cNvSpPr txBox="1"/>
                <p:nvPr/>
              </p:nvSpPr>
              <p:spPr>
                <a:xfrm>
                  <a:off x="1395282" y="407822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6" name="Straight Connector 45">
                  <a:extLst>
                    <a:ext uri="{FF2B5EF4-FFF2-40B4-BE49-F238E27FC236}">
                      <a16:creationId xmlns:a16="http://schemas.microsoft.com/office/drawing/2014/main" id="{6BEB4128-8FD8-4E7C-959B-967D95F2C85A}"/>
                    </a:ext>
                  </a:extLst>
                </p:cNvPr>
                <p:cNvCxnSpPr/>
                <p:nvPr/>
              </p:nvCxnSpPr>
              <p:spPr>
                <a:xfrm>
                  <a:off x="1600200" y="416052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1D8E259-9C36-48A0-931B-1CD2DA0A943D}"/>
                    </a:ext>
                  </a:extLst>
                </p:cNvPr>
                <p:cNvSpPr txBox="1"/>
                <p:nvPr/>
              </p:nvSpPr>
              <p:spPr>
                <a:xfrm>
                  <a:off x="1395282" y="435254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3</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9" name="Straight Connector 48">
                  <a:extLst>
                    <a:ext uri="{FF2B5EF4-FFF2-40B4-BE49-F238E27FC236}">
                      <a16:creationId xmlns:a16="http://schemas.microsoft.com/office/drawing/2014/main" id="{C930709C-23BD-426A-B8F2-FD79FA3B0B63}"/>
                    </a:ext>
                  </a:extLst>
                </p:cNvPr>
                <p:cNvCxnSpPr/>
                <p:nvPr/>
              </p:nvCxnSpPr>
              <p:spPr>
                <a:xfrm>
                  <a:off x="1600200" y="44348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4FC52D32-0307-40A4-AE55-1977C4993169}"/>
                    </a:ext>
                  </a:extLst>
                </p:cNvPr>
                <p:cNvSpPr txBox="1"/>
                <p:nvPr/>
              </p:nvSpPr>
              <p:spPr>
                <a:xfrm>
                  <a:off x="1395283" y="462686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2" name="Straight Connector 51">
                  <a:extLst>
                    <a:ext uri="{FF2B5EF4-FFF2-40B4-BE49-F238E27FC236}">
                      <a16:creationId xmlns:a16="http://schemas.microsoft.com/office/drawing/2014/main" id="{C160728C-AF12-4587-B4D5-7C80FDFAA039}"/>
                    </a:ext>
                  </a:extLst>
                </p:cNvPr>
                <p:cNvCxnSpPr/>
                <p:nvPr/>
              </p:nvCxnSpPr>
              <p:spPr>
                <a:xfrm>
                  <a:off x="1600200" y="47091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D06B8B3F-255F-4790-9DD5-134F367600B0}"/>
                    </a:ext>
                  </a:extLst>
                </p:cNvPr>
                <p:cNvSpPr txBox="1"/>
                <p:nvPr/>
              </p:nvSpPr>
              <p:spPr>
                <a:xfrm>
                  <a:off x="1399031" y="49011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58" name="Straight Connector 57">
                  <a:extLst>
                    <a:ext uri="{FF2B5EF4-FFF2-40B4-BE49-F238E27FC236}">
                      <a16:creationId xmlns:a16="http://schemas.microsoft.com/office/drawing/2014/main" id="{FB8BF9B4-43F1-4B99-AAED-89754C90F80A}"/>
                    </a:ext>
                  </a:extLst>
                </p:cNvPr>
                <p:cNvCxnSpPr/>
                <p:nvPr/>
              </p:nvCxnSpPr>
              <p:spPr>
                <a:xfrm>
                  <a:off x="1600200" y="49834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object 28">
                  <a:extLst>
                    <a:ext uri="{FF2B5EF4-FFF2-40B4-BE49-F238E27FC236}">
                      <a16:creationId xmlns:a16="http://schemas.microsoft.com/office/drawing/2014/main" id="{1AA15D06-C218-4108-ADB3-EA6FE1A1AA97}"/>
                    </a:ext>
                  </a:extLst>
                </p:cNvPr>
                <p:cNvSpPr/>
                <p:nvPr/>
              </p:nvSpPr>
              <p:spPr>
                <a:xfrm>
                  <a:off x="2377440" y="4640203"/>
                  <a:ext cx="64008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11.6</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69" name="object 28">
                  <a:extLst>
                    <a:ext uri="{FF2B5EF4-FFF2-40B4-BE49-F238E27FC236}">
                      <a16:creationId xmlns:a16="http://schemas.microsoft.com/office/drawing/2014/main" id="{7AB573A8-555E-4219-9C14-319E155E117E}"/>
                    </a:ext>
                  </a:extLst>
                </p:cNvPr>
                <p:cNvSpPr/>
                <p:nvPr/>
              </p:nvSpPr>
              <p:spPr>
                <a:xfrm>
                  <a:off x="4114800" y="4439790"/>
                  <a:ext cx="64008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19.6</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0" name="object 28">
                  <a:extLst>
                    <a:ext uri="{FF2B5EF4-FFF2-40B4-BE49-F238E27FC236}">
                      <a16:creationId xmlns:a16="http://schemas.microsoft.com/office/drawing/2014/main" id="{18411B82-124B-4BFF-A652-48E8F9BCB89B}"/>
                    </a:ext>
                  </a:extLst>
                </p:cNvPr>
                <p:cNvSpPr/>
                <p:nvPr/>
              </p:nvSpPr>
              <p:spPr>
                <a:xfrm>
                  <a:off x="5852160" y="3891150"/>
                  <a:ext cx="640080" cy="27432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39.4</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2" name="TextBox 71">
                  <a:extLst>
                    <a:ext uri="{FF2B5EF4-FFF2-40B4-BE49-F238E27FC236}">
                      <a16:creationId xmlns:a16="http://schemas.microsoft.com/office/drawing/2014/main" id="{FEBF508E-1E8F-46D9-AB37-DCEBEECACD90}"/>
                    </a:ext>
                  </a:extLst>
                </p:cNvPr>
                <p:cNvSpPr txBox="1"/>
                <p:nvPr/>
              </p:nvSpPr>
              <p:spPr>
                <a:xfrm>
                  <a:off x="2327879" y="2552346"/>
                  <a:ext cx="3844321" cy="964367"/>
                </a:xfrm>
                <a:prstGeom prst="rect">
                  <a:avLst/>
                </a:prstGeom>
                <a:noFill/>
              </p:spPr>
              <p:txBody>
                <a:bodyPr wrap="none">
                  <a:spAutoFit/>
                </a:bodyPr>
                <a:lstStyle>
                  <a:defPPr>
                    <a:defRPr lang="LID4096"/>
                  </a:defPPr>
                  <a:lvl1pPr algn="r">
                    <a:lnSpc>
                      <a:spcPts val="1900"/>
                    </a:lnSpc>
                    <a:defRPr>
                      <a:solidFill>
                        <a:srgbClr val="E1492E"/>
                      </a:solidFill>
                    </a:defRPr>
                  </a:lvl1pPr>
                </a:lstStyle>
                <a:p>
                  <a:pPr algn="ctr">
                    <a:lnSpc>
                      <a:spcPts val="1700"/>
                    </a:lnSpc>
                  </a:pPr>
                  <a:r>
                    <a:rPr lang="en-US" sz="1600" dirty="0">
                      <a:solidFill>
                        <a:schemeClr val="tx1"/>
                      </a:solidFill>
                    </a:rPr>
                    <a:t>Sex workers in countries that criminalize</a:t>
                  </a:r>
                </a:p>
                <a:p>
                  <a:pPr algn="ctr">
                    <a:lnSpc>
                      <a:spcPts val="1700"/>
                    </a:lnSpc>
                  </a:pPr>
                  <a:r>
                    <a:rPr lang="en-US" sz="1600" dirty="0">
                      <a:solidFill>
                        <a:schemeClr val="tx1"/>
                      </a:solidFill>
                    </a:rPr>
                    <a:t>sex work are 7 times more likely to be</a:t>
                  </a:r>
                </a:p>
                <a:p>
                  <a:pPr algn="ctr">
                    <a:lnSpc>
                      <a:spcPts val="1700"/>
                    </a:lnSpc>
                  </a:pPr>
                  <a:r>
                    <a:rPr lang="en-US" sz="1600" dirty="0">
                      <a:solidFill>
                        <a:schemeClr val="tx1"/>
                      </a:solidFill>
                    </a:rPr>
                    <a:t>living with HIV than those in countries</a:t>
                  </a:r>
                </a:p>
                <a:p>
                  <a:pPr algn="ctr">
                    <a:lnSpc>
                      <a:spcPts val="1700"/>
                    </a:lnSpc>
                  </a:pPr>
                  <a:r>
                    <a:rPr lang="en-US" sz="1600" dirty="0">
                      <a:solidFill>
                        <a:schemeClr val="tx1"/>
                      </a:solidFill>
                    </a:rPr>
                    <a:t>with partial legalization</a:t>
                  </a:r>
                </a:p>
              </p:txBody>
            </p:sp>
            <p:cxnSp>
              <p:nvCxnSpPr>
                <p:cNvPr id="10" name="Straight Connector 9">
                  <a:extLst>
                    <a:ext uri="{FF2B5EF4-FFF2-40B4-BE49-F238E27FC236}">
                      <a16:creationId xmlns:a16="http://schemas.microsoft.com/office/drawing/2014/main" id="{42E32C8C-8073-4F62-B5AC-A67249080DDE}"/>
                    </a:ext>
                  </a:extLst>
                </p:cNvPr>
                <p:cNvCxnSpPr/>
                <p:nvPr/>
              </p:nvCxnSpPr>
              <p:spPr>
                <a:xfrm>
                  <a:off x="1600200" y="5257800"/>
                  <a:ext cx="54406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171789897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a:extLst>
              <a:ext uri="{FF2B5EF4-FFF2-40B4-BE49-F238E27FC236}">
                <a16:creationId xmlns:a16="http://schemas.microsoft.com/office/drawing/2014/main" id="{F6CA826F-5EBD-40FC-A4DF-06348A112076}"/>
              </a:ext>
            </a:extLst>
          </p:cNvPr>
          <p:cNvSpPr>
            <a:spLocks noGrp="1"/>
          </p:cNvSpPr>
          <p:nvPr>
            <p:ph type="title"/>
          </p:nvPr>
        </p:nvSpPr>
        <p:spPr/>
        <p:txBody>
          <a:bodyPr/>
          <a:lstStyle/>
          <a:p>
            <a:endParaRPr lang="en-US"/>
          </a:p>
        </p:txBody>
      </p:sp>
      <p:sp>
        <p:nvSpPr>
          <p:cNvPr id="22" name="Text Placeholder 21">
            <a:extLst>
              <a:ext uri="{FF2B5EF4-FFF2-40B4-BE49-F238E27FC236}">
                <a16:creationId xmlns:a16="http://schemas.microsoft.com/office/drawing/2014/main" id="{FD1CAF1F-51A7-4CB6-87DC-23B2CBF09AC1}"/>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reporting having mechanisms in place to address cases or individual complaints </a:t>
            </a:r>
          </a:p>
          <a:p>
            <a:pPr>
              <a:lnSpc>
                <a:spcPct val="100000"/>
              </a:lnSpc>
              <a:spcBef>
                <a:spcPts val="0"/>
              </a:spcBef>
            </a:pPr>
            <a:r>
              <a:rPr lang="en-US" dirty="0"/>
              <a:t>of HIV-related discrimination (based on perceived HIV status and/or belonging to a key population), countries with available data, 2021</a:t>
            </a:r>
          </a:p>
        </p:txBody>
      </p:sp>
      <p:grpSp>
        <p:nvGrpSpPr>
          <p:cNvPr id="8" name="Group 7">
            <a:extLst>
              <a:ext uri="{FF2B5EF4-FFF2-40B4-BE49-F238E27FC236}">
                <a16:creationId xmlns:a16="http://schemas.microsoft.com/office/drawing/2014/main" id="{D8D95E56-BAF4-40B2-91A8-D9F239116D87}"/>
              </a:ext>
            </a:extLst>
          </p:cNvPr>
          <p:cNvGrpSpPr/>
          <p:nvPr/>
        </p:nvGrpSpPr>
        <p:grpSpPr>
          <a:xfrm>
            <a:off x="457197" y="2697480"/>
            <a:ext cx="11094726" cy="3949541"/>
            <a:chOff x="457197" y="2697480"/>
            <a:chExt cx="11094726" cy="3949541"/>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3988053"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National Commitments and Policy Instrument, 2017–2021.</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217920" y="6400800"/>
              <a:ext cx="5334003" cy="24622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National Commitments and Policy Instrument consists of two parts, the first completed by national authorities and the second by civil society and other nongovernmental partners engaged in the national response.</a:t>
              </a:r>
            </a:p>
          </p:txBody>
        </p:sp>
        <p:grpSp>
          <p:nvGrpSpPr>
            <p:cNvPr id="44" name="Group 43">
              <a:extLst>
                <a:ext uri="{FF2B5EF4-FFF2-40B4-BE49-F238E27FC236}">
                  <a16:creationId xmlns:a16="http://schemas.microsoft.com/office/drawing/2014/main" id="{00197050-01F3-4F23-BD7B-514F35A83FB3}"/>
                </a:ext>
              </a:extLst>
            </p:cNvPr>
            <p:cNvGrpSpPr/>
            <p:nvPr/>
          </p:nvGrpSpPr>
          <p:grpSpPr>
            <a:xfrm>
              <a:off x="1828800" y="5852160"/>
              <a:ext cx="2538294" cy="166777"/>
              <a:chOff x="1828800" y="5760720"/>
              <a:chExt cx="2538294" cy="166777"/>
            </a:xfrm>
          </p:grpSpPr>
          <p:grpSp>
            <p:nvGrpSpPr>
              <p:cNvPr id="58" name="Group 57">
                <a:extLst>
                  <a:ext uri="{FF2B5EF4-FFF2-40B4-BE49-F238E27FC236}">
                    <a16:creationId xmlns:a16="http://schemas.microsoft.com/office/drawing/2014/main" id="{1F41AF0E-86AF-4072-86AF-356FCC706C08}"/>
                  </a:ext>
                </a:extLst>
              </p:cNvPr>
              <p:cNvGrpSpPr/>
              <p:nvPr/>
            </p:nvGrpSpPr>
            <p:grpSpPr>
              <a:xfrm>
                <a:off x="1828800" y="5760720"/>
                <a:ext cx="417392" cy="166777"/>
                <a:chOff x="2030725" y="5830121"/>
                <a:chExt cx="417392" cy="166777"/>
              </a:xfrm>
            </p:grpSpPr>
            <p:sp>
              <p:nvSpPr>
                <p:cNvPr id="68" name="TextBox 67">
                  <a:extLst>
                    <a:ext uri="{FF2B5EF4-FFF2-40B4-BE49-F238E27FC236}">
                      <a16:creationId xmlns:a16="http://schemas.microsoft.com/office/drawing/2014/main" id="{F8991E48-7859-4696-8818-3489CF32B6DE}"/>
                    </a:ext>
                  </a:extLst>
                </p:cNvPr>
                <p:cNvSpPr txBox="1"/>
                <p:nvPr/>
              </p:nvSpPr>
              <p:spPr>
                <a:xfrm>
                  <a:off x="2204461" y="5830121"/>
                  <a:ext cx="24365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Yes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9" name="object 85">
                  <a:extLst>
                    <a:ext uri="{FF2B5EF4-FFF2-40B4-BE49-F238E27FC236}">
                      <a16:creationId xmlns:a16="http://schemas.microsoft.com/office/drawing/2014/main" id="{47487BF6-5CEA-443A-9BF8-9B47E56B8BE1}"/>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59" name="Group 58">
                <a:extLst>
                  <a:ext uri="{FF2B5EF4-FFF2-40B4-BE49-F238E27FC236}">
                    <a16:creationId xmlns:a16="http://schemas.microsoft.com/office/drawing/2014/main" id="{B4B72D00-EF9E-4E91-82D9-277768642197}"/>
                  </a:ext>
                </a:extLst>
              </p:cNvPr>
              <p:cNvGrpSpPr/>
              <p:nvPr/>
            </p:nvGrpSpPr>
            <p:grpSpPr>
              <a:xfrm>
                <a:off x="2478024" y="5760720"/>
                <a:ext cx="354876" cy="166777"/>
                <a:chOff x="2625085" y="5830121"/>
                <a:chExt cx="354876" cy="166777"/>
              </a:xfrm>
            </p:grpSpPr>
            <p:sp>
              <p:nvSpPr>
                <p:cNvPr id="66" name="TextBox 65">
                  <a:extLst>
                    <a:ext uri="{FF2B5EF4-FFF2-40B4-BE49-F238E27FC236}">
                      <a16:creationId xmlns:a16="http://schemas.microsoft.com/office/drawing/2014/main" id="{BA5C556F-6D11-4226-861A-A82A93E07BDD}"/>
                    </a:ext>
                  </a:extLst>
                </p:cNvPr>
                <p:cNvSpPr txBox="1"/>
                <p:nvPr/>
              </p:nvSpPr>
              <p:spPr>
                <a:xfrm>
                  <a:off x="2798821" y="5830121"/>
                  <a:ext cx="18114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100" dirty="0">
                      <a:solidFill>
                        <a:prstClr val="black"/>
                      </a:solidFill>
                      <a:latin typeface="Arial" panose="020B0604020202020204"/>
                    </a:rPr>
                    <a:t>No</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7" name="object 85">
                  <a:extLst>
                    <a:ext uri="{FF2B5EF4-FFF2-40B4-BE49-F238E27FC236}">
                      <a16:creationId xmlns:a16="http://schemas.microsoft.com/office/drawing/2014/main" id="{F617D42C-07E3-4409-A0AA-93C2FEE72C2A}"/>
                    </a:ext>
                  </a:extLst>
                </p:cNvPr>
                <p:cNvSpPr/>
                <p:nvPr/>
              </p:nvSpPr>
              <p:spPr>
                <a:xfrm>
                  <a:off x="262508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C387B044-5D49-4BCA-A7B2-06215881AF3C}"/>
                  </a:ext>
                </a:extLst>
              </p:cNvPr>
              <p:cNvGrpSpPr/>
              <p:nvPr/>
            </p:nvGrpSpPr>
            <p:grpSpPr>
              <a:xfrm>
                <a:off x="3063240" y="5760720"/>
                <a:ext cx="1303854" cy="166777"/>
                <a:chOff x="2030725" y="5830121"/>
                <a:chExt cx="1303854" cy="166777"/>
              </a:xfrm>
            </p:grpSpPr>
            <p:sp>
              <p:nvSpPr>
                <p:cNvPr id="62" name="TextBox 61">
                  <a:extLst>
                    <a:ext uri="{FF2B5EF4-FFF2-40B4-BE49-F238E27FC236}">
                      <a16:creationId xmlns:a16="http://schemas.microsoft.com/office/drawing/2014/main" id="{9ADE222F-4E49-4E12-9CF5-4C9FB06314F9}"/>
                    </a:ext>
                  </a:extLst>
                </p:cNvPr>
                <p:cNvSpPr txBox="1"/>
                <p:nvPr/>
              </p:nvSpPr>
              <p:spPr>
                <a:xfrm>
                  <a:off x="2204461" y="5830121"/>
                  <a:ext cx="113011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object 85">
                  <a:extLst>
                    <a:ext uri="{FF2B5EF4-FFF2-40B4-BE49-F238E27FC236}">
                      <a16:creationId xmlns:a16="http://schemas.microsoft.com/office/drawing/2014/main" id="{1BC29B44-082D-4554-B814-7C8E038C57D2}"/>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78" name="Group 77">
              <a:extLst>
                <a:ext uri="{FF2B5EF4-FFF2-40B4-BE49-F238E27FC236}">
                  <a16:creationId xmlns:a16="http://schemas.microsoft.com/office/drawing/2014/main" id="{D3DCE848-5206-41CB-8D3B-0E40FE950DD0}"/>
                </a:ext>
              </a:extLst>
            </p:cNvPr>
            <p:cNvGrpSpPr/>
            <p:nvPr/>
          </p:nvGrpSpPr>
          <p:grpSpPr>
            <a:xfrm>
              <a:off x="920779" y="2697480"/>
              <a:ext cx="8175164" cy="3046410"/>
              <a:chOff x="920779" y="2587752"/>
              <a:chExt cx="8175164" cy="3046410"/>
            </a:xfrm>
          </p:grpSpPr>
          <p:sp>
            <p:nvSpPr>
              <p:cNvPr id="9" name="TextBox 8">
                <a:extLst>
                  <a:ext uri="{FF2B5EF4-FFF2-40B4-BE49-F238E27FC236}">
                    <a16:creationId xmlns:a16="http://schemas.microsoft.com/office/drawing/2014/main" id="{49B98F1D-5203-4941-8C7A-5806AEC4E728}"/>
                  </a:ext>
                </a:extLst>
              </p:cNvPr>
              <p:cNvSpPr txBox="1"/>
              <p:nvPr/>
            </p:nvSpPr>
            <p:spPr>
              <a:xfrm>
                <a:off x="1828800" y="4526280"/>
                <a:ext cx="21945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National authorities</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BAA3A903-B7E8-4040-A1A0-E1E8D544761F}"/>
                  </a:ext>
                </a:extLst>
              </p:cNvPr>
              <p:cNvSpPr txBox="1"/>
              <p:nvPr/>
            </p:nvSpPr>
            <p:spPr>
              <a:xfrm>
                <a:off x="6217920" y="4526280"/>
                <a:ext cx="21945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Civil society</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FB3ADA4D-8DE2-4518-A34B-D953ACC936F1}"/>
                  </a:ext>
                </a:extLst>
              </p:cNvPr>
              <p:cNvSpPr txBox="1"/>
              <p:nvPr/>
            </p:nvSpPr>
            <p:spPr>
              <a:xfrm>
                <a:off x="4023360" y="4526280"/>
                <a:ext cx="219456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Civil society</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2" name="object 10">
                <a:extLst>
                  <a:ext uri="{FF2B5EF4-FFF2-40B4-BE49-F238E27FC236}">
                    <a16:creationId xmlns:a16="http://schemas.microsoft.com/office/drawing/2014/main" id="{BCBD6A7C-BAE0-4FE9-8309-610526465AB8}"/>
                  </a:ext>
                </a:extLst>
              </p:cNvPr>
              <p:cNvSpPr txBox="1"/>
              <p:nvPr/>
            </p:nvSpPr>
            <p:spPr>
              <a:xfrm>
                <a:off x="920779" y="2847054"/>
                <a:ext cx="351443" cy="1360308"/>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countries</a:t>
                </a:r>
              </a:p>
            </p:txBody>
          </p:sp>
          <p:grpSp>
            <p:nvGrpSpPr>
              <p:cNvPr id="7" name="Group 6">
                <a:extLst>
                  <a:ext uri="{FF2B5EF4-FFF2-40B4-BE49-F238E27FC236}">
                    <a16:creationId xmlns:a16="http://schemas.microsoft.com/office/drawing/2014/main" id="{369E38D7-44C9-4685-AB67-771ECD4F5D5C}"/>
                  </a:ext>
                </a:extLst>
              </p:cNvPr>
              <p:cNvGrpSpPr/>
              <p:nvPr/>
            </p:nvGrpSpPr>
            <p:grpSpPr>
              <a:xfrm>
                <a:off x="1315194" y="2980944"/>
                <a:ext cx="376446" cy="166777"/>
                <a:chOff x="1315194" y="2752344"/>
                <a:chExt cx="376446" cy="166777"/>
              </a:xfrm>
            </p:grpSpPr>
            <p:cxnSp>
              <p:nvCxnSpPr>
                <p:cNvPr id="13" name="Straight Connector 12">
                  <a:extLst>
                    <a:ext uri="{FF2B5EF4-FFF2-40B4-BE49-F238E27FC236}">
                      <a16:creationId xmlns:a16="http://schemas.microsoft.com/office/drawing/2014/main" id="{DA9ECA20-B3D9-48C0-861D-D649A2EF0DB1}"/>
                    </a:ext>
                  </a:extLst>
                </p:cNvPr>
                <p:cNvCxnSpPr/>
                <p:nvPr/>
              </p:nvCxnSpPr>
              <p:spPr>
                <a:xfrm>
                  <a:off x="1600200" y="28346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E9474C7-F895-4622-8DE0-A3B901C1542E}"/>
                    </a:ext>
                  </a:extLst>
                </p:cNvPr>
                <p:cNvSpPr txBox="1"/>
                <p:nvPr/>
              </p:nvSpPr>
              <p:spPr>
                <a:xfrm>
                  <a:off x="1315194" y="275234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7A54B0D4-2734-4F23-BC04-A1D4D86DEA28}"/>
                  </a:ext>
                </a:extLst>
              </p:cNvPr>
              <p:cNvGrpSpPr/>
              <p:nvPr/>
            </p:nvGrpSpPr>
            <p:grpSpPr>
              <a:xfrm>
                <a:off x="1317857" y="3438144"/>
                <a:ext cx="373783" cy="166777"/>
                <a:chOff x="1317857" y="3026664"/>
                <a:chExt cx="373783" cy="166777"/>
              </a:xfrm>
            </p:grpSpPr>
            <p:cxnSp>
              <p:nvCxnSpPr>
                <p:cNvPr id="17" name="Straight Connector 16">
                  <a:extLst>
                    <a:ext uri="{FF2B5EF4-FFF2-40B4-BE49-F238E27FC236}">
                      <a16:creationId xmlns:a16="http://schemas.microsoft.com/office/drawing/2014/main" id="{961F9921-3232-4AC2-9E27-04DB9DD92DD8}"/>
                    </a:ext>
                  </a:extLst>
                </p:cNvPr>
                <p:cNvCxnSpPr/>
                <p:nvPr/>
              </p:nvCxnSpPr>
              <p:spPr>
                <a:xfrm>
                  <a:off x="1600200" y="3108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CEB60632-3445-4395-BB93-15C880B44B55}"/>
                    </a:ext>
                  </a:extLst>
                </p:cNvPr>
                <p:cNvSpPr txBox="1"/>
                <p:nvPr/>
              </p:nvSpPr>
              <p:spPr>
                <a:xfrm>
                  <a:off x="1317857" y="302666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73700B03-CFE4-44DF-92E2-853C7235A062}"/>
                  </a:ext>
                </a:extLst>
              </p:cNvPr>
              <p:cNvGrpSpPr/>
              <p:nvPr/>
            </p:nvGrpSpPr>
            <p:grpSpPr>
              <a:xfrm>
                <a:off x="1396404" y="3895344"/>
                <a:ext cx="295236" cy="166777"/>
                <a:chOff x="1396404" y="3300984"/>
                <a:chExt cx="295236" cy="166777"/>
              </a:xfrm>
            </p:grpSpPr>
            <p:cxnSp>
              <p:nvCxnSpPr>
                <p:cNvPr id="19" name="Straight Connector 18">
                  <a:extLst>
                    <a:ext uri="{FF2B5EF4-FFF2-40B4-BE49-F238E27FC236}">
                      <a16:creationId xmlns:a16="http://schemas.microsoft.com/office/drawing/2014/main" id="{7C6335BA-1352-4CC9-A1F7-CE831E6F90DE}"/>
                    </a:ext>
                  </a:extLst>
                </p:cNvPr>
                <p:cNvCxnSpPr/>
                <p:nvPr/>
              </p:nvCxnSpPr>
              <p:spPr>
                <a:xfrm>
                  <a:off x="1600200" y="3383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D335A244-E300-4C20-90CE-E8515DCBEB03}"/>
                    </a:ext>
                  </a:extLst>
                </p:cNvPr>
                <p:cNvSpPr txBox="1"/>
                <p:nvPr/>
              </p:nvSpPr>
              <p:spPr>
                <a:xfrm>
                  <a:off x="1396404" y="33009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5" name="TextBox 24">
                <a:extLst>
                  <a:ext uri="{FF2B5EF4-FFF2-40B4-BE49-F238E27FC236}">
                    <a16:creationId xmlns:a16="http://schemas.microsoft.com/office/drawing/2014/main" id="{6480FEED-8B9E-4AD0-B441-6EA6457AA504}"/>
                  </a:ext>
                </a:extLst>
              </p:cNvPr>
              <p:cNvSpPr txBox="1"/>
              <p:nvPr/>
            </p:nvSpPr>
            <p:spPr>
              <a:xfrm>
                <a:off x="1317857" y="2587752"/>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193</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BC0536B6-AFBA-4192-B3AD-D44704A1AEF2}"/>
                  </a:ext>
                </a:extLst>
              </p:cNvPr>
              <p:cNvCxnSpPr/>
              <p:nvPr/>
            </p:nvCxnSpPr>
            <p:spPr>
              <a:xfrm>
                <a:off x="1600200" y="267004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object 28">
                <a:extLst>
                  <a:ext uri="{FF2B5EF4-FFF2-40B4-BE49-F238E27FC236}">
                    <a16:creationId xmlns:a16="http://schemas.microsoft.com/office/drawing/2014/main" id="{8C5347D1-132F-4803-9CD6-A79F9B443CFB}"/>
                  </a:ext>
                </a:extLst>
              </p:cNvPr>
              <p:cNvSpPr/>
              <p:nvPr/>
            </p:nvSpPr>
            <p:spPr>
              <a:xfrm>
                <a:off x="2560320" y="3570606"/>
                <a:ext cx="731520" cy="868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28">
                <a:extLst>
                  <a:ext uri="{FF2B5EF4-FFF2-40B4-BE49-F238E27FC236}">
                    <a16:creationId xmlns:a16="http://schemas.microsoft.com/office/drawing/2014/main" id="{9BDA4641-4474-4EC8-A0F7-178F07B5004C}"/>
                  </a:ext>
                </a:extLst>
              </p:cNvPr>
              <p:cNvSpPr/>
              <p:nvPr/>
            </p:nvSpPr>
            <p:spPr>
              <a:xfrm>
                <a:off x="4754880" y="3619204"/>
                <a:ext cx="731520" cy="8229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28">
                <a:extLst>
                  <a:ext uri="{FF2B5EF4-FFF2-40B4-BE49-F238E27FC236}">
                    <a16:creationId xmlns:a16="http://schemas.microsoft.com/office/drawing/2014/main" id="{DA3D134F-8E0A-4182-AA5A-A305E23F4AC7}"/>
                  </a:ext>
                </a:extLst>
              </p:cNvPr>
              <p:cNvSpPr/>
              <p:nvPr/>
            </p:nvSpPr>
            <p:spPr>
              <a:xfrm>
                <a:off x="6949440" y="3953830"/>
                <a:ext cx="731520"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4F369BC2-6838-4724-A222-6258208EAD2E}"/>
                  </a:ext>
                </a:extLst>
              </p:cNvPr>
              <p:cNvGrpSpPr/>
              <p:nvPr/>
            </p:nvGrpSpPr>
            <p:grpSpPr>
              <a:xfrm>
                <a:off x="1473830" y="4352544"/>
                <a:ext cx="6938650" cy="166777"/>
                <a:chOff x="1473830" y="4306824"/>
                <a:chExt cx="6938650" cy="166777"/>
              </a:xfrm>
            </p:grpSpPr>
            <p:sp>
              <p:nvSpPr>
                <p:cNvPr id="32" name="TextBox 31">
                  <a:extLst>
                    <a:ext uri="{FF2B5EF4-FFF2-40B4-BE49-F238E27FC236}">
                      <a16:creationId xmlns:a16="http://schemas.microsoft.com/office/drawing/2014/main" id="{80AEE241-BB70-4789-953E-4F44E2020C98}"/>
                    </a:ext>
                  </a:extLst>
                </p:cNvPr>
                <p:cNvSpPr txBox="1"/>
                <p:nvPr/>
              </p:nvSpPr>
              <p:spPr>
                <a:xfrm>
                  <a:off x="1473830" y="4306824"/>
                  <a:ext cx="78547"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59946708-C9D6-489F-A130-EDC1EE3D7E90}"/>
                    </a:ext>
                  </a:extLst>
                </p:cNvPr>
                <p:cNvCxnSpPr/>
                <p:nvPr/>
              </p:nvCxnSpPr>
              <p:spPr>
                <a:xfrm>
                  <a:off x="1600200" y="4389120"/>
                  <a:ext cx="68122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 name="object 28">
                <a:extLst>
                  <a:ext uri="{FF2B5EF4-FFF2-40B4-BE49-F238E27FC236}">
                    <a16:creationId xmlns:a16="http://schemas.microsoft.com/office/drawing/2014/main" id="{4793D469-4EAB-4134-BB8C-7A8E4FFB17CF}"/>
                  </a:ext>
                </a:extLst>
              </p:cNvPr>
              <p:cNvSpPr/>
              <p:nvPr/>
            </p:nvSpPr>
            <p:spPr>
              <a:xfrm>
                <a:off x="2560320" y="3232594"/>
                <a:ext cx="731520" cy="3383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28">
                <a:extLst>
                  <a:ext uri="{FF2B5EF4-FFF2-40B4-BE49-F238E27FC236}">
                    <a16:creationId xmlns:a16="http://schemas.microsoft.com/office/drawing/2014/main" id="{3FCB210B-82A2-4A6E-85C4-B9508416A4EE}"/>
                  </a:ext>
                </a:extLst>
              </p:cNvPr>
              <p:cNvSpPr/>
              <p:nvPr/>
            </p:nvSpPr>
            <p:spPr>
              <a:xfrm>
                <a:off x="4754880" y="3157061"/>
                <a:ext cx="731520" cy="4663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28">
                <a:extLst>
                  <a:ext uri="{FF2B5EF4-FFF2-40B4-BE49-F238E27FC236}">
                    <a16:creationId xmlns:a16="http://schemas.microsoft.com/office/drawing/2014/main" id="{7C1CF54D-B566-4996-BB9A-9CB19AAFAB5F}"/>
                  </a:ext>
                </a:extLst>
              </p:cNvPr>
              <p:cNvSpPr/>
              <p:nvPr/>
            </p:nvSpPr>
            <p:spPr>
              <a:xfrm>
                <a:off x="6949440" y="3816986"/>
                <a:ext cx="731520"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28">
                <a:extLst>
                  <a:ext uri="{FF2B5EF4-FFF2-40B4-BE49-F238E27FC236}">
                    <a16:creationId xmlns:a16="http://schemas.microsoft.com/office/drawing/2014/main" id="{BD264BF5-9451-4B5D-B333-EE746E51F692}"/>
                  </a:ext>
                </a:extLst>
              </p:cNvPr>
              <p:cNvSpPr/>
              <p:nvPr/>
            </p:nvSpPr>
            <p:spPr>
              <a:xfrm>
                <a:off x="2560320" y="2670048"/>
                <a:ext cx="731520" cy="5669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28">
                <a:extLst>
                  <a:ext uri="{FF2B5EF4-FFF2-40B4-BE49-F238E27FC236}">
                    <a16:creationId xmlns:a16="http://schemas.microsoft.com/office/drawing/2014/main" id="{14121024-9793-402F-970E-835B52A4BFE2}"/>
                  </a:ext>
                </a:extLst>
              </p:cNvPr>
              <p:cNvSpPr/>
              <p:nvPr/>
            </p:nvSpPr>
            <p:spPr>
              <a:xfrm>
                <a:off x="4754880" y="2670048"/>
                <a:ext cx="731520" cy="4846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8">
                <a:extLst>
                  <a:ext uri="{FF2B5EF4-FFF2-40B4-BE49-F238E27FC236}">
                    <a16:creationId xmlns:a16="http://schemas.microsoft.com/office/drawing/2014/main" id="{05CF4244-DA5C-4C71-A1A4-D6D7987B6602}"/>
                  </a:ext>
                </a:extLst>
              </p:cNvPr>
              <p:cNvSpPr/>
              <p:nvPr/>
            </p:nvSpPr>
            <p:spPr>
              <a:xfrm>
                <a:off x="6949440" y="2670047"/>
                <a:ext cx="731520" cy="11521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72" name="Straight Connector 71">
                <a:extLst>
                  <a:ext uri="{FF2B5EF4-FFF2-40B4-BE49-F238E27FC236}">
                    <a16:creationId xmlns:a16="http://schemas.microsoft.com/office/drawing/2014/main" id="{410BEC31-93C6-44EF-B476-0D2BAE41C718}"/>
                  </a:ext>
                </a:extLst>
              </p:cNvPr>
              <p:cNvCxnSpPr>
                <a:cxnSpLocks/>
              </p:cNvCxnSpPr>
              <p:nvPr/>
            </p:nvCxnSpPr>
            <p:spPr>
              <a:xfrm>
                <a:off x="6217920" y="4440522"/>
                <a:ext cx="0" cy="64008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52EB80EE-5A58-4489-93E1-F18726CBE243}"/>
                  </a:ext>
                </a:extLst>
              </p:cNvPr>
              <p:cNvSpPr txBox="1"/>
              <p:nvPr/>
            </p:nvSpPr>
            <p:spPr>
              <a:xfrm>
                <a:off x="1828800" y="4800600"/>
                <a:ext cx="438912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Mechanisms established by the government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to address cases</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24C272DC-D7D1-424A-A3A8-D61D36732FDC}"/>
                  </a:ext>
                </a:extLst>
              </p:cNvPr>
              <p:cNvSpPr txBox="1"/>
              <p:nvPr/>
            </p:nvSpPr>
            <p:spPr>
              <a:xfrm>
                <a:off x="6217920" y="4800600"/>
                <a:ext cx="2194560" cy="833562"/>
              </a:xfrm>
              <a:prstGeom prst="rect">
                <a:avLst/>
              </a:prstGeom>
              <a:noFill/>
            </p:spPr>
            <p:txBody>
              <a:bodyPr wrap="square" lIns="0" tIns="0" rIns="0" bIns="0" rtlCol="0">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Mechanisms established</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by the community and/or</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nongovernmental organizations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to record and address</a:t>
                </a:r>
              </a:p>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individual complaints</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cxnSp>
            <p:nvCxnSpPr>
              <p:cNvPr id="79" name="Straight Connector 78">
                <a:extLst>
                  <a:ext uri="{FF2B5EF4-FFF2-40B4-BE49-F238E27FC236}">
                    <a16:creationId xmlns:a16="http://schemas.microsoft.com/office/drawing/2014/main" id="{757996FF-104F-4B41-A339-8FC6C08B4202}"/>
                  </a:ext>
                </a:extLst>
              </p:cNvPr>
              <p:cNvCxnSpPr/>
              <p:nvPr/>
            </p:nvCxnSpPr>
            <p:spPr>
              <a:xfrm>
                <a:off x="1828800" y="2856781"/>
                <a:ext cx="6217920" cy="0"/>
              </a:xfrm>
              <a:prstGeom prst="line">
                <a:avLst/>
              </a:prstGeom>
              <a:ln w="9525">
                <a:solidFill>
                  <a:srgbClr val="4C7C3B"/>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F437FF67-8727-4293-8A9A-74775394F3CD}"/>
                  </a:ext>
                </a:extLst>
              </p:cNvPr>
              <p:cNvSpPr txBox="1"/>
              <p:nvPr/>
            </p:nvSpPr>
            <p:spPr>
              <a:xfrm>
                <a:off x="8191849" y="2743200"/>
                <a:ext cx="904094" cy="215444"/>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4C7C3B"/>
                    </a:solidFill>
                    <a:effectLst/>
                    <a:uLnTx/>
                    <a:uFillTx/>
                    <a:latin typeface="Arial" panose="020B0604020202020204"/>
                    <a:ea typeface="+mn-ea"/>
                    <a:cs typeface="+mn-cs"/>
                  </a:rPr>
                  <a:t>2025 target</a:t>
                </a:r>
                <a:endParaRPr kumimoji="0" lang="en-CH" sz="1400" b="0" i="1" u="none" strike="noStrike" kern="1200" cap="none" spc="0" normalizeH="0" baseline="0" noProof="0" dirty="0">
                  <a:ln>
                    <a:noFill/>
                  </a:ln>
                  <a:solidFill>
                    <a:srgbClr val="4C7C3B"/>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12847506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2D45856-2CD8-4811-8B45-6E1D0A04F837}"/>
              </a:ext>
            </a:extLst>
          </p:cNvPr>
          <p:cNvSpPr>
            <a:spLocks noGrp="1"/>
          </p:cNvSpPr>
          <p:nvPr>
            <p:ph type="title"/>
          </p:nvPr>
        </p:nvSpPr>
        <p:spPr/>
        <p:txBody>
          <a:bodyPr/>
          <a:lstStyle/>
          <a:p>
            <a:endParaRPr lang="en-US"/>
          </a:p>
        </p:txBody>
      </p:sp>
      <p:sp>
        <p:nvSpPr>
          <p:cNvPr id="13" name="Text Placeholder 12">
            <a:extLst>
              <a:ext uri="{FF2B5EF4-FFF2-40B4-BE49-F238E27FC236}">
                <a16:creationId xmlns:a16="http://schemas.microsoft.com/office/drawing/2014/main" id="{DD3B32D1-BFD1-4159-AEAC-D8043466FC93}"/>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with requirements for parental/guardian consent for adolescents (under age 18) </a:t>
            </a:r>
          </a:p>
          <a:p>
            <a:pPr>
              <a:lnSpc>
                <a:spcPct val="100000"/>
              </a:lnSpc>
              <a:spcBef>
                <a:spcPts val="0"/>
              </a:spcBef>
            </a:pPr>
            <a:r>
              <a:rPr lang="en-US" dirty="0"/>
              <a:t>to access services, global, 2021</a:t>
            </a:r>
          </a:p>
        </p:txBody>
      </p:sp>
      <p:grpSp>
        <p:nvGrpSpPr>
          <p:cNvPr id="14" name="Group 13">
            <a:extLst>
              <a:ext uri="{FF2B5EF4-FFF2-40B4-BE49-F238E27FC236}">
                <a16:creationId xmlns:a16="http://schemas.microsoft.com/office/drawing/2014/main" id="{B918ECFE-D5FC-408A-9C80-E218806F204F}"/>
              </a:ext>
            </a:extLst>
          </p:cNvPr>
          <p:cNvGrpSpPr/>
          <p:nvPr/>
        </p:nvGrpSpPr>
        <p:grpSpPr>
          <a:xfrm>
            <a:off x="457198" y="2468880"/>
            <a:ext cx="10176656" cy="4085808"/>
            <a:chOff x="457198" y="2468880"/>
            <a:chExt cx="10176656" cy="40858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36647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National Commitments and Policy Instrument, 2017–2021.</a:t>
              </a:r>
            </a:p>
          </p:txBody>
        </p:sp>
        <p:grpSp>
          <p:nvGrpSpPr>
            <p:cNvPr id="7" name="Group 6">
              <a:extLst>
                <a:ext uri="{FF2B5EF4-FFF2-40B4-BE49-F238E27FC236}">
                  <a16:creationId xmlns:a16="http://schemas.microsoft.com/office/drawing/2014/main" id="{C78CAC21-AEE7-4105-BB25-8989947A534B}"/>
                </a:ext>
              </a:extLst>
            </p:cNvPr>
            <p:cNvGrpSpPr/>
            <p:nvPr/>
          </p:nvGrpSpPr>
          <p:grpSpPr>
            <a:xfrm>
              <a:off x="1870745" y="5760720"/>
              <a:ext cx="2934107" cy="166777"/>
              <a:chOff x="2030725" y="5830121"/>
              <a:chExt cx="2934107" cy="166777"/>
            </a:xfrm>
          </p:grpSpPr>
          <p:sp>
            <p:nvSpPr>
              <p:cNvPr id="8" name="TextBox 7">
                <a:extLst>
                  <a:ext uri="{FF2B5EF4-FFF2-40B4-BE49-F238E27FC236}">
                    <a16:creationId xmlns:a16="http://schemas.microsoft.com/office/drawing/2014/main" id="{6875326C-B0AA-4F10-B3A1-C346E0BB4D16}"/>
                  </a:ext>
                </a:extLst>
              </p:cNvPr>
              <p:cNvSpPr txBox="1"/>
              <p:nvPr/>
            </p:nvSpPr>
            <p:spPr>
              <a:xfrm>
                <a:off x="2204461" y="5830121"/>
                <a:ext cx="276037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 laws requiring parental/guardian consent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 name="object 85">
                <a:extLst>
                  <a:ext uri="{FF2B5EF4-FFF2-40B4-BE49-F238E27FC236}">
                    <a16:creationId xmlns:a16="http://schemas.microsoft.com/office/drawing/2014/main" id="{D203CE13-6664-421B-9A1B-748819AA4162}"/>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DE16D05E-A79A-47E5-BF8E-FDCA7C6CE388}"/>
                </a:ext>
              </a:extLst>
            </p:cNvPr>
            <p:cNvGrpSpPr/>
            <p:nvPr/>
          </p:nvGrpSpPr>
          <p:grpSpPr>
            <a:xfrm>
              <a:off x="5263169" y="5760720"/>
              <a:ext cx="3089599" cy="166777"/>
              <a:chOff x="2625085" y="5830121"/>
              <a:chExt cx="3089599" cy="166777"/>
            </a:xfrm>
          </p:grpSpPr>
          <p:sp>
            <p:nvSpPr>
              <p:cNvPr id="11" name="TextBox 10">
                <a:extLst>
                  <a:ext uri="{FF2B5EF4-FFF2-40B4-BE49-F238E27FC236}">
                    <a16:creationId xmlns:a16="http://schemas.microsoft.com/office/drawing/2014/main" id="{7829B5A3-4ABC-487B-845F-16845DC8F626}"/>
                  </a:ext>
                </a:extLst>
              </p:cNvPr>
              <p:cNvSpPr txBox="1"/>
              <p:nvPr/>
            </p:nvSpPr>
            <p:spPr>
              <a:xfrm>
                <a:off x="2798821" y="5830121"/>
                <a:ext cx="291586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Laws exist requiring parental/guardian consent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DE8D5AE3-5F4E-4714-8875-B7061F7D4D64}"/>
                  </a:ext>
                </a:extLst>
              </p:cNvPr>
              <p:cNvSpPr/>
              <p:nvPr/>
            </p:nvSpPr>
            <p:spPr>
              <a:xfrm>
                <a:off x="262508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5" name="Group 4">
              <a:extLst>
                <a:ext uri="{FF2B5EF4-FFF2-40B4-BE49-F238E27FC236}">
                  <a16:creationId xmlns:a16="http://schemas.microsoft.com/office/drawing/2014/main" id="{19989807-AD03-40E3-81C6-47B6DA661533}"/>
                </a:ext>
              </a:extLst>
            </p:cNvPr>
            <p:cNvGrpSpPr/>
            <p:nvPr/>
          </p:nvGrpSpPr>
          <p:grpSpPr>
            <a:xfrm>
              <a:off x="566928" y="2468880"/>
              <a:ext cx="10066926" cy="3095357"/>
              <a:chOff x="566928" y="2377440"/>
              <a:chExt cx="10066926" cy="3095357"/>
            </a:xfrm>
          </p:grpSpPr>
          <p:sp>
            <p:nvSpPr>
              <p:cNvPr id="43" name="object 71">
                <a:extLst>
                  <a:ext uri="{FF2B5EF4-FFF2-40B4-BE49-F238E27FC236}">
                    <a16:creationId xmlns:a16="http://schemas.microsoft.com/office/drawing/2014/main" id="{7F611293-24F6-4BEE-A8DD-F1A2413B7A69}"/>
                  </a:ext>
                </a:extLst>
              </p:cNvPr>
              <p:cNvSpPr txBox="1"/>
              <p:nvPr/>
            </p:nvSpPr>
            <p:spPr>
              <a:xfrm>
                <a:off x="7522718" y="5303520"/>
                <a:ext cx="524181"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44" name="object 71">
                <a:extLst>
                  <a:ext uri="{FF2B5EF4-FFF2-40B4-BE49-F238E27FC236}">
                    <a16:creationId xmlns:a16="http://schemas.microsoft.com/office/drawing/2014/main" id="{25A139EB-6E09-45F5-9CEC-FB5C39C9E8C9}"/>
                  </a:ext>
                </a:extLst>
              </p:cNvPr>
              <p:cNvSpPr txBox="1"/>
              <p:nvPr/>
            </p:nvSpPr>
            <p:spPr>
              <a:xfrm>
                <a:off x="4992550" y="5102352"/>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5" name="object 71">
                <a:extLst>
                  <a:ext uri="{FF2B5EF4-FFF2-40B4-BE49-F238E27FC236}">
                    <a16:creationId xmlns:a16="http://schemas.microsoft.com/office/drawing/2014/main" id="{469121BC-00D9-487B-9A0D-ED9124AF6B68}"/>
                  </a:ext>
                </a:extLst>
              </p:cNvPr>
              <p:cNvSpPr txBox="1"/>
              <p:nvPr/>
            </p:nvSpPr>
            <p:spPr>
              <a:xfrm>
                <a:off x="5499523"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1</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6" name="object 71">
                <a:extLst>
                  <a:ext uri="{FF2B5EF4-FFF2-40B4-BE49-F238E27FC236}">
                    <a16:creationId xmlns:a16="http://schemas.microsoft.com/office/drawing/2014/main" id="{0B8AF48E-C3AB-4A8A-9B43-01A242DA5A2E}"/>
                  </a:ext>
                </a:extLst>
              </p:cNvPr>
              <p:cNvSpPr txBox="1"/>
              <p:nvPr/>
            </p:nvSpPr>
            <p:spPr>
              <a:xfrm>
                <a:off x="6048932"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2</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7" name="object 71">
                <a:extLst>
                  <a:ext uri="{FF2B5EF4-FFF2-40B4-BE49-F238E27FC236}">
                    <a16:creationId xmlns:a16="http://schemas.microsoft.com/office/drawing/2014/main" id="{2C0830EA-C3ED-4A03-B0A8-0EC74FBEBBAC}"/>
                  </a:ext>
                </a:extLst>
              </p:cNvPr>
              <p:cNvSpPr txBox="1"/>
              <p:nvPr/>
            </p:nvSpPr>
            <p:spPr>
              <a:xfrm>
                <a:off x="6599955"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3</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8" name="object 71">
                <a:extLst>
                  <a:ext uri="{FF2B5EF4-FFF2-40B4-BE49-F238E27FC236}">
                    <a16:creationId xmlns:a16="http://schemas.microsoft.com/office/drawing/2014/main" id="{EDC2F8F1-57CC-4A6C-83BB-A5C15A3B78B0}"/>
                  </a:ext>
                </a:extLst>
              </p:cNvPr>
              <p:cNvSpPr txBox="1"/>
              <p:nvPr/>
            </p:nvSpPr>
            <p:spPr>
              <a:xfrm>
                <a:off x="7147164"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4</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9" name="object 71">
                <a:extLst>
                  <a:ext uri="{FF2B5EF4-FFF2-40B4-BE49-F238E27FC236}">
                    <a16:creationId xmlns:a16="http://schemas.microsoft.com/office/drawing/2014/main" id="{CE9D725A-DEEA-4C4C-85FB-5F433EFA1D12}"/>
                  </a:ext>
                </a:extLst>
              </p:cNvPr>
              <p:cNvSpPr txBox="1"/>
              <p:nvPr/>
            </p:nvSpPr>
            <p:spPr>
              <a:xfrm>
                <a:off x="7693968"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5</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51" name="Straight Connector 50">
                <a:extLst>
                  <a:ext uri="{FF2B5EF4-FFF2-40B4-BE49-F238E27FC236}">
                    <a16:creationId xmlns:a16="http://schemas.microsoft.com/office/drawing/2014/main" id="{8388E3E3-4974-4AF7-A6DB-91FDDAFDD53A}"/>
                  </a:ext>
                </a:extLst>
              </p:cNvPr>
              <p:cNvCxnSpPr>
                <a:cxnSpLocks/>
              </p:cNvCxnSpPr>
              <p:nvPr/>
            </p:nvCxnSpPr>
            <p:spPr>
              <a:xfrm>
                <a:off x="557784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57A89FE-1F36-47E9-AEDB-A00B72A5C2F5}"/>
                  </a:ext>
                </a:extLst>
              </p:cNvPr>
              <p:cNvCxnSpPr>
                <a:cxnSpLocks/>
              </p:cNvCxnSpPr>
              <p:nvPr/>
            </p:nvCxnSpPr>
            <p:spPr>
              <a:xfrm>
                <a:off x="612648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59CC730-EA0C-47C6-8167-E0B6DED72607}"/>
                  </a:ext>
                </a:extLst>
              </p:cNvPr>
              <p:cNvCxnSpPr>
                <a:cxnSpLocks/>
              </p:cNvCxnSpPr>
              <p:nvPr/>
            </p:nvCxnSpPr>
            <p:spPr>
              <a:xfrm>
                <a:off x="667512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95E4407-75AD-4AEC-8F11-B2FFED07CEB8}"/>
                  </a:ext>
                </a:extLst>
              </p:cNvPr>
              <p:cNvCxnSpPr>
                <a:cxnSpLocks/>
              </p:cNvCxnSpPr>
              <p:nvPr/>
            </p:nvCxnSpPr>
            <p:spPr>
              <a:xfrm>
                <a:off x="722376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D50E4B1-433D-40C9-9551-431F0FB02ED8}"/>
                  </a:ext>
                </a:extLst>
              </p:cNvPr>
              <p:cNvCxnSpPr>
                <a:cxnSpLocks/>
              </p:cNvCxnSpPr>
              <p:nvPr/>
            </p:nvCxnSpPr>
            <p:spPr>
              <a:xfrm>
                <a:off x="777240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8" name="object 71">
                <a:extLst>
                  <a:ext uri="{FF2B5EF4-FFF2-40B4-BE49-F238E27FC236}">
                    <a16:creationId xmlns:a16="http://schemas.microsoft.com/office/drawing/2014/main" id="{7B114E39-806B-4B92-8A9E-927C09B9BB5E}"/>
                  </a:ext>
                </a:extLst>
              </p:cNvPr>
              <p:cNvSpPr txBox="1"/>
              <p:nvPr/>
            </p:nvSpPr>
            <p:spPr>
              <a:xfrm>
                <a:off x="8241183"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6</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59" name="object 71">
                <a:extLst>
                  <a:ext uri="{FF2B5EF4-FFF2-40B4-BE49-F238E27FC236}">
                    <a16:creationId xmlns:a16="http://schemas.microsoft.com/office/drawing/2014/main" id="{8403D6AD-6BC4-40BE-BBB4-FAC13083A1E2}"/>
                  </a:ext>
                </a:extLst>
              </p:cNvPr>
              <p:cNvSpPr txBox="1"/>
              <p:nvPr/>
            </p:nvSpPr>
            <p:spPr>
              <a:xfrm>
                <a:off x="8787430"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7</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60" name="object 71">
                <a:extLst>
                  <a:ext uri="{FF2B5EF4-FFF2-40B4-BE49-F238E27FC236}">
                    <a16:creationId xmlns:a16="http://schemas.microsoft.com/office/drawing/2014/main" id="{454CD732-FD79-4F74-BC6C-574058FEC12B}"/>
                  </a:ext>
                </a:extLst>
              </p:cNvPr>
              <p:cNvSpPr txBox="1"/>
              <p:nvPr/>
            </p:nvSpPr>
            <p:spPr>
              <a:xfrm>
                <a:off x="9339220"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8</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61" name="object 71">
                <a:extLst>
                  <a:ext uri="{FF2B5EF4-FFF2-40B4-BE49-F238E27FC236}">
                    <a16:creationId xmlns:a16="http://schemas.microsoft.com/office/drawing/2014/main" id="{19B8601E-98BA-4770-B86F-9B988B18E035}"/>
                  </a:ext>
                </a:extLst>
              </p:cNvPr>
              <p:cNvSpPr txBox="1"/>
              <p:nvPr/>
            </p:nvSpPr>
            <p:spPr>
              <a:xfrm>
                <a:off x="9890243" y="510235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9</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62" name="Straight Connector 61">
                <a:extLst>
                  <a:ext uri="{FF2B5EF4-FFF2-40B4-BE49-F238E27FC236}">
                    <a16:creationId xmlns:a16="http://schemas.microsoft.com/office/drawing/2014/main" id="{146C79C6-1D50-4237-8722-27FD3991E73B}"/>
                  </a:ext>
                </a:extLst>
              </p:cNvPr>
              <p:cNvCxnSpPr>
                <a:cxnSpLocks/>
              </p:cNvCxnSpPr>
              <p:nvPr/>
            </p:nvCxnSpPr>
            <p:spPr>
              <a:xfrm>
                <a:off x="8317107"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1F8BCC2-2347-4938-9FAD-76F181AC4050}"/>
                  </a:ext>
                </a:extLst>
              </p:cNvPr>
              <p:cNvCxnSpPr>
                <a:cxnSpLocks/>
              </p:cNvCxnSpPr>
              <p:nvPr/>
            </p:nvCxnSpPr>
            <p:spPr>
              <a:xfrm>
                <a:off x="8865747"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0401D2B-87B8-4635-B9BE-DC5C31C4D07A}"/>
                  </a:ext>
                </a:extLst>
              </p:cNvPr>
              <p:cNvCxnSpPr>
                <a:cxnSpLocks/>
              </p:cNvCxnSpPr>
              <p:nvPr/>
            </p:nvCxnSpPr>
            <p:spPr>
              <a:xfrm>
                <a:off x="9414387"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49EEB1A-9B24-478E-80EB-0C51D0709D8C}"/>
                  </a:ext>
                </a:extLst>
              </p:cNvPr>
              <p:cNvCxnSpPr>
                <a:cxnSpLocks/>
              </p:cNvCxnSpPr>
              <p:nvPr/>
            </p:nvCxnSpPr>
            <p:spPr>
              <a:xfrm>
                <a:off x="996696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7F45BAD-DC3C-419A-A11E-EFD3BC19C51D}"/>
                  </a:ext>
                </a:extLst>
              </p:cNvPr>
              <p:cNvCxnSpPr>
                <a:cxnSpLocks/>
              </p:cNvCxnSpPr>
              <p:nvPr/>
            </p:nvCxnSpPr>
            <p:spPr>
              <a:xfrm>
                <a:off x="10515600" y="493776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67" name="object 71">
                <a:extLst>
                  <a:ext uri="{FF2B5EF4-FFF2-40B4-BE49-F238E27FC236}">
                    <a16:creationId xmlns:a16="http://schemas.microsoft.com/office/drawing/2014/main" id="{ABE45DA9-71DF-4C7F-9EE8-FB387824835F}"/>
                  </a:ext>
                </a:extLst>
              </p:cNvPr>
              <p:cNvSpPr txBox="1"/>
              <p:nvPr/>
            </p:nvSpPr>
            <p:spPr>
              <a:xfrm>
                <a:off x="10398212" y="5102352"/>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23" name="TextBox 22">
                <a:extLst>
                  <a:ext uri="{FF2B5EF4-FFF2-40B4-BE49-F238E27FC236}">
                    <a16:creationId xmlns:a16="http://schemas.microsoft.com/office/drawing/2014/main" id="{D9F5DE0D-F76F-4567-922A-8D3F0D141443}"/>
                  </a:ext>
                </a:extLst>
              </p:cNvPr>
              <p:cNvSpPr txBox="1"/>
              <p:nvPr/>
            </p:nvSpPr>
            <p:spPr>
              <a:xfrm>
                <a:off x="566928" y="256032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Hormonal or long-lasting contraceptives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65)</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55DB2F2E-1DFE-4749-8EA6-F31F192018C1}"/>
                  </a:ext>
                </a:extLst>
              </p:cNvPr>
              <p:cNvSpPr/>
              <p:nvPr/>
            </p:nvSpPr>
            <p:spPr>
              <a:xfrm>
                <a:off x="5029998" y="2560320"/>
                <a:ext cx="2084832"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9A1C4254-4673-4EF8-A41F-F4F80BDDE676}"/>
                  </a:ext>
                </a:extLst>
              </p:cNvPr>
              <p:cNvSpPr/>
              <p:nvPr/>
            </p:nvSpPr>
            <p:spPr>
              <a:xfrm>
                <a:off x="7109204" y="2560320"/>
                <a:ext cx="3401568"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41" name="Straight Connector 40">
                <a:extLst>
                  <a:ext uri="{FF2B5EF4-FFF2-40B4-BE49-F238E27FC236}">
                    <a16:creationId xmlns:a16="http://schemas.microsoft.com/office/drawing/2014/main" id="{F06A410D-0470-4F99-AE1C-5CC1A6A0697B}"/>
                  </a:ext>
                </a:extLst>
              </p:cNvPr>
              <p:cNvCxnSpPr>
                <a:cxnSpLocks/>
              </p:cNvCxnSpPr>
              <p:nvPr/>
            </p:nvCxnSpPr>
            <p:spPr>
              <a:xfrm>
                <a:off x="5027776" y="2377440"/>
                <a:ext cx="0" cy="26517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D5371B0E-4636-48DB-821C-2D3702D6E3F7}"/>
                  </a:ext>
                </a:extLst>
              </p:cNvPr>
              <p:cNvSpPr txBox="1"/>
              <p:nvPr/>
            </p:nvSpPr>
            <p:spPr>
              <a:xfrm>
                <a:off x="566928" y="283464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HIV testing and receiving the results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144)</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1" name="Rectangle 70">
                <a:extLst>
                  <a:ext uri="{FF2B5EF4-FFF2-40B4-BE49-F238E27FC236}">
                    <a16:creationId xmlns:a16="http://schemas.microsoft.com/office/drawing/2014/main" id="{937610D0-1DE4-4CE8-9D8E-D5FFC02CDD5C}"/>
                  </a:ext>
                </a:extLst>
              </p:cNvPr>
              <p:cNvSpPr/>
              <p:nvPr/>
            </p:nvSpPr>
            <p:spPr>
              <a:xfrm>
                <a:off x="5029998" y="2834640"/>
                <a:ext cx="1370799"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Rectangle 71">
                <a:extLst>
                  <a:ext uri="{FF2B5EF4-FFF2-40B4-BE49-F238E27FC236}">
                    <a16:creationId xmlns:a16="http://schemas.microsoft.com/office/drawing/2014/main" id="{873430D5-87C7-4346-8096-59570C8C725C}"/>
                  </a:ext>
                </a:extLst>
              </p:cNvPr>
              <p:cNvSpPr/>
              <p:nvPr/>
            </p:nvSpPr>
            <p:spPr>
              <a:xfrm>
                <a:off x="6400797" y="2834640"/>
                <a:ext cx="411560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TextBox 74">
                <a:extLst>
                  <a:ext uri="{FF2B5EF4-FFF2-40B4-BE49-F238E27FC236}">
                    <a16:creationId xmlns:a16="http://schemas.microsoft.com/office/drawing/2014/main" id="{EE39CDBD-9570-486A-AD4D-9C3056355E10}"/>
                  </a:ext>
                </a:extLst>
              </p:cNvPr>
              <p:cNvSpPr txBox="1"/>
              <p:nvPr/>
            </p:nvSpPr>
            <p:spPr>
              <a:xfrm>
                <a:off x="566928" y="310896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HIV self-testing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66)</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1FAD805A-8D91-4FE3-9114-49F5D404F698}"/>
                  </a:ext>
                </a:extLst>
              </p:cNvPr>
              <p:cNvSpPr/>
              <p:nvPr/>
            </p:nvSpPr>
            <p:spPr>
              <a:xfrm>
                <a:off x="5029998" y="3108960"/>
                <a:ext cx="1892808"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1737D94F-D1FF-432A-8CBA-BD3F96901B49}"/>
                  </a:ext>
                </a:extLst>
              </p:cNvPr>
              <p:cNvSpPr/>
              <p:nvPr/>
            </p:nvSpPr>
            <p:spPr>
              <a:xfrm>
                <a:off x="6922806" y="3108960"/>
                <a:ext cx="3593593"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0" name="TextBox 79">
                <a:extLst>
                  <a:ext uri="{FF2B5EF4-FFF2-40B4-BE49-F238E27FC236}">
                    <a16:creationId xmlns:a16="http://schemas.microsoft.com/office/drawing/2014/main" id="{E86581B1-F5A6-4410-B096-EB93C52D7190}"/>
                  </a:ext>
                </a:extLst>
              </p:cNvPr>
              <p:cNvSpPr txBox="1"/>
              <p:nvPr/>
            </p:nvSpPr>
            <p:spPr>
              <a:xfrm>
                <a:off x="566928" y="338328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HIV treatment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141)</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1" name="Rectangle 80">
                <a:extLst>
                  <a:ext uri="{FF2B5EF4-FFF2-40B4-BE49-F238E27FC236}">
                    <a16:creationId xmlns:a16="http://schemas.microsoft.com/office/drawing/2014/main" id="{99C77B80-F44E-465F-B47A-775E08945F11}"/>
                  </a:ext>
                </a:extLst>
              </p:cNvPr>
              <p:cNvSpPr/>
              <p:nvPr/>
            </p:nvSpPr>
            <p:spPr>
              <a:xfrm>
                <a:off x="5029998" y="3383280"/>
                <a:ext cx="1892805"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2" name="Rectangle 81">
                <a:extLst>
                  <a:ext uri="{FF2B5EF4-FFF2-40B4-BE49-F238E27FC236}">
                    <a16:creationId xmlns:a16="http://schemas.microsoft.com/office/drawing/2014/main" id="{0718545B-485C-4905-9E3F-F37109A3BA3C}"/>
                  </a:ext>
                </a:extLst>
              </p:cNvPr>
              <p:cNvSpPr/>
              <p:nvPr/>
            </p:nvSpPr>
            <p:spPr>
              <a:xfrm>
                <a:off x="6922803" y="3383280"/>
                <a:ext cx="359359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5" name="TextBox 84">
                <a:extLst>
                  <a:ext uri="{FF2B5EF4-FFF2-40B4-BE49-F238E27FC236}">
                    <a16:creationId xmlns:a16="http://schemas.microsoft.com/office/drawing/2014/main" id="{418549B8-6084-4E7C-9A68-0FE01A3184FE}"/>
                  </a:ext>
                </a:extLst>
              </p:cNvPr>
              <p:cNvSpPr txBox="1"/>
              <p:nvPr/>
            </p:nvSpPr>
            <p:spPr>
              <a:xfrm>
                <a:off x="566928" y="365760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Opioid substitution therapy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50)</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86" name="Rectangle 85">
                <a:extLst>
                  <a:ext uri="{FF2B5EF4-FFF2-40B4-BE49-F238E27FC236}">
                    <a16:creationId xmlns:a16="http://schemas.microsoft.com/office/drawing/2014/main" id="{F73F94EC-0AE9-4CAD-B5C1-D53498F6A46F}"/>
                  </a:ext>
                </a:extLst>
              </p:cNvPr>
              <p:cNvSpPr/>
              <p:nvPr/>
            </p:nvSpPr>
            <p:spPr>
              <a:xfrm>
                <a:off x="5029997" y="3657600"/>
                <a:ext cx="3054096"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7" name="Rectangle 86">
                <a:extLst>
                  <a:ext uri="{FF2B5EF4-FFF2-40B4-BE49-F238E27FC236}">
                    <a16:creationId xmlns:a16="http://schemas.microsoft.com/office/drawing/2014/main" id="{0E750C12-2557-4A20-9ACD-F74CB24A23F1}"/>
                  </a:ext>
                </a:extLst>
              </p:cNvPr>
              <p:cNvSpPr/>
              <p:nvPr/>
            </p:nvSpPr>
            <p:spPr>
              <a:xfrm>
                <a:off x="8084093" y="3657600"/>
                <a:ext cx="243230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3C729C46-A49E-495C-9F46-49CBEEC971CC}"/>
                  </a:ext>
                </a:extLst>
              </p:cNvPr>
              <p:cNvSpPr txBox="1"/>
              <p:nvPr/>
            </p:nvSpPr>
            <p:spPr>
              <a:xfrm>
                <a:off x="566928" y="393192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Needle and syringe </a:t>
                </a:r>
                <a:r>
                  <a:rPr kumimoji="0" lang="en-US" sz="1300" b="0" i="0" u="none" strike="noStrike" kern="1200" cap="none" spc="0" normalizeH="0" baseline="0" noProof="0" dirty="0" err="1">
                    <a:ln>
                      <a:noFill/>
                    </a:ln>
                    <a:solidFill>
                      <a:prstClr val="black"/>
                    </a:solidFill>
                    <a:effectLst/>
                    <a:uLnTx/>
                    <a:uFillTx/>
                    <a:latin typeface="Arial" panose="020B0604020202020204"/>
                    <a:ea typeface="+mn-ea"/>
                    <a:cs typeface="+mn-cs"/>
                  </a:rPr>
                  <a:t>programmes</a:t>
                </a: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48)</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1" name="Rectangle 90">
                <a:extLst>
                  <a:ext uri="{FF2B5EF4-FFF2-40B4-BE49-F238E27FC236}">
                    <a16:creationId xmlns:a16="http://schemas.microsoft.com/office/drawing/2014/main" id="{5692DA0F-C870-4BDD-96D7-40C3BAE0516D}"/>
                  </a:ext>
                </a:extLst>
              </p:cNvPr>
              <p:cNvSpPr/>
              <p:nvPr/>
            </p:nvSpPr>
            <p:spPr>
              <a:xfrm>
                <a:off x="5029996" y="3931920"/>
                <a:ext cx="3639312"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2" name="Rectangle 91">
                <a:extLst>
                  <a:ext uri="{FF2B5EF4-FFF2-40B4-BE49-F238E27FC236}">
                    <a16:creationId xmlns:a16="http://schemas.microsoft.com/office/drawing/2014/main" id="{6C0B7B0D-0315-4532-AF7F-583CD1787802}"/>
                  </a:ext>
                </a:extLst>
              </p:cNvPr>
              <p:cNvSpPr/>
              <p:nvPr/>
            </p:nvSpPr>
            <p:spPr>
              <a:xfrm>
                <a:off x="8669307" y="3931920"/>
                <a:ext cx="1847091"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5" name="TextBox 94">
                <a:extLst>
                  <a:ext uri="{FF2B5EF4-FFF2-40B4-BE49-F238E27FC236}">
                    <a16:creationId xmlns:a16="http://schemas.microsoft.com/office/drawing/2014/main" id="{79F989C1-ACDA-466F-BBAF-2229B56E522B}"/>
                  </a:ext>
                </a:extLst>
              </p:cNvPr>
              <p:cNvSpPr txBox="1"/>
              <p:nvPr/>
            </p:nvSpPr>
            <p:spPr>
              <a:xfrm>
                <a:off x="566928" y="420624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Naloxone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48)</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6" name="Rectangle 95">
                <a:extLst>
                  <a:ext uri="{FF2B5EF4-FFF2-40B4-BE49-F238E27FC236}">
                    <a16:creationId xmlns:a16="http://schemas.microsoft.com/office/drawing/2014/main" id="{57EAAA9B-7274-4D46-8477-DAF74F393FA3}"/>
                  </a:ext>
                </a:extLst>
              </p:cNvPr>
              <p:cNvSpPr/>
              <p:nvPr/>
            </p:nvSpPr>
            <p:spPr>
              <a:xfrm>
                <a:off x="5029997" y="4206240"/>
                <a:ext cx="4098927"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7" name="Rectangle 96">
                <a:extLst>
                  <a:ext uri="{FF2B5EF4-FFF2-40B4-BE49-F238E27FC236}">
                    <a16:creationId xmlns:a16="http://schemas.microsoft.com/office/drawing/2014/main" id="{DEEE32DE-2FE4-4870-B740-45985B3DC816}"/>
                  </a:ext>
                </a:extLst>
              </p:cNvPr>
              <p:cNvSpPr/>
              <p:nvPr/>
            </p:nvSpPr>
            <p:spPr>
              <a:xfrm>
                <a:off x="9128927" y="4206240"/>
                <a:ext cx="138747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B5593638-8B9C-4E5B-845E-EC58B3EB2E66}"/>
                  </a:ext>
                </a:extLst>
              </p:cNvPr>
              <p:cNvSpPr txBox="1"/>
              <p:nvPr/>
            </p:nvSpPr>
            <p:spPr>
              <a:xfrm>
                <a:off x="566928" y="448056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err="1">
                    <a:ln>
                      <a:noFill/>
                    </a:ln>
                    <a:solidFill>
                      <a:prstClr val="black"/>
                    </a:solidFill>
                    <a:effectLst/>
                    <a:uLnTx/>
                    <a:uFillTx/>
                    <a:latin typeface="Arial" panose="020B0604020202020204"/>
                    <a:ea typeface="+mn-ea"/>
                    <a:cs typeface="+mn-cs"/>
                  </a:rPr>
                  <a:t>PrEP</a:t>
                </a: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1300" b="0" i="1" u="none" strike="noStrike" kern="1200" cap="none" spc="0" normalizeH="0" baseline="0" noProof="0" dirty="0">
                    <a:ln>
                      <a:noFill/>
                    </a:ln>
                    <a:solidFill>
                      <a:prstClr val="black"/>
                    </a:solidFill>
                    <a:effectLst/>
                    <a:uLnTx/>
                    <a:uFillTx/>
                    <a:latin typeface="Arial" panose="020B0604020202020204"/>
                    <a:ea typeface="+mn-ea"/>
                    <a:cs typeface="+mn-cs"/>
                  </a:rPr>
                  <a:t>(n = 50)</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01" name="Rectangle 100">
                <a:extLst>
                  <a:ext uri="{FF2B5EF4-FFF2-40B4-BE49-F238E27FC236}">
                    <a16:creationId xmlns:a16="http://schemas.microsoft.com/office/drawing/2014/main" id="{E8737D57-5EED-449B-A665-063FA3118688}"/>
                  </a:ext>
                </a:extLst>
              </p:cNvPr>
              <p:cNvSpPr/>
              <p:nvPr/>
            </p:nvSpPr>
            <p:spPr>
              <a:xfrm>
                <a:off x="5029997" y="4480560"/>
                <a:ext cx="3054089" cy="18288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2" name="Rectangle 101">
                <a:extLst>
                  <a:ext uri="{FF2B5EF4-FFF2-40B4-BE49-F238E27FC236}">
                    <a16:creationId xmlns:a16="http://schemas.microsoft.com/office/drawing/2014/main" id="{EA94D713-B2ED-4C96-A0B8-4B8959574C3B}"/>
                  </a:ext>
                </a:extLst>
              </p:cNvPr>
              <p:cNvSpPr/>
              <p:nvPr/>
            </p:nvSpPr>
            <p:spPr>
              <a:xfrm>
                <a:off x="8084093" y="4480560"/>
                <a:ext cx="2432306"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98154289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B534C8A0-0496-4310-9363-82A0D12E4032}"/>
              </a:ext>
            </a:extLst>
          </p:cNvPr>
          <p:cNvSpPr>
            <a:spLocks noGrp="1"/>
          </p:cNvSpPr>
          <p:nvPr>
            <p:ph type="title"/>
          </p:nvPr>
        </p:nvSpPr>
        <p:spPr/>
        <p:txBody>
          <a:bodyPr/>
          <a:lstStyle/>
          <a:p>
            <a:endParaRPr lang="en-US"/>
          </a:p>
        </p:txBody>
      </p:sp>
      <p:sp>
        <p:nvSpPr>
          <p:cNvPr id="32" name="Text Placeholder 31">
            <a:extLst>
              <a:ext uri="{FF2B5EF4-FFF2-40B4-BE49-F238E27FC236}">
                <a16:creationId xmlns:a16="http://schemas.microsoft.com/office/drawing/2014/main" id="{1E346BF3-D487-40A2-98A3-04DA424A4AD8}"/>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migrant sex workers who reported experiencing negative incidents, 10 countries, western and central Europe, June to December 2019</a:t>
            </a:r>
          </a:p>
        </p:txBody>
      </p:sp>
      <p:grpSp>
        <p:nvGrpSpPr>
          <p:cNvPr id="5" name="Group 4">
            <a:extLst>
              <a:ext uri="{FF2B5EF4-FFF2-40B4-BE49-F238E27FC236}">
                <a16:creationId xmlns:a16="http://schemas.microsoft.com/office/drawing/2014/main" id="{6375E008-5CAE-4C28-862B-16B7A6EBB80C}"/>
              </a:ext>
            </a:extLst>
          </p:cNvPr>
          <p:cNvGrpSpPr/>
          <p:nvPr/>
        </p:nvGrpSpPr>
        <p:grpSpPr>
          <a:xfrm>
            <a:off x="457198" y="2468880"/>
            <a:ext cx="10435549" cy="4085808"/>
            <a:chOff x="457198" y="2468880"/>
            <a:chExt cx="10435549" cy="40858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1043554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Undeserving victims? A community report on migrant sex worker victims of crime in Europe. Amsterdam: International Committee on the Rights of Sex Workers in Europe; 2020.</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5943600" y="5943600"/>
              <a:ext cx="4686721" cy="246221"/>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Interviews were conducted with 47 sex workers in Austria, Belgium, France, Greece, Hungary, Ireland, Italy, the Netherlands, Romania and the United Kingdom of Great Britain and Northern Ireland.</a:t>
              </a:r>
            </a:p>
          </p:txBody>
        </p:sp>
        <p:grpSp>
          <p:nvGrpSpPr>
            <p:cNvPr id="2" name="Group 1">
              <a:extLst>
                <a:ext uri="{FF2B5EF4-FFF2-40B4-BE49-F238E27FC236}">
                  <a16:creationId xmlns:a16="http://schemas.microsoft.com/office/drawing/2014/main" id="{A06CD8FC-E737-4323-9B63-70C69358F6FD}"/>
                </a:ext>
              </a:extLst>
            </p:cNvPr>
            <p:cNvGrpSpPr/>
            <p:nvPr/>
          </p:nvGrpSpPr>
          <p:grpSpPr>
            <a:xfrm>
              <a:off x="566928" y="2468880"/>
              <a:ext cx="10027652" cy="3095357"/>
              <a:chOff x="566928" y="2286000"/>
              <a:chExt cx="10027652" cy="3095357"/>
            </a:xfrm>
          </p:grpSpPr>
          <p:sp>
            <p:nvSpPr>
              <p:cNvPr id="8" name="object 71">
                <a:extLst>
                  <a:ext uri="{FF2B5EF4-FFF2-40B4-BE49-F238E27FC236}">
                    <a16:creationId xmlns:a16="http://schemas.microsoft.com/office/drawing/2014/main" id="{E3CE34DD-F7AA-4C13-BE1F-22E899F5EE42}"/>
                  </a:ext>
                </a:extLst>
              </p:cNvPr>
              <p:cNvSpPr txBox="1"/>
              <p:nvPr/>
            </p:nvSpPr>
            <p:spPr>
              <a:xfrm>
                <a:off x="7522718" y="5212080"/>
                <a:ext cx="524181"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9" name="object 71">
                <a:extLst>
                  <a:ext uri="{FF2B5EF4-FFF2-40B4-BE49-F238E27FC236}">
                    <a16:creationId xmlns:a16="http://schemas.microsoft.com/office/drawing/2014/main" id="{5B9735EC-E99A-44FD-BF88-ECCB58792C5F}"/>
                  </a:ext>
                </a:extLst>
              </p:cNvPr>
              <p:cNvSpPr txBox="1"/>
              <p:nvPr/>
            </p:nvSpPr>
            <p:spPr>
              <a:xfrm>
                <a:off x="4992550" y="5010912"/>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0" name="object 71">
                <a:extLst>
                  <a:ext uri="{FF2B5EF4-FFF2-40B4-BE49-F238E27FC236}">
                    <a16:creationId xmlns:a16="http://schemas.microsoft.com/office/drawing/2014/main" id="{1957FD2A-A680-4C68-8972-229E3008AAC1}"/>
                  </a:ext>
                </a:extLst>
              </p:cNvPr>
              <p:cNvSpPr txBox="1"/>
              <p:nvPr/>
            </p:nvSpPr>
            <p:spPr>
              <a:xfrm>
                <a:off x="5538796" y="5010912"/>
                <a:ext cx="7854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 name="object 71">
                <a:extLst>
                  <a:ext uri="{FF2B5EF4-FFF2-40B4-BE49-F238E27FC236}">
                    <a16:creationId xmlns:a16="http://schemas.microsoft.com/office/drawing/2014/main" id="{4A131542-6979-43FE-96ED-2C2753D49F0B}"/>
                  </a:ext>
                </a:extLst>
              </p:cNvPr>
              <p:cNvSpPr txBox="1"/>
              <p:nvPr/>
            </p:nvSpPr>
            <p:spPr>
              <a:xfrm>
                <a:off x="6048932"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2C1E00AA-B06E-42E3-AC89-C65A4F310087}"/>
                  </a:ext>
                </a:extLst>
              </p:cNvPr>
              <p:cNvSpPr txBox="1"/>
              <p:nvPr/>
            </p:nvSpPr>
            <p:spPr>
              <a:xfrm>
                <a:off x="6599955"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77D58201-2E33-4B2D-BBF2-1B94AE843541}"/>
                  </a:ext>
                </a:extLst>
              </p:cNvPr>
              <p:cNvSpPr txBox="1"/>
              <p:nvPr/>
            </p:nvSpPr>
            <p:spPr>
              <a:xfrm>
                <a:off x="7147164"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4" name="object 71">
                <a:extLst>
                  <a:ext uri="{FF2B5EF4-FFF2-40B4-BE49-F238E27FC236}">
                    <a16:creationId xmlns:a16="http://schemas.microsoft.com/office/drawing/2014/main" id="{7A7C69AD-3EF5-4E68-800F-AD58E6E703AE}"/>
                  </a:ext>
                </a:extLst>
              </p:cNvPr>
              <p:cNvSpPr txBox="1"/>
              <p:nvPr/>
            </p:nvSpPr>
            <p:spPr>
              <a:xfrm>
                <a:off x="7693968"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6" name="Straight Connector 15">
                <a:extLst>
                  <a:ext uri="{FF2B5EF4-FFF2-40B4-BE49-F238E27FC236}">
                    <a16:creationId xmlns:a16="http://schemas.microsoft.com/office/drawing/2014/main" id="{794CD6CD-8596-4F02-B19C-21FC2EA9FA87}"/>
                  </a:ext>
                </a:extLst>
              </p:cNvPr>
              <p:cNvCxnSpPr>
                <a:cxnSpLocks/>
              </p:cNvCxnSpPr>
              <p:nvPr/>
            </p:nvCxnSpPr>
            <p:spPr>
              <a:xfrm>
                <a:off x="557784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E915D96-13AA-4A38-9612-0C7944857515}"/>
                  </a:ext>
                </a:extLst>
              </p:cNvPr>
              <p:cNvCxnSpPr>
                <a:cxnSpLocks/>
              </p:cNvCxnSpPr>
              <p:nvPr/>
            </p:nvCxnSpPr>
            <p:spPr>
              <a:xfrm>
                <a:off x="612648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178306F-0201-4495-A1DC-072D68B2B276}"/>
                  </a:ext>
                </a:extLst>
              </p:cNvPr>
              <p:cNvCxnSpPr>
                <a:cxnSpLocks/>
              </p:cNvCxnSpPr>
              <p:nvPr/>
            </p:nvCxnSpPr>
            <p:spPr>
              <a:xfrm>
                <a:off x="667512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28FF6B8-CFA7-487B-B48E-4CD482AB061B}"/>
                  </a:ext>
                </a:extLst>
              </p:cNvPr>
              <p:cNvCxnSpPr>
                <a:cxnSpLocks/>
              </p:cNvCxnSpPr>
              <p:nvPr/>
            </p:nvCxnSpPr>
            <p:spPr>
              <a:xfrm>
                <a:off x="722376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AC9797B-3014-4BE9-8146-DC1AA72EE250}"/>
                  </a:ext>
                </a:extLst>
              </p:cNvPr>
              <p:cNvCxnSpPr>
                <a:cxnSpLocks/>
              </p:cNvCxnSpPr>
              <p:nvPr/>
            </p:nvCxnSpPr>
            <p:spPr>
              <a:xfrm>
                <a:off x="777240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1" name="object 71">
                <a:extLst>
                  <a:ext uri="{FF2B5EF4-FFF2-40B4-BE49-F238E27FC236}">
                    <a16:creationId xmlns:a16="http://schemas.microsoft.com/office/drawing/2014/main" id="{1A5F3452-86F0-4C58-88C8-8E1DDC46B0C4}"/>
                  </a:ext>
                </a:extLst>
              </p:cNvPr>
              <p:cNvSpPr txBox="1"/>
              <p:nvPr/>
            </p:nvSpPr>
            <p:spPr>
              <a:xfrm>
                <a:off x="8241183"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22" name="object 71">
                <a:extLst>
                  <a:ext uri="{FF2B5EF4-FFF2-40B4-BE49-F238E27FC236}">
                    <a16:creationId xmlns:a16="http://schemas.microsoft.com/office/drawing/2014/main" id="{77CE3B83-36E0-4B9A-832D-05670BC03EC2}"/>
                  </a:ext>
                </a:extLst>
              </p:cNvPr>
              <p:cNvSpPr txBox="1"/>
              <p:nvPr/>
            </p:nvSpPr>
            <p:spPr>
              <a:xfrm>
                <a:off x="8787430"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23" name="object 71">
                <a:extLst>
                  <a:ext uri="{FF2B5EF4-FFF2-40B4-BE49-F238E27FC236}">
                    <a16:creationId xmlns:a16="http://schemas.microsoft.com/office/drawing/2014/main" id="{22F136B6-BAC0-427F-AA96-2DED6FA50E78}"/>
                  </a:ext>
                </a:extLst>
              </p:cNvPr>
              <p:cNvSpPr txBox="1"/>
              <p:nvPr/>
            </p:nvSpPr>
            <p:spPr>
              <a:xfrm>
                <a:off x="9339220"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24" name="object 71">
                <a:extLst>
                  <a:ext uri="{FF2B5EF4-FFF2-40B4-BE49-F238E27FC236}">
                    <a16:creationId xmlns:a16="http://schemas.microsoft.com/office/drawing/2014/main" id="{808EBE94-FBDD-4F47-90B8-FC8F548993DE}"/>
                  </a:ext>
                </a:extLst>
              </p:cNvPr>
              <p:cNvSpPr txBox="1"/>
              <p:nvPr/>
            </p:nvSpPr>
            <p:spPr>
              <a:xfrm>
                <a:off x="9890243"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25" name="Straight Connector 24">
                <a:extLst>
                  <a:ext uri="{FF2B5EF4-FFF2-40B4-BE49-F238E27FC236}">
                    <a16:creationId xmlns:a16="http://schemas.microsoft.com/office/drawing/2014/main" id="{41A8C1E2-3BA1-44F6-A1F0-ED46608546BC}"/>
                  </a:ext>
                </a:extLst>
              </p:cNvPr>
              <p:cNvCxnSpPr>
                <a:cxnSpLocks/>
              </p:cNvCxnSpPr>
              <p:nvPr/>
            </p:nvCxnSpPr>
            <p:spPr>
              <a:xfrm>
                <a:off x="8317107"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3A85293-E724-436E-89A9-D1BC210F4C10}"/>
                  </a:ext>
                </a:extLst>
              </p:cNvPr>
              <p:cNvCxnSpPr>
                <a:cxnSpLocks/>
              </p:cNvCxnSpPr>
              <p:nvPr/>
            </p:nvCxnSpPr>
            <p:spPr>
              <a:xfrm>
                <a:off x="8865747"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A70A3D4-D9C8-4B7C-8717-399BF5584322}"/>
                  </a:ext>
                </a:extLst>
              </p:cNvPr>
              <p:cNvCxnSpPr>
                <a:cxnSpLocks/>
              </p:cNvCxnSpPr>
              <p:nvPr/>
            </p:nvCxnSpPr>
            <p:spPr>
              <a:xfrm>
                <a:off x="9414387"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81BB462-27BA-4353-8481-B21705EF15D2}"/>
                  </a:ext>
                </a:extLst>
              </p:cNvPr>
              <p:cNvCxnSpPr>
                <a:cxnSpLocks/>
              </p:cNvCxnSpPr>
              <p:nvPr/>
            </p:nvCxnSpPr>
            <p:spPr>
              <a:xfrm>
                <a:off x="996696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BE835E4-DEFD-4042-B379-8B24A3AC243E}"/>
                  </a:ext>
                </a:extLst>
              </p:cNvPr>
              <p:cNvCxnSpPr>
                <a:cxnSpLocks/>
              </p:cNvCxnSpPr>
              <p:nvPr/>
            </p:nvCxnSpPr>
            <p:spPr>
              <a:xfrm>
                <a:off x="10515600" y="48463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0" name="object 71">
                <a:extLst>
                  <a:ext uri="{FF2B5EF4-FFF2-40B4-BE49-F238E27FC236}">
                    <a16:creationId xmlns:a16="http://schemas.microsoft.com/office/drawing/2014/main" id="{17694C82-B356-466A-92F8-3EF3706C4AEF}"/>
                  </a:ext>
                </a:extLst>
              </p:cNvPr>
              <p:cNvSpPr txBox="1"/>
              <p:nvPr/>
            </p:nvSpPr>
            <p:spPr>
              <a:xfrm>
                <a:off x="10437486" y="5010912"/>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5</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31" name="TextBox 30">
                <a:extLst>
                  <a:ext uri="{FF2B5EF4-FFF2-40B4-BE49-F238E27FC236}">
                    <a16:creationId xmlns:a16="http://schemas.microsoft.com/office/drawing/2014/main" id="{D11B6CFC-43B6-493F-A42F-E06A43951833}"/>
                  </a:ext>
                </a:extLst>
              </p:cNvPr>
              <p:cNvSpPr txBox="1"/>
              <p:nvPr/>
            </p:nvSpPr>
            <p:spPr>
              <a:xfrm>
                <a:off x="566928" y="246888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Physical violence, including hitting and kicking</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4589502F-55B7-48CD-ACBF-4D3015B0F962}"/>
                  </a:ext>
                </a:extLst>
              </p:cNvPr>
              <p:cNvSpPr/>
              <p:nvPr/>
            </p:nvSpPr>
            <p:spPr>
              <a:xfrm>
                <a:off x="5029200" y="2468880"/>
                <a:ext cx="5184648"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331FF9A2-BEEE-4442-BC6C-B1715289FCE8}"/>
                  </a:ext>
                </a:extLst>
              </p:cNvPr>
              <p:cNvSpPr txBox="1"/>
              <p:nvPr/>
            </p:nvSpPr>
            <p:spPr>
              <a:xfrm>
                <a:off x="841041" y="2743200"/>
                <a:ext cx="3925755"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Psychological violence, including threats and stalking</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753424DA-2822-48D3-93CA-336CE9CAC004}"/>
                  </a:ext>
                </a:extLst>
              </p:cNvPr>
              <p:cNvSpPr/>
              <p:nvPr/>
            </p:nvSpPr>
            <p:spPr>
              <a:xfrm>
                <a:off x="5029200" y="2743200"/>
                <a:ext cx="4861040"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38BBC51E-3452-4F59-9B44-DB9B5FB68C6B}"/>
                  </a:ext>
                </a:extLst>
              </p:cNvPr>
              <p:cNvSpPr txBox="1"/>
              <p:nvPr/>
            </p:nvSpPr>
            <p:spPr>
              <a:xfrm>
                <a:off x="566928" y="301752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Insults</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0" name="Rectangle 39">
                <a:extLst>
                  <a:ext uri="{FF2B5EF4-FFF2-40B4-BE49-F238E27FC236}">
                    <a16:creationId xmlns:a16="http://schemas.microsoft.com/office/drawing/2014/main" id="{A1751EA3-E727-4267-A1F0-88ACE9E9C835}"/>
                  </a:ext>
                </a:extLst>
              </p:cNvPr>
              <p:cNvSpPr/>
              <p:nvPr/>
            </p:nvSpPr>
            <p:spPr>
              <a:xfrm>
                <a:off x="5029200" y="3017520"/>
                <a:ext cx="3758227"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7B482AA-EA78-4C15-B030-F4F6F0BACA3E}"/>
                  </a:ext>
                </a:extLst>
              </p:cNvPr>
              <p:cNvSpPr txBox="1"/>
              <p:nvPr/>
            </p:nvSpPr>
            <p:spPr>
              <a:xfrm>
                <a:off x="566928" y="329184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Robbery</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9A7CDDF6-F72D-468E-B503-8D755215EB9A}"/>
                  </a:ext>
                </a:extLst>
              </p:cNvPr>
              <p:cNvSpPr/>
              <p:nvPr/>
            </p:nvSpPr>
            <p:spPr>
              <a:xfrm>
                <a:off x="5029200" y="3291840"/>
                <a:ext cx="331927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FB1A7AD9-BD93-4673-9B0C-2C2C101BF7FF}"/>
                  </a:ext>
                </a:extLst>
              </p:cNvPr>
              <p:cNvSpPr txBox="1"/>
              <p:nvPr/>
            </p:nvSpPr>
            <p:spPr>
              <a:xfrm>
                <a:off x="566928" y="356616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Sexual assault, including rape</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09E42CA3-3C75-49B3-826A-F4E12EFC0136}"/>
                  </a:ext>
                </a:extLst>
              </p:cNvPr>
              <p:cNvSpPr/>
              <p:nvPr/>
            </p:nvSpPr>
            <p:spPr>
              <a:xfrm>
                <a:off x="5029200" y="3566160"/>
                <a:ext cx="277063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DE4F9C5E-5D78-4E24-A227-FBCD9369B51B}"/>
                  </a:ext>
                </a:extLst>
              </p:cNvPr>
              <p:cNvSpPr txBox="1"/>
              <p:nvPr/>
            </p:nvSpPr>
            <p:spPr>
              <a:xfrm>
                <a:off x="566928" y="384048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err="1">
                    <a:ln>
                      <a:noFill/>
                    </a:ln>
                    <a:solidFill>
                      <a:prstClr val="black"/>
                    </a:solidFill>
                    <a:effectLst/>
                    <a:uLnTx/>
                    <a:uFillTx/>
                    <a:latin typeface="Arial" panose="020B0604020202020204"/>
                    <a:ea typeface="+mn-ea"/>
                    <a:cs typeface="+mn-cs"/>
                  </a:rPr>
                  <a:t>Labour</a:t>
                </a: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 exploitation</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9CDDE6A5-51DA-4018-88EB-7156C8E69AB6}"/>
                  </a:ext>
                </a:extLst>
              </p:cNvPr>
              <p:cNvSpPr/>
              <p:nvPr/>
            </p:nvSpPr>
            <p:spPr>
              <a:xfrm>
                <a:off x="5029200" y="3840480"/>
                <a:ext cx="2117963"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B1A1B9AC-9263-47EC-818A-60532FBCC6C6}"/>
                  </a:ext>
                </a:extLst>
              </p:cNvPr>
              <p:cNvSpPr txBox="1"/>
              <p:nvPr/>
            </p:nvSpPr>
            <p:spPr>
              <a:xfrm>
                <a:off x="566928" y="411480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Nonpayment for services</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A68C0609-F16A-4B07-B473-19C617E865A3}"/>
                  </a:ext>
                </a:extLst>
              </p:cNvPr>
              <p:cNvSpPr/>
              <p:nvPr/>
            </p:nvSpPr>
            <p:spPr>
              <a:xfrm>
                <a:off x="5029200" y="4114800"/>
                <a:ext cx="1673352"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5C9343B8-B53A-431F-A9DC-417477949772}"/>
                  </a:ext>
                </a:extLst>
              </p:cNvPr>
              <p:cNvSpPr txBox="1"/>
              <p:nvPr/>
            </p:nvSpPr>
            <p:spPr>
              <a:xfrm>
                <a:off x="566928" y="4389120"/>
                <a:ext cx="4199868" cy="179536"/>
              </a:xfrm>
              <a:prstGeom prst="rect">
                <a:avLst/>
              </a:prstGeom>
              <a:noFill/>
            </p:spPr>
            <p:txBody>
              <a:bodyPr wrap="squar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Other</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59204DB5-39C3-490A-B150-D2408D06BC3F}"/>
                  </a:ext>
                </a:extLst>
              </p:cNvPr>
              <p:cNvSpPr/>
              <p:nvPr/>
            </p:nvSpPr>
            <p:spPr>
              <a:xfrm>
                <a:off x="5029200" y="4389120"/>
                <a:ext cx="228600" cy="18288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640BE994-46C4-49B1-87BF-8FAC020D7A86}"/>
                  </a:ext>
                </a:extLst>
              </p:cNvPr>
              <p:cNvCxnSpPr>
                <a:cxnSpLocks/>
              </p:cNvCxnSpPr>
              <p:nvPr/>
            </p:nvCxnSpPr>
            <p:spPr>
              <a:xfrm>
                <a:off x="5027776" y="2286000"/>
                <a:ext cx="0" cy="26517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58525305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 name="Content Placeholder 2">
            <a:extLst>
              <a:ext uri="{FF2B5EF4-FFF2-40B4-BE49-F238E27FC236}">
                <a16:creationId xmlns:a16="http://schemas.microsoft.com/office/drawing/2014/main" id="{2BACCB32-001C-42B5-BB9C-ECB2FD300CA3}"/>
              </a:ext>
            </a:extLst>
          </p:cNvPr>
          <p:cNvSpPr txBox="1">
            <a:spLocks/>
          </p:cNvSpPr>
          <p:nvPr/>
        </p:nvSpPr>
        <p:spPr>
          <a:xfrm>
            <a:off x="457200" y="365760"/>
            <a:ext cx="2541237" cy="2743200"/>
          </a:xfrm>
          <a:prstGeom prst="rect">
            <a:avLst/>
          </a:prstGeom>
        </p:spPr>
        <p:txBody>
          <a:bodyPr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Percentage of people aged 15–49 years who report having discriminatory attitudes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towards people living with HIV, countries with available data, 2015–2020</a:t>
            </a:r>
          </a:p>
        </p:txBody>
      </p:sp>
      <p:grpSp>
        <p:nvGrpSpPr>
          <p:cNvPr id="2" name="Group 1">
            <a:extLst>
              <a:ext uri="{FF2B5EF4-FFF2-40B4-BE49-F238E27FC236}">
                <a16:creationId xmlns:a16="http://schemas.microsoft.com/office/drawing/2014/main" id="{EBF33333-85F6-4911-A30B-E5228719769D}"/>
              </a:ext>
            </a:extLst>
          </p:cNvPr>
          <p:cNvGrpSpPr/>
          <p:nvPr/>
        </p:nvGrpSpPr>
        <p:grpSpPr>
          <a:xfrm>
            <a:off x="457198" y="182880"/>
            <a:ext cx="10413244" cy="6371808"/>
            <a:chOff x="457198" y="182880"/>
            <a:chExt cx="10413244" cy="6371808"/>
          </a:xfrm>
        </p:grpSpPr>
        <p:sp>
          <p:nvSpPr>
            <p:cNvPr id="271" name="TextBox 270">
              <a:extLst>
                <a:ext uri="{FF2B5EF4-FFF2-40B4-BE49-F238E27FC236}">
                  <a16:creationId xmlns:a16="http://schemas.microsoft.com/office/drawing/2014/main" id="{08E8C12A-9942-43FA-9ED6-B40019BE04AD}"/>
                </a:ext>
              </a:extLst>
            </p:cNvPr>
            <p:cNvSpPr txBox="1"/>
            <p:nvPr/>
          </p:nvSpPr>
          <p:spPr>
            <a:xfrm>
              <a:off x="489278" y="3886200"/>
              <a:ext cx="1985474" cy="187230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Discriminatory attitudes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are measured through "No"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responses to either of two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questions: (1) Would you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buy fresh vegetables from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shopkeeper or vendor if you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knew this person had HIV?;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(2) Do you think that children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living with HIV should be able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to attend school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with children who are HIV-negative?</a:t>
              </a:r>
            </a:p>
            <a:p>
              <a:pPr marL="58738" marR="0" lvl="0" indent="-58738" algn="l" defTabSz="914400" rtl="0" eaLnBrk="1" fontAlgn="auto" latinLnBrk="0" hangingPunct="1">
                <a:lnSpc>
                  <a:spcPct val="100000"/>
                </a:lnSpc>
                <a:spcBef>
                  <a:spcPts val="300"/>
                </a:spcBef>
                <a:spcAft>
                  <a:spcPts val="0"/>
                </a:spcAft>
                <a:buClrTx/>
                <a:buSzTx/>
                <a:buFontTx/>
                <a:buNone/>
                <a:tabLst/>
                <a:defRPr/>
              </a:pPr>
              <a:r>
                <a:rPr kumimoji="0" lang="en-US" sz="800" b="0" i="1"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Data are for women aged 15</a:t>
              </a:r>
            </a:p>
            <a:p>
              <a:pPr marL="58738" marR="0" lvl="0" indent="-5873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to 49 years only.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prstClr val="black"/>
                  </a:solidFill>
                  <a:effectLst/>
                  <a:uLnTx/>
                  <a:uFillTx/>
                  <a:latin typeface="Arial" panose="020B0604020202020204"/>
                  <a:ea typeface="+mn-ea"/>
                  <a:cs typeface="+mn-cs"/>
                </a:rPr>
                <a:t>b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Data correspond to Question</a:t>
              </a:r>
            </a:p>
            <a:p>
              <a:pPr marL="58738" marR="0" lvl="0" indent="-58738"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	#1 only.</a:t>
              </a:r>
            </a:p>
          </p:txBody>
        </p:sp>
        <p:sp>
          <p:nvSpPr>
            <p:cNvPr id="272" name="TextBox 271">
              <a:extLst>
                <a:ext uri="{FF2B5EF4-FFF2-40B4-BE49-F238E27FC236}">
                  <a16:creationId xmlns:a16="http://schemas.microsoft.com/office/drawing/2014/main" id="{416858FD-36ED-43EC-9ED7-C1561E79DAD4}"/>
                </a:ext>
              </a:extLst>
            </p:cNvPr>
            <p:cNvSpPr txBox="1"/>
            <p:nvPr/>
          </p:nvSpPr>
          <p:spPr>
            <a:xfrm>
              <a:off x="457198" y="6400800"/>
              <a:ext cx="2745945"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Sources: Population-based surveys, 2015–2020.</a:t>
              </a:r>
            </a:p>
          </p:txBody>
        </p:sp>
        <p:cxnSp>
          <p:nvCxnSpPr>
            <p:cNvPr id="103" name="Straight Connector 102">
              <a:extLst>
                <a:ext uri="{FF2B5EF4-FFF2-40B4-BE49-F238E27FC236}">
                  <a16:creationId xmlns:a16="http://schemas.microsoft.com/office/drawing/2014/main" id="{CD24039E-1173-4BC2-B9EE-622B29A06276}"/>
                </a:ext>
              </a:extLst>
            </p:cNvPr>
            <p:cNvCxnSpPr/>
            <p:nvPr/>
          </p:nvCxnSpPr>
          <p:spPr>
            <a:xfrm>
              <a:off x="4114800" y="1808468"/>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94E3350-BA9F-42DA-A3E5-17F989FB993E}"/>
                </a:ext>
              </a:extLst>
            </p:cNvPr>
            <p:cNvCxnSpPr/>
            <p:nvPr/>
          </p:nvCxnSpPr>
          <p:spPr>
            <a:xfrm>
              <a:off x="4114800" y="182880"/>
              <a:ext cx="52943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F04ECCFA-4686-4209-860A-1E3541570D9E}"/>
                </a:ext>
              </a:extLst>
            </p:cNvPr>
            <p:cNvCxnSpPr/>
            <p:nvPr/>
          </p:nvCxnSpPr>
          <p:spPr>
            <a:xfrm>
              <a:off x="4114800" y="5943266"/>
              <a:ext cx="52943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object 71">
              <a:extLst>
                <a:ext uri="{FF2B5EF4-FFF2-40B4-BE49-F238E27FC236}">
                  <a16:creationId xmlns:a16="http://schemas.microsoft.com/office/drawing/2014/main" id="{5603AAA0-FDE0-4225-99D6-78EF4B7F8892}"/>
                </a:ext>
              </a:extLst>
            </p:cNvPr>
            <p:cNvSpPr txBox="1"/>
            <p:nvPr/>
          </p:nvSpPr>
          <p:spPr>
            <a:xfrm>
              <a:off x="8038804" y="6063982"/>
              <a:ext cx="16991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 name="object 71">
              <a:extLst>
                <a:ext uri="{FF2B5EF4-FFF2-40B4-BE49-F238E27FC236}">
                  <a16:creationId xmlns:a16="http://schemas.microsoft.com/office/drawing/2014/main" id="{AC2177ED-FA23-41AE-B9B0-CA093489A2BB}"/>
                </a:ext>
              </a:extLst>
            </p:cNvPr>
            <p:cNvSpPr txBox="1"/>
            <p:nvPr/>
          </p:nvSpPr>
          <p:spPr>
            <a:xfrm>
              <a:off x="6816852" y="6063982"/>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0" name="object 71">
              <a:extLst>
                <a:ext uri="{FF2B5EF4-FFF2-40B4-BE49-F238E27FC236}">
                  <a16:creationId xmlns:a16="http://schemas.microsoft.com/office/drawing/2014/main" id="{19693048-C089-4143-B6DE-C88F7EAE1AF6}"/>
                </a:ext>
              </a:extLst>
            </p:cNvPr>
            <p:cNvSpPr txBox="1"/>
            <p:nvPr/>
          </p:nvSpPr>
          <p:spPr>
            <a:xfrm>
              <a:off x="7531669"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 name="object 71">
              <a:extLst>
                <a:ext uri="{FF2B5EF4-FFF2-40B4-BE49-F238E27FC236}">
                  <a16:creationId xmlns:a16="http://schemas.microsoft.com/office/drawing/2014/main" id="{B83747F3-73CA-4825-A32D-B9849FD9C5FC}"/>
                </a:ext>
              </a:extLst>
            </p:cNvPr>
            <p:cNvSpPr txBox="1"/>
            <p:nvPr/>
          </p:nvSpPr>
          <p:spPr>
            <a:xfrm>
              <a:off x="7787617"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D977DC0C-62B8-4208-84CD-09D2B94BF955}"/>
                </a:ext>
              </a:extLst>
            </p:cNvPr>
            <p:cNvSpPr txBox="1"/>
            <p:nvPr/>
          </p:nvSpPr>
          <p:spPr>
            <a:xfrm>
              <a:off x="7023268"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BB9231C0-0606-45C0-9AAF-533BB3F8B841}"/>
                </a:ext>
              </a:extLst>
            </p:cNvPr>
            <p:cNvSpPr txBox="1"/>
            <p:nvPr/>
          </p:nvSpPr>
          <p:spPr>
            <a:xfrm>
              <a:off x="7279225"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4" name="object 71">
              <a:extLst>
                <a:ext uri="{FF2B5EF4-FFF2-40B4-BE49-F238E27FC236}">
                  <a16:creationId xmlns:a16="http://schemas.microsoft.com/office/drawing/2014/main" id="{668F5B04-5307-4EC6-9C4D-27FAE57EBC32}"/>
                </a:ext>
              </a:extLst>
            </p:cNvPr>
            <p:cNvSpPr txBox="1"/>
            <p:nvPr/>
          </p:nvSpPr>
          <p:spPr>
            <a:xfrm>
              <a:off x="8306600"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1317D794-AE46-4CB4-8BF7-1CF0B4A84620}"/>
                </a:ext>
              </a:extLst>
            </p:cNvPr>
            <p:cNvSpPr txBox="1"/>
            <p:nvPr/>
          </p:nvSpPr>
          <p:spPr>
            <a:xfrm>
              <a:off x="8559028"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70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3099E905-0657-4C77-9B7B-9823880D6467}"/>
                </a:ext>
              </a:extLst>
            </p:cNvPr>
            <p:cNvSpPr txBox="1"/>
            <p:nvPr/>
          </p:nvSpPr>
          <p:spPr>
            <a:xfrm>
              <a:off x="8807930"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7" name="object 71">
              <a:extLst>
                <a:ext uri="{FF2B5EF4-FFF2-40B4-BE49-F238E27FC236}">
                  <a16:creationId xmlns:a16="http://schemas.microsoft.com/office/drawing/2014/main" id="{5F949807-88C5-4B34-924E-815D5BF61DAA}"/>
                </a:ext>
              </a:extLst>
            </p:cNvPr>
            <p:cNvSpPr txBox="1"/>
            <p:nvPr/>
          </p:nvSpPr>
          <p:spPr>
            <a:xfrm>
              <a:off x="9078014" y="606398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90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76C77258-AAA0-405B-A055-CE5004574331}"/>
                </a:ext>
              </a:extLst>
            </p:cNvPr>
            <p:cNvSpPr txBox="1"/>
            <p:nvPr/>
          </p:nvSpPr>
          <p:spPr>
            <a:xfrm>
              <a:off x="9280897" y="6063982"/>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20" name="object 71">
              <a:extLst>
                <a:ext uri="{FF2B5EF4-FFF2-40B4-BE49-F238E27FC236}">
                  <a16:creationId xmlns:a16="http://schemas.microsoft.com/office/drawing/2014/main" id="{D38FF6AA-943A-4854-B18F-CDE3854C01F0}"/>
                </a:ext>
              </a:extLst>
            </p:cNvPr>
            <p:cNvSpPr txBox="1"/>
            <p:nvPr/>
          </p:nvSpPr>
          <p:spPr>
            <a:xfrm>
              <a:off x="7846600" y="6209952"/>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23" name="object 71">
              <a:extLst>
                <a:ext uri="{FF2B5EF4-FFF2-40B4-BE49-F238E27FC236}">
                  <a16:creationId xmlns:a16="http://schemas.microsoft.com/office/drawing/2014/main" id="{269C6CB6-EF4E-44A9-B19C-2C7E74C5B9BF}"/>
                </a:ext>
              </a:extLst>
            </p:cNvPr>
            <p:cNvSpPr txBox="1"/>
            <p:nvPr/>
          </p:nvSpPr>
          <p:spPr>
            <a:xfrm>
              <a:off x="6451684" y="283464"/>
              <a:ext cx="32060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Ghan</a:t>
              </a: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a:t>
              </a:r>
            </a:p>
          </p:txBody>
        </p:sp>
        <p:sp>
          <p:nvSpPr>
            <p:cNvPr id="24" name="Rectangle 23">
              <a:extLst>
                <a:ext uri="{FF2B5EF4-FFF2-40B4-BE49-F238E27FC236}">
                  <a16:creationId xmlns:a16="http://schemas.microsoft.com/office/drawing/2014/main" id="{D6ACAC20-6A49-4833-876B-F1976C349152}"/>
                </a:ext>
              </a:extLst>
            </p:cNvPr>
            <p:cNvSpPr/>
            <p:nvPr/>
          </p:nvSpPr>
          <p:spPr>
            <a:xfrm>
              <a:off x="6858000" y="320040"/>
              <a:ext cx="202996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bject 71">
              <a:extLst>
                <a:ext uri="{FF2B5EF4-FFF2-40B4-BE49-F238E27FC236}">
                  <a16:creationId xmlns:a16="http://schemas.microsoft.com/office/drawing/2014/main" id="{74517929-72E5-48BA-AED6-D6B5E7912040}"/>
                </a:ext>
              </a:extLst>
            </p:cNvPr>
            <p:cNvSpPr txBox="1"/>
            <p:nvPr/>
          </p:nvSpPr>
          <p:spPr>
            <a:xfrm>
              <a:off x="6257721" y="374904"/>
              <a:ext cx="51456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Mauritania</a:t>
              </a:r>
            </a:p>
          </p:txBody>
        </p:sp>
        <p:sp>
          <p:nvSpPr>
            <p:cNvPr id="26" name="Rectangle 25">
              <a:extLst>
                <a:ext uri="{FF2B5EF4-FFF2-40B4-BE49-F238E27FC236}">
                  <a16:creationId xmlns:a16="http://schemas.microsoft.com/office/drawing/2014/main" id="{83EA9CC0-DC31-4465-9471-556C742355F3}"/>
                </a:ext>
              </a:extLst>
            </p:cNvPr>
            <p:cNvSpPr/>
            <p:nvPr/>
          </p:nvSpPr>
          <p:spPr>
            <a:xfrm>
              <a:off x="6858000" y="415533"/>
              <a:ext cx="196596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bject 71">
              <a:extLst>
                <a:ext uri="{FF2B5EF4-FFF2-40B4-BE49-F238E27FC236}">
                  <a16:creationId xmlns:a16="http://schemas.microsoft.com/office/drawing/2014/main" id="{9952DB59-F822-4706-A749-CFE0BAD487D6}"/>
                </a:ext>
              </a:extLst>
            </p:cNvPr>
            <p:cNvSpPr txBox="1"/>
            <p:nvPr/>
          </p:nvSpPr>
          <p:spPr>
            <a:xfrm>
              <a:off x="6486950" y="466344"/>
              <a:ext cx="2853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Benin</a:t>
              </a:r>
            </a:p>
          </p:txBody>
        </p:sp>
        <p:sp>
          <p:nvSpPr>
            <p:cNvPr id="28" name="Rectangle 27">
              <a:extLst>
                <a:ext uri="{FF2B5EF4-FFF2-40B4-BE49-F238E27FC236}">
                  <a16:creationId xmlns:a16="http://schemas.microsoft.com/office/drawing/2014/main" id="{4AB60551-8647-42D5-98B7-ECB18DF85C0E}"/>
                </a:ext>
              </a:extLst>
            </p:cNvPr>
            <p:cNvSpPr/>
            <p:nvPr/>
          </p:nvSpPr>
          <p:spPr>
            <a:xfrm>
              <a:off x="6858000" y="502919"/>
              <a:ext cx="189280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bject 71">
              <a:extLst>
                <a:ext uri="{FF2B5EF4-FFF2-40B4-BE49-F238E27FC236}">
                  <a16:creationId xmlns:a16="http://schemas.microsoft.com/office/drawing/2014/main" id="{9EAD8B06-EF10-4FA1-9FEF-B5DC1ADD2848}"/>
                </a:ext>
              </a:extLst>
            </p:cNvPr>
            <p:cNvSpPr txBox="1"/>
            <p:nvPr/>
          </p:nvSpPr>
          <p:spPr>
            <a:xfrm>
              <a:off x="6393975" y="557784"/>
              <a:ext cx="37831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Gambia</a:t>
              </a:r>
            </a:p>
          </p:txBody>
        </p:sp>
        <p:sp>
          <p:nvSpPr>
            <p:cNvPr id="30" name="Rectangle 29">
              <a:extLst>
                <a:ext uri="{FF2B5EF4-FFF2-40B4-BE49-F238E27FC236}">
                  <a16:creationId xmlns:a16="http://schemas.microsoft.com/office/drawing/2014/main" id="{6704F1DA-A86D-438E-A784-4CAE90CD8173}"/>
                </a:ext>
              </a:extLst>
            </p:cNvPr>
            <p:cNvSpPr/>
            <p:nvPr/>
          </p:nvSpPr>
          <p:spPr>
            <a:xfrm>
              <a:off x="6858000" y="598414"/>
              <a:ext cx="18745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bject 71">
              <a:extLst>
                <a:ext uri="{FF2B5EF4-FFF2-40B4-BE49-F238E27FC236}">
                  <a16:creationId xmlns:a16="http://schemas.microsoft.com/office/drawing/2014/main" id="{B2617587-D9D0-462B-91BC-1C709CD61414}"/>
                </a:ext>
              </a:extLst>
            </p:cNvPr>
            <p:cNvSpPr txBox="1"/>
            <p:nvPr/>
          </p:nvSpPr>
          <p:spPr>
            <a:xfrm>
              <a:off x="6147113" y="649224"/>
              <a:ext cx="6251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Sierra Leone</a:t>
              </a:r>
            </a:p>
          </p:txBody>
        </p:sp>
        <p:sp>
          <p:nvSpPr>
            <p:cNvPr id="32" name="Rectangle 31">
              <a:extLst>
                <a:ext uri="{FF2B5EF4-FFF2-40B4-BE49-F238E27FC236}">
                  <a16:creationId xmlns:a16="http://schemas.microsoft.com/office/drawing/2014/main" id="{3237A681-4895-4864-8BFA-BE7246C9170F}"/>
                </a:ext>
              </a:extLst>
            </p:cNvPr>
            <p:cNvSpPr/>
            <p:nvPr/>
          </p:nvSpPr>
          <p:spPr>
            <a:xfrm>
              <a:off x="6858000" y="685799"/>
              <a:ext cx="18745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bject 71">
              <a:extLst>
                <a:ext uri="{FF2B5EF4-FFF2-40B4-BE49-F238E27FC236}">
                  <a16:creationId xmlns:a16="http://schemas.microsoft.com/office/drawing/2014/main" id="{A515708E-0900-4AFF-BB1D-2A6A63496F15}"/>
                </a:ext>
              </a:extLst>
            </p:cNvPr>
            <p:cNvSpPr txBox="1"/>
            <p:nvPr/>
          </p:nvSpPr>
          <p:spPr>
            <a:xfrm>
              <a:off x="6376343" y="740664"/>
              <a:ext cx="39594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Senegal</a:t>
              </a:r>
            </a:p>
          </p:txBody>
        </p:sp>
        <p:sp>
          <p:nvSpPr>
            <p:cNvPr id="34" name="Rectangle 33">
              <a:extLst>
                <a:ext uri="{FF2B5EF4-FFF2-40B4-BE49-F238E27FC236}">
                  <a16:creationId xmlns:a16="http://schemas.microsoft.com/office/drawing/2014/main" id="{3575880B-B422-4B38-93C7-AE289CC73E3F}"/>
                </a:ext>
              </a:extLst>
            </p:cNvPr>
            <p:cNvSpPr/>
            <p:nvPr/>
          </p:nvSpPr>
          <p:spPr>
            <a:xfrm>
              <a:off x="6858000" y="781294"/>
              <a:ext cx="170078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object 71">
              <a:extLst>
                <a:ext uri="{FF2B5EF4-FFF2-40B4-BE49-F238E27FC236}">
                  <a16:creationId xmlns:a16="http://schemas.microsoft.com/office/drawing/2014/main" id="{3DDA5E5C-76E2-44C8-AE83-1808CFB81A31}"/>
                </a:ext>
              </a:extLst>
            </p:cNvPr>
            <p:cNvSpPr txBox="1"/>
            <p:nvPr/>
          </p:nvSpPr>
          <p:spPr>
            <a:xfrm>
              <a:off x="6422829" y="832104"/>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Nigeria</a:t>
              </a:r>
            </a:p>
          </p:txBody>
        </p:sp>
        <p:sp>
          <p:nvSpPr>
            <p:cNvPr id="36" name="Rectangle 35">
              <a:extLst>
                <a:ext uri="{FF2B5EF4-FFF2-40B4-BE49-F238E27FC236}">
                  <a16:creationId xmlns:a16="http://schemas.microsoft.com/office/drawing/2014/main" id="{E54D17F6-3A0F-411A-AE1A-428788C02DE3}"/>
                </a:ext>
              </a:extLst>
            </p:cNvPr>
            <p:cNvSpPr/>
            <p:nvPr/>
          </p:nvSpPr>
          <p:spPr>
            <a:xfrm>
              <a:off x="6858000" y="868679"/>
              <a:ext cx="152704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63E9FA2A-ED72-4722-AFFF-15BBA3FC6C0A}"/>
                </a:ext>
              </a:extLst>
            </p:cNvPr>
            <p:cNvSpPr/>
            <p:nvPr/>
          </p:nvSpPr>
          <p:spPr>
            <a:xfrm>
              <a:off x="6858000" y="228600"/>
              <a:ext cx="205740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object 71">
              <a:extLst>
                <a:ext uri="{FF2B5EF4-FFF2-40B4-BE49-F238E27FC236}">
                  <a16:creationId xmlns:a16="http://schemas.microsoft.com/office/drawing/2014/main" id="{98D77F27-ED47-4102-81AF-652A401547B7}"/>
                </a:ext>
              </a:extLst>
            </p:cNvPr>
            <p:cNvSpPr txBox="1"/>
            <p:nvPr/>
          </p:nvSpPr>
          <p:spPr>
            <a:xfrm>
              <a:off x="6422648" y="192024"/>
              <a:ext cx="34945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Guinea</a:t>
              </a:r>
            </a:p>
          </p:txBody>
        </p:sp>
        <p:sp>
          <p:nvSpPr>
            <p:cNvPr id="125" name="object 71">
              <a:extLst>
                <a:ext uri="{FF2B5EF4-FFF2-40B4-BE49-F238E27FC236}">
                  <a16:creationId xmlns:a16="http://schemas.microsoft.com/office/drawing/2014/main" id="{34BC49D6-3987-429C-B694-F4B83679BA0D}"/>
                </a:ext>
              </a:extLst>
            </p:cNvPr>
            <p:cNvSpPr txBox="1"/>
            <p:nvPr/>
          </p:nvSpPr>
          <p:spPr>
            <a:xfrm>
              <a:off x="6568934" y="923544"/>
              <a:ext cx="2003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Mali</a:t>
              </a:r>
            </a:p>
          </p:txBody>
        </p:sp>
        <p:sp>
          <p:nvSpPr>
            <p:cNvPr id="126" name="Rectangle 125">
              <a:extLst>
                <a:ext uri="{FF2B5EF4-FFF2-40B4-BE49-F238E27FC236}">
                  <a16:creationId xmlns:a16="http://schemas.microsoft.com/office/drawing/2014/main" id="{B2B40289-226C-41F0-BE21-A2065867F4AE}"/>
                </a:ext>
              </a:extLst>
            </p:cNvPr>
            <p:cNvSpPr/>
            <p:nvPr/>
          </p:nvSpPr>
          <p:spPr>
            <a:xfrm>
              <a:off x="6858000" y="960119"/>
              <a:ext cx="144475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bject 71">
              <a:extLst>
                <a:ext uri="{FF2B5EF4-FFF2-40B4-BE49-F238E27FC236}">
                  <a16:creationId xmlns:a16="http://schemas.microsoft.com/office/drawing/2014/main" id="{F167337A-4DA7-4A9D-BA42-61AA1FC8ED2D}"/>
                </a:ext>
              </a:extLst>
            </p:cNvPr>
            <p:cNvSpPr txBox="1"/>
            <p:nvPr/>
          </p:nvSpPr>
          <p:spPr>
            <a:xfrm>
              <a:off x="6150550" y="1014984"/>
              <a:ext cx="6187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Côte d'Ivoire</a:t>
              </a:r>
            </a:p>
          </p:txBody>
        </p:sp>
        <p:sp>
          <p:nvSpPr>
            <p:cNvPr id="132" name="Rectangle 131">
              <a:extLst>
                <a:ext uri="{FF2B5EF4-FFF2-40B4-BE49-F238E27FC236}">
                  <a16:creationId xmlns:a16="http://schemas.microsoft.com/office/drawing/2014/main" id="{09F26DD6-63B2-4207-AB51-2DCE6CDA3087}"/>
                </a:ext>
              </a:extLst>
            </p:cNvPr>
            <p:cNvSpPr/>
            <p:nvPr/>
          </p:nvSpPr>
          <p:spPr>
            <a:xfrm>
              <a:off x="6858000" y="1051559"/>
              <a:ext cx="137160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object 71">
              <a:extLst>
                <a:ext uri="{FF2B5EF4-FFF2-40B4-BE49-F238E27FC236}">
                  <a16:creationId xmlns:a16="http://schemas.microsoft.com/office/drawing/2014/main" id="{0B200879-984D-48E8-8DC5-C289F0B2EB90}"/>
                </a:ext>
              </a:extLst>
            </p:cNvPr>
            <p:cNvSpPr txBox="1"/>
            <p:nvPr/>
          </p:nvSpPr>
          <p:spPr>
            <a:xfrm>
              <a:off x="6513641" y="1197864"/>
              <a:ext cx="2564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Chad</a:t>
              </a:r>
            </a:p>
          </p:txBody>
        </p:sp>
        <p:sp>
          <p:nvSpPr>
            <p:cNvPr id="136" name="Rectangle 135">
              <a:extLst>
                <a:ext uri="{FF2B5EF4-FFF2-40B4-BE49-F238E27FC236}">
                  <a16:creationId xmlns:a16="http://schemas.microsoft.com/office/drawing/2014/main" id="{D33781DA-76CD-493A-ABDA-68E16F8F5672}"/>
                </a:ext>
              </a:extLst>
            </p:cNvPr>
            <p:cNvSpPr/>
            <p:nvPr/>
          </p:nvSpPr>
          <p:spPr>
            <a:xfrm>
              <a:off x="6858000" y="1234440"/>
              <a:ext cx="132588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object 71">
              <a:extLst>
                <a:ext uri="{FF2B5EF4-FFF2-40B4-BE49-F238E27FC236}">
                  <a16:creationId xmlns:a16="http://schemas.microsoft.com/office/drawing/2014/main" id="{113F18FE-99E6-4136-9485-F106A57E12FE}"/>
                </a:ext>
              </a:extLst>
            </p:cNvPr>
            <p:cNvSpPr txBox="1"/>
            <p:nvPr/>
          </p:nvSpPr>
          <p:spPr>
            <a:xfrm>
              <a:off x="5569471" y="1289304"/>
              <a:ext cx="120065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Central African Republic</a:t>
              </a:r>
            </a:p>
          </p:txBody>
        </p:sp>
        <p:sp>
          <p:nvSpPr>
            <p:cNvPr id="138" name="Rectangle 137">
              <a:extLst>
                <a:ext uri="{FF2B5EF4-FFF2-40B4-BE49-F238E27FC236}">
                  <a16:creationId xmlns:a16="http://schemas.microsoft.com/office/drawing/2014/main" id="{9882D884-2183-481E-8E75-168FCA56D700}"/>
                </a:ext>
              </a:extLst>
            </p:cNvPr>
            <p:cNvSpPr/>
            <p:nvPr/>
          </p:nvSpPr>
          <p:spPr>
            <a:xfrm>
              <a:off x="6858000" y="1329933"/>
              <a:ext cx="109728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object 71">
              <a:extLst>
                <a:ext uri="{FF2B5EF4-FFF2-40B4-BE49-F238E27FC236}">
                  <a16:creationId xmlns:a16="http://schemas.microsoft.com/office/drawing/2014/main" id="{0DA383AD-50CD-4D09-8BCA-CB8F5F68A62A}"/>
                </a:ext>
              </a:extLst>
            </p:cNvPr>
            <p:cNvSpPr txBox="1"/>
            <p:nvPr/>
          </p:nvSpPr>
          <p:spPr>
            <a:xfrm>
              <a:off x="6261969" y="1380744"/>
              <a:ext cx="5081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Cameroon</a:t>
              </a:r>
            </a:p>
          </p:txBody>
        </p:sp>
        <p:sp>
          <p:nvSpPr>
            <p:cNvPr id="140" name="Rectangle 139">
              <a:extLst>
                <a:ext uri="{FF2B5EF4-FFF2-40B4-BE49-F238E27FC236}">
                  <a16:creationId xmlns:a16="http://schemas.microsoft.com/office/drawing/2014/main" id="{29937E68-10C8-4C4B-B963-58C4AAAB0CB1}"/>
                </a:ext>
              </a:extLst>
            </p:cNvPr>
            <p:cNvSpPr/>
            <p:nvPr/>
          </p:nvSpPr>
          <p:spPr>
            <a:xfrm>
              <a:off x="6858000" y="1417319"/>
              <a:ext cx="106984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object 71">
              <a:extLst>
                <a:ext uri="{FF2B5EF4-FFF2-40B4-BE49-F238E27FC236}">
                  <a16:creationId xmlns:a16="http://schemas.microsoft.com/office/drawing/2014/main" id="{71095A61-942A-42F1-8366-82BB073B37E5}"/>
                </a:ext>
              </a:extLst>
            </p:cNvPr>
            <p:cNvSpPr txBox="1"/>
            <p:nvPr/>
          </p:nvSpPr>
          <p:spPr>
            <a:xfrm>
              <a:off x="5630385" y="1472184"/>
              <a:ext cx="1139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Sao Tome and Principe</a:t>
              </a:r>
            </a:p>
          </p:txBody>
        </p:sp>
        <p:sp>
          <p:nvSpPr>
            <p:cNvPr id="142" name="Rectangle 141">
              <a:extLst>
                <a:ext uri="{FF2B5EF4-FFF2-40B4-BE49-F238E27FC236}">
                  <a16:creationId xmlns:a16="http://schemas.microsoft.com/office/drawing/2014/main" id="{7C350719-623C-496F-8C75-2EBC6B26A3DB}"/>
                </a:ext>
              </a:extLst>
            </p:cNvPr>
            <p:cNvSpPr/>
            <p:nvPr/>
          </p:nvSpPr>
          <p:spPr>
            <a:xfrm>
              <a:off x="6858000" y="1512814"/>
              <a:ext cx="106984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object 71">
              <a:extLst>
                <a:ext uri="{FF2B5EF4-FFF2-40B4-BE49-F238E27FC236}">
                  <a16:creationId xmlns:a16="http://schemas.microsoft.com/office/drawing/2014/main" id="{BEAFD2ED-95CE-4633-B0CC-FB3158BFBCA0}"/>
                </a:ext>
              </a:extLst>
            </p:cNvPr>
            <p:cNvSpPr txBox="1"/>
            <p:nvPr/>
          </p:nvSpPr>
          <p:spPr>
            <a:xfrm>
              <a:off x="5085364" y="1563624"/>
              <a:ext cx="168475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Democratic Republic of the Congo</a:t>
              </a:r>
              <a:endPar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44" name="Rectangle 143">
              <a:extLst>
                <a:ext uri="{FF2B5EF4-FFF2-40B4-BE49-F238E27FC236}">
                  <a16:creationId xmlns:a16="http://schemas.microsoft.com/office/drawing/2014/main" id="{80742DD1-D389-4A08-A945-D8121C43F4C0}"/>
                </a:ext>
              </a:extLst>
            </p:cNvPr>
            <p:cNvSpPr/>
            <p:nvPr/>
          </p:nvSpPr>
          <p:spPr>
            <a:xfrm>
              <a:off x="6858000" y="1600199"/>
              <a:ext cx="106984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object 71">
              <a:extLst>
                <a:ext uri="{FF2B5EF4-FFF2-40B4-BE49-F238E27FC236}">
                  <a16:creationId xmlns:a16="http://schemas.microsoft.com/office/drawing/2014/main" id="{56897C98-84A6-4A2D-AAF7-07683C5B9D5F}"/>
                </a:ext>
              </a:extLst>
            </p:cNvPr>
            <p:cNvSpPr txBox="1"/>
            <p:nvPr/>
          </p:nvSpPr>
          <p:spPr>
            <a:xfrm>
              <a:off x="6377385" y="1655064"/>
              <a:ext cx="39273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Burundi</a:t>
              </a:r>
            </a:p>
          </p:txBody>
        </p:sp>
        <p:sp>
          <p:nvSpPr>
            <p:cNvPr id="146" name="Rectangle 145">
              <a:extLst>
                <a:ext uri="{FF2B5EF4-FFF2-40B4-BE49-F238E27FC236}">
                  <a16:creationId xmlns:a16="http://schemas.microsoft.com/office/drawing/2014/main" id="{5F5CCAC4-578F-4DA5-856D-B6834B4454A1}"/>
                </a:ext>
              </a:extLst>
            </p:cNvPr>
            <p:cNvSpPr/>
            <p:nvPr/>
          </p:nvSpPr>
          <p:spPr>
            <a:xfrm>
              <a:off x="6858000" y="1695694"/>
              <a:ext cx="58521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Rectangle 148">
              <a:extLst>
                <a:ext uri="{FF2B5EF4-FFF2-40B4-BE49-F238E27FC236}">
                  <a16:creationId xmlns:a16="http://schemas.microsoft.com/office/drawing/2014/main" id="{0E586219-287B-4859-9115-91A62B4ACF80}"/>
                </a:ext>
              </a:extLst>
            </p:cNvPr>
            <p:cNvSpPr/>
            <p:nvPr/>
          </p:nvSpPr>
          <p:spPr>
            <a:xfrm>
              <a:off x="6858000" y="1143000"/>
              <a:ext cx="132588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object 71">
              <a:extLst>
                <a:ext uri="{FF2B5EF4-FFF2-40B4-BE49-F238E27FC236}">
                  <a16:creationId xmlns:a16="http://schemas.microsoft.com/office/drawing/2014/main" id="{4BFEBE0C-09FB-479D-A31C-4B8A65BFAF10}"/>
                </a:ext>
              </a:extLst>
            </p:cNvPr>
            <p:cNvSpPr txBox="1"/>
            <p:nvPr/>
          </p:nvSpPr>
          <p:spPr>
            <a:xfrm>
              <a:off x="6519872" y="1106424"/>
              <a:ext cx="25006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Togo</a:t>
              </a:r>
            </a:p>
          </p:txBody>
        </p:sp>
        <p:cxnSp>
          <p:nvCxnSpPr>
            <p:cNvPr id="104" name="Straight Connector 103">
              <a:extLst>
                <a:ext uri="{FF2B5EF4-FFF2-40B4-BE49-F238E27FC236}">
                  <a16:creationId xmlns:a16="http://schemas.microsoft.com/office/drawing/2014/main" id="{80EDA728-9F09-4E29-B178-67B96856F783}"/>
                </a:ext>
              </a:extLst>
            </p:cNvPr>
            <p:cNvCxnSpPr/>
            <p:nvPr/>
          </p:nvCxnSpPr>
          <p:spPr>
            <a:xfrm>
              <a:off x="4114800" y="2132740"/>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7" name="object 71">
              <a:extLst>
                <a:ext uri="{FF2B5EF4-FFF2-40B4-BE49-F238E27FC236}">
                  <a16:creationId xmlns:a16="http://schemas.microsoft.com/office/drawing/2014/main" id="{592D76B2-EEE3-409E-8C9B-048979E0292A}"/>
                </a:ext>
              </a:extLst>
            </p:cNvPr>
            <p:cNvSpPr txBox="1"/>
            <p:nvPr/>
          </p:nvSpPr>
          <p:spPr>
            <a:xfrm>
              <a:off x="6427078" y="1810512"/>
              <a:ext cx="3430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Jordan</a:t>
              </a:r>
            </a:p>
          </p:txBody>
        </p:sp>
        <p:sp>
          <p:nvSpPr>
            <p:cNvPr id="148" name="Rectangle 147">
              <a:extLst>
                <a:ext uri="{FF2B5EF4-FFF2-40B4-BE49-F238E27FC236}">
                  <a16:creationId xmlns:a16="http://schemas.microsoft.com/office/drawing/2014/main" id="{C7BDBC9A-9F21-4CC8-BDCE-F14DB5D8A969}"/>
                </a:ext>
              </a:extLst>
            </p:cNvPr>
            <p:cNvSpPr/>
            <p:nvPr/>
          </p:nvSpPr>
          <p:spPr>
            <a:xfrm>
              <a:off x="6858000" y="1847087"/>
              <a:ext cx="23042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object 71">
              <a:extLst>
                <a:ext uri="{FF2B5EF4-FFF2-40B4-BE49-F238E27FC236}">
                  <a16:creationId xmlns:a16="http://schemas.microsoft.com/office/drawing/2014/main" id="{85522252-C8AD-48A8-BA32-25FCC060CC01}"/>
                </a:ext>
              </a:extLst>
            </p:cNvPr>
            <p:cNvSpPr txBox="1"/>
            <p:nvPr/>
          </p:nvSpPr>
          <p:spPr>
            <a:xfrm>
              <a:off x="6539520" y="1901952"/>
              <a:ext cx="2276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Iraq</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56" name="Rectangle 155">
              <a:extLst>
                <a:ext uri="{FF2B5EF4-FFF2-40B4-BE49-F238E27FC236}">
                  <a16:creationId xmlns:a16="http://schemas.microsoft.com/office/drawing/2014/main" id="{D5D18661-172D-4BF8-BC5F-6062152A796F}"/>
                </a:ext>
              </a:extLst>
            </p:cNvPr>
            <p:cNvSpPr/>
            <p:nvPr/>
          </p:nvSpPr>
          <p:spPr>
            <a:xfrm>
              <a:off x="6858000" y="1938527"/>
              <a:ext cx="218541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object 71">
              <a:extLst>
                <a:ext uri="{FF2B5EF4-FFF2-40B4-BE49-F238E27FC236}">
                  <a16:creationId xmlns:a16="http://schemas.microsoft.com/office/drawing/2014/main" id="{D9A21AE0-E111-4C48-A14B-35E3F639A4A1}"/>
                </a:ext>
              </a:extLst>
            </p:cNvPr>
            <p:cNvSpPr txBox="1"/>
            <p:nvPr/>
          </p:nvSpPr>
          <p:spPr>
            <a:xfrm>
              <a:off x="6406470" y="1993392"/>
              <a:ext cx="36067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Tunisia</a:t>
              </a:r>
            </a:p>
          </p:txBody>
        </p:sp>
        <p:sp>
          <p:nvSpPr>
            <p:cNvPr id="154" name="Rectangle 153">
              <a:extLst>
                <a:ext uri="{FF2B5EF4-FFF2-40B4-BE49-F238E27FC236}">
                  <a16:creationId xmlns:a16="http://schemas.microsoft.com/office/drawing/2014/main" id="{1511DAF2-03F5-4595-B1DF-4C292A20CBB9}"/>
                </a:ext>
              </a:extLst>
            </p:cNvPr>
            <p:cNvSpPr/>
            <p:nvPr/>
          </p:nvSpPr>
          <p:spPr>
            <a:xfrm>
              <a:off x="6858000" y="2029967"/>
              <a:ext cx="169164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5" name="Straight Connector 104">
              <a:extLst>
                <a:ext uri="{FF2B5EF4-FFF2-40B4-BE49-F238E27FC236}">
                  <a16:creationId xmlns:a16="http://schemas.microsoft.com/office/drawing/2014/main" id="{9770A6DF-0E6C-48B1-823C-772837D4012B}"/>
                </a:ext>
              </a:extLst>
            </p:cNvPr>
            <p:cNvCxnSpPr/>
            <p:nvPr/>
          </p:nvCxnSpPr>
          <p:spPr>
            <a:xfrm>
              <a:off x="4114800" y="2562134"/>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58" name="object 71">
              <a:extLst>
                <a:ext uri="{FF2B5EF4-FFF2-40B4-BE49-F238E27FC236}">
                  <a16:creationId xmlns:a16="http://schemas.microsoft.com/office/drawing/2014/main" id="{B47F6106-63A3-4784-99F3-E615ECE0593C}"/>
                </a:ext>
              </a:extLst>
            </p:cNvPr>
            <p:cNvSpPr txBox="1"/>
            <p:nvPr/>
          </p:nvSpPr>
          <p:spPr>
            <a:xfrm>
              <a:off x="6209070" y="2240280"/>
              <a:ext cx="56105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Paraguay</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a,b</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59" name="Rectangle 158">
              <a:extLst>
                <a:ext uri="{FF2B5EF4-FFF2-40B4-BE49-F238E27FC236}">
                  <a16:creationId xmlns:a16="http://schemas.microsoft.com/office/drawing/2014/main" id="{2A3022C6-A731-4450-B869-E15739E40EC8}"/>
                </a:ext>
              </a:extLst>
            </p:cNvPr>
            <p:cNvSpPr/>
            <p:nvPr/>
          </p:nvSpPr>
          <p:spPr>
            <a:xfrm>
              <a:off x="6858000" y="2276856"/>
              <a:ext cx="90525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object 71">
              <a:extLst>
                <a:ext uri="{FF2B5EF4-FFF2-40B4-BE49-F238E27FC236}">
                  <a16:creationId xmlns:a16="http://schemas.microsoft.com/office/drawing/2014/main" id="{7D0271EB-1F2B-4B38-BEFC-F2BDA28D0785}"/>
                </a:ext>
              </a:extLst>
            </p:cNvPr>
            <p:cNvSpPr txBox="1"/>
            <p:nvPr/>
          </p:nvSpPr>
          <p:spPr>
            <a:xfrm>
              <a:off x="6180215" y="2331720"/>
              <a:ext cx="5899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Costa Rica</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a</a:t>
              </a:r>
            </a:p>
          </p:txBody>
        </p:sp>
        <p:sp>
          <p:nvSpPr>
            <p:cNvPr id="161" name="Rectangle 160">
              <a:extLst>
                <a:ext uri="{FF2B5EF4-FFF2-40B4-BE49-F238E27FC236}">
                  <a16:creationId xmlns:a16="http://schemas.microsoft.com/office/drawing/2014/main" id="{6176AECA-794A-4866-BC59-9DED73E0145D}"/>
                </a:ext>
              </a:extLst>
            </p:cNvPr>
            <p:cNvSpPr/>
            <p:nvPr/>
          </p:nvSpPr>
          <p:spPr>
            <a:xfrm>
              <a:off x="6858000" y="2372349"/>
              <a:ext cx="59436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object 71">
              <a:extLst>
                <a:ext uri="{FF2B5EF4-FFF2-40B4-BE49-F238E27FC236}">
                  <a16:creationId xmlns:a16="http://schemas.microsoft.com/office/drawing/2014/main" id="{ED49A8B3-5511-4DF5-BCED-1620C133DBBB}"/>
                </a:ext>
              </a:extLst>
            </p:cNvPr>
            <p:cNvSpPr txBox="1"/>
            <p:nvPr/>
          </p:nvSpPr>
          <p:spPr>
            <a:xfrm>
              <a:off x="6324486" y="2423160"/>
              <a:ext cx="445635"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Mexico</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a,b</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63" name="Rectangle 162">
              <a:extLst>
                <a:ext uri="{FF2B5EF4-FFF2-40B4-BE49-F238E27FC236}">
                  <a16:creationId xmlns:a16="http://schemas.microsoft.com/office/drawing/2014/main" id="{D1DA2341-AB30-4449-AA96-9DCC3CB9CFAC}"/>
                </a:ext>
              </a:extLst>
            </p:cNvPr>
            <p:cNvSpPr/>
            <p:nvPr/>
          </p:nvSpPr>
          <p:spPr>
            <a:xfrm>
              <a:off x="6858000" y="2459735"/>
              <a:ext cx="40233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Rectangle 171">
              <a:extLst>
                <a:ext uri="{FF2B5EF4-FFF2-40B4-BE49-F238E27FC236}">
                  <a16:creationId xmlns:a16="http://schemas.microsoft.com/office/drawing/2014/main" id="{0A912844-5000-4DF7-B917-E926B44FB2F7}"/>
                </a:ext>
              </a:extLst>
            </p:cNvPr>
            <p:cNvSpPr/>
            <p:nvPr/>
          </p:nvSpPr>
          <p:spPr>
            <a:xfrm>
              <a:off x="6858000" y="2185416"/>
              <a:ext cx="9601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object 71">
              <a:extLst>
                <a:ext uri="{FF2B5EF4-FFF2-40B4-BE49-F238E27FC236}">
                  <a16:creationId xmlns:a16="http://schemas.microsoft.com/office/drawing/2014/main" id="{56A787C1-C7FD-4C78-91D4-7913533E09D2}"/>
                </a:ext>
              </a:extLst>
            </p:cNvPr>
            <p:cNvSpPr txBox="1"/>
            <p:nvPr/>
          </p:nvSpPr>
          <p:spPr>
            <a:xfrm>
              <a:off x="6263391" y="2148840"/>
              <a:ext cx="50654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Colombia</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b</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cxnSp>
          <p:nvCxnSpPr>
            <p:cNvPr id="106" name="Straight Connector 105">
              <a:extLst>
                <a:ext uri="{FF2B5EF4-FFF2-40B4-BE49-F238E27FC236}">
                  <a16:creationId xmlns:a16="http://schemas.microsoft.com/office/drawing/2014/main" id="{737FF063-591F-4559-8499-735DB2394993}"/>
                </a:ext>
              </a:extLst>
            </p:cNvPr>
            <p:cNvCxnSpPr/>
            <p:nvPr/>
          </p:nvCxnSpPr>
          <p:spPr>
            <a:xfrm>
              <a:off x="4114800" y="3460338"/>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4" name="object 71">
              <a:extLst>
                <a:ext uri="{FF2B5EF4-FFF2-40B4-BE49-F238E27FC236}">
                  <a16:creationId xmlns:a16="http://schemas.microsoft.com/office/drawing/2014/main" id="{065A128A-43A5-4BB6-93C8-A60D648F28C0}"/>
                </a:ext>
              </a:extLst>
            </p:cNvPr>
            <p:cNvSpPr txBox="1"/>
            <p:nvPr/>
          </p:nvSpPr>
          <p:spPr>
            <a:xfrm>
              <a:off x="6037548" y="2578608"/>
              <a:ext cx="73257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Turkmenistan</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65" name="Rectangle 164">
              <a:extLst>
                <a:ext uri="{FF2B5EF4-FFF2-40B4-BE49-F238E27FC236}">
                  <a16:creationId xmlns:a16="http://schemas.microsoft.com/office/drawing/2014/main" id="{A8254DBB-829C-4EE0-855D-473C73DB0021}"/>
                </a:ext>
              </a:extLst>
            </p:cNvPr>
            <p:cNvSpPr/>
            <p:nvPr/>
          </p:nvSpPr>
          <p:spPr>
            <a:xfrm>
              <a:off x="6858000" y="2619238"/>
              <a:ext cx="216712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bject 71">
              <a:extLst>
                <a:ext uri="{FF2B5EF4-FFF2-40B4-BE49-F238E27FC236}">
                  <a16:creationId xmlns:a16="http://schemas.microsoft.com/office/drawing/2014/main" id="{48A43A0D-A7A1-488B-8AFE-665F57FDE46F}"/>
                </a:ext>
              </a:extLst>
            </p:cNvPr>
            <p:cNvSpPr txBox="1"/>
            <p:nvPr/>
          </p:nvSpPr>
          <p:spPr>
            <a:xfrm>
              <a:off x="6236321" y="2670048"/>
              <a:ext cx="53380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Tajikistan</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a</a:t>
              </a:r>
            </a:p>
          </p:txBody>
        </p:sp>
        <p:sp>
          <p:nvSpPr>
            <p:cNvPr id="167" name="Rectangle 166">
              <a:extLst>
                <a:ext uri="{FF2B5EF4-FFF2-40B4-BE49-F238E27FC236}">
                  <a16:creationId xmlns:a16="http://schemas.microsoft.com/office/drawing/2014/main" id="{E13C1D88-17A7-40AC-AE40-68D73D4E3C0F}"/>
                </a:ext>
              </a:extLst>
            </p:cNvPr>
            <p:cNvSpPr/>
            <p:nvPr/>
          </p:nvSpPr>
          <p:spPr>
            <a:xfrm>
              <a:off x="6858000" y="2706623"/>
              <a:ext cx="194767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object 71">
              <a:extLst>
                <a:ext uri="{FF2B5EF4-FFF2-40B4-BE49-F238E27FC236}">
                  <a16:creationId xmlns:a16="http://schemas.microsoft.com/office/drawing/2014/main" id="{74A152AE-70DA-4FBD-BD19-6C8B6A5007AE}"/>
                </a:ext>
              </a:extLst>
            </p:cNvPr>
            <p:cNvSpPr txBox="1"/>
            <p:nvPr/>
          </p:nvSpPr>
          <p:spPr>
            <a:xfrm>
              <a:off x="6098463" y="2761488"/>
              <a:ext cx="67165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Kazakhstan</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a,b</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69" name="Rectangle 168">
              <a:extLst>
                <a:ext uri="{FF2B5EF4-FFF2-40B4-BE49-F238E27FC236}">
                  <a16:creationId xmlns:a16="http://schemas.microsoft.com/office/drawing/2014/main" id="{4A9D6986-15B1-448E-AE85-E579B03FC82D}"/>
                </a:ext>
              </a:extLst>
            </p:cNvPr>
            <p:cNvSpPr/>
            <p:nvPr/>
          </p:nvSpPr>
          <p:spPr>
            <a:xfrm>
              <a:off x="6858000" y="2802118"/>
              <a:ext cx="186537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object 71">
              <a:extLst>
                <a:ext uri="{FF2B5EF4-FFF2-40B4-BE49-F238E27FC236}">
                  <a16:creationId xmlns:a16="http://schemas.microsoft.com/office/drawing/2014/main" id="{850814D5-34E7-4431-99A5-E28982863F16}"/>
                </a:ext>
              </a:extLst>
            </p:cNvPr>
            <p:cNvSpPr txBox="1"/>
            <p:nvPr/>
          </p:nvSpPr>
          <p:spPr>
            <a:xfrm>
              <a:off x="6398224" y="2852928"/>
              <a:ext cx="37189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Albania</a:t>
              </a:r>
            </a:p>
          </p:txBody>
        </p:sp>
        <p:sp>
          <p:nvSpPr>
            <p:cNvPr id="171" name="Rectangle 170">
              <a:extLst>
                <a:ext uri="{FF2B5EF4-FFF2-40B4-BE49-F238E27FC236}">
                  <a16:creationId xmlns:a16="http://schemas.microsoft.com/office/drawing/2014/main" id="{940F0B45-E0E9-46FF-98DA-5CD3A84139E9}"/>
                </a:ext>
              </a:extLst>
            </p:cNvPr>
            <p:cNvSpPr/>
            <p:nvPr/>
          </p:nvSpPr>
          <p:spPr>
            <a:xfrm>
              <a:off x="6858000" y="2889503"/>
              <a:ext cx="177393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bject 71">
              <a:extLst>
                <a:ext uri="{FF2B5EF4-FFF2-40B4-BE49-F238E27FC236}">
                  <a16:creationId xmlns:a16="http://schemas.microsoft.com/office/drawing/2014/main" id="{5D7F7AE3-41F0-4A12-97FB-366BA31FFCBB}"/>
                </a:ext>
              </a:extLst>
            </p:cNvPr>
            <p:cNvSpPr txBox="1"/>
            <p:nvPr/>
          </p:nvSpPr>
          <p:spPr>
            <a:xfrm>
              <a:off x="6154799" y="2944368"/>
              <a:ext cx="61234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Kyrgyzstan</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a</a:t>
              </a:r>
            </a:p>
          </p:txBody>
        </p:sp>
        <p:sp>
          <p:nvSpPr>
            <p:cNvPr id="179" name="Rectangle 178">
              <a:extLst>
                <a:ext uri="{FF2B5EF4-FFF2-40B4-BE49-F238E27FC236}">
                  <a16:creationId xmlns:a16="http://schemas.microsoft.com/office/drawing/2014/main" id="{75CBE52B-C750-489D-A0A5-8B85A4B323BD}"/>
                </a:ext>
              </a:extLst>
            </p:cNvPr>
            <p:cNvSpPr/>
            <p:nvPr/>
          </p:nvSpPr>
          <p:spPr>
            <a:xfrm>
              <a:off x="6858000" y="2980943"/>
              <a:ext cx="173736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object 71">
              <a:extLst>
                <a:ext uri="{FF2B5EF4-FFF2-40B4-BE49-F238E27FC236}">
                  <a16:creationId xmlns:a16="http://schemas.microsoft.com/office/drawing/2014/main" id="{2C45A388-749F-4105-8063-F269667DFE0D}"/>
                </a:ext>
              </a:extLst>
            </p:cNvPr>
            <p:cNvSpPr txBox="1"/>
            <p:nvPr/>
          </p:nvSpPr>
          <p:spPr>
            <a:xfrm>
              <a:off x="6388836" y="3035808"/>
              <a:ext cx="37831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Ukraine</a:t>
              </a:r>
            </a:p>
          </p:txBody>
        </p:sp>
        <p:sp>
          <p:nvSpPr>
            <p:cNvPr id="177" name="Rectangle 176">
              <a:extLst>
                <a:ext uri="{FF2B5EF4-FFF2-40B4-BE49-F238E27FC236}">
                  <a16:creationId xmlns:a16="http://schemas.microsoft.com/office/drawing/2014/main" id="{99D92407-DF09-4FA5-A716-33C4467ADC16}"/>
                </a:ext>
              </a:extLst>
            </p:cNvPr>
            <p:cNvSpPr/>
            <p:nvPr/>
          </p:nvSpPr>
          <p:spPr>
            <a:xfrm>
              <a:off x="6858000" y="3072383"/>
              <a:ext cx="172821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object 71">
              <a:extLst>
                <a:ext uri="{FF2B5EF4-FFF2-40B4-BE49-F238E27FC236}">
                  <a16:creationId xmlns:a16="http://schemas.microsoft.com/office/drawing/2014/main" id="{E0BBFE5F-BF39-44B8-8E18-878448214FEB}"/>
                </a:ext>
              </a:extLst>
            </p:cNvPr>
            <p:cNvSpPr txBox="1"/>
            <p:nvPr/>
          </p:nvSpPr>
          <p:spPr>
            <a:xfrm>
              <a:off x="6380591" y="3218688"/>
              <a:ext cx="38953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Georgia</a:t>
              </a:r>
            </a:p>
          </p:txBody>
        </p:sp>
        <p:sp>
          <p:nvSpPr>
            <p:cNvPr id="182" name="Rectangle 181">
              <a:extLst>
                <a:ext uri="{FF2B5EF4-FFF2-40B4-BE49-F238E27FC236}">
                  <a16:creationId xmlns:a16="http://schemas.microsoft.com/office/drawing/2014/main" id="{D004D704-ECCF-49CE-98D3-89256F6F6632}"/>
                </a:ext>
              </a:extLst>
            </p:cNvPr>
            <p:cNvSpPr/>
            <p:nvPr/>
          </p:nvSpPr>
          <p:spPr>
            <a:xfrm>
              <a:off x="6858000" y="3255264"/>
              <a:ext cx="151790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object 71">
              <a:extLst>
                <a:ext uri="{FF2B5EF4-FFF2-40B4-BE49-F238E27FC236}">
                  <a16:creationId xmlns:a16="http://schemas.microsoft.com/office/drawing/2014/main" id="{74411D36-F661-4B9B-B33A-33EE59E07DCF}"/>
                </a:ext>
              </a:extLst>
            </p:cNvPr>
            <p:cNvSpPr txBox="1"/>
            <p:nvPr/>
          </p:nvSpPr>
          <p:spPr>
            <a:xfrm>
              <a:off x="6183422" y="3310128"/>
              <a:ext cx="58669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Montenegro</a:t>
              </a:r>
            </a:p>
          </p:txBody>
        </p:sp>
        <p:sp>
          <p:nvSpPr>
            <p:cNvPr id="184" name="Rectangle 183">
              <a:extLst>
                <a:ext uri="{FF2B5EF4-FFF2-40B4-BE49-F238E27FC236}">
                  <a16:creationId xmlns:a16="http://schemas.microsoft.com/office/drawing/2014/main" id="{9EBA41C7-292A-4F28-9377-141E512A8B32}"/>
                </a:ext>
              </a:extLst>
            </p:cNvPr>
            <p:cNvSpPr/>
            <p:nvPr/>
          </p:nvSpPr>
          <p:spPr>
            <a:xfrm>
              <a:off x="6858000" y="3350757"/>
              <a:ext cx="135331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Rectangle 194">
              <a:extLst>
                <a:ext uri="{FF2B5EF4-FFF2-40B4-BE49-F238E27FC236}">
                  <a16:creationId xmlns:a16="http://schemas.microsoft.com/office/drawing/2014/main" id="{4FA75257-6803-4A8F-9D01-F7C4477B3F02}"/>
                </a:ext>
              </a:extLst>
            </p:cNvPr>
            <p:cNvSpPr/>
            <p:nvPr/>
          </p:nvSpPr>
          <p:spPr>
            <a:xfrm>
              <a:off x="6858000" y="3163824"/>
              <a:ext cx="160934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object 71">
              <a:extLst>
                <a:ext uri="{FF2B5EF4-FFF2-40B4-BE49-F238E27FC236}">
                  <a16:creationId xmlns:a16="http://schemas.microsoft.com/office/drawing/2014/main" id="{0090A9C1-A3DA-4242-8755-D602C7362CE6}"/>
                </a:ext>
              </a:extLst>
            </p:cNvPr>
            <p:cNvSpPr txBox="1"/>
            <p:nvPr/>
          </p:nvSpPr>
          <p:spPr>
            <a:xfrm>
              <a:off x="6357968" y="3127248"/>
              <a:ext cx="41197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Armenia</a:t>
              </a:r>
            </a:p>
          </p:txBody>
        </p:sp>
        <p:sp>
          <p:nvSpPr>
            <p:cNvPr id="185" name="object 71">
              <a:extLst>
                <a:ext uri="{FF2B5EF4-FFF2-40B4-BE49-F238E27FC236}">
                  <a16:creationId xmlns:a16="http://schemas.microsoft.com/office/drawing/2014/main" id="{601666F3-3BC8-4B1E-B1B1-203C252005E6}"/>
                </a:ext>
              </a:extLst>
            </p:cNvPr>
            <p:cNvSpPr txBox="1"/>
            <p:nvPr/>
          </p:nvSpPr>
          <p:spPr>
            <a:xfrm>
              <a:off x="6173804" y="3465576"/>
              <a:ext cx="59631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Madagascar</a:t>
              </a:r>
            </a:p>
          </p:txBody>
        </p:sp>
        <p:sp>
          <p:nvSpPr>
            <p:cNvPr id="186" name="Rectangle 185">
              <a:extLst>
                <a:ext uri="{FF2B5EF4-FFF2-40B4-BE49-F238E27FC236}">
                  <a16:creationId xmlns:a16="http://schemas.microsoft.com/office/drawing/2014/main" id="{E3A41420-0119-44DA-8F79-7E573A618F19}"/>
                </a:ext>
              </a:extLst>
            </p:cNvPr>
            <p:cNvSpPr/>
            <p:nvPr/>
          </p:nvSpPr>
          <p:spPr>
            <a:xfrm>
              <a:off x="6858000" y="3502151"/>
              <a:ext cx="18745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object 71">
              <a:extLst>
                <a:ext uri="{FF2B5EF4-FFF2-40B4-BE49-F238E27FC236}">
                  <a16:creationId xmlns:a16="http://schemas.microsoft.com/office/drawing/2014/main" id="{5472054C-C17F-4F83-959B-CFC9FEF1DA67}"/>
                </a:ext>
              </a:extLst>
            </p:cNvPr>
            <p:cNvSpPr txBox="1"/>
            <p:nvPr/>
          </p:nvSpPr>
          <p:spPr>
            <a:xfrm>
              <a:off x="6364561" y="3557016"/>
              <a:ext cx="4055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Ethiopia</a:t>
              </a:r>
            </a:p>
          </p:txBody>
        </p:sp>
        <p:sp>
          <p:nvSpPr>
            <p:cNvPr id="188" name="Rectangle 187">
              <a:extLst>
                <a:ext uri="{FF2B5EF4-FFF2-40B4-BE49-F238E27FC236}">
                  <a16:creationId xmlns:a16="http://schemas.microsoft.com/office/drawing/2014/main" id="{C4533384-D189-4D1F-9058-EAD340BDBE9A}"/>
                </a:ext>
              </a:extLst>
            </p:cNvPr>
            <p:cNvSpPr/>
            <p:nvPr/>
          </p:nvSpPr>
          <p:spPr>
            <a:xfrm>
              <a:off x="6858000" y="3597646"/>
              <a:ext cx="151790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object 71">
              <a:extLst>
                <a:ext uri="{FF2B5EF4-FFF2-40B4-BE49-F238E27FC236}">
                  <a16:creationId xmlns:a16="http://schemas.microsoft.com/office/drawing/2014/main" id="{E90608CB-D025-4B4F-AB40-0EECF4ECCBD0}"/>
                </a:ext>
              </a:extLst>
            </p:cNvPr>
            <p:cNvSpPr txBox="1"/>
            <p:nvPr/>
          </p:nvSpPr>
          <p:spPr>
            <a:xfrm>
              <a:off x="6422269" y="3648456"/>
              <a:ext cx="34785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Angola</a:t>
              </a:r>
            </a:p>
          </p:txBody>
        </p:sp>
        <p:sp>
          <p:nvSpPr>
            <p:cNvPr id="190" name="Rectangle 189">
              <a:extLst>
                <a:ext uri="{FF2B5EF4-FFF2-40B4-BE49-F238E27FC236}">
                  <a16:creationId xmlns:a16="http://schemas.microsoft.com/office/drawing/2014/main" id="{29A5AE26-142E-4101-9CF2-D3DB88C83A4B}"/>
                </a:ext>
              </a:extLst>
            </p:cNvPr>
            <p:cNvSpPr/>
            <p:nvPr/>
          </p:nvSpPr>
          <p:spPr>
            <a:xfrm>
              <a:off x="6858000" y="3685031"/>
              <a:ext cx="89611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object 71">
              <a:extLst>
                <a:ext uri="{FF2B5EF4-FFF2-40B4-BE49-F238E27FC236}">
                  <a16:creationId xmlns:a16="http://schemas.microsoft.com/office/drawing/2014/main" id="{33065196-CBCC-4984-BB10-3CD9399BD74E}"/>
                </a:ext>
              </a:extLst>
            </p:cNvPr>
            <p:cNvSpPr txBox="1"/>
            <p:nvPr/>
          </p:nvSpPr>
          <p:spPr>
            <a:xfrm>
              <a:off x="6393415" y="3739896"/>
              <a:ext cx="37670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Uganda</a:t>
              </a:r>
            </a:p>
          </p:txBody>
        </p:sp>
        <p:sp>
          <p:nvSpPr>
            <p:cNvPr id="192" name="Rectangle 191">
              <a:extLst>
                <a:ext uri="{FF2B5EF4-FFF2-40B4-BE49-F238E27FC236}">
                  <a16:creationId xmlns:a16="http://schemas.microsoft.com/office/drawing/2014/main" id="{5DFADD53-D6D1-44A8-8CB8-5317AB722078}"/>
                </a:ext>
              </a:extLst>
            </p:cNvPr>
            <p:cNvSpPr/>
            <p:nvPr/>
          </p:nvSpPr>
          <p:spPr>
            <a:xfrm>
              <a:off x="6858000" y="3780526"/>
              <a:ext cx="85953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object 71">
              <a:extLst>
                <a:ext uri="{FF2B5EF4-FFF2-40B4-BE49-F238E27FC236}">
                  <a16:creationId xmlns:a16="http://schemas.microsoft.com/office/drawing/2014/main" id="{7D960BD0-DF56-45EF-9074-B0E400E674A0}"/>
                </a:ext>
              </a:extLst>
            </p:cNvPr>
            <p:cNvSpPr txBox="1"/>
            <p:nvPr/>
          </p:nvSpPr>
          <p:spPr>
            <a:xfrm>
              <a:off x="6266778" y="3831336"/>
              <a:ext cx="50334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Zimbabwe</a:t>
              </a:r>
            </a:p>
          </p:txBody>
        </p:sp>
        <p:sp>
          <p:nvSpPr>
            <p:cNvPr id="194" name="Rectangle 193">
              <a:extLst>
                <a:ext uri="{FF2B5EF4-FFF2-40B4-BE49-F238E27FC236}">
                  <a16:creationId xmlns:a16="http://schemas.microsoft.com/office/drawing/2014/main" id="{735AD743-E93D-4655-8372-4CF25EC7B243}"/>
                </a:ext>
              </a:extLst>
            </p:cNvPr>
            <p:cNvSpPr/>
            <p:nvPr/>
          </p:nvSpPr>
          <p:spPr>
            <a:xfrm>
              <a:off x="6858000" y="3867911"/>
              <a:ext cx="74980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object 71">
              <a:extLst>
                <a:ext uri="{FF2B5EF4-FFF2-40B4-BE49-F238E27FC236}">
                  <a16:creationId xmlns:a16="http://schemas.microsoft.com/office/drawing/2014/main" id="{3EB85434-8CA2-43B3-9276-5B34FABCB4A7}"/>
                </a:ext>
              </a:extLst>
            </p:cNvPr>
            <p:cNvSpPr txBox="1"/>
            <p:nvPr/>
          </p:nvSpPr>
          <p:spPr>
            <a:xfrm>
              <a:off x="6082663" y="3922776"/>
              <a:ext cx="68448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Mozambique</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b</a:t>
              </a:r>
            </a:p>
          </p:txBody>
        </p:sp>
        <p:sp>
          <p:nvSpPr>
            <p:cNvPr id="202" name="Rectangle 201">
              <a:extLst>
                <a:ext uri="{FF2B5EF4-FFF2-40B4-BE49-F238E27FC236}">
                  <a16:creationId xmlns:a16="http://schemas.microsoft.com/office/drawing/2014/main" id="{7C65EFB1-D9A1-4872-A1AC-24434426C094}"/>
                </a:ext>
              </a:extLst>
            </p:cNvPr>
            <p:cNvSpPr/>
            <p:nvPr/>
          </p:nvSpPr>
          <p:spPr>
            <a:xfrm>
              <a:off x="6858000" y="3959351"/>
              <a:ext cx="53949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object 71">
              <a:extLst>
                <a:ext uri="{FF2B5EF4-FFF2-40B4-BE49-F238E27FC236}">
                  <a16:creationId xmlns:a16="http://schemas.microsoft.com/office/drawing/2014/main" id="{F20FD319-90D4-46BA-8BF8-43D84903335F}"/>
                </a:ext>
              </a:extLst>
            </p:cNvPr>
            <p:cNvSpPr txBox="1"/>
            <p:nvPr/>
          </p:nvSpPr>
          <p:spPr>
            <a:xfrm>
              <a:off x="6428912" y="4014216"/>
              <a:ext cx="33823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Malawi</a:t>
              </a:r>
            </a:p>
          </p:txBody>
        </p:sp>
        <p:sp>
          <p:nvSpPr>
            <p:cNvPr id="200" name="Rectangle 199">
              <a:extLst>
                <a:ext uri="{FF2B5EF4-FFF2-40B4-BE49-F238E27FC236}">
                  <a16:creationId xmlns:a16="http://schemas.microsoft.com/office/drawing/2014/main" id="{DD56FD7D-65FB-49A9-A132-F379C6FEE3BD}"/>
                </a:ext>
              </a:extLst>
            </p:cNvPr>
            <p:cNvSpPr/>
            <p:nvPr/>
          </p:nvSpPr>
          <p:spPr>
            <a:xfrm>
              <a:off x="6858000" y="4050791"/>
              <a:ext cx="45720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FA07F358-39C0-4188-AAE8-812430A7B50E}"/>
                </a:ext>
              </a:extLst>
            </p:cNvPr>
            <p:cNvCxnSpPr/>
            <p:nvPr/>
          </p:nvCxnSpPr>
          <p:spPr>
            <a:xfrm>
              <a:off x="4114800" y="4168545"/>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19" name="object 71">
              <a:extLst>
                <a:ext uri="{FF2B5EF4-FFF2-40B4-BE49-F238E27FC236}">
                  <a16:creationId xmlns:a16="http://schemas.microsoft.com/office/drawing/2014/main" id="{8BB3CCD4-8C53-4183-93EA-2658C089C3A7}"/>
                </a:ext>
              </a:extLst>
            </p:cNvPr>
            <p:cNvSpPr txBox="1"/>
            <p:nvPr/>
          </p:nvSpPr>
          <p:spPr>
            <a:xfrm>
              <a:off x="6547122" y="4169664"/>
              <a:ext cx="22281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Haiti</a:t>
              </a:r>
            </a:p>
          </p:txBody>
        </p:sp>
        <p:cxnSp>
          <p:nvCxnSpPr>
            <p:cNvPr id="108" name="Straight Connector 107">
              <a:extLst>
                <a:ext uri="{FF2B5EF4-FFF2-40B4-BE49-F238E27FC236}">
                  <a16:creationId xmlns:a16="http://schemas.microsoft.com/office/drawing/2014/main" id="{2F95776F-553D-43E1-B4C5-266BB1B19109}"/>
                </a:ext>
              </a:extLst>
            </p:cNvPr>
            <p:cNvCxnSpPr/>
            <p:nvPr/>
          </p:nvCxnSpPr>
          <p:spPr>
            <a:xfrm>
              <a:off x="4114800" y="4593788"/>
              <a:ext cx="5294376"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0" name="object 71">
              <a:extLst>
                <a:ext uri="{FF2B5EF4-FFF2-40B4-BE49-F238E27FC236}">
                  <a16:creationId xmlns:a16="http://schemas.microsoft.com/office/drawing/2014/main" id="{C73161C4-DF07-4E2B-984A-1352EE32F501}"/>
                </a:ext>
              </a:extLst>
            </p:cNvPr>
            <p:cNvSpPr txBox="1"/>
            <p:nvPr/>
          </p:nvSpPr>
          <p:spPr>
            <a:xfrm>
              <a:off x="4114800" y="256032"/>
              <a:ext cx="815929"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Western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central Africa</a:t>
              </a:r>
            </a:p>
          </p:txBody>
        </p:sp>
        <p:sp>
          <p:nvSpPr>
            <p:cNvPr id="111" name="object 71">
              <a:extLst>
                <a:ext uri="{FF2B5EF4-FFF2-40B4-BE49-F238E27FC236}">
                  <a16:creationId xmlns:a16="http://schemas.microsoft.com/office/drawing/2014/main" id="{A99282E2-3389-4063-8895-83C1A9503FEB}"/>
                </a:ext>
              </a:extLst>
            </p:cNvPr>
            <p:cNvSpPr txBox="1"/>
            <p:nvPr/>
          </p:nvSpPr>
          <p:spPr>
            <a:xfrm>
              <a:off x="4114800" y="1866149"/>
              <a:ext cx="973023"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Middle East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North Africa</a:t>
              </a:r>
              <a:endPar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2" name="object 71">
              <a:extLst>
                <a:ext uri="{FF2B5EF4-FFF2-40B4-BE49-F238E27FC236}">
                  <a16:creationId xmlns:a16="http://schemas.microsoft.com/office/drawing/2014/main" id="{F304EB96-F71C-4D23-B945-0E4E644256C6}"/>
                </a:ext>
              </a:extLst>
            </p:cNvPr>
            <p:cNvSpPr txBox="1"/>
            <p:nvPr/>
          </p:nvSpPr>
          <p:spPr>
            <a:xfrm>
              <a:off x="4114800" y="2203704"/>
              <a:ext cx="844783" cy="12824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Latin America</a:t>
              </a:r>
            </a:p>
          </p:txBody>
        </p:sp>
        <p:sp>
          <p:nvSpPr>
            <p:cNvPr id="113" name="object 71">
              <a:extLst>
                <a:ext uri="{FF2B5EF4-FFF2-40B4-BE49-F238E27FC236}">
                  <a16:creationId xmlns:a16="http://schemas.microsoft.com/office/drawing/2014/main" id="{A2E017EA-B436-4E1B-B507-7917AA5B5BFE}"/>
                </a:ext>
              </a:extLst>
            </p:cNvPr>
            <p:cNvSpPr txBox="1"/>
            <p:nvPr/>
          </p:nvSpPr>
          <p:spPr>
            <a:xfrm>
              <a:off x="4114800" y="2633472"/>
              <a:ext cx="985847"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Eastern Europe</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and central Asia</a:t>
              </a:r>
              <a:endPar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14" name="object 71">
              <a:extLst>
                <a:ext uri="{FF2B5EF4-FFF2-40B4-BE49-F238E27FC236}">
                  <a16:creationId xmlns:a16="http://schemas.microsoft.com/office/drawing/2014/main" id="{D18AD166-344D-4E74-A72C-6580E2347419}"/>
                </a:ext>
              </a:extLst>
            </p:cNvPr>
            <p:cNvSpPr txBox="1"/>
            <p:nvPr/>
          </p:nvSpPr>
          <p:spPr>
            <a:xfrm>
              <a:off x="4114800" y="3529584"/>
              <a:ext cx="945772"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Eastern and</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southern Africa</a:t>
              </a:r>
            </a:p>
          </p:txBody>
        </p:sp>
        <p:sp>
          <p:nvSpPr>
            <p:cNvPr id="116" name="object 71">
              <a:extLst>
                <a:ext uri="{FF2B5EF4-FFF2-40B4-BE49-F238E27FC236}">
                  <a16:creationId xmlns:a16="http://schemas.microsoft.com/office/drawing/2014/main" id="{CF00753B-5CE7-46DE-96A0-59174887C9A9}"/>
                </a:ext>
              </a:extLst>
            </p:cNvPr>
            <p:cNvSpPr txBox="1"/>
            <p:nvPr/>
          </p:nvSpPr>
          <p:spPr>
            <a:xfrm>
              <a:off x="4114800" y="4663440"/>
              <a:ext cx="759823" cy="25648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Asia and the</a:t>
              </a:r>
            </a:p>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Pacific</a:t>
              </a:r>
            </a:p>
          </p:txBody>
        </p:sp>
        <p:sp>
          <p:nvSpPr>
            <p:cNvPr id="115" name="object 71">
              <a:extLst>
                <a:ext uri="{FF2B5EF4-FFF2-40B4-BE49-F238E27FC236}">
                  <a16:creationId xmlns:a16="http://schemas.microsoft.com/office/drawing/2014/main" id="{F624D610-A6A9-4AB4-91DB-A8E40E0225F6}"/>
                </a:ext>
              </a:extLst>
            </p:cNvPr>
            <p:cNvSpPr txBox="1"/>
            <p:nvPr/>
          </p:nvSpPr>
          <p:spPr>
            <a:xfrm>
              <a:off x="4114800" y="4242816"/>
              <a:ext cx="625171" cy="128240"/>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000" b="1"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Caribbean</a:t>
              </a:r>
            </a:p>
          </p:txBody>
        </p:sp>
        <p:sp>
          <p:nvSpPr>
            <p:cNvPr id="204" name="object 71">
              <a:extLst>
                <a:ext uri="{FF2B5EF4-FFF2-40B4-BE49-F238E27FC236}">
                  <a16:creationId xmlns:a16="http://schemas.microsoft.com/office/drawing/2014/main" id="{3D455700-BF62-4640-B3FA-1DD89F521C4B}"/>
                </a:ext>
              </a:extLst>
            </p:cNvPr>
            <p:cNvSpPr txBox="1"/>
            <p:nvPr/>
          </p:nvSpPr>
          <p:spPr>
            <a:xfrm>
              <a:off x="6300441" y="4261104"/>
              <a:ext cx="46968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Suriname</a:t>
              </a:r>
            </a:p>
          </p:txBody>
        </p:sp>
        <p:sp>
          <p:nvSpPr>
            <p:cNvPr id="205" name="Rectangle 204">
              <a:extLst>
                <a:ext uri="{FF2B5EF4-FFF2-40B4-BE49-F238E27FC236}">
                  <a16:creationId xmlns:a16="http://schemas.microsoft.com/office/drawing/2014/main" id="{39A47F7D-E555-436F-B142-C3E85C41FCC5}"/>
                </a:ext>
              </a:extLst>
            </p:cNvPr>
            <p:cNvSpPr/>
            <p:nvPr/>
          </p:nvSpPr>
          <p:spPr>
            <a:xfrm>
              <a:off x="6858000" y="4297680"/>
              <a:ext cx="171907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object 71">
              <a:extLst>
                <a:ext uri="{FF2B5EF4-FFF2-40B4-BE49-F238E27FC236}">
                  <a16:creationId xmlns:a16="http://schemas.microsoft.com/office/drawing/2014/main" id="{1AE5BFE1-39BB-411F-B57B-6AF90C77A69D}"/>
                </a:ext>
              </a:extLst>
            </p:cNvPr>
            <p:cNvSpPr txBox="1"/>
            <p:nvPr/>
          </p:nvSpPr>
          <p:spPr>
            <a:xfrm>
              <a:off x="6471961" y="4352544"/>
              <a:ext cx="298160"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Belize</a:t>
              </a:r>
            </a:p>
          </p:txBody>
        </p:sp>
        <p:sp>
          <p:nvSpPr>
            <p:cNvPr id="207" name="Rectangle 206">
              <a:extLst>
                <a:ext uri="{FF2B5EF4-FFF2-40B4-BE49-F238E27FC236}">
                  <a16:creationId xmlns:a16="http://schemas.microsoft.com/office/drawing/2014/main" id="{12EF51E5-47B1-4844-83B7-451A775D391D}"/>
                </a:ext>
              </a:extLst>
            </p:cNvPr>
            <p:cNvSpPr/>
            <p:nvPr/>
          </p:nvSpPr>
          <p:spPr>
            <a:xfrm>
              <a:off x="6858000" y="4393173"/>
              <a:ext cx="9601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object 71">
              <a:extLst>
                <a:ext uri="{FF2B5EF4-FFF2-40B4-BE49-F238E27FC236}">
                  <a16:creationId xmlns:a16="http://schemas.microsoft.com/office/drawing/2014/main" id="{478992C1-3F77-45CA-A36D-091AD1B47F42}"/>
                </a:ext>
              </a:extLst>
            </p:cNvPr>
            <p:cNvSpPr txBox="1"/>
            <p:nvPr/>
          </p:nvSpPr>
          <p:spPr>
            <a:xfrm>
              <a:off x="6513640" y="4443984"/>
              <a:ext cx="25648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Cuba</a:t>
              </a:r>
            </a:p>
          </p:txBody>
        </p:sp>
        <p:sp>
          <p:nvSpPr>
            <p:cNvPr id="209" name="Rectangle 208">
              <a:extLst>
                <a:ext uri="{FF2B5EF4-FFF2-40B4-BE49-F238E27FC236}">
                  <a16:creationId xmlns:a16="http://schemas.microsoft.com/office/drawing/2014/main" id="{E57BCDA1-B0CB-4395-9963-E778708B3999}"/>
                </a:ext>
              </a:extLst>
            </p:cNvPr>
            <p:cNvSpPr/>
            <p:nvPr/>
          </p:nvSpPr>
          <p:spPr>
            <a:xfrm>
              <a:off x="6858000" y="4480559"/>
              <a:ext cx="63093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Rectangle 217">
              <a:extLst>
                <a:ext uri="{FF2B5EF4-FFF2-40B4-BE49-F238E27FC236}">
                  <a16:creationId xmlns:a16="http://schemas.microsoft.com/office/drawing/2014/main" id="{77598508-D429-4FCF-A0B2-47BB7C9412F1}"/>
                </a:ext>
              </a:extLst>
            </p:cNvPr>
            <p:cNvSpPr/>
            <p:nvPr/>
          </p:nvSpPr>
          <p:spPr>
            <a:xfrm>
              <a:off x="6858000" y="4206240"/>
              <a:ext cx="185623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object 71">
              <a:extLst>
                <a:ext uri="{FF2B5EF4-FFF2-40B4-BE49-F238E27FC236}">
                  <a16:creationId xmlns:a16="http://schemas.microsoft.com/office/drawing/2014/main" id="{2485B628-0AA8-4FBC-BC80-D57A92CB9698}"/>
                </a:ext>
              </a:extLst>
            </p:cNvPr>
            <p:cNvSpPr txBox="1"/>
            <p:nvPr/>
          </p:nvSpPr>
          <p:spPr>
            <a:xfrm>
              <a:off x="6462343" y="4599432"/>
              <a:ext cx="307778"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Tonga</a:t>
              </a:r>
            </a:p>
          </p:txBody>
        </p:sp>
        <p:sp>
          <p:nvSpPr>
            <p:cNvPr id="211" name="Rectangle 210">
              <a:extLst>
                <a:ext uri="{FF2B5EF4-FFF2-40B4-BE49-F238E27FC236}">
                  <a16:creationId xmlns:a16="http://schemas.microsoft.com/office/drawing/2014/main" id="{11094435-4718-45B2-A34F-40B4D927ABBD}"/>
                </a:ext>
              </a:extLst>
            </p:cNvPr>
            <p:cNvSpPr/>
            <p:nvPr/>
          </p:nvSpPr>
          <p:spPr>
            <a:xfrm>
              <a:off x="6858000" y="4640062"/>
              <a:ext cx="231343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object 71">
              <a:extLst>
                <a:ext uri="{FF2B5EF4-FFF2-40B4-BE49-F238E27FC236}">
                  <a16:creationId xmlns:a16="http://schemas.microsoft.com/office/drawing/2014/main" id="{2F66A1BE-D188-4541-989F-37A643E32E1C}"/>
                </a:ext>
              </a:extLst>
            </p:cNvPr>
            <p:cNvSpPr txBox="1"/>
            <p:nvPr/>
          </p:nvSpPr>
          <p:spPr>
            <a:xfrm>
              <a:off x="6162582" y="4690872"/>
              <a:ext cx="6075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Philippines</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a</a:t>
              </a:r>
            </a:p>
          </p:txBody>
        </p:sp>
        <p:sp>
          <p:nvSpPr>
            <p:cNvPr id="213" name="Rectangle 212">
              <a:extLst>
                <a:ext uri="{FF2B5EF4-FFF2-40B4-BE49-F238E27FC236}">
                  <a16:creationId xmlns:a16="http://schemas.microsoft.com/office/drawing/2014/main" id="{FFE341E4-A394-4C77-82E9-0D3D25A90883}"/>
                </a:ext>
              </a:extLst>
            </p:cNvPr>
            <p:cNvSpPr/>
            <p:nvPr/>
          </p:nvSpPr>
          <p:spPr>
            <a:xfrm>
              <a:off x="6858000" y="4727447"/>
              <a:ext cx="18470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object 71">
              <a:extLst>
                <a:ext uri="{FF2B5EF4-FFF2-40B4-BE49-F238E27FC236}">
                  <a16:creationId xmlns:a16="http://schemas.microsoft.com/office/drawing/2014/main" id="{C058BECF-FACD-4723-9DEE-F5601CF7D44A}"/>
                </a:ext>
              </a:extLst>
            </p:cNvPr>
            <p:cNvSpPr txBox="1"/>
            <p:nvPr/>
          </p:nvSpPr>
          <p:spPr>
            <a:xfrm>
              <a:off x="6289220" y="4782312"/>
              <a:ext cx="48090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Indonesia</a:t>
              </a:r>
            </a:p>
          </p:txBody>
        </p:sp>
        <p:sp>
          <p:nvSpPr>
            <p:cNvPr id="215" name="Rectangle 214">
              <a:extLst>
                <a:ext uri="{FF2B5EF4-FFF2-40B4-BE49-F238E27FC236}">
                  <a16:creationId xmlns:a16="http://schemas.microsoft.com/office/drawing/2014/main" id="{3834FE3B-C928-4BF1-A673-DAA4D287F533}"/>
                </a:ext>
              </a:extLst>
            </p:cNvPr>
            <p:cNvSpPr/>
            <p:nvPr/>
          </p:nvSpPr>
          <p:spPr>
            <a:xfrm>
              <a:off x="6858000" y="4822942"/>
              <a:ext cx="178308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object 71">
              <a:extLst>
                <a:ext uri="{FF2B5EF4-FFF2-40B4-BE49-F238E27FC236}">
                  <a16:creationId xmlns:a16="http://schemas.microsoft.com/office/drawing/2014/main" id="{E604CA6E-D881-4353-A460-C1C7DDB63259}"/>
                </a:ext>
              </a:extLst>
            </p:cNvPr>
            <p:cNvSpPr txBox="1"/>
            <p:nvPr/>
          </p:nvSpPr>
          <p:spPr>
            <a:xfrm>
              <a:off x="6319677" y="4873752"/>
              <a:ext cx="45044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Mongolia</a:t>
              </a:r>
            </a:p>
          </p:txBody>
        </p:sp>
        <p:sp>
          <p:nvSpPr>
            <p:cNvPr id="217" name="Rectangle 216">
              <a:extLst>
                <a:ext uri="{FF2B5EF4-FFF2-40B4-BE49-F238E27FC236}">
                  <a16:creationId xmlns:a16="http://schemas.microsoft.com/office/drawing/2014/main" id="{7B43C60D-37C4-4D78-9D4D-C34DEBBEB94A}"/>
                </a:ext>
              </a:extLst>
            </p:cNvPr>
            <p:cNvSpPr/>
            <p:nvPr/>
          </p:nvSpPr>
          <p:spPr>
            <a:xfrm>
              <a:off x="6858000" y="4910327"/>
              <a:ext cx="166420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object 71">
              <a:extLst>
                <a:ext uri="{FF2B5EF4-FFF2-40B4-BE49-F238E27FC236}">
                  <a16:creationId xmlns:a16="http://schemas.microsoft.com/office/drawing/2014/main" id="{F41CD6BB-B470-4284-8194-C38C1D8B59C1}"/>
                </a:ext>
              </a:extLst>
            </p:cNvPr>
            <p:cNvSpPr txBox="1"/>
            <p:nvPr/>
          </p:nvSpPr>
          <p:spPr>
            <a:xfrm>
              <a:off x="6178843" y="4965192"/>
              <a:ext cx="588303"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Timor-Leste</a:t>
              </a:r>
            </a:p>
          </p:txBody>
        </p:sp>
        <p:sp>
          <p:nvSpPr>
            <p:cNvPr id="225" name="Rectangle 224">
              <a:extLst>
                <a:ext uri="{FF2B5EF4-FFF2-40B4-BE49-F238E27FC236}">
                  <a16:creationId xmlns:a16="http://schemas.microsoft.com/office/drawing/2014/main" id="{C17E8393-126A-40DB-9607-AC551ED6F8D8}"/>
                </a:ext>
              </a:extLst>
            </p:cNvPr>
            <p:cNvSpPr/>
            <p:nvPr/>
          </p:nvSpPr>
          <p:spPr>
            <a:xfrm>
              <a:off x="6858000" y="5001767"/>
              <a:ext cx="166420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object 71">
              <a:extLst>
                <a:ext uri="{FF2B5EF4-FFF2-40B4-BE49-F238E27FC236}">
                  <a16:creationId xmlns:a16="http://schemas.microsoft.com/office/drawing/2014/main" id="{1123296A-4D6A-4C71-87B8-BE8A3D4F17DD}"/>
                </a:ext>
              </a:extLst>
            </p:cNvPr>
            <p:cNvSpPr txBox="1"/>
            <p:nvPr/>
          </p:nvSpPr>
          <p:spPr>
            <a:xfrm>
              <a:off x="6276627" y="5056632"/>
              <a:ext cx="49051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Myanmar</a:t>
              </a:r>
              <a:r>
                <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rPr>
                <a:t>b</a:t>
              </a:r>
            </a:p>
          </p:txBody>
        </p:sp>
        <p:sp>
          <p:nvSpPr>
            <p:cNvPr id="223" name="Rectangle 222">
              <a:extLst>
                <a:ext uri="{FF2B5EF4-FFF2-40B4-BE49-F238E27FC236}">
                  <a16:creationId xmlns:a16="http://schemas.microsoft.com/office/drawing/2014/main" id="{8D7C02C4-C91C-4669-BBC2-4EAAAE0C86FA}"/>
                </a:ext>
              </a:extLst>
            </p:cNvPr>
            <p:cNvSpPr/>
            <p:nvPr/>
          </p:nvSpPr>
          <p:spPr>
            <a:xfrm>
              <a:off x="6858000" y="5093207"/>
              <a:ext cx="1645920"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bject 71">
              <a:extLst>
                <a:ext uri="{FF2B5EF4-FFF2-40B4-BE49-F238E27FC236}">
                  <a16:creationId xmlns:a16="http://schemas.microsoft.com/office/drawing/2014/main" id="{A81882D5-27A1-413A-BF20-69699AB126E0}"/>
                </a:ext>
              </a:extLst>
            </p:cNvPr>
            <p:cNvSpPr txBox="1"/>
            <p:nvPr/>
          </p:nvSpPr>
          <p:spPr>
            <a:xfrm>
              <a:off x="6415857" y="5239512"/>
              <a:ext cx="35426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Kiribati</a:t>
              </a:r>
            </a:p>
          </p:txBody>
        </p:sp>
        <p:sp>
          <p:nvSpPr>
            <p:cNvPr id="228" name="Rectangle 227">
              <a:extLst>
                <a:ext uri="{FF2B5EF4-FFF2-40B4-BE49-F238E27FC236}">
                  <a16:creationId xmlns:a16="http://schemas.microsoft.com/office/drawing/2014/main" id="{87F73B6B-ECD0-4EEB-9976-1C3B6D14AFF8}"/>
                </a:ext>
              </a:extLst>
            </p:cNvPr>
            <p:cNvSpPr/>
            <p:nvPr/>
          </p:nvSpPr>
          <p:spPr>
            <a:xfrm>
              <a:off x="6858000" y="5276088"/>
              <a:ext cx="151790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object 71">
              <a:extLst>
                <a:ext uri="{FF2B5EF4-FFF2-40B4-BE49-F238E27FC236}">
                  <a16:creationId xmlns:a16="http://schemas.microsoft.com/office/drawing/2014/main" id="{EEAE3547-958D-4A40-87B9-86012127B083}"/>
                </a:ext>
              </a:extLst>
            </p:cNvPr>
            <p:cNvSpPr txBox="1"/>
            <p:nvPr/>
          </p:nvSpPr>
          <p:spPr>
            <a:xfrm>
              <a:off x="5085364" y="5330952"/>
              <a:ext cx="1684757"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Lao People's Democratic Republic</a:t>
              </a:r>
            </a:p>
          </p:txBody>
        </p:sp>
        <p:sp>
          <p:nvSpPr>
            <p:cNvPr id="230" name="Rectangle 229">
              <a:extLst>
                <a:ext uri="{FF2B5EF4-FFF2-40B4-BE49-F238E27FC236}">
                  <a16:creationId xmlns:a16="http://schemas.microsoft.com/office/drawing/2014/main" id="{460E5EBC-6792-48CF-9DDA-E321FE0FB12D}"/>
                </a:ext>
              </a:extLst>
            </p:cNvPr>
            <p:cNvSpPr/>
            <p:nvPr/>
          </p:nvSpPr>
          <p:spPr>
            <a:xfrm>
              <a:off x="6858000" y="5371581"/>
              <a:ext cx="125272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bject 71">
              <a:extLst>
                <a:ext uri="{FF2B5EF4-FFF2-40B4-BE49-F238E27FC236}">
                  <a16:creationId xmlns:a16="http://schemas.microsoft.com/office/drawing/2014/main" id="{C0307D9D-66F9-48D6-89A7-9A4D59AD0860}"/>
                </a:ext>
              </a:extLst>
            </p:cNvPr>
            <p:cNvSpPr txBox="1"/>
            <p:nvPr/>
          </p:nvSpPr>
          <p:spPr>
            <a:xfrm>
              <a:off x="6128919" y="5422392"/>
              <a:ext cx="641202"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Bangladesh</a:t>
              </a:r>
              <a:r>
                <a:rPr lang="en-GB" sz="800" i="1" baseline="30000" dirty="0">
                  <a:solidFill>
                    <a:prstClr val="black">
                      <a:lumMod val="85000"/>
                      <a:lumOff val="15000"/>
                    </a:prstClr>
                  </a:solidFill>
                  <a:latin typeface="Arial"/>
                  <a:ea typeface="ＭＳ Ｐゴシック" pitchFamily="34" charset="-128"/>
                  <a:cs typeface="Arial"/>
                </a:rPr>
                <a:t>a</a:t>
              </a:r>
            </a:p>
          </p:txBody>
        </p:sp>
        <p:sp>
          <p:nvSpPr>
            <p:cNvPr id="232" name="Rectangle 231">
              <a:extLst>
                <a:ext uri="{FF2B5EF4-FFF2-40B4-BE49-F238E27FC236}">
                  <a16:creationId xmlns:a16="http://schemas.microsoft.com/office/drawing/2014/main" id="{185D8291-ED8A-40EF-A1D8-293CB775878B}"/>
                </a:ext>
              </a:extLst>
            </p:cNvPr>
            <p:cNvSpPr/>
            <p:nvPr/>
          </p:nvSpPr>
          <p:spPr>
            <a:xfrm>
              <a:off x="6858000" y="5458967"/>
              <a:ext cx="1161288"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object 71">
              <a:extLst>
                <a:ext uri="{FF2B5EF4-FFF2-40B4-BE49-F238E27FC236}">
                  <a16:creationId xmlns:a16="http://schemas.microsoft.com/office/drawing/2014/main" id="{383F2EA3-4E03-4288-A130-08DC24518DDA}"/>
                </a:ext>
              </a:extLst>
            </p:cNvPr>
            <p:cNvSpPr txBox="1"/>
            <p:nvPr/>
          </p:nvSpPr>
          <p:spPr>
            <a:xfrm>
              <a:off x="5841982" y="5513832"/>
              <a:ext cx="92813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Papua New Guinea</a:t>
              </a:r>
            </a:p>
          </p:txBody>
        </p:sp>
        <p:sp>
          <p:nvSpPr>
            <p:cNvPr id="234" name="Rectangle 233">
              <a:extLst>
                <a:ext uri="{FF2B5EF4-FFF2-40B4-BE49-F238E27FC236}">
                  <a16:creationId xmlns:a16="http://schemas.microsoft.com/office/drawing/2014/main" id="{9A41438A-9519-4569-8D16-567828233038}"/>
                </a:ext>
              </a:extLst>
            </p:cNvPr>
            <p:cNvSpPr/>
            <p:nvPr/>
          </p:nvSpPr>
          <p:spPr>
            <a:xfrm>
              <a:off x="6858000" y="5554462"/>
              <a:ext cx="1133856"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object 71">
              <a:extLst>
                <a:ext uri="{FF2B5EF4-FFF2-40B4-BE49-F238E27FC236}">
                  <a16:creationId xmlns:a16="http://schemas.microsoft.com/office/drawing/2014/main" id="{CD694989-4771-47D6-883D-C3E26B075404}"/>
                </a:ext>
              </a:extLst>
            </p:cNvPr>
            <p:cNvSpPr txBox="1"/>
            <p:nvPr/>
          </p:nvSpPr>
          <p:spPr>
            <a:xfrm>
              <a:off x="6489595" y="5605272"/>
              <a:ext cx="280526"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Nepal</a:t>
              </a:r>
            </a:p>
          </p:txBody>
        </p:sp>
        <p:sp>
          <p:nvSpPr>
            <p:cNvPr id="236" name="Rectangle 235">
              <a:extLst>
                <a:ext uri="{FF2B5EF4-FFF2-40B4-BE49-F238E27FC236}">
                  <a16:creationId xmlns:a16="http://schemas.microsoft.com/office/drawing/2014/main" id="{1AE0CA0B-0E38-4908-9A2C-0F5C34E9C8CB}"/>
                </a:ext>
              </a:extLst>
            </p:cNvPr>
            <p:cNvSpPr/>
            <p:nvPr/>
          </p:nvSpPr>
          <p:spPr>
            <a:xfrm>
              <a:off x="6858000" y="5641847"/>
              <a:ext cx="87782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object 71">
              <a:extLst>
                <a:ext uri="{FF2B5EF4-FFF2-40B4-BE49-F238E27FC236}">
                  <a16:creationId xmlns:a16="http://schemas.microsoft.com/office/drawing/2014/main" id="{D7B13051-9459-495D-8D67-80F6FF2ED2EE}"/>
                </a:ext>
              </a:extLst>
            </p:cNvPr>
            <p:cNvSpPr txBox="1"/>
            <p:nvPr/>
          </p:nvSpPr>
          <p:spPr>
            <a:xfrm>
              <a:off x="6529670" y="5696712"/>
              <a:ext cx="240451"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India</a:t>
              </a:r>
            </a:p>
          </p:txBody>
        </p:sp>
        <p:sp>
          <p:nvSpPr>
            <p:cNvPr id="238" name="Rectangle 237">
              <a:extLst>
                <a:ext uri="{FF2B5EF4-FFF2-40B4-BE49-F238E27FC236}">
                  <a16:creationId xmlns:a16="http://schemas.microsoft.com/office/drawing/2014/main" id="{FA23FEE2-A983-443E-8E7F-504C28D7630B}"/>
                </a:ext>
              </a:extLst>
            </p:cNvPr>
            <p:cNvSpPr/>
            <p:nvPr/>
          </p:nvSpPr>
          <p:spPr>
            <a:xfrm>
              <a:off x="6858000" y="5737342"/>
              <a:ext cx="850392"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object 71">
              <a:extLst>
                <a:ext uri="{FF2B5EF4-FFF2-40B4-BE49-F238E27FC236}">
                  <a16:creationId xmlns:a16="http://schemas.microsoft.com/office/drawing/2014/main" id="{81FACA83-016F-40E2-892D-37E1C4B2CF48}"/>
                </a:ext>
              </a:extLst>
            </p:cNvPr>
            <p:cNvSpPr txBox="1"/>
            <p:nvPr/>
          </p:nvSpPr>
          <p:spPr>
            <a:xfrm>
              <a:off x="6346927" y="5788152"/>
              <a:ext cx="423194"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Thailand</a:t>
              </a:r>
            </a:p>
          </p:txBody>
        </p:sp>
        <p:sp>
          <p:nvSpPr>
            <p:cNvPr id="240" name="Rectangle 239">
              <a:extLst>
                <a:ext uri="{FF2B5EF4-FFF2-40B4-BE49-F238E27FC236}">
                  <a16:creationId xmlns:a16="http://schemas.microsoft.com/office/drawing/2014/main" id="{3E34F20C-BC2A-47D4-8C1F-0DC2FF38C502}"/>
                </a:ext>
              </a:extLst>
            </p:cNvPr>
            <p:cNvSpPr/>
            <p:nvPr/>
          </p:nvSpPr>
          <p:spPr>
            <a:xfrm>
              <a:off x="6858000" y="5824727"/>
              <a:ext cx="69494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Rectangle 240">
              <a:extLst>
                <a:ext uri="{FF2B5EF4-FFF2-40B4-BE49-F238E27FC236}">
                  <a16:creationId xmlns:a16="http://schemas.microsoft.com/office/drawing/2014/main" id="{FB567FA4-1D8B-4D33-986B-F484F827CD26}"/>
                </a:ext>
              </a:extLst>
            </p:cNvPr>
            <p:cNvSpPr/>
            <p:nvPr/>
          </p:nvSpPr>
          <p:spPr>
            <a:xfrm>
              <a:off x="6858000" y="5184648"/>
              <a:ext cx="1563624" cy="73152"/>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object 71">
              <a:extLst>
                <a:ext uri="{FF2B5EF4-FFF2-40B4-BE49-F238E27FC236}">
                  <a16:creationId xmlns:a16="http://schemas.microsoft.com/office/drawing/2014/main" id="{9F5EC195-06BB-4F80-B0C8-7B56AE9DD312}"/>
                </a:ext>
              </a:extLst>
            </p:cNvPr>
            <p:cNvSpPr txBox="1"/>
            <p:nvPr/>
          </p:nvSpPr>
          <p:spPr>
            <a:xfrm>
              <a:off x="6114311" y="5148072"/>
              <a:ext cx="655629" cy="123111"/>
            </a:xfrm>
            <a:prstGeom prst="rect">
              <a:avLst/>
            </a:prstGeom>
          </p:spPr>
          <p:txBody>
            <a:bodyPr vert="horz" wrap="none" lIns="0" tIns="0" rIns="0" bIns="0" rtlCol="0"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GB" sz="800" b="1"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Afghanistan</a:t>
              </a:r>
              <a:r>
                <a:rPr kumimoji="0" lang="en-GB" sz="800" b="0" i="1" u="none" strike="noStrike" kern="1200" cap="none" spc="0" normalizeH="0" baseline="30000" noProof="0" dirty="0" err="1">
                  <a:ln>
                    <a:noFill/>
                  </a:ln>
                  <a:solidFill>
                    <a:prstClr val="black">
                      <a:lumMod val="85000"/>
                      <a:lumOff val="15000"/>
                    </a:prstClr>
                  </a:solidFill>
                  <a:effectLst/>
                  <a:uLnTx/>
                  <a:uFillTx/>
                  <a:latin typeface="Arial"/>
                  <a:ea typeface="ＭＳ Ｐゴシック" pitchFamily="34" charset="-128"/>
                  <a:cs typeface="Arial"/>
                </a:rPr>
                <a:t>b</a:t>
              </a:r>
              <a:endParaRPr kumimoji="0" lang="en-GB" sz="800" b="0" i="1" u="none" strike="noStrike" kern="1200" cap="none" spc="0" normalizeH="0" baseline="30000" noProof="0" dirty="0">
                <a:ln>
                  <a:noFill/>
                </a:ln>
                <a:solidFill>
                  <a:prstClr val="black">
                    <a:lumMod val="85000"/>
                    <a:lumOff val="15000"/>
                  </a:prstClr>
                </a:solidFill>
                <a:effectLst/>
                <a:uLnTx/>
                <a:uFillTx/>
                <a:latin typeface="Arial"/>
                <a:ea typeface="ＭＳ Ｐゴシック" pitchFamily="34" charset="-128"/>
                <a:cs typeface="Arial"/>
              </a:endParaRPr>
            </a:p>
          </p:txBody>
        </p:sp>
        <p:cxnSp>
          <p:nvCxnSpPr>
            <p:cNvPr id="274" name="Straight Connector 273">
              <a:extLst>
                <a:ext uri="{FF2B5EF4-FFF2-40B4-BE49-F238E27FC236}">
                  <a16:creationId xmlns:a16="http://schemas.microsoft.com/office/drawing/2014/main" id="{553BF922-A810-4661-BDD1-3D463421B29B}"/>
                </a:ext>
              </a:extLst>
            </p:cNvPr>
            <p:cNvCxnSpPr>
              <a:cxnSpLocks/>
            </p:cNvCxnSpPr>
            <p:nvPr/>
          </p:nvCxnSpPr>
          <p:spPr>
            <a:xfrm>
              <a:off x="6858003"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9B300E95-E49A-4271-8DC7-4D8336BDFA2D}"/>
                </a:ext>
              </a:extLst>
            </p:cNvPr>
            <p:cNvCxnSpPr>
              <a:cxnSpLocks/>
            </p:cNvCxnSpPr>
            <p:nvPr/>
          </p:nvCxnSpPr>
          <p:spPr>
            <a:xfrm>
              <a:off x="7106901"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62B12893-98AA-424D-97CE-294788992C64}"/>
                </a:ext>
              </a:extLst>
            </p:cNvPr>
            <p:cNvCxnSpPr>
              <a:cxnSpLocks/>
            </p:cNvCxnSpPr>
            <p:nvPr/>
          </p:nvCxnSpPr>
          <p:spPr>
            <a:xfrm>
              <a:off x="7362860"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A6D81C67-08EF-4987-B6FE-6225EB00BB51}"/>
                </a:ext>
              </a:extLst>
            </p:cNvPr>
            <p:cNvCxnSpPr>
              <a:cxnSpLocks/>
            </p:cNvCxnSpPr>
            <p:nvPr/>
          </p:nvCxnSpPr>
          <p:spPr>
            <a:xfrm>
              <a:off x="8384943"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271D3BDE-C73D-4BEE-A3DB-DA3EEDC6DA47}"/>
                </a:ext>
              </a:extLst>
            </p:cNvPr>
            <p:cNvCxnSpPr>
              <a:cxnSpLocks/>
            </p:cNvCxnSpPr>
            <p:nvPr/>
          </p:nvCxnSpPr>
          <p:spPr>
            <a:xfrm>
              <a:off x="7617042"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D93433D0-E1A5-4ACE-9D71-DF7C23EA8054}"/>
                </a:ext>
              </a:extLst>
            </p:cNvPr>
            <p:cNvCxnSpPr>
              <a:cxnSpLocks/>
            </p:cNvCxnSpPr>
            <p:nvPr/>
          </p:nvCxnSpPr>
          <p:spPr>
            <a:xfrm>
              <a:off x="8889794"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88E54B36-CBF4-497E-9D0E-BE767DF1332A}"/>
                </a:ext>
              </a:extLst>
            </p:cNvPr>
            <p:cNvCxnSpPr>
              <a:cxnSpLocks/>
            </p:cNvCxnSpPr>
            <p:nvPr/>
          </p:nvCxnSpPr>
          <p:spPr>
            <a:xfrm>
              <a:off x="7867724"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42CDB5B1-4541-4659-A5AD-F97B871BF017}"/>
                </a:ext>
              </a:extLst>
            </p:cNvPr>
            <p:cNvCxnSpPr>
              <a:cxnSpLocks/>
            </p:cNvCxnSpPr>
            <p:nvPr/>
          </p:nvCxnSpPr>
          <p:spPr>
            <a:xfrm>
              <a:off x="8123676"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9865E5B4-604F-45BE-A04A-751FA03CCE94}"/>
                </a:ext>
              </a:extLst>
            </p:cNvPr>
            <p:cNvCxnSpPr>
              <a:cxnSpLocks/>
            </p:cNvCxnSpPr>
            <p:nvPr/>
          </p:nvCxnSpPr>
          <p:spPr>
            <a:xfrm>
              <a:off x="8644430"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AE4B92D2-339B-4E4B-8E83-ED0E1D2C9243}"/>
                </a:ext>
              </a:extLst>
            </p:cNvPr>
            <p:cNvCxnSpPr>
              <a:cxnSpLocks/>
            </p:cNvCxnSpPr>
            <p:nvPr/>
          </p:nvCxnSpPr>
          <p:spPr>
            <a:xfrm>
              <a:off x="9158102"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3D536CB3-ECBC-4FFB-9062-2B7573BE6C79}"/>
                </a:ext>
              </a:extLst>
            </p:cNvPr>
            <p:cNvCxnSpPr>
              <a:cxnSpLocks/>
            </p:cNvCxnSpPr>
            <p:nvPr/>
          </p:nvCxnSpPr>
          <p:spPr>
            <a:xfrm>
              <a:off x="9407017" y="5943600"/>
              <a:ext cx="0" cy="45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6192742-E200-44FB-9FDE-09DA0A05DF24}"/>
                </a:ext>
              </a:extLst>
            </p:cNvPr>
            <p:cNvCxnSpPr/>
            <p:nvPr/>
          </p:nvCxnSpPr>
          <p:spPr>
            <a:xfrm>
              <a:off x="7108196" y="219456"/>
              <a:ext cx="0" cy="5687568"/>
            </a:xfrm>
            <a:prstGeom prst="line">
              <a:avLst/>
            </a:prstGeom>
            <a:ln w="15875">
              <a:solidFill>
                <a:srgbClr val="4C7C3B"/>
              </a:solidFill>
            </a:ln>
          </p:spPr>
          <p:style>
            <a:lnRef idx="1">
              <a:schemeClr val="accent1"/>
            </a:lnRef>
            <a:fillRef idx="0">
              <a:schemeClr val="accent1"/>
            </a:fillRef>
            <a:effectRef idx="0">
              <a:schemeClr val="accent1"/>
            </a:effectRef>
            <a:fontRef idx="minor">
              <a:schemeClr val="tx1"/>
            </a:fontRef>
          </p:style>
        </p:cxnSp>
        <p:sp>
          <p:nvSpPr>
            <p:cNvPr id="175" name="object 71">
              <a:extLst>
                <a:ext uri="{FF2B5EF4-FFF2-40B4-BE49-F238E27FC236}">
                  <a16:creationId xmlns:a16="http://schemas.microsoft.com/office/drawing/2014/main" id="{70B8AAED-19B6-4428-BF94-76BA9AAD18ED}"/>
                </a:ext>
              </a:extLst>
            </p:cNvPr>
            <p:cNvSpPr txBox="1"/>
            <p:nvPr/>
          </p:nvSpPr>
          <p:spPr>
            <a:xfrm>
              <a:off x="10094589" y="640080"/>
              <a:ext cx="775853" cy="179536"/>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dirty="0"/>
                <a:t>2025 </a:t>
              </a:r>
              <a:r>
                <a:rPr kumimoji="0" lang="en-US" b="0" i="0" u="none" strike="noStrike" kern="1200" cap="none" spc="0" normalizeH="0" baseline="0" noProof="0" dirty="0">
                  <a:ln>
                    <a:noFill/>
                  </a:ln>
                  <a:solidFill>
                    <a:prstClr val="black"/>
                  </a:solidFill>
                  <a:effectLst/>
                  <a:uLnTx/>
                  <a:uFillTx/>
                  <a:latin typeface="Arial" panose="020B0604020202020204"/>
                  <a:ea typeface="+mn-ea"/>
                  <a:cs typeface="+mn-cs"/>
                </a:rPr>
                <a:t>target</a:t>
              </a:r>
              <a:endParaRPr kumimoji="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0" name="object 6">
              <a:extLst>
                <a:ext uri="{FF2B5EF4-FFF2-40B4-BE49-F238E27FC236}">
                  <a16:creationId xmlns:a16="http://schemas.microsoft.com/office/drawing/2014/main" id="{5BCCD3DB-C0F0-49B9-9965-774F9F106998}"/>
                </a:ext>
              </a:extLst>
            </p:cNvPr>
            <p:cNvSpPr/>
            <p:nvPr/>
          </p:nvSpPr>
          <p:spPr>
            <a:xfrm>
              <a:off x="9829413" y="732467"/>
              <a:ext cx="219456" cy="0"/>
            </a:xfrm>
            <a:custGeom>
              <a:avLst/>
              <a:gdLst/>
              <a:ahLst/>
              <a:cxnLst/>
              <a:rect l="l" t="t" r="r" b="b"/>
              <a:pathLst>
                <a:path w="4433570">
                  <a:moveTo>
                    <a:pt x="0" y="0"/>
                  </a:moveTo>
                  <a:lnTo>
                    <a:pt x="4433506" y="0"/>
                  </a:lnTo>
                </a:path>
              </a:pathLst>
            </a:custGeom>
            <a:ln w="15875">
              <a:solidFill>
                <a:srgbClr val="4C7C3B"/>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1317826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1BA0C37-F1CB-40A5-8B71-C1D9F19BF87C}"/>
              </a:ext>
            </a:extLst>
          </p:cNvPr>
          <p:cNvSpPr>
            <a:spLocks noGrp="1"/>
          </p:cNvSpPr>
          <p:nvPr>
            <p:ph type="title"/>
          </p:nvPr>
        </p:nvSpPr>
        <p:spPr/>
        <p:txBody>
          <a:bodyPr/>
          <a:lstStyle/>
          <a:p>
            <a:endParaRPr lang="en-US"/>
          </a:p>
        </p:txBody>
      </p:sp>
      <p:sp>
        <p:nvSpPr>
          <p:cNvPr id="11" name="Text Placeholder 10">
            <a:extLst>
              <a:ext uri="{FF2B5EF4-FFF2-40B4-BE49-F238E27FC236}">
                <a16:creationId xmlns:a16="http://schemas.microsoft.com/office/drawing/2014/main" id="{B9CD9F28-AB48-44DB-A542-D6038172AE73}"/>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Percentage of people living with HIV who report experiencing stigma and discrimination </a:t>
            </a:r>
          </a:p>
          <a:p>
            <a:pPr>
              <a:lnSpc>
                <a:spcPct val="100000"/>
              </a:lnSpc>
              <a:spcBef>
                <a:spcPts val="0"/>
              </a:spcBef>
            </a:pPr>
            <a:r>
              <a:rPr lang="en-US" dirty="0"/>
              <a:t>in health-care settings, Ukraine, 2020</a:t>
            </a:r>
          </a:p>
        </p:txBody>
      </p:sp>
      <p:grpSp>
        <p:nvGrpSpPr>
          <p:cNvPr id="2" name="Group 1">
            <a:extLst>
              <a:ext uri="{FF2B5EF4-FFF2-40B4-BE49-F238E27FC236}">
                <a16:creationId xmlns:a16="http://schemas.microsoft.com/office/drawing/2014/main" id="{2B30F285-5B62-432F-9301-5AF8D93DD375}"/>
              </a:ext>
            </a:extLst>
          </p:cNvPr>
          <p:cNvGrpSpPr/>
          <p:nvPr/>
        </p:nvGrpSpPr>
        <p:grpSpPr>
          <a:xfrm>
            <a:off x="457198" y="2203704"/>
            <a:ext cx="8961976" cy="4350984"/>
            <a:chOff x="457198" y="2203704"/>
            <a:chExt cx="8961976" cy="435098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41851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Ukraine People Living with HIV Stigma Index, 2020.</a:t>
              </a:r>
            </a:p>
          </p:txBody>
        </p:sp>
        <p:sp>
          <p:nvSpPr>
            <p:cNvPr id="7" name="object 10">
              <a:extLst>
                <a:ext uri="{FF2B5EF4-FFF2-40B4-BE49-F238E27FC236}">
                  <a16:creationId xmlns:a16="http://schemas.microsoft.com/office/drawing/2014/main" id="{CC36409B-9CC7-4A16-8144-D358C247BED1}"/>
                </a:ext>
              </a:extLst>
            </p:cNvPr>
            <p:cNvSpPr txBox="1"/>
            <p:nvPr/>
          </p:nvSpPr>
          <p:spPr>
            <a:xfrm>
              <a:off x="1003075" y="3122654"/>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14" name="TextBox 13">
              <a:extLst>
                <a:ext uri="{FF2B5EF4-FFF2-40B4-BE49-F238E27FC236}">
                  <a16:creationId xmlns:a16="http://schemas.microsoft.com/office/drawing/2014/main" id="{CB91C824-BDE6-4115-98A8-94C12062DF59}"/>
                </a:ext>
              </a:extLst>
            </p:cNvPr>
            <p:cNvSpPr txBox="1"/>
            <p:nvPr/>
          </p:nvSpPr>
          <p:spPr>
            <a:xfrm>
              <a:off x="1690786" y="4663440"/>
              <a:ext cx="1097280" cy="769441"/>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Avoidance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of physical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contact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because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cxnSp>
          <p:nvCxnSpPr>
            <p:cNvPr id="8" name="Straight Connector 7">
              <a:extLst>
                <a:ext uri="{FF2B5EF4-FFF2-40B4-BE49-F238E27FC236}">
                  <a16:creationId xmlns:a16="http://schemas.microsoft.com/office/drawing/2014/main" id="{2B2CF53E-07E9-4436-8426-47BC9C70100E}"/>
                </a:ext>
              </a:extLst>
            </p:cNvPr>
            <p:cNvCxnSpPr/>
            <p:nvPr/>
          </p:nvCxnSpPr>
          <p:spPr>
            <a:xfrm>
              <a:off x="1599346" y="2743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283F9E7-10DC-43F5-95B4-748B298C9009}"/>
                </a:ext>
              </a:extLst>
            </p:cNvPr>
            <p:cNvSpPr txBox="1"/>
            <p:nvPr/>
          </p:nvSpPr>
          <p:spPr>
            <a:xfrm>
              <a:off x="1402712" y="26609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25CCB30F-705D-414A-A842-B7684688C9C9}"/>
                </a:ext>
              </a:extLst>
            </p:cNvPr>
            <p:cNvSpPr txBox="1"/>
            <p:nvPr/>
          </p:nvSpPr>
          <p:spPr>
            <a:xfrm>
              <a:off x="1481259" y="448970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77F70DFF-6428-4E4A-948B-49B08521F38A}"/>
                </a:ext>
              </a:extLst>
            </p:cNvPr>
            <p:cNvCxnSpPr/>
            <p:nvPr/>
          </p:nvCxnSpPr>
          <p:spPr>
            <a:xfrm>
              <a:off x="1599346" y="32004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CB869789-A55A-4B0B-B4D1-07356686917F}"/>
                </a:ext>
              </a:extLst>
            </p:cNvPr>
            <p:cNvSpPr txBox="1"/>
            <p:nvPr/>
          </p:nvSpPr>
          <p:spPr>
            <a:xfrm>
              <a:off x="1405375" y="31181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ACD95649-DA87-4F4B-AE62-134A0064FCB1}"/>
                </a:ext>
              </a:extLst>
            </p:cNvPr>
            <p:cNvCxnSpPr/>
            <p:nvPr/>
          </p:nvCxnSpPr>
          <p:spPr>
            <a:xfrm>
              <a:off x="1599346" y="3657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1FF5497-10FE-457D-B48D-452F1C1A22E5}"/>
                </a:ext>
              </a:extLst>
            </p:cNvPr>
            <p:cNvSpPr txBox="1"/>
            <p:nvPr/>
          </p:nvSpPr>
          <p:spPr>
            <a:xfrm>
              <a:off x="1405375" y="35753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3" name="Straight Connector 12">
              <a:extLst>
                <a:ext uri="{FF2B5EF4-FFF2-40B4-BE49-F238E27FC236}">
                  <a16:creationId xmlns:a16="http://schemas.microsoft.com/office/drawing/2014/main" id="{FACB1794-FD6A-40B4-AB93-4A417A481B90}"/>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354FEB83-13C2-4F12-855B-C5AF34E1C24C}"/>
                </a:ext>
              </a:extLst>
            </p:cNvPr>
            <p:cNvSpPr txBox="1"/>
            <p:nvPr/>
          </p:nvSpPr>
          <p:spPr>
            <a:xfrm>
              <a:off x="1483922" y="403250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EACCFC13-3EE2-4974-A5FB-F5FFB0BD353E}"/>
                </a:ext>
              </a:extLst>
            </p:cNvPr>
            <p:cNvSpPr txBox="1"/>
            <p:nvPr/>
          </p:nvSpPr>
          <p:spPr>
            <a:xfrm>
              <a:off x="1405375" y="22037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0" name="Straight Connector 29">
              <a:extLst>
                <a:ext uri="{FF2B5EF4-FFF2-40B4-BE49-F238E27FC236}">
                  <a16:creationId xmlns:a16="http://schemas.microsoft.com/office/drawing/2014/main" id="{8AF9D38A-A8F7-4600-902A-69F3BB244199}"/>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BC9A6E7-B1F5-4FE4-B7E1-8C84FB580BB2}"/>
                </a:ext>
              </a:extLst>
            </p:cNvPr>
            <p:cNvSpPr txBox="1"/>
            <p:nvPr/>
          </p:nvSpPr>
          <p:spPr>
            <a:xfrm>
              <a:off x="3932774" y="4663440"/>
              <a:ext cx="1097280" cy="615553"/>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Sharing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without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consent</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CF0130E4-3726-4FB2-B70D-92AD0C9BE8F3}"/>
                </a:ext>
              </a:extLst>
            </p:cNvPr>
            <p:cNvSpPr txBox="1"/>
            <p:nvPr/>
          </p:nvSpPr>
          <p:spPr>
            <a:xfrm>
              <a:off x="6127334" y="4663440"/>
              <a:ext cx="109728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Denial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care due to</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4CD2EA8B-DFEF-41DF-BAAC-6C47D1199EFE}"/>
                </a:ext>
              </a:extLst>
            </p:cNvPr>
            <p:cNvSpPr txBox="1"/>
            <p:nvPr/>
          </p:nvSpPr>
          <p:spPr>
            <a:xfrm>
              <a:off x="8321894" y="4663440"/>
              <a:ext cx="1097280" cy="615553"/>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Physical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abuse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because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EFBE1C1F-8C59-4567-BD82-BCB461A96A3C}"/>
                </a:ext>
              </a:extLst>
            </p:cNvPr>
            <p:cNvSpPr txBox="1"/>
            <p:nvPr/>
          </p:nvSpPr>
          <p:spPr>
            <a:xfrm>
              <a:off x="2835494" y="4663440"/>
              <a:ext cx="1097280" cy="923330"/>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Being the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subject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gossip or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negative talk</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because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1A36F95-5BF0-43E0-9C4E-C57AE152E55B}"/>
                </a:ext>
              </a:extLst>
            </p:cNvPr>
            <p:cNvSpPr txBox="1"/>
            <p:nvPr/>
          </p:nvSpPr>
          <p:spPr>
            <a:xfrm>
              <a:off x="5030054" y="4663440"/>
              <a:ext cx="109728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Verbal abuse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because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C1ED04C3-D928-4F7F-8C66-64CE6D905813}"/>
                </a:ext>
              </a:extLst>
            </p:cNvPr>
            <p:cNvSpPr txBox="1"/>
            <p:nvPr/>
          </p:nvSpPr>
          <p:spPr>
            <a:xfrm>
              <a:off x="7224614" y="4663440"/>
              <a:ext cx="1097280" cy="615553"/>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Advised not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to have sex</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because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HIV status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F2957714-883E-4243-8B33-6A1F99C83BAC}"/>
                </a:ext>
              </a:extLst>
            </p:cNvPr>
            <p:cNvSpPr/>
            <p:nvPr/>
          </p:nvSpPr>
          <p:spPr>
            <a:xfrm>
              <a:off x="1921094" y="3925096"/>
              <a:ext cx="219456" cy="6492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28">
              <a:extLst>
                <a:ext uri="{FF2B5EF4-FFF2-40B4-BE49-F238E27FC236}">
                  <a16:creationId xmlns:a16="http://schemas.microsoft.com/office/drawing/2014/main" id="{3936DFAD-C1B9-4848-8F70-FA7CCA9EB0E8}"/>
                </a:ext>
              </a:extLst>
            </p:cNvPr>
            <p:cNvSpPr/>
            <p:nvPr/>
          </p:nvSpPr>
          <p:spPr>
            <a:xfrm>
              <a:off x="2177126" y="3139089"/>
              <a:ext cx="219456" cy="14356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28">
              <a:extLst>
                <a:ext uri="{FF2B5EF4-FFF2-40B4-BE49-F238E27FC236}">
                  <a16:creationId xmlns:a16="http://schemas.microsoft.com/office/drawing/2014/main" id="{41E3E671-44A1-4DBC-9883-E7084D6EB0EF}"/>
                </a:ext>
              </a:extLst>
            </p:cNvPr>
            <p:cNvSpPr/>
            <p:nvPr/>
          </p:nvSpPr>
          <p:spPr>
            <a:xfrm>
              <a:off x="2433158" y="3602600"/>
              <a:ext cx="219456" cy="9692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28">
              <a:extLst>
                <a:ext uri="{FF2B5EF4-FFF2-40B4-BE49-F238E27FC236}">
                  <a16:creationId xmlns:a16="http://schemas.microsoft.com/office/drawing/2014/main" id="{1E9D026A-039F-46E1-96C7-0B0BCE831BF4}"/>
                </a:ext>
              </a:extLst>
            </p:cNvPr>
            <p:cNvSpPr/>
            <p:nvPr/>
          </p:nvSpPr>
          <p:spPr>
            <a:xfrm>
              <a:off x="3018374" y="3783842"/>
              <a:ext cx="219456" cy="7863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object 28">
              <a:extLst>
                <a:ext uri="{FF2B5EF4-FFF2-40B4-BE49-F238E27FC236}">
                  <a16:creationId xmlns:a16="http://schemas.microsoft.com/office/drawing/2014/main" id="{DBBBF91A-B9E9-442B-8D91-A73A2CC00A24}"/>
                </a:ext>
              </a:extLst>
            </p:cNvPr>
            <p:cNvSpPr/>
            <p:nvPr/>
          </p:nvSpPr>
          <p:spPr>
            <a:xfrm>
              <a:off x="3274406" y="3462540"/>
              <a:ext cx="219456" cy="11064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object 28">
              <a:extLst>
                <a:ext uri="{FF2B5EF4-FFF2-40B4-BE49-F238E27FC236}">
                  <a16:creationId xmlns:a16="http://schemas.microsoft.com/office/drawing/2014/main" id="{916F2EF6-A19B-4285-8CB5-CB2918DDF00A}"/>
                </a:ext>
              </a:extLst>
            </p:cNvPr>
            <p:cNvSpPr/>
            <p:nvPr/>
          </p:nvSpPr>
          <p:spPr>
            <a:xfrm>
              <a:off x="3530438" y="3630307"/>
              <a:ext cx="219456" cy="9418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E1308C99-6180-4085-BD65-9C3936761B4D}"/>
                </a:ext>
              </a:extLst>
            </p:cNvPr>
            <p:cNvSpPr/>
            <p:nvPr/>
          </p:nvSpPr>
          <p:spPr>
            <a:xfrm>
              <a:off x="4115654" y="3968087"/>
              <a:ext cx="219456" cy="6044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object 28">
              <a:extLst>
                <a:ext uri="{FF2B5EF4-FFF2-40B4-BE49-F238E27FC236}">
                  <a16:creationId xmlns:a16="http://schemas.microsoft.com/office/drawing/2014/main" id="{8C2CCEE8-B371-41C7-A369-1852A2131167}"/>
                </a:ext>
              </a:extLst>
            </p:cNvPr>
            <p:cNvSpPr/>
            <p:nvPr/>
          </p:nvSpPr>
          <p:spPr>
            <a:xfrm>
              <a:off x="4371686" y="3531358"/>
              <a:ext cx="219456" cy="104064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8">
              <a:extLst>
                <a:ext uri="{FF2B5EF4-FFF2-40B4-BE49-F238E27FC236}">
                  <a16:creationId xmlns:a16="http://schemas.microsoft.com/office/drawing/2014/main" id="{F5691A39-6F06-4770-946A-5EF2E1B0AE6E}"/>
                </a:ext>
              </a:extLst>
            </p:cNvPr>
            <p:cNvSpPr/>
            <p:nvPr/>
          </p:nvSpPr>
          <p:spPr>
            <a:xfrm>
              <a:off x="4627718" y="3800901"/>
              <a:ext cx="219456" cy="7680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object 28">
              <a:extLst>
                <a:ext uri="{FF2B5EF4-FFF2-40B4-BE49-F238E27FC236}">
                  <a16:creationId xmlns:a16="http://schemas.microsoft.com/office/drawing/2014/main" id="{1BF1F084-0F4D-4FD0-9136-49B0966239F6}"/>
                </a:ext>
              </a:extLst>
            </p:cNvPr>
            <p:cNvSpPr/>
            <p:nvPr/>
          </p:nvSpPr>
          <p:spPr>
            <a:xfrm>
              <a:off x="5212934" y="4035916"/>
              <a:ext cx="219456" cy="54007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28">
              <a:extLst>
                <a:ext uri="{FF2B5EF4-FFF2-40B4-BE49-F238E27FC236}">
                  <a16:creationId xmlns:a16="http://schemas.microsoft.com/office/drawing/2014/main" id="{431661D8-5940-4C98-B684-91BB422EE99D}"/>
                </a:ext>
              </a:extLst>
            </p:cNvPr>
            <p:cNvSpPr/>
            <p:nvPr/>
          </p:nvSpPr>
          <p:spPr>
            <a:xfrm>
              <a:off x="5468966" y="3968086"/>
              <a:ext cx="219456" cy="60391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28">
              <a:extLst>
                <a:ext uri="{FF2B5EF4-FFF2-40B4-BE49-F238E27FC236}">
                  <a16:creationId xmlns:a16="http://schemas.microsoft.com/office/drawing/2014/main" id="{7546AC95-7D22-4CB7-8908-73DA55AF72D2}"/>
                </a:ext>
              </a:extLst>
            </p:cNvPr>
            <p:cNvSpPr/>
            <p:nvPr/>
          </p:nvSpPr>
          <p:spPr>
            <a:xfrm>
              <a:off x="5724998" y="3968665"/>
              <a:ext cx="219456" cy="60391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object 28">
              <a:extLst>
                <a:ext uri="{FF2B5EF4-FFF2-40B4-BE49-F238E27FC236}">
                  <a16:creationId xmlns:a16="http://schemas.microsoft.com/office/drawing/2014/main" id="{0F7FE827-2515-42C6-852D-1CE70DCFF1FE}"/>
                </a:ext>
              </a:extLst>
            </p:cNvPr>
            <p:cNvSpPr/>
            <p:nvPr/>
          </p:nvSpPr>
          <p:spPr>
            <a:xfrm>
              <a:off x="6310214" y="4316105"/>
              <a:ext cx="219456" cy="25988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object 28">
              <a:extLst>
                <a:ext uri="{FF2B5EF4-FFF2-40B4-BE49-F238E27FC236}">
                  <a16:creationId xmlns:a16="http://schemas.microsoft.com/office/drawing/2014/main" id="{902374F8-A805-4B46-8B48-F36C2258B23F}"/>
                </a:ext>
              </a:extLst>
            </p:cNvPr>
            <p:cNvSpPr/>
            <p:nvPr/>
          </p:nvSpPr>
          <p:spPr>
            <a:xfrm>
              <a:off x="6566246" y="3869139"/>
              <a:ext cx="219456" cy="7132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28">
              <a:extLst>
                <a:ext uri="{FF2B5EF4-FFF2-40B4-BE49-F238E27FC236}">
                  <a16:creationId xmlns:a16="http://schemas.microsoft.com/office/drawing/2014/main" id="{4F93EAAF-3594-411F-82B7-3E5728927D9D}"/>
                </a:ext>
              </a:extLst>
            </p:cNvPr>
            <p:cNvSpPr/>
            <p:nvPr/>
          </p:nvSpPr>
          <p:spPr>
            <a:xfrm>
              <a:off x="6822278" y="4104564"/>
              <a:ext cx="219456" cy="4663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28">
              <a:extLst>
                <a:ext uri="{FF2B5EF4-FFF2-40B4-BE49-F238E27FC236}">
                  <a16:creationId xmlns:a16="http://schemas.microsoft.com/office/drawing/2014/main" id="{066B6D12-15EE-4628-81AD-3AF4D798ADED}"/>
                </a:ext>
              </a:extLst>
            </p:cNvPr>
            <p:cNvSpPr/>
            <p:nvPr/>
          </p:nvSpPr>
          <p:spPr>
            <a:xfrm>
              <a:off x="7407494" y="4188537"/>
              <a:ext cx="219456" cy="3840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28">
              <a:extLst>
                <a:ext uri="{FF2B5EF4-FFF2-40B4-BE49-F238E27FC236}">
                  <a16:creationId xmlns:a16="http://schemas.microsoft.com/office/drawing/2014/main" id="{FE982450-4903-41A2-AFD1-35A2FA697A07}"/>
                </a:ext>
              </a:extLst>
            </p:cNvPr>
            <p:cNvSpPr/>
            <p:nvPr/>
          </p:nvSpPr>
          <p:spPr>
            <a:xfrm>
              <a:off x="7663526" y="4329752"/>
              <a:ext cx="219456" cy="2468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28">
              <a:extLst>
                <a:ext uri="{FF2B5EF4-FFF2-40B4-BE49-F238E27FC236}">
                  <a16:creationId xmlns:a16="http://schemas.microsoft.com/office/drawing/2014/main" id="{E9041CAC-37D7-4423-9885-17C819C811DC}"/>
                </a:ext>
              </a:extLst>
            </p:cNvPr>
            <p:cNvSpPr/>
            <p:nvPr/>
          </p:nvSpPr>
          <p:spPr>
            <a:xfrm>
              <a:off x="7919558" y="4202693"/>
              <a:ext cx="219456" cy="3749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object 28">
              <a:extLst>
                <a:ext uri="{FF2B5EF4-FFF2-40B4-BE49-F238E27FC236}">
                  <a16:creationId xmlns:a16="http://schemas.microsoft.com/office/drawing/2014/main" id="{30D619DF-A89C-4224-905F-670DE9223E12}"/>
                </a:ext>
              </a:extLst>
            </p:cNvPr>
            <p:cNvSpPr/>
            <p:nvPr/>
          </p:nvSpPr>
          <p:spPr>
            <a:xfrm>
              <a:off x="8504774" y="4513588"/>
              <a:ext cx="219456" cy="640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object 28">
              <a:extLst>
                <a:ext uri="{FF2B5EF4-FFF2-40B4-BE49-F238E27FC236}">
                  <a16:creationId xmlns:a16="http://schemas.microsoft.com/office/drawing/2014/main" id="{6D3DBE06-3C23-4104-887A-3B9E82DCF90F}"/>
                </a:ext>
              </a:extLst>
            </p:cNvPr>
            <p:cNvSpPr/>
            <p:nvPr/>
          </p:nvSpPr>
          <p:spPr>
            <a:xfrm>
              <a:off x="8760806" y="4469642"/>
              <a:ext cx="219456"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28">
              <a:extLst>
                <a:ext uri="{FF2B5EF4-FFF2-40B4-BE49-F238E27FC236}">
                  <a16:creationId xmlns:a16="http://schemas.microsoft.com/office/drawing/2014/main" id="{D7BD529C-EA9F-460D-8919-4E4CE8BB77B7}"/>
                </a:ext>
              </a:extLst>
            </p:cNvPr>
            <p:cNvSpPr/>
            <p:nvPr/>
          </p:nvSpPr>
          <p:spPr>
            <a:xfrm>
              <a:off x="9016838" y="4497517"/>
              <a:ext cx="219456" cy="731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D28D0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850F8220-74AB-4169-AE69-61AEBFC8BD55}"/>
                </a:ext>
              </a:extLst>
            </p:cNvPr>
            <p:cNvSpPr txBox="1"/>
            <p:nvPr/>
          </p:nvSpPr>
          <p:spPr>
            <a:xfrm>
              <a:off x="2231990" y="5852160"/>
              <a:ext cx="79188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HIV services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9" name="object 85">
              <a:extLst>
                <a:ext uri="{FF2B5EF4-FFF2-40B4-BE49-F238E27FC236}">
                  <a16:creationId xmlns:a16="http://schemas.microsoft.com/office/drawing/2014/main" id="{A8642012-5250-46F1-92F2-B84A78295FAB}"/>
                </a:ext>
              </a:extLst>
            </p:cNvPr>
            <p:cNvSpPr/>
            <p:nvPr/>
          </p:nvSpPr>
          <p:spPr>
            <a:xfrm>
              <a:off x="2058254"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TextBox 69">
              <a:extLst>
                <a:ext uri="{FF2B5EF4-FFF2-40B4-BE49-F238E27FC236}">
                  <a16:creationId xmlns:a16="http://schemas.microsoft.com/office/drawing/2014/main" id="{7B8E671D-2E23-463A-BF3F-66D665DE8B60}"/>
                </a:ext>
              </a:extLst>
            </p:cNvPr>
            <p:cNvSpPr txBox="1"/>
            <p:nvPr/>
          </p:nvSpPr>
          <p:spPr>
            <a:xfrm>
              <a:off x="3475574" y="5852160"/>
              <a:ext cx="109805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100" dirty="0">
                  <a:solidFill>
                    <a:prstClr val="black"/>
                  </a:solidFill>
                  <a:latin typeface="Arial" panose="020B0604020202020204"/>
                </a:rPr>
                <a:t>Non-HIV services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4" name="object 85">
              <a:extLst>
                <a:ext uri="{FF2B5EF4-FFF2-40B4-BE49-F238E27FC236}">
                  <a16:creationId xmlns:a16="http://schemas.microsoft.com/office/drawing/2014/main" id="{57ED7A97-A01D-4862-9A2E-1461FD48DEDA}"/>
                </a:ext>
              </a:extLst>
            </p:cNvPr>
            <p:cNvSpPr/>
            <p:nvPr/>
          </p:nvSpPr>
          <p:spPr>
            <a:xfrm>
              <a:off x="3301838"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49896710-4F3C-4610-B852-3CF22BFF11AE}"/>
                </a:ext>
              </a:extLst>
            </p:cNvPr>
            <p:cNvSpPr txBox="1"/>
            <p:nvPr/>
          </p:nvSpPr>
          <p:spPr>
            <a:xfrm>
              <a:off x="5020910" y="5852160"/>
              <a:ext cx="89447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All health care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object 85">
              <a:extLst>
                <a:ext uri="{FF2B5EF4-FFF2-40B4-BE49-F238E27FC236}">
                  <a16:creationId xmlns:a16="http://schemas.microsoft.com/office/drawing/2014/main" id="{5029DACB-C5AC-4F91-AB5B-D98D81BB52CE}"/>
                </a:ext>
              </a:extLst>
            </p:cNvPr>
            <p:cNvSpPr/>
            <p:nvPr/>
          </p:nvSpPr>
          <p:spPr>
            <a:xfrm>
              <a:off x="4847174"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11274F79-8AF0-4375-AA1A-C19488DD6F12}"/>
                </a:ext>
              </a:extLst>
            </p:cNvPr>
            <p:cNvCxnSpPr/>
            <p:nvPr/>
          </p:nvCxnSpPr>
          <p:spPr>
            <a:xfrm>
              <a:off x="1599346" y="4572000"/>
              <a:ext cx="78181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812532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A3AA65C-A0F5-4C91-9638-AE4C31975072}"/>
              </a:ext>
            </a:extLst>
          </p:cNvPr>
          <p:cNvSpPr>
            <a:spLocks noGrp="1"/>
          </p:cNvSpPr>
          <p:nvPr>
            <p:ph type="title"/>
          </p:nvPr>
        </p:nvSpPr>
        <p:spPr/>
        <p:txBody>
          <a:bodyPr/>
          <a:lstStyle/>
          <a:p>
            <a:endParaRPr lang="en-US"/>
          </a:p>
        </p:txBody>
      </p:sp>
      <p:sp>
        <p:nvSpPr>
          <p:cNvPr id="7" name="Text Placeholder 6">
            <a:extLst>
              <a:ext uri="{FF2B5EF4-FFF2-40B4-BE49-F238E27FC236}">
                <a16:creationId xmlns:a16="http://schemas.microsoft.com/office/drawing/2014/main" id="{797BF783-A0C7-4B22-A587-5524F38B70AC}"/>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Avoidance of health care, by population group, reporting countries, 2017–2020</a:t>
            </a:r>
          </a:p>
        </p:txBody>
      </p:sp>
      <p:grpSp>
        <p:nvGrpSpPr>
          <p:cNvPr id="2" name="Group 1">
            <a:extLst>
              <a:ext uri="{FF2B5EF4-FFF2-40B4-BE49-F238E27FC236}">
                <a16:creationId xmlns:a16="http://schemas.microsoft.com/office/drawing/2014/main" id="{7DEECE0C-E60E-4695-8B55-67283E72C346}"/>
              </a:ext>
            </a:extLst>
          </p:cNvPr>
          <p:cNvGrpSpPr/>
          <p:nvPr/>
        </p:nvGrpSpPr>
        <p:grpSpPr>
          <a:xfrm>
            <a:off x="457198" y="2066544"/>
            <a:ext cx="9421414" cy="4488144"/>
            <a:chOff x="457198" y="2066544"/>
            <a:chExt cx="9421414"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79381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10" name="TextBox 9">
              <a:extLst>
                <a:ext uri="{FF2B5EF4-FFF2-40B4-BE49-F238E27FC236}">
                  <a16:creationId xmlns:a16="http://schemas.microsoft.com/office/drawing/2014/main" id="{4EFE19C0-B61D-4C2B-A6CE-AB634B2D9E66}"/>
                </a:ext>
              </a:extLst>
            </p:cNvPr>
            <p:cNvSpPr txBox="1"/>
            <p:nvPr/>
          </p:nvSpPr>
          <p:spPr>
            <a:xfrm>
              <a:off x="975050" y="2375575"/>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ECCE0282-810C-4B81-909F-1486DDDF8E95}"/>
                </a:ext>
              </a:extLst>
            </p:cNvPr>
            <p:cNvCxnSpPr/>
            <p:nvPr/>
          </p:nvCxnSpPr>
          <p:spPr>
            <a:xfrm>
              <a:off x="1383836" y="30613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E4D7410-41FF-455B-B816-A9A0B4DC3234}"/>
                </a:ext>
              </a:extLst>
            </p:cNvPr>
            <p:cNvCxnSpPr/>
            <p:nvPr/>
          </p:nvCxnSpPr>
          <p:spPr>
            <a:xfrm>
              <a:off x="1383836" y="32442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8E8D4A0-0F05-4830-BD64-B9EB61DB42F6}"/>
                </a:ext>
              </a:extLst>
            </p:cNvPr>
            <p:cNvCxnSpPr/>
            <p:nvPr/>
          </p:nvCxnSpPr>
          <p:spPr>
            <a:xfrm>
              <a:off x="1383836" y="361001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3533420-5C47-491A-83F3-17580F57762E}"/>
                </a:ext>
              </a:extLst>
            </p:cNvPr>
            <p:cNvCxnSpPr/>
            <p:nvPr/>
          </p:nvCxnSpPr>
          <p:spPr>
            <a:xfrm>
              <a:off x="1383836" y="41586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0A5B14B-436E-4514-888D-B7847A8ECA10}"/>
                </a:ext>
              </a:extLst>
            </p:cNvPr>
            <p:cNvCxnSpPr/>
            <p:nvPr/>
          </p:nvCxnSpPr>
          <p:spPr>
            <a:xfrm>
              <a:off x="1383836" y="269619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80D6BF5-C9DD-4594-B2E7-E975090C6103}"/>
                </a:ext>
              </a:extLst>
            </p:cNvPr>
            <p:cNvSpPr txBox="1"/>
            <p:nvPr/>
          </p:nvSpPr>
          <p:spPr>
            <a:xfrm>
              <a:off x="1016728" y="310709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4D4202B-2E25-4DE1-840D-A31BF36B1B6F}"/>
                </a:ext>
              </a:extLst>
            </p:cNvPr>
            <p:cNvSpPr txBox="1"/>
            <p:nvPr/>
          </p:nvSpPr>
          <p:spPr>
            <a:xfrm>
              <a:off x="1060010" y="347285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E82F70E-C4C1-4669-8583-D2C3B2080ED9}"/>
                </a:ext>
              </a:extLst>
            </p:cNvPr>
            <p:cNvSpPr txBox="1"/>
            <p:nvPr/>
          </p:nvSpPr>
          <p:spPr>
            <a:xfrm>
              <a:off x="1144968" y="4204375"/>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EC4C8EA-1B6C-488D-8F22-B1BC6877A235}"/>
                </a:ext>
              </a:extLst>
            </p:cNvPr>
            <p:cNvCxnSpPr/>
            <p:nvPr/>
          </p:nvCxnSpPr>
          <p:spPr>
            <a:xfrm>
              <a:off x="1383836" y="34271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B511736-60E3-4E12-A080-DB14AB7D4DF5}"/>
                </a:ext>
              </a:extLst>
            </p:cNvPr>
            <p:cNvSpPr txBox="1"/>
            <p:nvPr/>
          </p:nvSpPr>
          <p:spPr>
            <a:xfrm>
              <a:off x="1060010"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3483C1FB-5FE3-4FD6-BF06-C4C1B26924C5}"/>
                </a:ext>
              </a:extLst>
            </p:cNvPr>
            <p:cNvCxnSpPr/>
            <p:nvPr/>
          </p:nvCxnSpPr>
          <p:spPr>
            <a:xfrm>
              <a:off x="1383836"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61C7CBC-8D26-4695-A7FC-FF7E864B889F}"/>
                </a:ext>
              </a:extLst>
            </p:cNvPr>
            <p:cNvCxnSpPr/>
            <p:nvPr/>
          </p:nvCxnSpPr>
          <p:spPr>
            <a:xfrm>
              <a:off x="1383836" y="25127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0CA19F4-52C0-4BFF-98EE-49410DDA52AE}"/>
                </a:ext>
              </a:extLst>
            </p:cNvPr>
            <p:cNvCxnSpPr/>
            <p:nvPr/>
          </p:nvCxnSpPr>
          <p:spPr>
            <a:xfrm>
              <a:off x="1383836" y="39757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338DC50-DDB7-409F-9BD5-19B4E01757E0}"/>
                </a:ext>
              </a:extLst>
            </p:cNvPr>
            <p:cNvSpPr txBox="1"/>
            <p:nvPr/>
          </p:nvSpPr>
          <p:spPr>
            <a:xfrm>
              <a:off x="1060010" y="383861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3AC51FA2-1F9C-4E47-8833-E8730F96D28D}"/>
                </a:ext>
              </a:extLst>
            </p:cNvPr>
            <p:cNvCxnSpPr/>
            <p:nvPr/>
          </p:nvCxnSpPr>
          <p:spPr>
            <a:xfrm>
              <a:off x="1383836" y="379289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object 10">
              <a:extLst>
                <a:ext uri="{FF2B5EF4-FFF2-40B4-BE49-F238E27FC236}">
                  <a16:creationId xmlns:a16="http://schemas.microsoft.com/office/drawing/2014/main" id="{8875AA1F-0394-4A4F-8C81-BEC9A2E1861D}"/>
                </a:ext>
              </a:extLst>
            </p:cNvPr>
            <p:cNvSpPr txBox="1"/>
            <p:nvPr/>
          </p:nvSpPr>
          <p:spPr>
            <a:xfrm>
              <a:off x="841248" y="3209745"/>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B50B64F-0F24-4676-B570-E0555F5CF970}"/>
                </a:ext>
              </a:extLst>
            </p:cNvPr>
            <p:cNvSpPr txBox="1"/>
            <p:nvPr/>
          </p:nvSpPr>
          <p:spPr>
            <a:xfrm>
              <a:off x="1641988" y="4478695"/>
              <a:ext cx="153888" cy="44723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CDC44582-5B9E-4655-B895-D24552B5BBF0}"/>
                </a:ext>
              </a:extLst>
            </p:cNvPr>
            <p:cNvSpPr txBox="1"/>
            <p:nvPr/>
          </p:nvSpPr>
          <p:spPr>
            <a:xfrm>
              <a:off x="6766560" y="4478695"/>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Uganda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A6A6174-72FF-447E-94E2-8ABB6192EBDC}"/>
                </a:ext>
              </a:extLst>
            </p:cNvPr>
            <p:cNvSpPr txBox="1"/>
            <p:nvPr/>
          </p:nvSpPr>
          <p:spPr>
            <a:xfrm>
              <a:off x="1965960" y="4478695"/>
              <a:ext cx="153888" cy="41036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Guinea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92EFA3D-4FF0-44EC-887A-6435CE498831}"/>
                </a:ext>
              </a:extLst>
            </p:cNvPr>
            <p:cNvSpPr txBox="1"/>
            <p:nvPr/>
          </p:nvSpPr>
          <p:spPr>
            <a:xfrm>
              <a:off x="2542032" y="4478695"/>
              <a:ext cx="282129" cy="1155445"/>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Lao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People's</a:t>
              </a:r>
              <a:endPar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F4BDA10-3B2D-4F2B-BC75-9005D508F46C}"/>
                </a:ext>
              </a:extLst>
            </p:cNvPr>
            <p:cNvSpPr txBox="1"/>
            <p:nvPr/>
          </p:nvSpPr>
          <p:spPr>
            <a:xfrm>
              <a:off x="2926080" y="4478695"/>
              <a:ext cx="153888" cy="50751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Mongolia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368CFB2-B3B4-4C80-B11C-6B9FBEDBF680}"/>
                </a:ext>
              </a:extLst>
            </p:cNvPr>
            <p:cNvSpPr txBox="1"/>
            <p:nvPr/>
          </p:nvSpPr>
          <p:spPr>
            <a:xfrm>
              <a:off x="3246120" y="4478695"/>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33D900B-7BC4-43A9-B363-DE513A9A6FC2}"/>
                </a:ext>
              </a:extLst>
            </p:cNvPr>
            <p:cNvSpPr txBox="1"/>
            <p:nvPr/>
          </p:nvSpPr>
          <p:spPr>
            <a:xfrm>
              <a:off x="3566160" y="4478695"/>
              <a:ext cx="153888" cy="5347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Paraguay</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38EFA14-E661-4A95-A4B6-08AAE5EF7492}"/>
                </a:ext>
              </a:extLst>
            </p:cNvPr>
            <p:cNvSpPr txBox="1"/>
            <p:nvPr/>
          </p:nvSpPr>
          <p:spPr>
            <a:xfrm>
              <a:off x="3886200" y="4478695"/>
              <a:ext cx="153888" cy="113140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Moldova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DAEFD96E-9BB6-45F3-9D7B-9D926CB99F80}"/>
                </a:ext>
              </a:extLst>
            </p:cNvPr>
            <p:cNvSpPr txBox="1"/>
            <p:nvPr/>
          </p:nvSpPr>
          <p:spPr>
            <a:xfrm>
              <a:off x="4206240" y="4478695"/>
              <a:ext cx="153888" cy="4786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F134E64-1A87-4B80-94FE-4A953D0B084C}"/>
                </a:ext>
              </a:extLst>
            </p:cNvPr>
            <p:cNvSpPr txBox="1"/>
            <p:nvPr/>
          </p:nvSpPr>
          <p:spPr>
            <a:xfrm>
              <a:off x="4526280" y="4478695"/>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FDBD20B6-5D3D-4DB5-A2B4-10520A437A6C}"/>
                </a:ext>
              </a:extLst>
            </p:cNvPr>
            <p:cNvSpPr txBox="1"/>
            <p:nvPr/>
          </p:nvSpPr>
          <p:spPr>
            <a:xfrm>
              <a:off x="4846320" y="4478695"/>
              <a:ext cx="153888" cy="36772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Eritrea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71BDE837-7232-4F76-A158-9E8E746BD604}"/>
                </a:ext>
              </a:extLst>
            </p:cNvPr>
            <p:cNvSpPr txBox="1"/>
            <p:nvPr/>
          </p:nvSpPr>
          <p:spPr>
            <a:xfrm>
              <a:off x="5166360" y="4478695"/>
              <a:ext cx="153888" cy="52706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00DB13E-A84E-4680-B92A-1CB79E9E2294}"/>
                </a:ext>
              </a:extLst>
            </p:cNvPr>
            <p:cNvSpPr txBox="1"/>
            <p:nvPr/>
          </p:nvSpPr>
          <p:spPr>
            <a:xfrm>
              <a:off x="5422392" y="4478695"/>
              <a:ext cx="282129" cy="1213794"/>
            </a:xfrm>
            <a:prstGeom prst="rect">
              <a:avLst/>
            </a:prstGeom>
            <a:noFill/>
          </p:spPr>
          <p:txBody>
            <a:bodyPr vert="vert270" wrap="non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Venezuela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Bolivarian</a:t>
              </a:r>
              <a:endPar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C969CF06-E5A3-4096-B84C-CA0FAEE45A3B}"/>
                </a:ext>
              </a:extLst>
            </p:cNvPr>
            <p:cNvSpPr txBox="1"/>
            <p:nvPr/>
          </p:nvSpPr>
          <p:spPr>
            <a:xfrm>
              <a:off x="5806440" y="4478695"/>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88F1ECCC-B5BA-4DB7-A602-10B5B0090944}"/>
                </a:ext>
              </a:extLst>
            </p:cNvPr>
            <p:cNvSpPr txBox="1"/>
            <p:nvPr/>
          </p:nvSpPr>
          <p:spPr>
            <a:xfrm>
              <a:off x="6126480" y="4478695"/>
              <a:ext cx="153888" cy="3609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10" normalizeH="0" baseline="0" noProof="0" dirty="0">
                  <a:ln>
                    <a:noFill/>
                  </a:ln>
                  <a:solidFill>
                    <a:prstClr val="black"/>
                  </a:solidFill>
                  <a:effectLst/>
                  <a:uLnTx/>
                  <a:uFillTx/>
                  <a:latin typeface="Arial" panose="020B0604020202020204"/>
                  <a:ea typeface="+mn-ea"/>
                  <a:cs typeface="+mn-cs"/>
                </a:rPr>
                <a:t>Serbia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17179AAF-74F8-4B16-9943-FBE64A42C3BE}"/>
                </a:ext>
              </a:extLst>
            </p:cNvPr>
            <p:cNvSpPr txBox="1"/>
            <p:nvPr/>
          </p:nvSpPr>
          <p:spPr>
            <a:xfrm>
              <a:off x="6446520" y="4478695"/>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E3A225EE-A1A1-4A2B-BC63-24F769653A0D}"/>
                </a:ext>
              </a:extLst>
            </p:cNvPr>
            <p:cNvSpPr txBox="1"/>
            <p:nvPr/>
          </p:nvSpPr>
          <p:spPr>
            <a:xfrm>
              <a:off x="7086600" y="4478695"/>
              <a:ext cx="153888" cy="72007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South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Sudan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0DA63501-14FF-4579-B500-B6019417CCAC}"/>
                </a:ext>
              </a:extLst>
            </p:cNvPr>
            <p:cNvSpPr txBox="1"/>
            <p:nvPr/>
          </p:nvSpPr>
          <p:spPr>
            <a:xfrm>
              <a:off x="7726680" y="4478695"/>
              <a:ext cx="153888" cy="431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Ukraine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1DDED1E5-8CC5-42D3-A62C-3EF2F9A0C50E}"/>
                </a:ext>
              </a:extLst>
            </p:cNvPr>
            <p:cNvSpPr txBox="1"/>
            <p:nvPr/>
          </p:nvSpPr>
          <p:spPr>
            <a:xfrm>
              <a:off x="8366760" y="4478695"/>
              <a:ext cx="153888" cy="45749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Senegal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1FC53745-F954-4E52-BF15-3DB3F273EAAD}"/>
                </a:ext>
              </a:extLst>
            </p:cNvPr>
            <p:cNvSpPr txBox="1"/>
            <p:nvPr/>
          </p:nvSpPr>
          <p:spPr>
            <a:xfrm>
              <a:off x="8686800" y="4478695"/>
              <a:ext cx="153888" cy="48154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Morocco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EA481CFF-0D7A-4243-88D9-83873F742F37}"/>
                </a:ext>
              </a:extLst>
            </p:cNvPr>
            <p:cNvSpPr txBox="1"/>
            <p:nvPr/>
          </p:nvSpPr>
          <p:spPr>
            <a:xfrm>
              <a:off x="8942832" y="4478695"/>
              <a:ext cx="282129" cy="680635"/>
            </a:xfrm>
            <a:prstGeom prst="rect">
              <a:avLst/>
            </a:prstGeom>
            <a:noFill/>
          </p:spPr>
          <p:txBody>
            <a:bodyPr vert="vert270" wrap="non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Iran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Islamic</a:t>
              </a:r>
              <a:endPar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E2D0E063-C07D-41BF-8A1E-65F8AC9D13E9}"/>
                </a:ext>
              </a:extLst>
            </p:cNvPr>
            <p:cNvSpPr txBox="1"/>
            <p:nvPr/>
          </p:nvSpPr>
          <p:spPr>
            <a:xfrm>
              <a:off x="9326880" y="4478695"/>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815EEF79-9026-43EF-875E-1A974FB78E17}"/>
                </a:ext>
              </a:extLst>
            </p:cNvPr>
            <p:cNvSpPr txBox="1"/>
            <p:nvPr/>
          </p:nvSpPr>
          <p:spPr>
            <a:xfrm>
              <a:off x="9582912" y="4478695"/>
              <a:ext cx="282129" cy="825546"/>
            </a:xfrm>
            <a:prstGeom prst="rect">
              <a:avLst/>
            </a:prstGeom>
            <a:noFill/>
          </p:spPr>
          <p:txBody>
            <a:bodyPr vert="vert270" wrap="non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Central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African</a:t>
              </a:r>
              <a:endPar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3B14EBF6-3D30-4B30-881D-3E32F8FBD12B}"/>
                </a:ext>
              </a:extLst>
            </p:cNvPr>
            <p:cNvSpPr txBox="1"/>
            <p:nvPr/>
          </p:nvSpPr>
          <p:spPr>
            <a:xfrm>
              <a:off x="7406640" y="4478695"/>
              <a:ext cx="153888" cy="6950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1348892B-0F9C-4A5B-AC85-53F850994E18}"/>
                </a:ext>
              </a:extLst>
            </p:cNvPr>
            <p:cNvSpPr txBox="1"/>
            <p:nvPr/>
          </p:nvSpPr>
          <p:spPr>
            <a:xfrm>
              <a:off x="1554480" y="2066544"/>
              <a:ext cx="8321040" cy="2462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Sex workers</a:t>
              </a:r>
              <a:endPar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9" name="object 28">
              <a:extLst>
                <a:ext uri="{FF2B5EF4-FFF2-40B4-BE49-F238E27FC236}">
                  <a16:creationId xmlns:a16="http://schemas.microsoft.com/office/drawing/2014/main" id="{F720DD00-04CA-4A41-AFA4-756026548F25}"/>
                </a:ext>
              </a:extLst>
            </p:cNvPr>
            <p:cNvSpPr/>
            <p:nvPr/>
          </p:nvSpPr>
          <p:spPr>
            <a:xfrm>
              <a:off x="1618488" y="4332483"/>
              <a:ext cx="192024" cy="91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58B48236-549D-4492-A48D-79751BE4F0AE}"/>
                </a:ext>
              </a:extLst>
            </p:cNvPr>
            <p:cNvSpPr/>
            <p:nvPr/>
          </p:nvSpPr>
          <p:spPr>
            <a:xfrm>
              <a:off x="1936968" y="4315814"/>
              <a:ext cx="192024" cy="274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8">
              <a:extLst>
                <a:ext uri="{FF2B5EF4-FFF2-40B4-BE49-F238E27FC236}">
                  <a16:creationId xmlns:a16="http://schemas.microsoft.com/office/drawing/2014/main" id="{EF3EE4BF-BECD-4D7E-AAFC-C9712E906751}"/>
                </a:ext>
              </a:extLst>
            </p:cNvPr>
            <p:cNvSpPr/>
            <p:nvPr/>
          </p:nvSpPr>
          <p:spPr>
            <a:xfrm>
              <a:off x="2257008" y="4303908"/>
              <a:ext cx="192024" cy="457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8A168CB5-F5A9-4830-B5B6-B4EE35AB3B23}"/>
                </a:ext>
              </a:extLst>
            </p:cNvPr>
            <p:cNvSpPr/>
            <p:nvPr/>
          </p:nvSpPr>
          <p:spPr>
            <a:xfrm>
              <a:off x="2578608" y="4303908"/>
              <a:ext cx="192024" cy="457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object 28">
              <a:extLst>
                <a:ext uri="{FF2B5EF4-FFF2-40B4-BE49-F238E27FC236}">
                  <a16:creationId xmlns:a16="http://schemas.microsoft.com/office/drawing/2014/main" id="{F168FD75-F325-4E0D-A7A8-4516CA376739}"/>
                </a:ext>
              </a:extLst>
            </p:cNvPr>
            <p:cNvSpPr/>
            <p:nvPr/>
          </p:nvSpPr>
          <p:spPr>
            <a:xfrm>
              <a:off x="2898648" y="4292003"/>
              <a:ext cx="192024" cy="548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640E309F-2B15-401D-96A7-E4115643B4D5}"/>
                </a:ext>
              </a:extLst>
            </p:cNvPr>
            <p:cNvSpPr/>
            <p:nvPr/>
          </p:nvSpPr>
          <p:spPr>
            <a:xfrm>
              <a:off x="4818888" y="4234852"/>
              <a:ext cx="192024" cy="109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8">
              <a:extLst>
                <a:ext uri="{FF2B5EF4-FFF2-40B4-BE49-F238E27FC236}">
                  <a16:creationId xmlns:a16="http://schemas.microsoft.com/office/drawing/2014/main" id="{E55BC86E-41CE-4FEE-8462-051E8BE4ADBD}"/>
                </a:ext>
              </a:extLst>
            </p:cNvPr>
            <p:cNvSpPr/>
            <p:nvPr/>
          </p:nvSpPr>
          <p:spPr>
            <a:xfrm>
              <a:off x="5137368" y="4222946"/>
              <a:ext cx="192024"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28">
              <a:extLst>
                <a:ext uri="{FF2B5EF4-FFF2-40B4-BE49-F238E27FC236}">
                  <a16:creationId xmlns:a16="http://schemas.microsoft.com/office/drawing/2014/main" id="{B07A7FB7-FB54-4D19-A455-F94F4D3543CE}"/>
                </a:ext>
              </a:extLst>
            </p:cNvPr>
            <p:cNvSpPr/>
            <p:nvPr/>
          </p:nvSpPr>
          <p:spPr>
            <a:xfrm>
              <a:off x="5457408" y="4208655"/>
              <a:ext cx="192024"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28">
              <a:extLst>
                <a:ext uri="{FF2B5EF4-FFF2-40B4-BE49-F238E27FC236}">
                  <a16:creationId xmlns:a16="http://schemas.microsoft.com/office/drawing/2014/main" id="{9A77162F-7A51-40AB-A6A4-CED76D51C843}"/>
                </a:ext>
              </a:extLst>
            </p:cNvPr>
            <p:cNvSpPr/>
            <p:nvPr/>
          </p:nvSpPr>
          <p:spPr>
            <a:xfrm>
              <a:off x="5779008" y="4196750"/>
              <a:ext cx="192024" cy="146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0" name="object 28">
              <a:extLst>
                <a:ext uri="{FF2B5EF4-FFF2-40B4-BE49-F238E27FC236}">
                  <a16:creationId xmlns:a16="http://schemas.microsoft.com/office/drawing/2014/main" id="{D122FB4A-BAB0-4BE4-8414-99E3FCF2D5CD}"/>
                </a:ext>
              </a:extLst>
            </p:cNvPr>
            <p:cNvSpPr/>
            <p:nvPr/>
          </p:nvSpPr>
          <p:spPr>
            <a:xfrm>
              <a:off x="6099048" y="4197096"/>
              <a:ext cx="192024" cy="155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115F4059-00FF-4D5F-AE0A-B5A1EF13D239}"/>
                </a:ext>
              </a:extLst>
            </p:cNvPr>
            <p:cNvSpPr/>
            <p:nvPr/>
          </p:nvSpPr>
          <p:spPr>
            <a:xfrm>
              <a:off x="3218688" y="4246756"/>
              <a:ext cx="192024"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3" name="object 28">
              <a:extLst>
                <a:ext uri="{FF2B5EF4-FFF2-40B4-BE49-F238E27FC236}">
                  <a16:creationId xmlns:a16="http://schemas.microsoft.com/office/drawing/2014/main" id="{98EAB02A-D07E-4064-BD4E-98E85DBE7153}"/>
                </a:ext>
              </a:extLst>
            </p:cNvPr>
            <p:cNvSpPr/>
            <p:nvPr/>
          </p:nvSpPr>
          <p:spPr>
            <a:xfrm>
              <a:off x="3537168" y="4246756"/>
              <a:ext cx="192024"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8">
              <a:extLst>
                <a:ext uri="{FF2B5EF4-FFF2-40B4-BE49-F238E27FC236}">
                  <a16:creationId xmlns:a16="http://schemas.microsoft.com/office/drawing/2014/main" id="{BF6F2009-95EC-4764-9CE7-C5477DC5FFBC}"/>
                </a:ext>
              </a:extLst>
            </p:cNvPr>
            <p:cNvSpPr/>
            <p:nvPr/>
          </p:nvSpPr>
          <p:spPr>
            <a:xfrm>
              <a:off x="3857208" y="4246756"/>
              <a:ext cx="192024"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28">
              <a:extLst>
                <a:ext uri="{FF2B5EF4-FFF2-40B4-BE49-F238E27FC236}">
                  <a16:creationId xmlns:a16="http://schemas.microsoft.com/office/drawing/2014/main" id="{91BD95C4-5B54-4C3D-AC2E-62099CCCF2DC}"/>
                </a:ext>
              </a:extLst>
            </p:cNvPr>
            <p:cNvSpPr/>
            <p:nvPr/>
          </p:nvSpPr>
          <p:spPr>
            <a:xfrm>
              <a:off x="4178808" y="4246760"/>
              <a:ext cx="192024"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6" name="object 28">
              <a:extLst>
                <a:ext uri="{FF2B5EF4-FFF2-40B4-BE49-F238E27FC236}">
                  <a16:creationId xmlns:a16="http://schemas.microsoft.com/office/drawing/2014/main" id="{864BF6EB-38FA-421F-A676-5ED52FA1173E}"/>
                </a:ext>
              </a:extLst>
            </p:cNvPr>
            <p:cNvSpPr/>
            <p:nvPr/>
          </p:nvSpPr>
          <p:spPr>
            <a:xfrm>
              <a:off x="4498848" y="4234852"/>
              <a:ext cx="192024" cy="109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28">
              <a:extLst>
                <a:ext uri="{FF2B5EF4-FFF2-40B4-BE49-F238E27FC236}">
                  <a16:creationId xmlns:a16="http://schemas.microsoft.com/office/drawing/2014/main" id="{4A5EFA0D-523B-445F-99F7-BE3D3980E6B9}"/>
                </a:ext>
              </a:extLst>
            </p:cNvPr>
            <p:cNvSpPr/>
            <p:nvPr/>
          </p:nvSpPr>
          <p:spPr>
            <a:xfrm>
              <a:off x="6419088" y="4168178"/>
              <a:ext cx="192024"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9" name="object 28">
              <a:extLst>
                <a:ext uri="{FF2B5EF4-FFF2-40B4-BE49-F238E27FC236}">
                  <a16:creationId xmlns:a16="http://schemas.microsoft.com/office/drawing/2014/main" id="{9CF44E1D-C10E-403E-950E-B25D80FF9FED}"/>
                </a:ext>
              </a:extLst>
            </p:cNvPr>
            <p:cNvSpPr/>
            <p:nvPr/>
          </p:nvSpPr>
          <p:spPr>
            <a:xfrm>
              <a:off x="6742104" y="4168178"/>
              <a:ext cx="192024"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28">
              <a:extLst>
                <a:ext uri="{FF2B5EF4-FFF2-40B4-BE49-F238E27FC236}">
                  <a16:creationId xmlns:a16="http://schemas.microsoft.com/office/drawing/2014/main" id="{90A40D01-5194-4BF4-8E79-163FFA384EA2}"/>
                </a:ext>
              </a:extLst>
            </p:cNvPr>
            <p:cNvSpPr/>
            <p:nvPr/>
          </p:nvSpPr>
          <p:spPr>
            <a:xfrm>
              <a:off x="7062144" y="4115246"/>
              <a:ext cx="192024" cy="2286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28">
              <a:extLst>
                <a:ext uri="{FF2B5EF4-FFF2-40B4-BE49-F238E27FC236}">
                  <a16:creationId xmlns:a16="http://schemas.microsoft.com/office/drawing/2014/main" id="{20456729-C386-42F4-9CCF-97D8600DA928}"/>
                </a:ext>
              </a:extLst>
            </p:cNvPr>
            <p:cNvSpPr/>
            <p:nvPr/>
          </p:nvSpPr>
          <p:spPr>
            <a:xfrm>
              <a:off x="7383744" y="4087434"/>
              <a:ext cx="192024"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2" name="object 28">
              <a:extLst>
                <a:ext uri="{FF2B5EF4-FFF2-40B4-BE49-F238E27FC236}">
                  <a16:creationId xmlns:a16="http://schemas.microsoft.com/office/drawing/2014/main" id="{B850837F-466A-4805-AB3D-D373710B7C56}"/>
                </a:ext>
              </a:extLst>
            </p:cNvPr>
            <p:cNvSpPr/>
            <p:nvPr/>
          </p:nvSpPr>
          <p:spPr>
            <a:xfrm>
              <a:off x="7703784" y="4051032"/>
              <a:ext cx="192024" cy="2926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object 28">
              <a:extLst>
                <a:ext uri="{FF2B5EF4-FFF2-40B4-BE49-F238E27FC236}">
                  <a16:creationId xmlns:a16="http://schemas.microsoft.com/office/drawing/2014/main" id="{07C90525-E703-4933-B99B-AAF5C2F4EA1E}"/>
                </a:ext>
              </a:extLst>
            </p:cNvPr>
            <p:cNvSpPr/>
            <p:nvPr/>
          </p:nvSpPr>
          <p:spPr>
            <a:xfrm>
              <a:off x="9619488" y="2791640"/>
              <a:ext cx="192024" cy="15544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0" name="object 28">
              <a:extLst>
                <a:ext uri="{FF2B5EF4-FFF2-40B4-BE49-F238E27FC236}">
                  <a16:creationId xmlns:a16="http://schemas.microsoft.com/office/drawing/2014/main" id="{05839FFB-C043-4503-B26B-C1145B63DBE1}"/>
                </a:ext>
              </a:extLst>
            </p:cNvPr>
            <p:cNvSpPr/>
            <p:nvPr/>
          </p:nvSpPr>
          <p:spPr>
            <a:xfrm>
              <a:off x="8019288" y="4022524"/>
              <a:ext cx="192024" cy="3200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28">
              <a:extLst>
                <a:ext uri="{FF2B5EF4-FFF2-40B4-BE49-F238E27FC236}">
                  <a16:creationId xmlns:a16="http://schemas.microsoft.com/office/drawing/2014/main" id="{35F8C622-359E-4288-95E5-2317AA6A75C3}"/>
                </a:ext>
              </a:extLst>
            </p:cNvPr>
            <p:cNvSpPr/>
            <p:nvPr/>
          </p:nvSpPr>
          <p:spPr>
            <a:xfrm>
              <a:off x="8337768" y="3997963"/>
              <a:ext cx="192024" cy="3474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28">
              <a:extLst>
                <a:ext uri="{FF2B5EF4-FFF2-40B4-BE49-F238E27FC236}">
                  <a16:creationId xmlns:a16="http://schemas.microsoft.com/office/drawing/2014/main" id="{D7BCCDF5-CECE-47D1-846D-0943F007E0AA}"/>
                </a:ext>
              </a:extLst>
            </p:cNvPr>
            <p:cNvSpPr/>
            <p:nvPr/>
          </p:nvSpPr>
          <p:spPr>
            <a:xfrm>
              <a:off x="8657808" y="3915635"/>
              <a:ext cx="192024" cy="4297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object 28">
              <a:extLst>
                <a:ext uri="{FF2B5EF4-FFF2-40B4-BE49-F238E27FC236}">
                  <a16:creationId xmlns:a16="http://schemas.microsoft.com/office/drawing/2014/main" id="{75885353-6F91-44C7-AB40-7DAE6E46DA9E}"/>
                </a:ext>
              </a:extLst>
            </p:cNvPr>
            <p:cNvSpPr/>
            <p:nvPr/>
          </p:nvSpPr>
          <p:spPr>
            <a:xfrm>
              <a:off x="8979408" y="3834873"/>
              <a:ext cx="192024" cy="51206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4" name="object 28">
              <a:extLst>
                <a:ext uri="{FF2B5EF4-FFF2-40B4-BE49-F238E27FC236}">
                  <a16:creationId xmlns:a16="http://schemas.microsoft.com/office/drawing/2014/main" id="{BCEB6D85-81E5-4FEB-B444-4E3592D4530F}"/>
                </a:ext>
              </a:extLst>
            </p:cNvPr>
            <p:cNvSpPr/>
            <p:nvPr/>
          </p:nvSpPr>
          <p:spPr>
            <a:xfrm>
              <a:off x="9299448" y="3454076"/>
              <a:ext cx="192024" cy="8961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TextBox 80">
              <a:extLst>
                <a:ext uri="{FF2B5EF4-FFF2-40B4-BE49-F238E27FC236}">
                  <a16:creationId xmlns:a16="http://schemas.microsoft.com/office/drawing/2014/main" id="{3497B05C-1039-4644-B741-EEEA5C4A3F55}"/>
                </a:ext>
              </a:extLst>
            </p:cNvPr>
            <p:cNvSpPr txBox="1"/>
            <p:nvPr/>
          </p:nvSpPr>
          <p:spPr>
            <a:xfrm>
              <a:off x="2286000" y="4480560"/>
              <a:ext cx="153888" cy="30457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Cuba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9D65AED7-A4C0-4252-8206-ACA38A1E6E3F}"/>
                </a:ext>
              </a:extLst>
            </p:cNvPr>
            <p:cNvSpPr txBox="1"/>
            <p:nvPr/>
          </p:nvSpPr>
          <p:spPr>
            <a:xfrm>
              <a:off x="8046720" y="4480560"/>
              <a:ext cx="153888" cy="3686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Congo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2BB25A96-C868-4E67-B0B0-539D564BE8AD}"/>
                </a:ext>
              </a:extLst>
            </p:cNvPr>
            <p:cNvCxnSpPr/>
            <p:nvPr/>
          </p:nvCxnSpPr>
          <p:spPr>
            <a:xfrm>
              <a:off x="1383836" y="4341535"/>
              <a:ext cx="84947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2D5D0B8F-613E-40F6-AB2F-823851808FD3}"/>
                </a:ext>
              </a:extLst>
            </p:cNvPr>
            <p:cNvSpPr txBox="1"/>
            <p:nvPr/>
          </p:nvSpPr>
          <p:spPr>
            <a:xfrm>
              <a:off x="1380744" y="6035040"/>
              <a:ext cx="7888378"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majority of data shown come from surveys, which are typically conducted in areas that have services available, and thus may be not fully nationally representative.</a:t>
              </a:r>
            </a:p>
          </p:txBody>
        </p:sp>
      </p:grpSp>
    </p:spTree>
    <p:extLst>
      <p:ext uri="{BB962C8B-B14F-4D97-AF65-F5344CB8AC3E}">
        <p14:creationId xmlns:p14="http://schemas.microsoft.com/office/powerpoint/2010/main" val="1053922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F34A66E-2016-422B-A4D6-F58F5D8CE072}"/>
              </a:ext>
            </a:extLst>
          </p:cNvPr>
          <p:cNvSpPr>
            <a:spLocks noGrp="1"/>
          </p:cNvSpPr>
          <p:nvPr>
            <p:ph type="title"/>
          </p:nvPr>
        </p:nvSpPr>
        <p:spPr/>
        <p:txBody>
          <a:bodyPr/>
          <a:lstStyle/>
          <a:p>
            <a:endParaRPr lang="en-US"/>
          </a:p>
        </p:txBody>
      </p:sp>
      <p:sp>
        <p:nvSpPr>
          <p:cNvPr id="7" name="Text Placeholder 6">
            <a:extLst>
              <a:ext uri="{FF2B5EF4-FFF2-40B4-BE49-F238E27FC236}">
                <a16:creationId xmlns:a16="http://schemas.microsoft.com/office/drawing/2014/main" id="{A7A422E9-90F1-446E-93C7-6587232AE7F9}"/>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Avoidance of health care, by population group, reporting countries, 2017–2020</a:t>
            </a:r>
          </a:p>
        </p:txBody>
      </p:sp>
      <p:grpSp>
        <p:nvGrpSpPr>
          <p:cNvPr id="2" name="Group 1">
            <a:extLst>
              <a:ext uri="{FF2B5EF4-FFF2-40B4-BE49-F238E27FC236}">
                <a16:creationId xmlns:a16="http://schemas.microsoft.com/office/drawing/2014/main" id="{C24A0411-2145-4CC3-A0D3-B9149FAB8F7C}"/>
              </a:ext>
            </a:extLst>
          </p:cNvPr>
          <p:cNvGrpSpPr/>
          <p:nvPr/>
        </p:nvGrpSpPr>
        <p:grpSpPr>
          <a:xfrm>
            <a:off x="457198" y="2066544"/>
            <a:ext cx="8811924" cy="4488144"/>
            <a:chOff x="457198" y="2066544"/>
            <a:chExt cx="8811924"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4323299"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10" name="TextBox 9">
              <a:extLst>
                <a:ext uri="{FF2B5EF4-FFF2-40B4-BE49-F238E27FC236}">
                  <a16:creationId xmlns:a16="http://schemas.microsoft.com/office/drawing/2014/main" id="{4EFE19C0-B61D-4C2B-A6CE-AB634B2D9E66}"/>
                </a:ext>
              </a:extLst>
            </p:cNvPr>
            <p:cNvSpPr txBox="1"/>
            <p:nvPr/>
          </p:nvSpPr>
          <p:spPr>
            <a:xfrm>
              <a:off x="975050" y="2375575"/>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ECCE0282-810C-4B81-909F-1486DDDF8E95}"/>
                </a:ext>
              </a:extLst>
            </p:cNvPr>
            <p:cNvCxnSpPr/>
            <p:nvPr/>
          </p:nvCxnSpPr>
          <p:spPr>
            <a:xfrm>
              <a:off x="1383836" y="30613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E4D7410-41FF-455B-B816-A9A0B4DC3234}"/>
                </a:ext>
              </a:extLst>
            </p:cNvPr>
            <p:cNvCxnSpPr/>
            <p:nvPr/>
          </p:nvCxnSpPr>
          <p:spPr>
            <a:xfrm>
              <a:off x="1383836" y="32442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8E8D4A0-0F05-4830-BD64-B9EB61DB42F6}"/>
                </a:ext>
              </a:extLst>
            </p:cNvPr>
            <p:cNvCxnSpPr/>
            <p:nvPr/>
          </p:nvCxnSpPr>
          <p:spPr>
            <a:xfrm>
              <a:off x="1383836" y="361001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3533420-5C47-491A-83F3-17580F57762E}"/>
                </a:ext>
              </a:extLst>
            </p:cNvPr>
            <p:cNvCxnSpPr/>
            <p:nvPr/>
          </p:nvCxnSpPr>
          <p:spPr>
            <a:xfrm>
              <a:off x="1383836" y="41586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0A5B14B-436E-4514-888D-B7847A8ECA10}"/>
                </a:ext>
              </a:extLst>
            </p:cNvPr>
            <p:cNvCxnSpPr/>
            <p:nvPr/>
          </p:nvCxnSpPr>
          <p:spPr>
            <a:xfrm>
              <a:off x="1383836" y="269619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80D6BF5-C9DD-4594-B2E7-E975090C6103}"/>
                </a:ext>
              </a:extLst>
            </p:cNvPr>
            <p:cNvSpPr txBox="1"/>
            <p:nvPr/>
          </p:nvSpPr>
          <p:spPr>
            <a:xfrm>
              <a:off x="1016728" y="310709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4D4202B-2E25-4DE1-840D-A31BF36B1B6F}"/>
                </a:ext>
              </a:extLst>
            </p:cNvPr>
            <p:cNvSpPr txBox="1"/>
            <p:nvPr/>
          </p:nvSpPr>
          <p:spPr>
            <a:xfrm>
              <a:off x="1060010" y="347285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E82F70E-C4C1-4669-8583-D2C3B2080ED9}"/>
                </a:ext>
              </a:extLst>
            </p:cNvPr>
            <p:cNvSpPr txBox="1"/>
            <p:nvPr/>
          </p:nvSpPr>
          <p:spPr>
            <a:xfrm>
              <a:off x="1144968" y="4204375"/>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EC4C8EA-1B6C-488D-8F22-B1BC6877A235}"/>
                </a:ext>
              </a:extLst>
            </p:cNvPr>
            <p:cNvCxnSpPr/>
            <p:nvPr/>
          </p:nvCxnSpPr>
          <p:spPr>
            <a:xfrm>
              <a:off x="1383836" y="34271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B511736-60E3-4E12-A080-DB14AB7D4DF5}"/>
                </a:ext>
              </a:extLst>
            </p:cNvPr>
            <p:cNvSpPr txBox="1"/>
            <p:nvPr/>
          </p:nvSpPr>
          <p:spPr>
            <a:xfrm>
              <a:off x="1060010"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3483C1FB-5FE3-4FD6-BF06-C4C1B26924C5}"/>
                </a:ext>
              </a:extLst>
            </p:cNvPr>
            <p:cNvCxnSpPr/>
            <p:nvPr/>
          </p:nvCxnSpPr>
          <p:spPr>
            <a:xfrm>
              <a:off x="1383836"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61C7CBC-8D26-4695-A7FC-FF7E864B889F}"/>
                </a:ext>
              </a:extLst>
            </p:cNvPr>
            <p:cNvCxnSpPr/>
            <p:nvPr/>
          </p:nvCxnSpPr>
          <p:spPr>
            <a:xfrm>
              <a:off x="1383836" y="25127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0CA19F4-52C0-4BFF-98EE-49410DDA52AE}"/>
                </a:ext>
              </a:extLst>
            </p:cNvPr>
            <p:cNvCxnSpPr/>
            <p:nvPr/>
          </p:nvCxnSpPr>
          <p:spPr>
            <a:xfrm>
              <a:off x="1383836" y="39757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338DC50-DDB7-409F-9BD5-19B4E01757E0}"/>
                </a:ext>
              </a:extLst>
            </p:cNvPr>
            <p:cNvSpPr txBox="1"/>
            <p:nvPr/>
          </p:nvSpPr>
          <p:spPr>
            <a:xfrm>
              <a:off x="1060010" y="383861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3AC51FA2-1F9C-4E47-8833-E8730F96D28D}"/>
                </a:ext>
              </a:extLst>
            </p:cNvPr>
            <p:cNvCxnSpPr/>
            <p:nvPr/>
          </p:nvCxnSpPr>
          <p:spPr>
            <a:xfrm>
              <a:off x="1383836" y="379289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object 10">
              <a:extLst>
                <a:ext uri="{FF2B5EF4-FFF2-40B4-BE49-F238E27FC236}">
                  <a16:creationId xmlns:a16="http://schemas.microsoft.com/office/drawing/2014/main" id="{8875AA1F-0394-4A4F-8C81-BEC9A2E1861D}"/>
                </a:ext>
              </a:extLst>
            </p:cNvPr>
            <p:cNvSpPr txBox="1"/>
            <p:nvPr/>
          </p:nvSpPr>
          <p:spPr>
            <a:xfrm>
              <a:off x="841248" y="3209745"/>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B50B64F-0F24-4676-B570-E0555F5CF970}"/>
                </a:ext>
              </a:extLst>
            </p:cNvPr>
            <p:cNvSpPr txBox="1"/>
            <p:nvPr/>
          </p:nvSpPr>
          <p:spPr>
            <a:xfrm>
              <a:off x="1581912" y="4478695"/>
              <a:ext cx="282129" cy="1155445"/>
            </a:xfrm>
            <a:prstGeom prst="rect">
              <a:avLst/>
            </a:prstGeom>
            <a:noFill/>
          </p:spPr>
          <p:txBody>
            <a:bodyPr vert="vert270" wrap="non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Lao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People's</a:t>
              </a:r>
              <a:endPar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endParaRPr>
            </a:p>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Democratic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0" name="TextBox 29">
              <a:extLst>
                <a:ext uri="{FF2B5EF4-FFF2-40B4-BE49-F238E27FC236}">
                  <a16:creationId xmlns:a16="http://schemas.microsoft.com/office/drawing/2014/main" id="{CDC44582-5B9E-4655-B895-D24552B5BBF0}"/>
                </a:ext>
              </a:extLst>
            </p:cNvPr>
            <p:cNvSpPr txBox="1"/>
            <p:nvPr/>
          </p:nvSpPr>
          <p:spPr>
            <a:xfrm>
              <a:off x="6766560" y="4478695"/>
              <a:ext cx="153888" cy="5347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Paraguay</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A6A6174-72FF-447E-94E2-8ABB6192EBDC}"/>
                </a:ext>
              </a:extLst>
            </p:cNvPr>
            <p:cNvSpPr txBox="1"/>
            <p:nvPr/>
          </p:nvSpPr>
          <p:spPr>
            <a:xfrm>
              <a:off x="1965960" y="4478695"/>
              <a:ext cx="153888" cy="113653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Dominican</a:t>
              </a: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CC6BB655-78F8-4300-88E7-80CFC93F0F33}"/>
                </a:ext>
              </a:extLst>
            </p:cNvPr>
            <p:cNvSpPr txBox="1"/>
            <p:nvPr/>
          </p:nvSpPr>
          <p:spPr>
            <a:xfrm>
              <a:off x="2286000" y="4478695"/>
              <a:ext cx="153888" cy="473528"/>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Uruguay</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92EFA3D-4FF0-44EC-887A-6435CE498831}"/>
                </a:ext>
              </a:extLst>
            </p:cNvPr>
            <p:cNvSpPr txBox="1"/>
            <p:nvPr/>
          </p:nvSpPr>
          <p:spPr>
            <a:xfrm>
              <a:off x="2606040" y="4478695"/>
              <a:ext cx="153888" cy="527067"/>
            </a:xfrm>
            <a:prstGeom prst="rect">
              <a:avLst/>
            </a:prstGeom>
            <a:noFill/>
          </p:spPr>
          <p:txBody>
            <a:bodyPr vert="vert270" wrap="none" lIns="0" tIns="0" rIns="0" bIns="0" rtlCol="0">
              <a:spAutoFit/>
            </a:bodyPr>
            <a:lstStyle>
              <a:defPPr>
                <a:defRPr lang="LID4096"/>
              </a:defPPr>
              <a:lvl1pPr marR="0" lvl="0" indent="0" algn="r" fontAlgn="auto">
                <a:lnSpc>
                  <a:spcPct val="1000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F4BDA10-3B2D-4F2B-BC75-9005D508F46C}"/>
                </a:ext>
              </a:extLst>
            </p:cNvPr>
            <p:cNvSpPr txBox="1"/>
            <p:nvPr/>
          </p:nvSpPr>
          <p:spPr>
            <a:xfrm>
              <a:off x="2926080" y="4478695"/>
              <a:ext cx="153888" cy="6950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368CFB2-B3B4-4C80-B11C-6B9FBEDBF680}"/>
                </a:ext>
              </a:extLst>
            </p:cNvPr>
            <p:cNvSpPr txBox="1"/>
            <p:nvPr/>
          </p:nvSpPr>
          <p:spPr>
            <a:xfrm>
              <a:off x="3246120" y="4478695"/>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33D900B-7BC4-43A9-B363-DE513A9A6FC2}"/>
                </a:ext>
              </a:extLst>
            </p:cNvPr>
            <p:cNvSpPr txBox="1"/>
            <p:nvPr/>
          </p:nvSpPr>
          <p:spPr>
            <a:xfrm>
              <a:off x="3566160" y="4478695"/>
              <a:ext cx="153888" cy="48154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Morocco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38EFA14-E661-4A95-A4B6-08AAE5EF7492}"/>
                </a:ext>
              </a:extLst>
            </p:cNvPr>
            <p:cNvSpPr txBox="1"/>
            <p:nvPr/>
          </p:nvSpPr>
          <p:spPr>
            <a:xfrm>
              <a:off x="3886200" y="4478695"/>
              <a:ext cx="153888" cy="44307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Lesotho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DAEFD96E-9BB6-45F3-9D7B-9D926CB99F80}"/>
                </a:ext>
              </a:extLst>
            </p:cNvPr>
            <p:cNvSpPr txBox="1"/>
            <p:nvPr/>
          </p:nvSpPr>
          <p:spPr>
            <a:xfrm>
              <a:off x="4206240" y="4478695"/>
              <a:ext cx="153888" cy="43954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Gambia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F134E64-1A87-4B80-94FE-4A953D0B084C}"/>
                </a:ext>
              </a:extLst>
            </p:cNvPr>
            <p:cNvSpPr txBox="1"/>
            <p:nvPr/>
          </p:nvSpPr>
          <p:spPr>
            <a:xfrm>
              <a:off x="4526280" y="4478695"/>
              <a:ext cx="153888" cy="5796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FDBD20B6-5D3D-4DB5-A2B4-10520A437A6C}"/>
                </a:ext>
              </a:extLst>
            </p:cNvPr>
            <p:cNvSpPr txBox="1"/>
            <p:nvPr/>
          </p:nvSpPr>
          <p:spPr>
            <a:xfrm>
              <a:off x="4846320" y="4478695"/>
              <a:ext cx="153888" cy="47865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71BDE837-7232-4F76-A158-9E8E746BD604}"/>
                </a:ext>
              </a:extLst>
            </p:cNvPr>
            <p:cNvSpPr txBox="1"/>
            <p:nvPr/>
          </p:nvSpPr>
          <p:spPr>
            <a:xfrm>
              <a:off x="5166360" y="4478695"/>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00DB13E-A84E-4680-B92A-1CB79E9E2294}"/>
                </a:ext>
              </a:extLst>
            </p:cNvPr>
            <p:cNvSpPr txBox="1"/>
            <p:nvPr/>
          </p:nvSpPr>
          <p:spPr>
            <a:xfrm>
              <a:off x="5486400" y="4478695"/>
              <a:ext cx="141064" cy="431849"/>
            </a:xfrm>
            <a:prstGeom prst="rect">
              <a:avLst/>
            </a:prstGeom>
            <a:noFill/>
          </p:spPr>
          <p:txBody>
            <a:bodyPr vert="vert270" wrap="non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Ukraine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C969CF06-E5A3-4096-B84C-CA0FAEE45A3B}"/>
                </a:ext>
              </a:extLst>
            </p:cNvPr>
            <p:cNvSpPr txBox="1"/>
            <p:nvPr/>
          </p:nvSpPr>
          <p:spPr>
            <a:xfrm>
              <a:off x="5806440" y="4478695"/>
              <a:ext cx="153888" cy="36869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Congo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88F1ECCC-B5BA-4DB7-A602-10B5B0090944}"/>
                </a:ext>
              </a:extLst>
            </p:cNvPr>
            <p:cNvSpPr txBox="1"/>
            <p:nvPr/>
          </p:nvSpPr>
          <p:spPr>
            <a:xfrm>
              <a:off x="6126480" y="4478695"/>
              <a:ext cx="153888" cy="391454"/>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10" normalizeH="0" baseline="0" noProof="0" dirty="0">
                  <a:ln>
                    <a:noFill/>
                  </a:ln>
                  <a:solidFill>
                    <a:prstClr val="black"/>
                  </a:solidFill>
                  <a:effectLst/>
                  <a:uLnTx/>
                  <a:uFillTx/>
                  <a:latin typeface="Arial" panose="020B0604020202020204"/>
                  <a:ea typeface="+mn-ea"/>
                  <a:cs typeface="+mn-cs"/>
                </a:rPr>
                <a:t>Malawi</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17179AAF-74F8-4B16-9943-FBE64A42C3BE}"/>
                </a:ext>
              </a:extLst>
            </p:cNvPr>
            <p:cNvSpPr txBox="1"/>
            <p:nvPr/>
          </p:nvSpPr>
          <p:spPr>
            <a:xfrm>
              <a:off x="6446520" y="4478695"/>
              <a:ext cx="153888" cy="58605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Cameroon</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E3A225EE-A1A1-4A2B-BC63-24F769653A0D}"/>
                </a:ext>
              </a:extLst>
            </p:cNvPr>
            <p:cNvSpPr txBox="1"/>
            <p:nvPr/>
          </p:nvSpPr>
          <p:spPr>
            <a:xfrm>
              <a:off x="7086600" y="4478695"/>
              <a:ext cx="153888" cy="31290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Brazil</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0DA63501-14FF-4579-B500-B6019417CCAC}"/>
                </a:ext>
              </a:extLst>
            </p:cNvPr>
            <p:cNvSpPr txBox="1"/>
            <p:nvPr/>
          </p:nvSpPr>
          <p:spPr>
            <a:xfrm>
              <a:off x="7726680" y="4478695"/>
              <a:ext cx="153888" cy="8893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Kingdom</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E6439361-FF60-4FD5-9A79-E5201935CA5D}"/>
                </a:ext>
              </a:extLst>
            </p:cNvPr>
            <p:cNvSpPr txBox="1"/>
            <p:nvPr/>
          </p:nvSpPr>
          <p:spPr>
            <a:xfrm>
              <a:off x="8046720" y="4478695"/>
              <a:ext cx="153888" cy="36099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Serbia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1DDED1E5-8CC5-42D3-A62C-3EF2F9A0C50E}"/>
                </a:ext>
              </a:extLst>
            </p:cNvPr>
            <p:cNvSpPr txBox="1"/>
            <p:nvPr/>
          </p:nvSpPr>
          <p:spPr>
            <a:xfrm>
              <a:off x="8366760" y="4478695"/>
              <a:ext cx="153888" cy="507511"/>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Mongolia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2" name="TextBox 61">
              <a:extLst>
                <a:ext uri="{FF2B5EF4-FFF2-40B4-BE49-F238E27FC236}">
                  <a16:creationId xmlns:a16="http://schemas.microsoft.com/office/drawing/2014/main" id="{1FC53745-F954-4E52-BF15-3DB3F273EAAD}"/>
                </a:ext>
              </a:extLst>
            </p:cNvPr>
            <p:cNvSpPr txBox="1"/>
            <p:nvPr/>
          </p:nvSpPr>
          <p:spPr>
            <a:xfrm>
              <a:off x="8686800" y="4478695"/>
              <a:ext cx="153888" cy="38856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Algeria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69" name="TextBox 68">
              <a:extLst>
                <a:ext uri="{FF2B5EF4-FFF2-40B4-BE49-F238E27FC236}">
                  <a16:creationId xmlns:a16="http://schemas.microsoft.com/office/drawing/2014/main" id="{3B14EBF6-3D30-4B30-881D-3E32F8FBD12B}"/>
                </a:ext>
              </a:extLst>
            </p:cNvPr>
            <p:cNvSpPr txBox="1"/>
            <p:nvPr/>
          </p:nvSpPr>
          <p:spPr>
            <a:xfrm>
              <a:off x="7406640" y="4478695"/>
              <a:ext cx="153888" cy="113140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Moldova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18" name="TextBox 117">
              <a:extLst>
                <a:ext uri="{FF2B5EF4-FFF2-40B4-BE49-F238E27FC236}">
                  <a16:creationId xmlns:a16="http://schemas.microsoft.com/office/drawing/2014/main" id="{1348892B-0F9C-4A5B-AC85-53F850994E18}"/>
                </a:ext>
              </a:extLst>
            </p:cNvPr>
            <p:cNvSpPr txBox="1"/>
            <p:nvPr/>
          </p:nvSpPr>
          <p:spPr>
            <a:xfrm>
              <a:off x="1554480" y="2066544"/>
              <a:ext cx="7360920" cy="2462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Gay men and other men who have sex with men</a:t>
              </a:r>
              <a:endPar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9" name="object 28">
              <a:extLst>
                <a:ext uri="{FF2B5EF4-FFF2-40B4-BE49-F238E27FC236}">
                  <a16:creationId xmlns:a16="http://schemas.microsoft.com/office/drawing/2014/main" id="{F720DD00-04CA-4A41-AFA4-756026548F25}"/>
                </a:ext>
              </a:extLst>
            </p:cNvPr>
            <p:cNvSpPr/>
            <p:nvPr/>
          </p:nvSpPr>
          <p:spPr>
            <a:xfrm>
              <a:off x="1618488" y="4301354"/>
              <a:ext cx="192024" cy="457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58B48236-549D-4492-A48D-79751BE4F0AE}"/>
                </a:ext>
              </a:extLst>
            </p:cNvPr>
            <p:cNvSpPr/>
            <p:nvPr/>
          </p:nvSpPr>
          <p:spPr>
            <a:xfrm>
              <a:off x="1936968" y="4301354"/>
              <a:ext cx="192024" cy="457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8">
              <a:extLst>
                <a:ext uri="{FF2B5EF4-FFF2-40B4-BE49-F238E27FC236}">
                  <a16:creationId xmlns:a16="http://schemas.microsoft.com/office/drawing/2014/main" id="{EF3EE4BF-BECD-4D7E-AAFC-C9712E906751}"/>
                </a:ext>
              </a:extLst>
            </p:cNvPr>
            <p:cNvSpPr/>
            <p:nvPr/>
          </p:nvSpPr>
          <p:spPr>
            <a:xfrm>
              <a:off x="2257008" y="4291830"/>
              <a:ext cx="192024" cy="523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8A168CB5-F5A9-4830-B5B6-B4EE35AB3B23}"/>
                </a:ext>
              </a:extLst>
            </p:cNvPr>
            <p:cNvSpPr/>
            <p:nvPr/>
          </p:nvSpPr>
          <p:spPr>
            <a:xfrm>
              <a:off x="2578608" y="4245194"/>
              <a:ext cx="192024" cy="100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object 28">
              <a:extLst>
                <a:ext uri="{FF2B5EF4-FFF2-40B4-BE49-F238E27FC236}">
                  <a16:creationId xmlns:a16="http://schemas.microsoft.com/office/drawing/2014/main" id="{F168FD75-F325-4E0D-A7A8-4516CA376739}"/>
                </a:ext>
              </a:extLst>
            </p:cNvPr>
            <p:cNvSpPr/>
            <p:nvPr/>
          </p:nvSpPr>
          <p:spPr>
            <a:xfrm>
              <a:off x="2898648" y="4228529"/>
              <a:ext cx="192024"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640E309F-2B15-401D-96A7-E4115643B4D5}"/>
                </a:ext>
              </a:extLst>
            </p:cNvPr>
            <p:cNvSpPr/>
            <p:nvPr/>
          </p:nvSpPr>
          <p:spPr>
            <a:xfrm>
              <a:off x="4818888" y="4156274"/>
              <a:ext cx="192024"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8">
              <a:extLst>
                <a:ext uri="{FF2B5EF4-FFF2-40B4-BE49-F238E27FC236}">
                  <a16:creationId xmlns:a16="http://schemas.microsoft.com/office/drawing/2014/main" id="{E55BC86E-41CE-4FEE-8462-051E8BE4ADBD}"/>
                </a:ext>
              </a:extLst>
            </p:cNvPr>
            <p:cNvSpPr/>
            <p:nvPr/>
          </p:nvSpPr>
          <p:spPr>
            <a:xfrm>
              <a:off x="5137368" y="4157089"/>
              <a:ext cx="192024" cy="1847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object 28">
              <a:extLst>
                <a:ext uri="{FF2B5EF4-FFF2-40B4-BE49-F238E27FC236}">
                  <a16:creationId xmlns:a16="http://schemas.microsoft.com/office/drawing/2014/main" id="{B07A7FB7-FB54-4D19-A455-F94F4D3543CE}"/>
                </a:ext>
              </a:extLst>
            </p:cNvPr>
            <p:cNvSpPr/>
            <p:nvPr/>
          </p:nvSpPr>
          <p:spPr>
            <a:xfrm>
              <a:off x="5457408" y="4156274"/>
              <a:ext cx="192024"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object 28">
              <a:extLst>
                <a:ext uri="{FF2B5EF4-FFF2-40B4-BE49-F238E27FC236}">
                  <a16:creationId xmlns:a16="http://schemas.microsoft.com/office/drawing/2014/main" id="{9A77162F-7A51-40AB-A6A4-CED76D51C843}"/>
                </a:ext>
              </a:extLst>
            </p:cNvPr>
            <p:cNvSpPr/>
            <p:nvPr/>
          </p:nvSpPr>
          <p:spPr>
            <a:xfrm>
              <a:off x="5779008" y="4138612"/>
              <a:ext cx="192024" cy="2103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0" name="object 28">
              <a:extLst>
                <a:ext uri="{FF2B5EF4-FFF2-40B4-BE49-F238E27FC236}">
                  <a16:creationId xmlns:a16="http://schemas.microsoft.com/office/drawing/2014/main" id="{D122FB4A-BAB0-4BE4-8414-99E3FCF2D5CD}"/>
                </a:ext>
              </a:extLst>
            </p:cNvPr>
            <p:cNvSpPr/>
            <p:nvPr/>
          </p:nvSpPr>
          <p:spPr>
            <a:xfrm>
              <a:off x="6099048" y="4095655"/>
              <a:ext cx="192024" cy="2468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115F4059-00FF-4D5F-AE0A-B5A1EF13D239}"/>
                </a:ext>
              </a:extLst>
            </p:cNvPr>
            <p:cNvSpPr/>
            <p:nvPr/>
          </p:nvSpPr>
          <p:spPr>
            <a:xfrm>
              <a:off x="3218688" y="4226146"/>
              <a:ext cx="192024"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3" name="object 28">
              <a:extLst>
                <a:ext uri="{FF2B5EF4-FFF2-40B4-BE49-F238E27FC236}">
                  <a16:creationId xmlns:a16="http://schemas.microsoft.com/office/drawing/2014/main" id="{98EAB02A-D07E-4064-BD4E-98E85DBE7153}"/>
                </a:ext>
              </a:extLst>
            </p:cNvPr>
            <p:cNvSpPr/>
            <p:nvPr/>
          </p:nvSpPr>
          <p:spPr>
            <a:xfrm>
              <a:off x="3537168" y="4201515"/>
              <a:ext cx="192024" cy="146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8">
              <a:extLst>
                <a:ext uri="{FF2B5EF4-FFF2-40B4-BE49-F238E27FC236}">
                  <a16:creationId xmlns:a16="http://schemas.microsoft.com/office/drawing/2014/main" id="{BF6F2009-95EC-4764-9CE7-C5477DC5FFBC}"/>
                </a:ext>
              </a:extLst>
            </p:cNvPr>
            <p:cNvSpPr/>
            <p:nvPr/>
          </p:nvSpPr>
          <p:spPr>
            <a:xfrm>
              <a:off x="3857208" y="4183282"/>
              <a:ext cx="192024"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object 28">
              <a:extLst>
                <a:ext uri="{FF2B5EF4-FFF2-40B4-BE49-F238E27FC236}">
                  <a16:creationId xmlns:a16="http://schemas.microsoft.com/office/drawing/2014/main" id="{91BD95C4-5B54-4C3D-AC2E-62099CCCF2DC}"/>
                </a:ext>
              </a:extLst>
            </p:cNvPr>
            <p:cNvSpPr/>
            <p:nvPr/>
          </p:nvSpPr>
          <p:spPr>
            <a:xfrm>
              <a:off x="4178808" y="4183281"/>
              <a:ext cx="192024"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6" name="object 28">
              <a:extLst>
                <a:ext uri="{FF2B5EF4-FFF2-40B4-BE49-F238E27FC236}">
                  <a16:creationId xmlns:a16="http://schemas.microsoft.com/office/drawing/2014/main" id="{864BF6EB-38FA-421F-A676-5ED52FA1173E}"/>
                </a:ext>
              </a:extLst>
            </p:cNvPr>
            <p:cNvSpPr/>
            <p:nvPr/>
          </p:nvSpPr>
          <p:spPr>
            <a:xfrm>
              <a:off x="4498848" y="4183282"/>
              <a:ext cx="192024" cy="1645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object 28">
              <a:extLst>
                <a:ext uri="{FF2B5EF4-FFF2-40B4-BE49-F238E27FC236}">
                  <a16:creationId xmlns:a16="http://schemas.microsoft.com/office/drawing/2014/main" id="{4A5EFA0D-523B-445F-99F7-BE3D3980E6B9}"/>
                </a:ext>
              </a:extLst>
            </p:cNvPr>
            <p:cNvSpPr/>
            <p:nvPr/>
          </p:nvSpPr>
          <p:spPr>
            <a:xfrm>
              <a:off x="6419088" y="4083744"/>
              <a:ext cx="192024" cy="2651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9" name="object 28">
              <a:extLst>
                <a:ext uri="{FF2B5EF4-FFF2-40B4-BE49-F238E27FC236}">
                  <a16:creationId xmlns:a16="http://schemas.microsoft.com/office/drawing/2014/main" id="{9CF44E1D-C10E-403E-950E-B25D80FF9FED}"/>
                </a:ext>
              </a:extLst>
            </p:cNvPr>
            <p:cNvSpPr/>
            <p:nvPr/>
          </p:nvSpPr>
          <p:spPr>
            <a:xfrm>
              <a:off x="6742104" y="4038204"/>
              <a:ext cx="192024" cy="3108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object 28">
              <a:extLst>
                <a:ext uri="{FF2B5EF4-FFF2-40B4-BE49-F238E27FC236}">
                  <a16:creationId xmlns:a16="http://schemas.microsoft.com/office/drawing/2014/main" id="{90A40D01-5194-4BF4-8E79-163FFA384EA2}"/>
                </a:ext>
              </a:extLst>
            </p:cNvPr>
            <p:cNvSpPr/>
            <p:nvPr/>
          </p:nvSpPr>
          <p:spPr>
            <a:xfrm>
              <a:off x="7062144" y="4024729"/>
              <a:ext cx="192024" cy="3200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object 28">
              <a:extLst>
                <a:ext uri="{FF2B5EF4-FFF2-40B4-BE49-F238E27FC236}">
                  <a16:creationId xmlns:a16="http://schemas.microsoft.com/office/drawing/2014/main" id="{20456729-C386-42F4-9CCF-97D8600DA928}"/>
                </a:ext>
              </a:extLst>
            </p:cNvPr>
            <p:cNvSpPr/>
            <p:nvPr/>
          </p:nvSpPr>
          <p:spPr>
            <a:xfrm>
              <a:off x="7383744" y="4022348"/>
              <a:ext cx="192024" cy="3200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2" name="object 28">
              <a:extLst>
                <a:ext uri="{FF2B5EF4-FFF2-40B4-BE49-F238E27FC236}">
                  <a16:creationId xmlns:a16="http://schemas.microsoft.com/office/drawing/2014/main" id="{B850837F-466A-4805-AB3D-D373710B7C56}"/>
                </a:ext>
              </a:extLst>
            </p:cNvPr>
            <p:cNvSpPr/>
            <p:nvPr/>
          </p:nvSpPr>
          <p:spPr>
            <a:xfrm>
              <a:off x="7703784" y="4008062"/>
              <a:ext cx="192024" cy="3383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object 28">
              <a:extLst>
                <a:ext uri="{FF2B5EF4-FFF2-40B4-BE49-F238E27FC236}">
                  <a16:creationId xmlns:a16="http://schemas.microsoft.com/office/drawing/2014/main" id="{05839FFB-C043-4503-B26B-C1145B63DBE1}"/>
                </a:ext>
              </a:extLst>
            </p:cNvPr>
            <p:cNvSpPr/>
            <p:nvPr/>
          </p:nvSpPr>
          <p:spPr>
            <a:xfrm>
              <a:off x="8019288" y="3993819"/>
              <a:ext cx="192024" cy="3474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object 28">
              <a:extLst>
                <a:ext uri="{FF2B5EF4-FFF2-40B4-BE49-F238E27FC236}">
                  <a16:creationId xmlns:a16="http://schemas.microsoft.com/office/drawing/2014/main" id="{35F8C622-359E-4288-95E5-2317AA6A75C3}"/>
                </a:ext>
              </a:extLst>
            </p:cNvPr>
            <p:cNvSpPr/>
            <p:nvPr/>
          </p:nvSpPr>
          <p:spPr>
            <a:xfrm>
              <a:off x="8337768" y="3475235"/>
              <a:ext cx="192024" cy="87054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object 28">
              <a:extLst>
                <a:ext uri="{FF2B5EF4-FFF2-40B4-BE49-F238E27FC236}">
                  <a16:creationId xmlns:a16="http://schemas.microsoft.com/office/drawing/2014/main" id="{D7BCCDF5-CECE-47D1-846D-0943F007E0AA}"/>
                </a:ext>
              </a:extLst>
            </p:cNvPr>
            <p:cNvSpPr/>
            <p:nvPr/>
          </p:nvSpPr>
          <p:spPr>
            <a:xfrm>
              <a:off x="8657808" y="3069686"/>
              <a:ext cx="192024" cy="1280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2BB25A96-C868-4E67-B0B0-539D564BE8AD}"/>
                </a:ext>
              </a:extLst>
            </p:cNvPr>
            <p:cNvCxnSpPr/>
            <p:nvPr/>
          </p:nvCxnSpPr>
          <p:spPr>
            <a:xfrm>
              <a:off x="1383836" y="4341535"/>
              <a:ext cx="75346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D256B17A-4C9C-4504-9BA6-D952334BFD4D}"/>
                </a:ext>
              </a:extLst>
            </p:cNvPr>
            <p:cNvSpPr txBox="1"/>
            <p:nvPr/>
          </p:nvSpPr>
          <p:spPr>
            <a:xfrm>
              <a:off x="1380744" y="6035040"/>
              <a:ext cx="7888378"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majority of data shown come from surveys, which are typically conducted in areas that have services available, and thus may be not fully nationally representative.</a:t>
              </a:r>
            </a:p>
          </p:txBody>
        </p:sp>
      </p:grpSp>
    </p:spTree>
    <p:extLst>
      <p:ext uri="{BB962C8B-B14F-4D97-AF65-F5344CB8AC3E}">
        <p14:creationId xmlns:p14="http://schemas.microsoft.com/office/powerpoint/2010/main" val="5576913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C4750AC0-E836-4C62-A201-38D74A8B0256}"/>
              </a:ext>
            </a:extLst>
          </p:cNvPr>
          <p:cNvSpPr>
            <a:spLocks noGrp="1"/>
          </p:cNvSpPr>
          <p:nvPr>
            <p:ph sz="quarter" idx="12"/>
          </p:nvPr>
        </p:nvSpPr>
        <p:spPr/>
        <p:txBody>
          <a:bodyPr lIns="0" tIns="0" rIns="0" bIns="0" anchor="t" anchorCtr="0"/>
          <a:lstStyle/>
          <a:p>
            <a:pPr>
              <a:lnSpc>
                <a:spcPct val="100000"/>
              </a:lnSpc>
              <a:spcBef>
                <a:spcPts val="0"/>
              </a:spcBef>
            </a:pPr>
            <a:r>
              <a:rPr lang="en-US" dirty="0"/>
              <a:t>Change in new HIV infections and AIDS-related deaths, by region and global, 2010–2020</a:t>
            </a:r>
          </a:p>
        </p:txBody>
      </p:sp>
      <p:sp>
        <p:nvSpPr>
          <p:cNvPr id="3" name="Text Placeholder 2">
            <a:extLst>
              <a:ext uri="{FF2B5EF4-FFF2-40B4-BE49-F238E27FC236}">
                <a16:creationId xmlns:a16="http://schemas.microsoft.com/office/drawing/2014/main" id="{98E071FA-EB15-4EE0-9E78-36003AAF2968}"/>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3DD7E1D4-0AEE-4DCC-B5FD-FA8E8E170394}"/>
              </a:ext>
            </a:extLst>
          </p:cNvPr>
          <p:cNvGrpSpPr/>
          <p:nvPr/>
        </p:nvGrpSpPr>
        <p:grpSpPr>
          <a:xfrm>
            <a:off x="457198" y="2103120"/>
            <a:ext cx="11078468" cy="4451568"/>
            <a:chOff x="457198" y="2103120"/>
            <a:chExt cx="11078468" cy="4451568"/>
          </a:xfrm>
        </p:grpSpPr>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11064240"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epidemiological estimates, 2021 (https://aidsinfo.unaids.org/).</a:t>
              </a:r>
            </a:p>
          </p:txBody>
        </p:sp>
        <p:sp>
          <p:nvSpPr>
            <p:cNvPr id="9" name="TextBox 8">
              <a:extLst>
                <a:ext uri="{FF2B5EF4-FFF2-40B4-BE49-F238E27FC236}">
                  <a16:creationId xmlns:a16="http://schemas.microsoft.com/office/drawing/2014/main" id="{9F35B107-2283-4AB2-BF8E-22EA32148692}"/>
                </a:ext>
              </a:extLst>
            </p:cNvPr>
            <p:cNvSpPr txBox="1"/>
            <p:nvPr/>
          </p:nvSpPr>
          <p:spPr>
            <a:xfrm>
              <a:off x="1976454" y="5806440"/>
              <a:ext cx="1296830"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lang="en-US" sz="1200" dirty="0">
                  <a:solidFill>
                    <a:prstClr val="black"/>
                  </a:solidFill>
                  <a:latin typeface="Arial" panose="020B0604020202020204"/>
                </a:rPr>
                <a:t>New HIV infections</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8F4EC285-C439-4767-86D3-23E803431758}"/>
                </a:ext>
              </a:extLst>
            </p:cNvPr>
            <p:cNvSpPr/>
            <p:nvPr/>
          </p:nvSpPr>
          <p:spPr>
            <a:xfrm>
              <a:off x="1792949" y="5815584"/>
              <a:ext cx="13716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3E795B35-9D63-4718-8BF1-E43BF898A76A}"/>
                </a:ext>
              </a:extLst>
            </p:cNvPr>
            <p:cNvSpPr txBox="1"/>
            <p:nvPr/>
          </p:nvSpPr>
          <p:spPr>
            <a:xfrm>
              <a:off x="3917613" y="5806440"/>
              <a:ext cx="1381789" cy="166712"/>
            </a:xfrm>
            <a:prstGeom prst="rect">
              <a:avLst/>
            </a:prstGeom>
            <a:noFill/>
          </p:spPr>
          <p:txBody>
            <a:bodyPr wrap="none" lIns="0" tIns="0" rIns="0" bIns="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AIDS-related deaths</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D18A11AA-E3C7-45C8-92AE-4D8E3335C726}"/>
                </a:ext>
              </a:extLst>
            </p:cNvPr>
            <p:cNvSpPr/>
            <p:nvPr/>
          </p:nvSpPr>
          <p:spPr>
            <a:xfrm>
              <a:off x="3734108" y="5815584"/>
              <a:ext cx="137160" cy="13716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7" name="object 10">
              <a:extLst>
                <a:ext uri="{FF2B5EF4-FFF2-40B4-BE49-F238E27FC236}">
                  <a16:creationId xmlns:a16="http://schemas.microsoft.com/office/drawing/2014/main" id="{B185B769-5D3E-498E-B765-B669948806E5}"/>
                </a:ext>
              </a:extLst>
            </p:cNvPr>
            <p:cNvSpPr txBox="1"/>
            <p:nvPr/>
          </p:nvSpPr>
          <p:spPr>
            <a:xfrm>
              <a:off x="685800" y="3255359"/>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36" name="TextBox 35">
              <a:extLst>
                <a:ext uri="{FF2B5EF4-FFF2-40B4-BE49-F238E27FC236}">
                  <a16:creationId xmlns:a16="http://schemas.microsoft.com/office/drawing/2014/main" id="{DA1A0B5C-99EC-407B-A7FA-40EACC26918B}"/>
                </a:ext>
              </a:extLst>
            </p:cNvPr>
            <p:cNvSpPr txBox="1"/>
            <p:nvPr/>
          </p:nvSpPr>
          <p:spPr>
            <a:xfrm>
              <a:off x="1600200" y="4873032"/>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Global</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3" name="Rectangle 42">
              <a:extLst>
                <a:ext uri="{FF2B5EF4-FFF2-40B4-BE49-F238E27FC236}">
                  <a16:creationId xmlns:a16="http://schemas.microsoft.com/office/drawing/2014/main" id="{38568272-0E66-4EBC-8B3D-9D10E28D441E}"/>
                </a:ext>
              </a:extLst>
            </p:cNvPr>
            <p:cNvSpPr/>
            <p:nvPr/>
          </p:nvSpPr>
          <p:spPr>
            <a:xfrm>
              <a:off x="1883664" y="3516070"/>
              <a:ext cx="228600" cy="511643"/>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62B5927D-9B1E-4F4A-A1AF-927A27DD6887}"/>
                </a:ext>
              </a:extLst>
            </p:cNvPr>
            <p:cNvSpPr/>
            <p:nvPr/>
          </p:nvSpPr>
          <p:spPr>
            <a:xfrm>
              <a:off x="2185416" y="3516071"/>
              <a:ext cx="228600" cy="76418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C0334B03-39CB-4D5E-815F-6EA34E5D914F}"/>
                </a:ext>
              </a:extLst>
            </p:cNvPr>
            <p:cNvSpPr txBox="1"/>
            <p:nvPr/>
          </p:nvSpPr>
          <p:spPr>
            <a:xfrm>
              <a:off x="2697480" y="4873032"/>
              <a:ext cx="109728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Asia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and </a:t>
              </a:r>
              <a:r>
                <a:rPr lang="en-US" sz="1200" dirty="0">
                  <a:solidFill>
                    <a:prstClr val="black"/>
                  </a:solidFill>
                  <a:latin typeface="Arial" panose="020B0604020202020204"/>
                </a:rPr>
                <a:t>t</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he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Pacific</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5" name="Rectangle 44">
              <a:extLst>
                <a:ext uri="{FF2B5EF4-FFF2-40B4-BE49-F238E27FC236}">
                  <a16:creationId xmlns:a16="http://schemas.microsoft.com/office/drawing/2014/main" id="{92BAE831-23AE-453E-982E-B72AC63BE517}"/>
                </a:ext>
              </a:extLst>
            </p:cNvPr>
            <p:cNvSpPr/>
            <p:nvPr/>
          </p:nvSpPr>
          <p:spPr>
            <a:xfrm>
              <a:off x="2980944" y="3516070"/>
              <a:ext cx="228600" cy="34747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Rectangle 45">
              <a:extLst>
                <a:ext uri="{FF2B5EF4-FFF2-40B4-BE49-F238E27FC236}">
                  <a16:creationId xmlns:a16="http://schemas.microsoft.com/office/drawing/2014/main" id="{102BCCC4-D9F6-42CA-8300-4A3CFD71C334}"/>
                </a:ext>
              </a:extLst>
            </p:cNvPr>
            <p:cNvSpPr/>
            <p:nvPr/>
          </p:nvSpPr>
          <p:spPr>
            <a:xfrm>
              <a:off x="3282696" y="3516070"/>
              <a:ext cx="228600" cy="91440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B6C675A4-2A75-4BE1-A1FB-C215FF09C1A8}"/>
                </a:ext>
              </a:extLst>
            </p:cNvPr>
            <p:cNvSpPr txBox="1"/>
            <p:nvPr/>
          </p:nvSpPr>
          <p:spPr>
            <a:xfrm>
              <a:off x="3794760" y="4873032"/>
              <a:ext cx="1097280" cy="179536"/>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Caribbean</a:t>
              </a:r>
            </a:p>
          </p:txBody>
        </p:sp>
        <p:sp>
          <p:nvSpPr>
            <p:cNvPr id="47" name="Rectangle 46">
              <a:extLst>
                <a:ext uri="{FF2B5EF4-FFF2-40B4-BE49-F238E27FC236}">
                  <a16:creationId xmlns:a16="http://schemas.microsoft.com/office/drawing/2014/main" id="{77FA7D5E-0C1B-46A8-8287-4CD325DDF7F4}"/>
                </a:ext>
              </a:extLst>
            </p:cNvPr>
            <p:cNvSpPr/>
            <p:nvPr/>
          </p:nvSpPr>
          <p:spPr>
            <a:xfrm>
              <a:off x="4078224" y="3516067"/>
              <a:ext cx="228600" cy="46634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47">
              <a:extLst>
                <a:ext uri="{FF2B5EF4-FFF2-40B4-BE49-F238E27FC236}">
                  <a16:creationId xmlns:a16="http://schemas.microsoft.com/office/drawing/2014/main" id="{60F510ED-187A-40C8-9050-D56E5C3D94FB}"/>
                </a:ext>
              </a:extLst>
            </p:cNvPr>
            <p:cNvSpPr/>
            <p:nvPr/>
          </p:nvSpPr>
          <p:spPr>
            <a:xfrm>
              <a:off x="4379976" y="3516067"/>
              <a:ext cx="228600" cy="82296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FB8EE1ED-16CD-4860-805A-59C525D3BB54}"/>
                </a:ext>
              </a:extLst>
            </p:cNvPr>
            <p:cNvSpPr txBox="1"/>
            <p:nvPr/>
          </p:nvSpPr>
          <p:spPr>
            <a:xfrm>
              <a:off x="5989320" y="4873032"/>
              <a:ext cx="109728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Eastern Europe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and central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Asia</a:t>
              </a:r>
            </a:p>
          </p:txBody>
        </p:sp>
        <p:sp>
          <p:nvSpPr>
            <p:cNvPr id="49" name="Rectangle 48">
              <a:extLst>
                <a:ext uri="{FF2B5EF4-FFF2-40B4-BE49-F238E27FC236}">
                  <a16:creationId xmlns:a16="http://schemas.microsoft.com/office/drawing/2014/main" id="{06268AE5-9E4F-4611-AA6F-DF994DDBBF3D}"/>
                </a:ext>
              </a:extLst>
            </p:cNvPr>
            <p:cNvSpPr/>
            <p:nvPr/>
          </p:nvSpPr>
          <p:spPr>
            <a:xfrm>
              <a:off x="6272784" y="2826484"/>
              <a:ext cx="228600" cy="697975"/>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61ED8796-734D-4457-86F6-ED9BD969B2D0}"/>
                </a:ext>
              </a:extLst>
            </p:cNvPr>
            <p:cNvSpPr/>
            <p:nvPr/>
          </p:nvSpPr>
          <p:spPr>
            <a:xfrm>
              <a:off x="6574536" y="2999127"/>
              <a:ext cx="228600" cy="52120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1C7FC198-9194-464D-B261-7ACEFABC779B}"/>
                </a:ext>
              </a:extLst>
            </p:cNvPr>
            <p:cNvSpPr txBox="1"/>
            <p:nvPr/>
          </p:nvSpPr>
          <p:spPr>
            <a:xfrm>
              <a:off x="4892040" y="4873032"/>
              <a:ext cx="109728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southern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Africa</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6C1BDAFC-21A3-4A65-9512-267052DAA6A5}"/>
                </a:ext>
              </a:extLst>
            </p:cNvPr>
            <p:cNvSpPr/>
            <p:nvPr/>
          </p:nvSpPr>
          <p:spPr>
            <a:xfrm>
              <a:off x="5175504" y="3516066"/>
              <a:ext cx="228600" cy="70408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A427945F-2656-4D43-9239-4068734A9448}"/>
                </a:ext>
              </a:extLst>
            </p:cNvPr>
            <p:cNvSpPr/>
            <p:nvPr/>
          </p:nvSpPr>
          <p:spPr>
            <a:xfrm>
              <a:off x="5477256" y="3516066"/>
              <a:ext cx="228600" cy="80467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7B27708-91A1-4F99-97ED-53959337EB77}"/>
                </a:ext>
              </a:extLst>
            </p:cNvPr>
            <p:cNvSpPr txBox="1"/>
            <p:nvPr/>
          </p:nvSpPr>
          <p:spPr>
            <a:xfrm>
              <a:off x="7086600" y="4873032"/>
              <a:ext cx="1097280" cy="359073"/>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Latin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America</a:t>
              </a:r>
            </a:p>
          </p:txBody>
        </p:sp>
        <p:sp>
          <p:nvSpPr>
            <p:cNvPr id="53" name="Rectangle 52">
              <a:extLst>
                <a:ext uri="{FF2B5EF4-FFF2-40B4-BE49-F238E27FC236}">
                  <a16:creationId xmlns:a16="http://schemas.microsoft.com/office/drawing/2014/main" id="{29C6C456-AA11-4093-A365-825B9BAB0B2F}"/>
                </a:ext>
              </a:extLst>
            </p:cNvPr>
            <p:cNvSpPr/>
            <p:nvPr/>
          </p:nvSpPr>
          <p:spPr>
            <a:xfrm>
              <a:off x="7370064" y="3522343"/>
              <a:ext cx="228600" cy="1828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DD323DAA-330D-4BAF-8729-1E59D41CF5C1}"/>
                </a:ext>
              </a:extLst>
            </p:cNvPr>
            <p:cNvSpPr/>
            <p:nvPr/>
          </p:nvSpPr>
          <p:spPr>
            <a:xfrm>
              <a:off x="7671816" y="3516067"/>
              <a:ext cx="228600" cy="34747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TextBox 41">
              <a:extLst>
                <a:ext uri="{FF2B5EF4-FFF2-40B4-BE49-F238E27FC236}">
                  <a16:creationId xmlns:a16="http://schemas.microsoft.com/office/drawing/2014/main" id="{5375C310-2556-4004-A1AE-8844EA39BF16}"/>
                </a:ext>
              </a:extLst>
            </p:cNvPr>
            <p:cNvSpPr txBox="1"/>
            <p:nvPr/>
          </p:nvSpPr>
          <p:spPr>
            <a:xfrm>
              <a:off x="8183880" y="4872604"/>
              <a:ext cx="109728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Middle East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lang="en-US" sz="1200" dirty="0">
                  <a:solidFill>
                    <a:prstClr val="black"/>
                  </a:solidFill>
                  <a:latin typeface="Arial" panose="020B0604020202020204"/>
                </a:rPr>
                <a:t> </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North </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Africa</a:t>
              </a:r>
            </a:p>
          </p:txBody>
        </p:sp>
        <p:sp>
          <p:nvSpPr>
            <p:cNvPr id="55" name="Rectangle 54">
              <a:extLst>
                <a:ext uri="{FF2B5EF4-FFF2-40B4-BE49-F238E27FC236}">
                  <a16:creationId xmlns:a16="http://schemas.microsoft.com/office/drawing/2014/main" id="{1C15E5BE-A96B-48BB-ACF9-5DBF8A60E95F}"/>
                </a:ext>
              </a:extLst>
            </p:cNvPr>
            <p:cNvSpPr/>
            <p:nvPr/>
          </p:nvSpPr>
          <p:spPr>
            <a:xfrm>
              <a:off x="8467344" y="3415084"/>
              <a:ext cx="228600"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Rectangle 55">
              <a:extLst>
                <a:ext uri="{FF2B5EF4-FFF2-40B4-BE49-F238E27FC236}">
                  <a16:creationId xmlns:a16="http://schemas.microsoft.com/office/drawing/2014/main" id="{612822B9-DCD6-4C4F-9D85-71944E05B2E8}"/>
                </a:ext>
              </a:extLst>
            </p:cNvPr>
            <p:cNvSpPr/>
            <p:nvPr/>
          </p:nvSpPr>
          <p:spPr>
            <a:xfrm>
              <a:off x="8769096" y="3516069"/>
              <a:ext cx="228600" cy="274320"/>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TextBox 77">
              <a:extLst>
                <a:ext uri="{FF2B5EF4-FFF2-40B4-BE49-F238E27FC236}">
                  <a16:creationId xmlns:a16="http://schemas.microsoft.com/office/drawing/2014/main" id="{51C25713-69BB-4514-ACB5-97C8262FB3D6}"/>
                </a:ext>
              </a:extLst>
            </p:cNvPr>
            <p:cNvSpPr txBox="1"/>
            <p:nvPr/>
          </p:nvSpPr>
          <p:spPr>
            <a:xfrm>
              <a:off x="9281160" y="4870460"/>
              <a:ext cx="1097280" cy="538609"/>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Western </a:t>
              </a:r>
            </a:p>
            <a:p>
              <a:pPr marL="0" marR="0" lvl="0" indent="0" algn="ctr" defTabSz="914400" rtl="0" eaLnBrk="1" fontAlgn="auto" latinLnBrk="0" hangingPunct="1">
                <a:lnSpc>
                  <a:spcPts val="1400"/>
                </a:lnSpc>
                <a:spcBef>
                  <a:spcPts val="0"/>
                </a:spcBef>
                <a:spcAft>
                  <a:spcPts val="0"/>
                </a:spcAft>
                <a:buClrTx/>
                <a:buSzTx/>
                <a:buFontTx/>
                <a:buNone/>
                <a:tabLst/>
                <a:defRPr/>
              </a:pPr>
              <a:r>
                <a:rPr lang="en-US" sz="1200" dirty="0">
                  <a:solidFill>
                    <a:prstClr val="black"/>
                  </a:solidFill>
                  <a:latin typeface="Arial" panose="020B0604020202020204"/>
                </a:rPr>
                <a:t>a</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 </a:t>
              </a:r>
              <a:r>
                <a:rPr lang="en-US" sz="1200" dirty="0">
                  <a:solidFill>
                    <a:prstClr val="black"/>
                  </a:solidFill>
                  <a:latin typeface="Arial" panose="020B0604020202020204"/>
                </a:rPr>
                <a:t>central Africa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96BF6663-C6F3-4D22-88B7-6506DB48F43B}"/>
                </a:ext>
              </a:extLst>
            </p:cNvPr>
            <p:cNvSpPr/>
            <p:nvPr/>
          </p:nvSpPr>
          <p:spPr>
            <a:xfrm>
              <a:off x="9564624" y="3522077"/>
              <a:ext cx="228600" cy="5979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56706EB5-845B-4E0D-B5F8-F4B6FE22BA0E}"/>
                </a:ext>
              </a:extLst>
            </p:cNvPr>
            <p:cNvSpPr/>
            <p:nvPr/>
          </p:nvSpPr>
          <p:spPr>
            <a:xfrm>
              <a:off x="9866376" y="3516069"/>
              <a:ext cx="228600" cy="70408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093E6954-3EA2-4D72-8135-01D421DC9085}"/>
                </a:ext>
              </a:extLst>
            </p:cNvPr>
            <p:cNvSpPr txBox="1"/>
            <p:nvPr/>
          </p:nvSpPr>
          <p:spPr>
            <a:xfrm>
              <a:off x="10378440" y="4870460"/>
              <a:ext cx="1097280" cy="718145"/>
            </a:xfrm>
            <a:prstGeom prst="rect">
              <a:avLst/>
            </a:prstGeom>
            <a:noFill/>
          </p:spPr>
          <p:txBody>
            <a:bodyPr wrap="square" lIns="0" tIns="0" rIns="0" b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Western and central Europe and North America</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3" name="Rectangle 82">
              <a:extLst>
                <a:ext uri="{FF2B5EF4-FFF2-40B4-BE49-F238E27FC236}">
                  <a16:creationId xmlns:a16="http://schemas.microsoft.com/office/drawing/2014/main" id="{84B63059-B312-4BB8-A7D8-E4512EFCDD50}"/>
                </a:ext>
              </a:extLst>
            </p:cNvPr>
            <p:cNvSpPr/>
            <p:nvPr/>
          </p:nvSpPr>
          <p:spPr>
            <a:xfrm>
              <a:off x="10661904" y="3516070"/>
              <a:ext cx="228600" cy="19202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Rectangle 83">
              <a:extLst>
                <a:ext uri="{FF2B5EF4-FFF2-40B4-BE49-F238E27FC236}">
                  <a16:creationId xmlns:a16="http://schemas.microsoft.com/office/drawing/2014/main" id="{A69ECBCB-1EEF-4922-885E-6594A4B608B7}"/>
                </a:ext>
              </a:extLst>
            </p:cNvPr>
            <p:cNvSpPr/>
            <p:nvPr/>
          </p:nvSpPr>
          <p:spPr>
            <a:xfrm>
              <a:off x="10963656" y="3516069"/>
              <a:ext cx="228600" cy="484632"/>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95" name="Group 94">
              <a:extLst>
                <a:ext uri="{FF2B5EF4-FFF2-40B4-BE49-F238E27FC236}">
                  <a16:creationId xmlns:a16="http://schemas.microsoft.com/office/drawing/2014/main" id="{04B2CAF6-2C08-4AF1-8E17-82BA8A2BA30E}"/>
                </a:ext>
              </a:extLst>
            </p:cNvPr>
            <p:cNvGrpSpPr/>
            <p:nvPr/>
          </p:nvGrpSpPr>
          <p:grpSpPr>
            <a:xfrm>
              <a:off x="1011416" y="3063240"/>
              <a:ext cx="431757" cy="271869"/>
              <a:chOff x="922636" y="2792350"/>
              <a:chExt cx="431757" cy="271869"/>
            </a:xfrm>
          </p:grpSpPr>
          <p:cxnSp>
            <p:nvCxnSpPr>
              <p:cNvPr id="15" name="Straight Connector 14">
                <a:extLst>
                  <a:ext uri="{FF2B5EF4-FFF2-40B4-BE49-F238E27FC236}">
                    <a16:creationId xmlns:a16="http://schemas.microsoft.com/office/drawing/2014/main" id="{E9436670-A1FC-44A8-9126-0C4E0D92CCA3}"/>
                  </a:ext>
                </a:extLst>
              </p:cNvPr>
              <p:cNvCxnSpPr/>
              <p:nvPr/>
            </p:nvCxnSpPr>
            <p:spPr>
              <a:xfrm>
                <a:off x="1244665" y="29295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7EBA6D18-58B0-4A81-BE47-8AE403D748E5}"/>
                  </a:ext>
                </a:extLst>
              </p:cNvPr>
              <p:cNvSpPr txBox="1"/>
              <p:nvPr/>
            </p:nvSpPr>
            <p:spPr>
              <a:xfrm>
                <a:off x="922636" y="279235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99" name="Group 98">
              <a:extLst>
                <a:ext uri="{FF2B5EF4-FFF2-40B4-BE49-F238E27FC236}">
                  <a16:creationId xmlns:a16="http://schemas.microsoft.com/office/drawing/2014/main" id="{4527F8FE-0FD7-46DD-81AC-62594FBFA7F1}"/>
                </a:ext>
              </a:extLst>
            </p:cNvPr>
            <p:cNvGrpSpPr/>
            <p:nvPr/>
          </p:nvGrpSpPr>
          <p:grpSpPr>
            <a:xfrm>
              <a:off x="960120" y="3703320"/>
              <a:ext cx="483053" cy="271869"/>
              <a:chOff x="871340" y="3843910"/>
              <a:chExt cx="483053" cy="271869"/>
            </a:xfrm>
          </p:grpSpPr>
          <p:cxnSp>
            <p:nvCxnSpPr>
              <p:cNvPr id="18" name="Straight Connector 17">
                <a:extLst>
                  <a:ext uri="{FF2B5EF4-FFF2-40B4-BE49-F238E27FC236}">
                    <a16:creationId xmlns:a16="http://schemas.microsoft.com/office/drawing/2014/main" id="{F0C54FBA-44A1-42A6-AD0F-4FA241E6C8B4}"/>
                  </a:ext>
                </a:extLst>
              </p:cNvPr>
              <p:cNvCxnSpPr/>
              <p:nvPr/>
            </p:nvCxnSpPr>
            <p:spPr>
              <a:xfrm>
                <a:off x="1244665" y="398107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38DD3A29-B4F9-433F-868F-D90AE32E1AA1}"/>
                  </a:ext>
                </a:extLst>
              </p:cNvPr>
              <p:cNvSpPr txBox="1"/>
              <p:nvPr/>
            </p:nvSpPr>
            <p:spPr>
              <a:xfrm>
                <a:off x="871340" y="384391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21" name="Straight Connector 20">
              <a:extLst>
                <a:ext uri="{FF2B5EF4-FFF2-40B4-BE49-F238E27FC236}">
                  <a16:creationId xmlns:a16="http://schemas.microsoft.com/office/drawing/2014/main" id="{BFD317F0-0C67-4839-8ED2-0B7E72785EB6}"/>
                </a:ext>
              </a:extLst>
            </p:cNvPr>
            <p:cNvCxnSpPr/>
            <p:nvPr/>
          </p:nvCxnSpPr>
          <p:spPr>
            <a:xfrm>
              <a:off x="1333445" y="448056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18242D97-ADED-462C-BCD9-626747384C0F}"/>
                </a:ext>
              </a:extLst>
            </p:cNvPr>
            <p:cNvSpPr txBox="1"/>
            <p:nvPr/>
          </p:nvSpPr>
          <p:spPr>
            <a:xfrm>
              <a:off x="960120" y="434340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4" name="Straight Connector 23">
              <a:extLst>
                <a:ext uri="{FF2B5EF4-FFF2-40B4-BE49-F238E27FC236}">
                  <a16:creationId xmlns:a16="http://schemas.microsoft.com/office/drawing/2014/main" id="{97EFBDD1-897A-4A7B-A0B8-976791B44B2A}"/>
                </a:ext>
              </a:extLst>
            </p:cNvPr>
            <p:cNvCxnSpPr/>
            <p:nvPr/>
          </p:nvCxnSpPr>
          <p:spPr>
            <a:xfrm>
              <a:off x="1333445" y="4799543"/>
              <a:ext cx="101406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9687179-DE36-415F-B194-F162D88DA159}"/>
                </a:ext>
              </a:extLst>
            </p:cNvPr>
            <p:cNvSpPr txBox="1"/>
            <p:nvPr/>
          </p:nvSpPr>
          <p:spPr>
            <a:xfrm>
              <a:off x="960120" y="4662383"/>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5731E0FD-1CAC-4D36-A697-CC3FEBBA9B70}"/>
                </a:ext>
              </a:extLst>
            </p:cNvPr>
            <p:cNvGrpSpPr/>
            <p:nvPr/>
          </p:nvGrpSpPr>
          <p:grpSpPr>
            <a:xfrm>
              <a:off x="1011416" y="2743200"/>
              <a:ext cx="431757" cy="271869"/>
              <a:chOff x="922636" y="2426590"/>
              <a:chExt cx="431757" cy="271869"/>
            </a:xfrm>
          </p:grpSpPr>
          <p:cxnSp>
            <p:nvCxnSpPr>
              <p:cNvPr id="26" name="Straight Connector 25">
                <a:extLst>
                  <a:ext uri="{FF2B5EF4-FFF2-40B4-BE49-F238E27FC236}">
                    <a16:creationId xmlns:a16="http://schemas.microsoft.com/office/drawing/2014/main" id="{CEB6E19F-19D5-4212-BB54-EC0B8EF91E5A}"/>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8C59AC7-C297-4267-B422-EE4E457081FA}"/>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4</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00" name="Group 99">
              <a:extLst>
                <a:ext uri="{FF2B5EF4-FFF2-40B4-BE49-F238E27FC236}">
                  <a16:creationId xmlns:a16="http://schemas.microsoft.com/office/drawing/2014/main" id="{19D19CCA-9964-4A2D-9C33-4BECC2E87A00}"/>
                </a:ext>
              </a:extLst>
            </p:cNvPr>
            <p:cNvGrpSpPr/>
            <p:nvPr/>
          </p:nvGrpSpPr>
          <p:grpSpPr>
            <a:xfrm>
              <a:off x="1096375" y="3383280"/>
              <a:ext cx="346798" cy="271869"/>
              <a:chOff x="1007595" y="3478150"/>
              <a:chExt cx="346798" cy="271869"/>
            </a:xfrm>
          </p:grpSpPr>
          <p:sp>
            <p:nvSpPr>
              <p:cNvPr id="29" name="TextBox 28">
                <a:extLst>
                  <a:ext uri="{FF2B5EF4-FFF2-40B4-BE49-F238E27FC236}">
                    <a16:creationId xmlns:a16="http://schemas.microsoft.com/office/drawing/2014/main" id="{A1B8B9B4-EB5C-485E-AB23-03D654A8B989}"/>
                  </a:ext>
                </a:extLst>
              </p:cNvPr>
              <p:cNvSpPr txBox="1"/>
              <p:nvPr/>
            </p:nvSpPr>
            <p:spPr>
              <a:xfrm>
                <a:off x="1007595" y="3478150"/>
                <a:ext cx="269625"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1" name="Straight Connector 30">
                <a:extLst>
                  <a:ext uri="{FF2B5EF4-FFF2-40B4-BE49-F238E27FC236}">
                    <a16:creationId xmlns:a16="http://schemas.microsoft.com/office/drawing/2014/main" id="{E87EBDF4-77CC-4F31-BC91-5585CFE1E18D}"/>
                  </a:ext>
                </a:extLst>
              </p:cNvPr>
              <p:cNvCxnSpPr/>
              <p:nvPr/>
            </p:nvCxnSpPr>
            <p:spPr>
              <a:xfrm>
                <a:off x="1244665" y="361531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931320F5-10B9-41E7-9233-0CAD40DE8FFB}"/>
                </a:ext>
              </a:extLst>
            </p:cNvPr>
            <p:cNvGrpSpPr/>
            <p:nvPr/>
          </p:nvGrpSpPr>
          <p:grpSpPr>
            <a:xfrm>
              <a:off x="960120" y="4023360"/>
              <a:ext cx="483053" cy="271869"/>
              <a:chOff x="871340" y="4209670"/>
              <a:chExt cx="483053" cy="271869"/>
            </a:xfrm>
          </p:grpSpPr>
          <p:cxnSp>
            <p:nvCxnSpPr>
              <p:cNvPr id="33" name="Straight Connector 32">
                <a:extLst>
                  <a:ext uri="{FF2B5EF4-FFF2-40B4-BE49-F238E27FC236}">
                    <a16:creationId xmlns:a16="http://schemas.microsoft.com/office/drawing/2014/main" id="{4EECBB7E-A657-4D6E-820F-217900883174}"/>
                  </a:ext>
                </a:extLst>
              </p:cNvPr>
              <p:cNvCxnSpPr/>
              <p:nvPr/>
            </p:nvCxnSpPr>
            <p:spPr>
              <a:xfrm>
                <a:off x="1244665" y="434683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BC84E4A-DC9F-4068-880E-081A37A38E0B}"/>
                  </a:ext>
                </a:extLst>
              </p:cNvPr>
              <p:cNvSpPr txBox="1"/>
              <p:nvPr/>
            </p:nvSpPr>
            <p:spPr>
              <a:xfrm>
                <a:off x="871340" y="4209670"/>
                <a:ext cx="405880"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-4</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89" name="Group 88">
              <a:extLst>
                <a:ext uri="{FF2B5EF4-FFF2-40B4-BE49-F238E27FC236}">
                  <a16:creationId xmlns:a16="http://schemas.microsoft.com/office/drawing/2014/main" id="{C2753A43-B2F2-4797-96E2-23206AAA5F49}"/>
                </a:ext>
              </a:extLst>
            </p:cNvPr>
            <p:cNvGrpSpPr/>
            <p:nvPr/>
          </p:nvGrpSpPr>
          <p:grpSpPr>
            <a:xfrm>
              <a:off x="1011416" y="2423160"/>
              <a:ext cx="431757" cy="271869"/>
              <a:chOff x="922636" y="2426590"/>
              <a:chExt cx="431757" cy="271869"/>
            </a:xfrm>
          </p:grpSpPr>
          <p:cxnSp>
            <p:nvCxnSpPr>
              <p:cNvPr id="90" name="Straight Connector 89">
                <a:extLst>
                  <a:ext uri="{FF2B5EF4-FFF2-40B4-BE49-F238E27FC236}">
                    <a16:creationId xmlns:a16="http://schemas.microsoft.com/office/drawing/2014/main" id="{C28A3912-7F19-49BD-BC82-76BE344DFCBB}"/>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CFFB4026-42E2-460D-A8C6-6C3BE1064C21}"/>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92" name="Group 91">
              <a:extLst>
                <a:ext uri="{FF2B5EF4-FFF2-40B4-BE49-F238E27FC236}">
                  <a16:creationId xmlns:a16="http://schemas.microsoft.com/office/drawing/2014/main" id="{D54B0382-2B84-442E-8064-0FFF89482B13}"/>
                </a:ext>
              </a:extLst>
            </p:cNvPr>
            <p:cNvGrpSpPr/>
            <p:nvPr/>
          </p:nvGrpSpPr>
          <p:grpSpPr>
            <a:xfrm>
              <a:off x="1008508" y="2103120"/>
              <a:ext cx="431757" cy="271869"/>
              <a:chOff x="922636" y="2426590"/>
              <a:chExt cx="431757" cy="271869"/>
            </a:xfrm>
          </p:grpSpPr>
          <p:cxnSp>
            <p:nvCxnSpPr>
              <p:cNvPr id="93" name="Straight Connector 92">
                <a:extLst>
                  <a:ext uri="{FF2B5EF4-FFF2-40B4-BE49-F238E27FC236}">
                    <a16:creationId xmlns:a16="http://schemas.microsoft.com/office/drawing/2014/main" id="{91F68264-68A3-40AE-A4E9-81B0FD652645}"/>
                  </a:ext>
                </a:extLst>
              </p:cNvPr>
              <p:cNvCxnSpPr/>
              <p:nvPr/>
            </p:nvCxnSpPr>
            <p:spPr>
              <a:xfrm>
                <a:off x="1244665" y="256375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55D702F8-53B8-466A-99DF-072F1FED73A6}"/>
                  </a:ext>
                </a:extLst>
              </p:cNvPr>
              <p:cNvSpPr txBox="1"/>
              <p:nvPr/>
            </p:nvSpPr>
            <p:spPr>
              <a:xfrm>
                <a:off x="922636" y="2426590"/>
                <a:ext cx="354584" cy="271869"/>
              </a:xfrm>
              <a:prstGeom prst="rect">
                <a:avLst/>
              </a:prstGeom>
              <a:noFill/>
            </p:spPr>
            <p:txBody>
              <a:bodyPr wrap="none"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8</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57" name="TextBox 56">
              <a:extLst>
                <a:ext uri="{FF2B5EF4-FFF2-40B4-BE49-F238E27FC236}">
                  <a16:creationId xmlns:a16="http://schemas.microsoft.com/office/drawing/2014/main" id="{BEF13714-E13C-432E-9079-86E837A8A0A4}"/>
                </a:ext>
              </a:extLst>
            </p:cNvPr>
            <p:cNvSpPr txBox="1"/>
            <p:nvPr/>
          </p:nvSpPr>
          <p:spPr>
            <a:xfrm>
              <a:off x="1846760" y="398206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-31</a:t>
              </a:r>
            </a:p>
          </p:txBody>
        </p:sp>
        <p:sp>
          <p:nvSpPr>
            <p:cNvPr id="106" name="TextBox 105">
              <a:extLst>
                <a:ext uri="{FF2B5EF4-FFF2-40B4-BE49-F238E27FC236}">
                  <a16:creationId xmlns:a16="http://schemas.microsoft.com/office/drawing/2014/main" id="{821D2316-E80E-4E1A-AA79-999E58BD2A5A}"/>
                </a:ext>
              </a:extLst>
            </p:cNvPr>
            <p:cNvSpPr txBox="1"/>
            <p:nvPr/>
          </p:nvSpPr>
          <p:spPr>
            <a:xfrm>
              <a:off x="2148512" y="423549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-47</a:t>
              </a:r>
            </a:p>
          </p:txBody>
        </p:sp>
        <p:sp>
          <p:nvSpPr>
            <p:cNvPr id="109" name="TextBox 108">
              <a:extLst>
                <a:ext uri="{FF2B5EF4-FFF2-40B4-BE49-F238E27FC236}">
                  <a16:creationId xmlns:a16="http://schemas.microsoft.com/office/drawing/2014/main" id="{95F547E8-C0F1-427E-A524-B072E451EF38}"/>
                </a:ext>
              </a:extLst>
            </p:cNvPr>
            <p:cNvSpPr txBox="1"/>
            <p:nvPr/>
          </p:nvSpPr>
          <p:spPr>
            <a:xfrm>
              <a:off x="10625000" y="367091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-11</a:t>
              </a:r>
            </a:p>
          </p:txBody>
        </p:sp>
        <p:sp>
          <p:nvSpPr>
            <p:cNvPr id="110" name="TextBox 109">
              <a:extLst>
                <a:ext uri="{FF2B5EF4-FFF2-40B4-BE49-F238E27FC236}">
                  <a16:creationId xmlns:a16="http://schemas.microsoft.com/office/drawing/2014/main" id="{281C72BB-7917-4E15-91F7-F5180D73628C}"/>
                </a:ext>
              </a:extLst>
            </p:cNvPr>
            <p:cNvSpPr txBox="1"/>
            <p:nvPr/>
          </p:nvSpPr>
          <p:spPr>
            <a:xfrm>
              <a:off x="10926751" y="396244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-30</a:t>
              </a:r>
            </a:p>
          </p:txBody>
        </p:sp>
        <p:sp>
          <p:nvSpPr>
            <p:cNvPr id="112" name="TextBox 111">
              <a:extLst>
                <a:ext uri="{FF2B5EF4-FFF2-40B4-BE49-F238E27FC236}">
                  <a16:creationId xmlns:a16="http://schemas.microsoft.com/office/drawing/2014/main" id="{0178A90E-7DD3-49A4-8F90-37C40A54BC67}"/>
                </a:ext>
              </a:extLst>
            </p:cNvPr>
            <p:cNvSpPr txBox="1"/>
            <p:nvPr/>
          </p:nvSpPr>
          <p:spPr>
            <a:xfrm>
              <a:off x="2944040" y="381696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-21</a:t>
              </a:r>
            </a:p>
          </p:txBody>
        </p:sp>
        <p:sp>
          <p:nvSpPr>
            <p:cNvPr id="113" name="TextBox 112">
              <a:extLst>
                <a:ext uri="{FF2B5EF4-FFF2-40B4-BE49-F238E27FC236}">
                  <a16:creationId xmlns:a16="http://schemas.microsoft.com/office/drawing/2014/main" id="{D54D7F01-D888-46B2-96E8-9EECF123FACC}"/>
                </a:ext>
              </a:extLst>
            </p:cNvPr>
            <p:cNvSpPr txBox="1"/>
            <p:nvPr/>
          </p:nvSpPr>
          <p:spPr>
            <a:xfrm>
              <a:off x="3245791" y="439424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-56</a:t>
              </a:r>
            </a:p>
          </p:txBody>
        </p:sp>
        <p:sp>
          <p:nvSpPr>
            <p:cNvPr id="115" name="TextBox 114">
              <a:extLst>
                <a:ext uri="{FF2B5EF4-FFF2-40B4-BE49-F238E27FC236}">
                  <a16:creationId xmlns:a16="http://schemas.microsoft.com/office/drawing/2014/main" id="{3043B14E-3B62-4EAE-B35E-260246A64D5E}"/>
                </a:ext>
              </a:extLst>
            </p:cNvPr>
            <p:cNvSpPr txBox="1"/>
            <p:nvPr/>
          </p:nvSpPr>
          <p:spPr>
            <a:xfrm>
              <a:off x="4041319" y="393761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-28</a:t>
              </a:r>
            </a:p>
          </p:txBody>
        </p:sp>
        <p:sp>
          <p:nvSpPr>
            <p:cNvPr id="116" name="TextBox 115">
              <a:extLst>
                <a:ext uri="{FF2B5EF4-FFF2-40B4-BE49-F238E27FC236}">
                  <a16:creationId xmlns:a16="http://schemas.microsoft.com/office/drawing/2014/main" id="{1F3DA560-9216-467E-B8FD-1AC4B8D53C2D}"/>
                </a:ext>
              </a:extLst>
            </p:cNvPr>
            <p:cNvSpPr txBox="1"/>
            <p:nvPr/>
          </p:nvSpPr>
          <p:spPr>
            <a:xfrm>
              <a:off x="4343071" y="429899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-51</a:t>
              </a:r>
            </a:p>
          </p:txBody>
        </p:sp>
        <p:sp>
          <p:nvSpPr>
            <p:cNvPr id="118" name="TextBox 117">
              <a:extLst>
                <a:ext uri="{FF2B5EF4-FFF2-40B4-BE49-F238E27FC236}">
                  <a16:creationId xmlns:a16="http://schemas.microsoft.com/office/drawing/2014/main" id="{64501D34-5E2E-4F11-BD25-2FF17AD77D61}"/>
                </a:ext>
              </a:extLst>
            </p:cNvPr>
            <p:cNvSpPr txBox="1"/>
            <p:nvPr/>
          </p:nvSpPr>
          <p:spPr>
            <a:xfrm>
              <a:off x="5138599" y="417256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-43</a:t>
              </a:r>
            </a:p>
          </p:txBody>
        </p:sp>
        <p:sp>
          <p:nvSpPr>
            <p:cNvPr id="119" name="TextBox 118">
              <a:extLst>
                <a:ext uri="{FF2B5EF4-FFF2-40B4-BE49-F238E27FC236}">
                  <a16:creationId xmlns:a16="http://schemas.microsoft.com/office/drawing/2014/main" id="{E47452F1-D209-4858-A8DF-AAFAD454C507}"/>
                </a:ext>
              </a:extLst>
            </p:cNvPr>
            <p:cNvSpPr txBox="1"/>
            <p:nvPr/>
          </p:nvSpPr>
          <p:spPr>
            <a:xfrm>
              <a:off x="5440351" y="427359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-50</a:t>
              </a:r>
            </a:p>
          </p:txBody>
        </p:sp>
        <p:sp>
          <p:nvSpPr>
            <p:cNvPr id="127" name="TextBox 126">
              <a:extLst>
                <a:ext uri="{FF2B5EF4-FFF2-40B4-BE49-F238E27FC236}">
                  <a16:creationId xmlns:a16="http://schemas.microsoft.com/office/drawing/2014/main" id="{48B78020-3C05-4A9A-B99F-BA778B81A56C}"/>
                </a:ext>
              </a:extLst>
            </p:cNvPr>
            <p:cNvSpPr txBox="1"/>
            <p:nvPr/>
          </p:nvSpPr>
          <p:spPr>
            <a:xfrm>
              <a:off x="6259123" y="2605066"/>
              <a:ext cx="249427"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100" dirty="0">
                  <a:solidFill>
                    <a:schemeClr val="tx1">
                      <a:lumMod val="65000"/>
                      <a:lumOff val="35000"/>
                    </a:schemeClr>
                  </a:solidFill>
                  <a:latin typeface="Arial" panose="020B0604020202020204" pitchFamily="34" charset="0"/>
                  <a:cs typeface="Arial" panose="020B0604020202020204" pitchFamily="34" charset="0"/>
                </a:rPr>
                <a:t>43</a:t>
              </a:r>
              <a:endPar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sp>
          <p:nvSpPr>
            <p:cNvPr id="128" name="TextBox 127">
              <a:extLst>
                <a:ext uri="{FF2B5EF4-FFF2-40B4-BE49-F238E27FC236}">
                  <a16:creationId xmlns:a16="http://schemas.microsoft.com/office/drawing/2014/main" id="{A7DF43FC-2555-45BB-9B18-90B5258EC9A9}"/>
                </a:ext>
              </a:extLst>
            </p:cNvPr>
            <p:cNvSpPr txBox="1"/>
            <p:nvPr/>
          </p:nvSpPr>
          <p:spPr>
            <a:xfrm>
              <a:off x="6560875" y="2775943"/>
              <a:ext cx="249427"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32</a:t>
              </a:r>
            </a:p>
          </p:txBody>
        </p:sp>
        <p:sp>
          <p:nvSpPr>
            <p:cNvPr id="130" name="TextBox 129">
              <a:extLst>
                <a:ext uri="{FF2B5EF4-FFF2-40B4-BE49-F238E27FC236}">
                  <a16:creationId xmlns:a16="http://schemas.microsoft.com/office/drawing/2014/main" id="{2D2BBA47-4E8C-4973-876A-266482F9EB38}"/>
                </a:ext>
              </a:extLst>
            </p:cNvPr>
            <p:cNvSpPr txBox="1"/>
            <p:nvPr/>
          </p:nvSpPr>
          <p:spPr>
            <a:xfrm>
              <a:off x="7395676" y="3493114"/>
              <a:ext cx="170881"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100" dirty="0">
                  <a:solidFill>
                    <a:schemeClr val="tx1">
                      <a:lumMod val="65000"/>
                      <a:lumOff val="35000"/>
                    </a:schemeClr>
                  </a:solidFill>
                  <a:latin typeface="Arial" panose="020B0604020202020204" pitchFamily="34" charset="0"/>
                  <a:cs typeface="Arial" panose="020B0604020202020204" pitchFamily="34" charset="0"/>
                </a:rPr>
                <a:t>0</a:t>
              </a:r>
              <a:endPar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sp>
          <p:nvSpPr>
            <p:cNvPr id="131" name="TextBox 130">
              <a:extLst>
                <a:ext uri="{FF2B5EF4-FFF2-40B4-BE49-F238E27FC236}">
                  <a16:creationId xmlns:a16="http://schemas.microsoft.com/office/drawing/2014/main" id="{D6066264-F047-4DE9-BBB7-34D773B87624}"/>
                </a:ext>
              </a:extLst>
            </p:cNvPr>
            <p:cNvSpPr txBox="1"/>
            <p:nvPr/>
          </p:nvSpPr>
          <p:spPr>
            <a:xfrm>
              <a:off x="7634911" y="382274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-21</a:t>
              </a:r>
            </a:p>
          </p:txBody>
        </p:sp>
        <p:sp>
          <p:nvSpPr>
            <p:cNvPr id="136" name="TextBox 135">
              <a:extLst>
                <a:ext uri="{FF2B5EF4-FFF2-40B4-BE49-F238E27FC236}">
                  <a16:creationId xmlns:a16="http://schemas.microsoft.com/office/drawing/2014/main" id="{7B4C97BE-1909-4A9F-9E60-242E4F126B4B}"/>
                </a:ext>
              </a:extLst>
            </p:cNvPr>
            <p:cNvSpPr txBox="1"/>
            <p:nvPr/>
          </p:nvSpPr>
          <p:spPr>
            <a:xfrm>
              <a:off x="8492956" y="3201966"/>
              <a:ext cx="170881"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lang="en-US" sz="1100" dirty="0">
                  <a:solidFill>
                    <a:schemeClr val="tx1">
                      <a:lumMod val="65000"/>
                      <a:lumOff val="35000"/>
                    </a:schemeClr>
                  </a:solidFill>
                  <a:latin typeface="Arial" panose="020B0604020202020204" pitchFamily="34" charset="0"/>
                  <a:cs typeface="Arial" panose="020B0604020202020204" pitchFamily="34" charset="0"/>
                </a:rPr>
                <a:t>7</a:t>
              </a:r>
              <a:endPar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44F01636-F93B-4B25-9201-7D3A16BD3E1C}"/>
                </a:ext>
              </a:extLst>
            </p:cNvPr>
            <p:cNvSpPr txBox="1"/>
            <p:nvPr/>
          </p:nvSpPr>
          <p:spPr>
            <a:xfrm>
              <a:off x="8732192" y="375289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-17</a:t>
              </a:r>
            </a:p>
          </p:txBody>
        </p:sp>
        <p:sp>
          <p:nvSpPr>
            <p:cNvPr id="139" name="TextBox 138">
              <a:extLst>
                <a:ext uri="{FF2B5EF4-FFF2-40B4-BE49-F238E27FC236}">
                  <a16:creationId xmlns:a16="http://schemas.microsoft.com/office/drawing/2014/main" id="{7181867D-4E5D-4103-A3E9-99372EFE9D48}"/>
                </a:ext>
              </a:extLst>
            </p:cNvPr>
            <p:cNvSpPr txBox="1"/>
            <p:nvPr/>
          </p:nvSpPr>
          <p:spPr>
            <a:xfrm>
              <a:off x="9527720" y="4083664"/>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-37</a:t>
              </a:r>
            </a:p>
          </p:txBody>
        </p:sp>
        <p:sp>
          <p:nvSpPr>
            <p:cNvPr id="140" name="TextBox 139">
              <a:extLst>
                <a:ext uri="{FF2B5EF4-FFF2-40B4-BE49-F238E27FC236}">
                  <a16:creationId xmlns:a16="http://schemas.microsoft.com/office/drawing/2014/main" id="{7A1CE1B1-A9D1-47ED-80BC-CB028F61C748}"/>
                </a:ext>
              </a:extLst>
            </p:cNvPr>
            <p:cNvSpPr txBox="1"/>
            <p:nvPr/>
          </p:nvSpPr>
          <p:spPr>
            <a:xfrm>
              <a:off x="9829472" y="4178341"/>
              <a:ext cx="295915" cy="261610"/>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-43</a:t>
              </a:r>
            </a:p>
          </p:txBody>
        </p:sp>
        <p:sp>
          <p:nvSpPr>
            <p:cNvPr id="156" name="bk object 18">
              <a:extLst>
                <a:ext uri="{FF2B5EF4-FFF2-40B4-BE49-F238E27FC236}">
                  <a16:creationId xmlns:a16="http://schemas.microsoft.com/office/drawing/2014/main" id="{6AC6F778-1450-4CDA-819E-1FF60C926922}"/>
                </a:ext>
              </a:extLst>
            </p:cNvPr>
            <p:cNvSpPr/>
            <p:nvPr/>
          </p:nvSpPr>
          <p:spPr>
            <a:xfrm>
              <a:off x="1600200" y="4718304"/>
              <a:ext cx="9025128" cy="0"/>
            </a:xfrm>
            <a:custGeom>
              <a:avLst/>
              <a:gdLst/>
              <a:ahLst/>
              <a:cxnLst/>
              <a:rect l="l" t="t" r="r" b="b"/>
              <a:pathLst>
                <a:path w="3013075">
                  <a:moveTo>
                    <a:pt x="0" y="0"/>
                  </a:moveTo>
                  <a:lnTo>
                    <a:pt x="3012897" y="0"/>
                  </a:lnTo>
                </a:path>
              </a:pathLst>
            </a:custGeom>
            <a:ln w="12700">
              <a:solidFill>
                <a:srgbClr val="487936"/>
              </a:solidFill>
            </a:ln>
          </p:spPr>
          <p:style>
            <a:lnRef idx="1">
              <a:schemeClr val="accent1"/>
            </a:lnRef>
            <a:fillRef idx="0">
              <a:schemeClr val="accent1"/>
            </a:fillRef>
            <a:effectRef idx="0">
              <a:schemeClr val="accent1"/>
            </a:effectRef>
            <a:fontRef idx="minor">
              <a:schemeClr val="tx1"/>
            </a:fontRef>
          </p:style>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TextBox 156">
              <a:extLst>
                <a:ext uri="{FF2B5EF4-FFF2-40B4-BE49-F238E27FC236}">
                  <a16:creationId xmlns:a16="http://schemas.microsoft.com/office/drawing/2014/main" id="{044437A0-8310-4DFB-96B6-E56C48413553}"/>
                </a:ext>
              </a:extLst>
            </p:cNvPr>
            <p:cNvSpPr txBox="1"/>
            <p:nvPr/>
          </p:nvSpPr>
          <p:spPr>
            <a:xfrm>
              <a:off x="10616184" y="4553712"/>
              <a:ext cx="919482" cy="276999"/>
            </a:xfrm>
            <a:prstGeom prst="rect">
              <a:avLst/>
            </a:prstGeom>
            <a:noFill/>
            <a:ln w="3175">
              <a:noFill/>
            </a:ln>
          </p:spPr>
          <p:txBody>
            <a:bodyPr wrap="none" lIns="45720" tIns="45720" rIns="45720" bIns="45720" rtlCol="0" anchor="ctr">
              <a:spAutoFit/>
            </a:bodyPr>
            <a:lstStyle>
              <a:defPPr>
                <a:defRPr lang="LID4096"/>
              </a:defPPr>
              <a:lvl1pPr defTabSz="586405">
                <a:defRPr sz="1154">
                  <a:solidFill>
                    <a:prstClr val="black"/>
                  </a:solidFill>
                  <a:latin typeface="Calibri"/>
                </a:defRPr>
              </a:lvl1pPr>
            </a:lstStyle>
            <a:p>
              <a:pPr marL="0" marR="0" lvl="0" indent="0" algn="ctr" defTabSz="58640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1">
                      <a:lumMod val="65000"/>
                      <a:lumOff val="35000"/>
                    </a:schemeClr>
                  </a:solidFill>
                  <a:effectLst/>
                  <a:uLnTx/>
                  <a:uFillTx/>
                  <a:latin typeface="Arial" panose="020B0604020202020204" pitchFamily="34" charset="0"/>
                  <a:ea typeface="+mn-ea"/>
                  <a:cs typeface="Arial" panose="020B0604020202020204" pitchFamily="34" charset="0"/>
                </a:rPr>
                <a:t>-</a:t>
              </a:r>
              <a:r>
                <a:rPr kumimoji="0" lang="en-US" sz="1200" b="1" i="0" u="none" strike="noStrike" kern="1200" cap="none" spc="0" normalizeH="0" baseline="0" noProof="0" dirty="0">
                  <a:ln>
                    <a:noFill/>
                  </a:ln>
                  <a:solidFill>
                    <a:srgbClr val="477835"/>
                  </a:solidFill>
                  <a:effectLst/>
                  <a:uLnTx/>
                  <a:uFillTx/>
                  <a:latin typeface="Arial" panose="020B0604020202020204" pitchFamily="34" charset="0"/>
                  <a:ea typeface="+mn-ea"/>
                  <a:cs typeface="Arial" panose="020B0604020202020204" pitchFamily="34" charset="0"/>
                </a:rPr>
                <a:t>75% target</a:t>
              </a:r>
            </a:p>
          </p:txBody>
        </p:sp>
      </p:grpSp>
    </p:spTree>
    <p:extLst>
      <p:ext uri="{BB962C8B-B14F-4D97-AF65-F5344CB8AC3E}">
        <p14:creationId xmlns:p14="http://schemas.microsoft.com/office/powerpoint/2010/main" val="5817535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C40869E-0A60-499A-B5EB-DA4A883BD97C}"/>
              </a:ext>
            </a:extLst>
          </p:cNvPr>
          <p:cNvSpPr>
            <a:spLocks noGrp="1"/>
          </p:cNvSpPr>
          <p:nvPr>
            <p:ph type="title"/>
          </p:nvPr>
        </p:nvSpPr>
        <p:spPr/>
        <p:txBody>
          <a:bodyPr/>
          <a:lstStyle/>
          <a:p>
            <a:endParaRPr lang="en-US"/>
          </a:p>
        </p:txBody>
      </p:sp>
      <p:sp>
        <p:nvSpPr>
          <p:cNvPr id="7" name="Text Placeholder 6">
            <a:extLst>
              <a:ext uri="{FF2B5EF4-FFF2-40B4-BE49-F238E27FC236}">
                <a16:creationId xmlns:a16="http://schemas.microsoft.com/office/drawing/2014/main" id="{6E853865-75E2-4F55-9D92-E5B752DAC2FD}"/>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Avoidance of health care, by population group, reporting countries, 2017–2020</a:t>
            </a:r>
          </a:p>
        </p:txBody>
      </p:sp>
      <p:grpSp>
        <p:nvGrpSpPr>
          <p:cNvPr id="2" name="Group 1">
            <a:extLst>
              <a:ext uri="{FF2B5EF4-FFF2-40B4-BE49-F238E27FC236}">
                <a16:creationId xmlns:a16="http://schemas.microsoft.com/office/drawing/2014/main" id="{45303A21-F66B-453B-9DB3-F03C1ECAF2B9}"/>
              </a:ext>
            </a:extLst>
          </p:cNvPr>
          <p:cNvGrpSpPr/>
          <p:nvPr/>
        </p:nvGrpSpPr>
        <p:grpSpPr>
          <a:xfrm>
            <a:off x="457197" y="2066544"/>
            <a:ext cx="8854487" cy="4488144"/>
            <a:chOff x="457197" y="2066544"/>
            <a:chExt cx="8854487" cy="448814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67887"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Global AIDS Monitoring, 2021 (https://aidsinfo.unaids.org/).</a:t>
              </a:r>
            </a:p>
          </p:txBody>
        </p:sp>
        <p:sp>
          <p:nvSpPr>
            <p:cNvPr id="118" name="TextBox 117">
              <a:extLst>
                <a:ext uri="{FF2B5EF4-FFF2-40B4-BE49-F238E27FC236}">
                  <a16:creationId xmlns:a16="http://schemas.microsoft.com/office/drawing/2014/main" id="{1348892B-0F9C-4A5B-AC85-53F850994E18}"/>
                </a:ext>
              </a:extLst>
            </p:cNvPr>
            <p:cNvSpPr txBox="1"/>
            <p:nvPr/>
          </p:nvSpPr>
          <p:spPr>
            <a:xfrm>
              <a:off x="1554480" y="2068409"/>
              <a:ext cx="3840480" cy="2462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People who inject drugs</a:t>
              </a:r>
              <a:endPar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4EFE19C0-B61D-4C2B-A6CE-AB634B2D9E66}"/>
                </a:ext>
              </a:extLst>
            </p:cNvPr>
            <p:cNvSpPr txBox="1"/>
            <p:nvPr/>
          </p:nvSpPr>
          <p:spPr>
            <a:xfrm>
              <a:off x="975050" y="2368387"/>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1" name="Straight Connector 10">
              <a:extLst>
                <a:ext uri="{FF2B5EF4-FFF2-40B4-BE49-F238E27FC236}">
                  <a16:creationId xmlns:a16="http://schemas.microsoft.com/office/drawing/2014/main" id="{ECCE0282-810C-4B81-909F-1486DDDF8E95}"/>
                </a:ext>
              </a:extLst>
            </p:cNvPr>
            <p:cNvCxnSpPr/>
            <p:nvPr/>
          </p:nvCxnSpPr>
          <p:spPr>
            <a:xfrm>
              <a:off x="1383836" y="30632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E4D7410-41FF-455B-B816-A9A0B4DC3234}"/>
                </a:ext>
              </a:extLst>
            </p:cNvPr>
            <p:cNvCxnSpPr/>
            <p:nvPr/>
          </p:nvCxnSpPr>
          <p:spPr>
            <a:xfrm>
              <a:off x="1383836" y="32461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8E8D4A0-0F05-4830-BD64-B9EB61DB42F6}"/>
                </a:ext>
              </a:extLst>
            </p:cNvPr>
            <p:cNvCxnSpPr/>
            <p:nvPr/>
          </p:nvCxnSpPr>
          <p:spPr>
            <a:xfrm>
              <a:off x="1383836" y="3611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3533420-5C47-491A-83F3-17580F57762E}"/>
                </a:ext>
              </a:extLst>
            </p:cNvPr>
            <p:cNvCxnSpPr/>
            <p:nvPr/>
          </p:nvCxnSpPr>
          <p:spPr>
            <a:xfrm>
              <a:off x="1383836" y="41605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0A5B14B-436E-4514-888D-B7847A8ECA10}"/>
                </a:ext>
              </a:extLst>
            </p:cNvPr>
            <p:cNvCxnSpPr/>
            <p:nvPr/>
          </p:nvCxnSpPr>
          <p:spPr>
            <a:xfrm>
              <a:off x="1383836" y="2698064"/>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80D6BF5-C9DD-4594-B2E7-E975090C6103}"/>
                </a:ext>
              </a:extLst>
            </p:cNvPr>
            <p:cNvSpPr txBox="1"/>
            <p:nvPr/>
          </p:nvSpPr>
          <p:spPr>
            <a:xfrm>
              <a:off x="1016728" y="3108960"/>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B4D4202B-2E25-4DE1-840D-A31BF36B1B6F}"/>
                </a:ext>
              </a:extLst>
            </p:cNvPr>
            <p:cNvSpPr txBox="1"/>
            <p:nvPr/>
          </p:nvSpPr>
          <p:spPr>
            <a:xfrm>
              <a:off x="1060010" y="347472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BE82F70E-C4C1-4669-8583-D2C3B2080ED9}"/>
                </a:ext>
              </a:extLst>
            </p:cNvPr>
            <p:cNvSpPr txBox="1"/>
            <p:nvPr/>
          </p:nvSpPr>
          <p:spPr>
            <a:xfrm>
              <a:off x="1144968" y="4206240"/>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FEC4C8EA-1B6C-488D-8F22-B1BC6877A235}"/>
                </a:ext>
              </a:extLst>
            </p:cNvPr>
            <p:cNvCxnSpPr/>
            <p:nvPr/>
          </p:nvCxnSpPr>
          <p:spPr>
            <a:xfrm>
              <a:off x="1383836" y="3429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B511736-60E3-4E12-A080-DB14AB7D4DF5}"/>
                </a:ext>
              </a:extLst>
            </p:cNvPr>
            <p:cNvSpPr txBox="1"/>
            <p:nvPr/>
          </p:nvSpPr>
          <p:spPr>
            <a:xfrm>
              <a:off x="1060010" y="2740762"/>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2" name="Straight Connector 21">
              <a:extLst>
                <a:ext uri="{FF2B5EF4-FFF2-40B4-BE49-F238E27FC236}">
                  <a16:creationId xmlns:a16="http://schemas.microsoft.com/office/drawing/2014/main" id="{3483C1FB-5FE3-4FD6-BF06-C4C1B26924C5}"/>
                </a:ext>
              </a:extLst>
            </p:cNvPr>
            <p:cNvCxnSpPr/>
            <p:nvPr/>
          </p:nvCxnSpPr>
          <p:spPr>
            <a:xfrm>
              <a:off x="1383836" y="2877922"/>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61C7CBC-8D26-4695-A7FC-FF7E864B889F}"/>
                </a:ext>
              </a:extLst>
            </p:cNvPr>
            <p:cNvCxnSpPr/>
            <p:nvPr/>
          </p:nvCxnSpPr>
          <p:spPr>
            <a:xfrm>
              <a:off x="1383836"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B0CA19F4-52C0-4BFF-98EE-49410DDA52AE}"/>
                </a:ext>
              </a:extLst>
            </p:cNvPr>
            <p:cNvCxnSpPr/>
            <p:nvPr/>
          </p:nvCxnSpPr>
          <p:spPr>
            <a:xfrm>
              <a:off x="1383836"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338DC50-DDB7-409F-9BD5-19B4E01757E0}"/>
                </a:ext>
              </a:extLst>
            </p:cNvPr>
            <p:cNvSpPr txBox="1"/>
            <p:nvPr/>
          </p:nvSpPr>
          <p:spPr>
            <a:xfrm>
              <a:off x="1060010" y="3840480"/>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3AC51FA2-1F9C-4E47-8833-E8730F96D28D}"/>
                </a:ext>
              </a:extLst>
            </p:cNvPr>
            <p:cNvCxnSpPr/>
            <p:nvPr/>
          </p:nvCxnSpPr>
          <p:spPr>
            <a:xfrm>
              <a:off x="1383836" y="37947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object 10">
              <a:extLst>
                <a:ext uri="{FF2B5EF4-FFF2-40B4-BE49-F238E27FC236}">
                  <a16:creationId xmlns:a16="http://schemas.microsoft.com/office/drawing/2014/main" id="{8875AA1F-0394-4A4F-8C81-BEC9A2E1861D}"/>
                </a:ext>
              </a:extLst>
            </p:cNvPr>
            <p:cNvSpPr txBox="1"/>
            <p:nvPr/>
          </p:nvSpPr>
          <p:spPr>
            <a:xfrm>
              <a:off x="841248" y="3211610"/>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29" name="TextBox 28">
              <a:extLst>
                <a:ext uri="{FF2B5EF4-FFF2-40B4-BE49-F238E27FC236}">
                  <a16:creationId xmlns:a16="http://schemas.microsoft.com/office/drawing/2014/main" id="{0B50B64F-0F24-4676-B570-E0555F5CF970}"/>
                </a:ext>
              </a:extLst>
            </p:cNvPr>
            <p:cNvSpPr txBox="1"/>
            <p:nvPr/>
          </p:nvSpPr>
          <p:spPr>
            <a:xfrm>
              <a:off x="1641988" y="4480560"/>
              <a:ext cx="153888" cy="4889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1A6A6174-72FF-447E-94E2-8ABB6192EBDC}"/>
                </a:ext>
              </a:extLst>
            </p:cNvPr>
            <p:cNvSpPr txBox="1"/>
            <p:nvPr/>
          </p:nvSpPr>
          <p:spPr>
            <a:xfrm>
              <a:off x="1965960" y="4480560"/>
              <a:ext cx="153888" cy="53860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CC6BB655-78F8-4300-88E7-80CFC93F0F33}"/>
                </a:ext>
              </a:extLst>
            </p:cNvPr>
            <p:cNvSpPr txBox="1"/>
            <p:nvPr/>
          </p:nvSpPr>
          <p:spPr>
            <a:xfrm>
              <a:off x="2286000" y="4480560"/>
              <a:ext cx="153888" cy="695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192EFA3D-4FF0-44EC-887A-6435CE498831}"/>
                </a:ext>
              </a:extLst>
            </p:cNvPr>
            <p:cNvSpPr txBox="1"/>
            <p:nvPr/>
          </p:nvSpPr>
          <p:spPr>
            <a:xfrm>
              <a:off x="2606040" y="4480560"/>
              <a:ext cx="141064" cy="431849"/>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Ukraine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2F4BDA10-3B2D-4F2B-BC75-9005D508F46C}"/>
                </a:ext>
              </a:extLst>
            </p:cNvPr>
            <p:cNvSpPr txBox="1"/>
            <p:nvPr/>
          </p:nvSpPr>
          <p:spPr>
            <a:xfrm>
              <a:off x="2926080" y="4480560"/>
              <a:ext cx="153888" cy="41581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Albania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3368CFB2-B3B4-4C80-B11C-6B9FBEDBF680}"/>
                </a:ext>
              </a:extLst>
            </p:cNvPr>
            <p:cNvSpPr txBox="1"/>
            <p:nvPr/>
          </p:nvSpPr>
          <p:spPr>
            <a:xfrm>
              <a:off x="3246120" y="4480560"/>
              <a:ext cx="141064" cy="1280158"/>
            </a:xfrm>
            <a:prstGeom prst="rect">
              <a:avLst/>
            </a:prstGeom>
            <a:noFill/>
          </p:spPr>
          <p:txBody>
            <a:bodyPr vert="vert270" wrap="squar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of Moldova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33D900B-7BC4-43A9-B363-DE513A9A6FC2}"/>
                </a:ext>
              </a:extLst>
            </p:cNvPr>
            <p:cNvSpPr txBox="1"/>
            <p:nvPr/>
          </p:nvSpPr>
          <p:spPr>
            <a:xfrm>
              <a:off x="3566160" y="4480559"/>
              <a:ext cx="141064" cy="1005839"/>
            </a:xfrm>
            <a:prstGeom prst="rect">
              <a:avLst/>
            </a:prstGeom>
            <a:noFill/>
          </p:spPr>
          <p:txBody>
            <a:bodyPr vert="vert270" wrap="square" lIns="0" tIns="0" rIns="0" bIns="0" rtlCol="0">
              <a:spAutoFit/>
            </a:bodyPr>
            <a:lstStyle>
              <a:defPPr>
                <a:defRPr lang="LID4096"/>
              </a:defPPr>
              <a:lvl1pPr marR="0" lvl="0" indent="0" algn="r" fontAlgn="auto">
                <a:lnSpc>
                  <a:spcPts val="1100"/>
                </a:lnSpc>
                <a:spcBef>
                  <a:spcPts val="0"/>
                </a:spcBef>
                <a:spcAft>
                  <a:spcPts val="0"/>
                </a:spcAft>
                <a:buClrTx/>
                <a:buSzTx/>
                <a:buFontTx/>
                <a:buNone/>
                <a:tabLst/>
                <a:defRPr kumimoji="0" sz="1000" b="0" i="0" u="none" strike="noStrike" cap="none" spc="-10" normalizeH="0" baseline="0">
                  <a:ln>
                    <a:noFill/>
                  </a:ln>
                  <a:solidFill>
                    <a:prstClr val="black"/>
                  </a:solidFill>
                  <a:effectLst/>
                  <a:uLnTx/>
                  <a:uFillTx/>
                  <a:latin typeface="Arial" panose="020B0604020202020204"/>
                </a:defRPr>
              </a:lvl1p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Kingdom</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7" name="TextBox 46">
              <a:extLst>
                <a:ext uri="{FF2B5EF4-FFF2-40B4-BE49-F238E27FC236}">
                  <a16:creationId xmlns:a16="http://schemas.microsoft.com/office/drawing/2014/main" id="{A38EFA14-E661-4A95-A4B6-08AAE5EF7492}"/>
                </a:ext>
              </a:extLst>
            </p:cNvPr>
            <p:cNvSpPr txBox="1"/>
            <p:nvPr/>
          </p:nvSpPr>
          <p:spPr>
            <a:xfrm>
              <a:off x="3886200" y="4480560"/>
              <a:ext cx="153888" cy="48154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Morocco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8" name="TextBox 47">
              <a:extLst>
                <a:ext uri="{FF2B5EF4-FFF2-40B4-BE49-F238E27FC236}">
                  <a16:creationId xmlns:a16="http://schemas.microsoft.com/office/drawing/2014/main" id="{DAEFD96E-9BB6-45F3-9D7B-9D926CB99F80}"/>
                </a:ext>
              </a:extLst>
            </p:cNvPr>
            <p:cNvSpPr txBox="1"/>
            <p:nvPr/>
          </p:nvSpPr>
          <p:spPr>
            <a:xfrm>
              <a:off x="4206240" y="4480560"/>
              <a:ext cx="153888" cy="666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Montenegro</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0F134E64-1A87-4B80-94FE-4A953D0B084C}"/>
                </a:ext>
              </a:extLst>
            </p:cNvPr>
            <p:cNvSpPr txBox="1"/>
            <p:nvPr/>
          </p:nvSpPr>
          <p:spPr>
            <a:xfrm>
              <a:off x="4526280" y="4480560"/>
              <a:ext cx="153888" cy="4671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Armenia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FDBD20B6-5D3D-4DB5-A2B4-10520A437A6C}"/>
                </a:ext>
              </a:extLst>
            </p:cNvPr>
            <p:cNvSpPr txBox="1"/>
            <p:nvPr/>
          </p:nvSpPr>
          <p:spPr>
            <a:xfrm>
              <a:off x="4846320" y="4480560"/>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Canad</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71BDE837-7232-4F76-A158-9E8E746BD604}"/>
                </a:ext>
              </a:extLst>
            </p:cNvPr>
            <p:cNvSpPr txBox="1"/>
            <p:nvPr/>
          </p:nvSpPr>
          <p:spPr>
            <a:xfrm>
              <a:off x="5166360" y="4480560"/>
              <a:ext cx="153888" cy="437940"/>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Ugand</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a</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19" name="object 28">
              <a:extLst>
                <a:ext uri="{FF2B5EF4-FFF2-40B4-BE49-F238E27FC236}">
                  <a16:creationId xmlns:a16="http://schemas.microsoft.com/office/drawing/2014/main" id="{F720DD00-04CA-4A41-AFA4-756026548F25}"/>
                </a:ext>
              </a:extLst>
            </p:cNvPr>
            <p:cNvSpPr/>
            <p:nvPr/>
          </p:nvSpPr>
          <p:spPr>
            <a:xfrm>
              <a:off x="1618488" y="4260055"/>
              <a:ext cx="192024" cy="914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0" name="object 28">
              <a:extLst>
                <a:ext uri="{FF2B5EF4-FFF2-40B4-BE49-F238E27FC236}">
                  <a16:creationId xmlns:a16="http://schemas.microsoft.com/office/drawing/2014/main" id="{58B48236-549D-4492-A48D-79751BE4F0AE}"/>
                </a:ext>
              </a:extLst>
            </p:cNvPr>
            <p:cNvSpPr/>
            <p:nvPr/>
          </p:nvSpPr>
          <p:spPr>
            <a:xfrm>
              <a:off x="1936968" y="4193379"/>
              <a:ext cx="192024" cy="15001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object 28">
              <a:extLst>
                <a:ext uri="{FF2B5EF4-FFF2-40B4-BE49-F238E27FC236}">
                  <a16:creationId xmlns:a16="http://schemas.microsoft.com/office/drawing/2014/main" id="{EF3EE4BF-BECD-4D7E-AAFC-C9712E906751}"/>
                </a:ext>
              </a:extLst>
            </p:cNvPr>
            <p:cNvSpPr/>
            <p:nvPr/>
          </p:nvSpPr>
          <p:spPr>
            <a:xfrm>
              <a:off x="2257008" y="4170558"/>
              <a:ext cx="192024"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2" name="object 28">
              <a:extLst>
                <a:ext uri="{FF2B5EF4-FFF2-40B4-BE49-F238E27FC236}">
                  <a16:creationId xmlns:a16="http://schemas.microsoft.com/office/drawing/2014/main" id="{8A168CB5-F5A9-4830-B5B6-B4EE35AB3B23}"/>
                </a:ext>
              </a:extLst>
            </p:cNvPr>
            <p:cNvSpPr/>
            <p:nvPr/>
          </p:nvSpPr>
          <p:spPr>
            <a:xfrm>
              <a:off x="2578608" y="4154499"/>
              <a:ext cx="192024"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object 28">
              <a:extLst>
                <a:ext uri="{FF2B5EF4-FFF2-40B4-BE49-F238E27FC236}">
                  <a16:creationId xmlns:a16="http://schemas.microsoft.com/office/drawing/2014/main" id="{F168FD75-F325-4E0D-A7A8-4516CA376739}"/>
                </a:ext>
              </a:extLst>
            </p:cNvPr>
            <p:cNvSpPr/>
            <p:nvPr/>
          </p:nvSpPr>
          <p:spPr>
            <a:xfrm>
              <a:off x="2898648" y="4125376"/>
              <a:ext cx="192024" cy="2194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6" name="object 28">
              <a:extLst>
                <a:ext uri="{FF2B5EF4-FFF2-40B4-BE49-F238E27FC236}">
                  <a16:creationId xmlns:a16="http://schemas.microsoft.com/office/drawing/2014/main" id="{640E309F-2B15-401D-96A7-E4115643B4D5}"/>
                </a:ext>
              </a:extLst>
            </p:cNvPr>
            <p:cNvSpPr/>
            <p:nvPr/>
          </p:nvSpPr>
          <p:spPr>
            <a:xfrm>
              <a:off x="4818888" y="3513163"/>
              <a:ext cx="192024" cy="8321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object 28">
              <a:extLst>
                <a:ext uri="{FF2B5EF4-FFF2-40B4-BE49-F238E27FC236}">
                  <a16:creationId xmlns:a16="http://schemas.microsoft.com/office/drawing/2014/main" id="{E55BC86E-41CE-4FEE-8462-051E8BE4ADBD}"/>
                </a:ext>
              </a:extLst>
            </p:cNvPr>
            <p:cNvSpPr/>
            <p:nvPr/>
          </p:nvSpPr>
          <p:spPr>
            <a:xfrm>
              <a:off x="5137368" y="3171822"/>
              <a:ext cx="192024" cy="11704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object 28">
              <a:extLst>
                <a:ext uri="{FF2B5EF4-FFF2-40B4-BE49-F238E27FC236}">
                  <a16:creationId xmlns:a16="http://schemas.microsoft.com/office/drawing/2014/main" id="{115F4059-00FF-4D5F-AE0A-B5A1EF13D239}"/>
                </a:ext>
              </a:extLst>
            </p:cNvPr>
            <p:cNvSpPr/>
            <p:nvPr/>
          </p:nvSpPr>
          <p:spPr>
            <a:xfrm>
              <a:off x="3218688" y="3998117"/>
              <a:ext cx="192024" cy="35004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3" name="object 28">
              <a:extLst>
                <a:ext uri="{FF2B5EF4-FFF2-40B4-BE49-F238E27FC236}">
                  <a16:creationId xmlns:a16="http://schemas.microsoft.com/office/drawing/2014/main" id="{98EAB02A-D07E-4064-BD4E-98E85DBE7153}"/>
                </a:ext>
              </a:extLst>
            </p:cNvPr>
            <p:cNvSpPr/>
            <p:nvPr/>
          </p:nvSpPr>
          <p:spPr>
            <a:xfrm>
              <a:off x="3537168" y="3906065"/>
              <a:ext cx="192024" cy="44052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object 28">
              <a:extLst>
                <a:ext uri="{FF2B5EF4-FFF2-40B4-BE49-F238E27FC236}">
                  <a16:creationId xmlns:a16="http://schemas.microsoft.com/office/drawing/2014/main" id="{BF6F2009-95EC-4764-9CE7-C5477DC5FFBC}"/>
                </a:ext>
              </a:extLst>
            </p:cNvPr>
            <p:cNvSpPr/>
            <p:nvPr/>
          </p:nvSpPr>
          <p:spPr>
            <a:xfrm>
              <a:off x="3857208" y="3798263"/>
              <a:ext cx="192024" cy="5486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5" name="object 28">
              <a:extLst>
                <a:ext uri="{FF2B5EF4-FFF2-40B4-BE49-F238E27FC236}">
                  <a16:creationId xmlns:a16="http://schemas.microsoft.com/office/drawing/2014/main" id="{91BD95C4-5B54-4C3D-AC2E-62099CCCF2DC}"/>
                </a:ext>
              </a:extLst>
            </p:cNvPr>
            <p:cNvSpPr/>
            <p:nvPr/>
          </p:nvSpPr>
          <p:spPr>
            <a:xfrm>
              <a:off x="4178808" y="3774281"/>
              <a:ext cx="192024" cy="56911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6" name="object 28">
              <a:extLst>
                <a:ext uri="{FF2B5EF4-FFF2-40B4-BE49-F238E27FC236}">
                  <a16:creationId xmlns:a16="http://schemas.microsoft.com/office/drawing/2014/main" id="{864BF6EB-38FA-421F-A676-5ED52FA1173E}"/>
                </a:ext>
              </a:extLst>
            </p:cNvPr>
            <p:cNvSpPr/>
            <p:nvPr/>
          </p:nvSpPr>
          <p:spPr>
            <a:xfrm>
              <a:off x="4498848" y="3684233"/>
              <a:ext cx="192024" cy="65916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TextBox 148">
              <a:extLst>
                <a:ext uri="{FF2B5EF4-FFF2-40B4-BE49-F238E27FC236}">
                  <a16:creationId xmlns:a16="http://schemas.microsoft.com/office/drawing/2014/main" id="{87657453-3147-4AAD-B6E1-75003850F3B5}"/>
                </a:ext>
              </a:extLst>
            </p:cNvPr>
            <p:cNvSpPr txBox="1"/>
            <p:nvPr/>
          </p:nvSpPr>
          <p:spPr>
            <a:xfrm>
              <a:off x="6748272" y="2066544"/>
              <a:ext cx="2560320" cy="2462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Transgender people</a:t>
              </a:r>
              <a:endParaRPr kumimoji="0" lang="en-GB" sz="16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2" name="TextBox 81">
              <a:extLst>
                <a:ext uri="{FF2B5EF4-FFF2-40B4-BE49-F238E27FC236}">
                  <a16:creationId xmlns:a16="http://schemas.microsoft.com/office/drawing/2014/main" id="{55BC5DDA-C677-466A-8CA0-FF54B319EEF4}"/>
                </a:ext>
              </a:extLst>
            </p:cNvPr>
            <p:cNvSpPr txBox="1"/>
            <p:nvPr/>
          </p:nvSpPr>
          <p:spPr>
            <a:xfrm>
              <a:off x="6168842" y="2375575"/>
              <a:ext cx="43954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3" name="Straight Connector 82">
              <a:extLst>
                <a:ext uri="{FF2B5EF4-FFF2-40B4-BE49-F238E27FC236}">
                  <a16:creationId xmlns:a16="http://schemas.microsoft.com/office/drawing/2014/main" id="{1B0DC5B7-01A7-47FA-970C-1AF76B9DE98E}"/>
                </a:ext>
              </a:extLst>
            </p:cNvPr>
            <p:cNvCxnSpPr/>
            <p:nvPr/>
          </p:nvCxnSpPr>
          <p:spPr>
            <a:xfrm>
              <a:off x="6577628" y="30613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9EF11D4F-8B40-4DC2-944D-A9A5A26BCA30}"/>
                </a:ext>
              </a:extLst>
            </p:cNvPr>
            <p:cNvCxnSpPr/>
            <p:nvPr/>
          </p:nvCxnSpPr>
          <p:spPr>
            <a:xfrm>
              <a:off x="6577628" y="32442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F0C301C-B57B-45C6-ACF2-32C573D527EE}"/>
                </a:ext>
              </a:extLst>
            </p:cNvPr>
            <p:cNvCxnSpPr/>
            <p:nvPr/>
          </p:nvCxnSpPr>
          <p:spPr>
            <a:xfrm>
              <a:off x="6577628" y="361001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41F37C0-5253-4541-8E4B-EB245AC421D3}"/>
                </a:ext>
              </a:extLst>
            </p:cNvPr>
            <p:cNvCxnSpPr/>
            <p:nvPr/>
          </p:nvCxnSpPr>
          <p:spPr>
            <a:xfrm>
              <a:off x="6577628" y="415865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91F848D-0DC0-48EE-A160-A0F9D81F2E23}"/>
                </a:ext>
              </a:extLst>
            </p:cNvPr>
            <p:cNvCxnSpPr/>
            <p:nvPr/>
          </p:nvCxnSpPr>
          <p:spPr>
            <a:xfrm>
              <a:off x="6577628" y="2696199"/>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962A94D0-E11E-4A08-A85C-A68F72B8D30F}"/>
                </a:ext>
              </a:extLst>
            </p:cNvPr>
            <p:cNvSpPr txBox="1"/>
            <p:nvPr/>
          </p:nvSpPr>
          <p:spPr>
            <a:xfrm>
              <a:off x="6210520" y="3107095"/>
              <a:ext cx="39786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60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6A63AAF6-8A26-41C6-8F5B-8C7F3E6FD631}"/>
                </a:ext>
              </a:extLst>
            </p:cNvPr>
            <p:cNvSpPr txBox="1"/>
            <p:nvPr/>
          </p:nvSpPr>
          <p:spPr>
            <a:xfrm>
              <a:off x="6253802" y="347285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2EC8B99D-B694-419C-BD58-9DE8C3F0D2C5}"/>
                </a:ext>
              </a:extLst>
            </p:cNvPr>
            <p:cNvSpPr txBox="1"/>
            <p:nvPr/>
          </p:nvSpPr>
          <p:spPr>
            <a:xfrm>
              <a:off x="6338760" y="4204375"/>
              <a:ext cx="269626"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2" name="Straight Connector 91">
              <a:extLst>
                <a:ext uri="{FF2B5EF4-FFF2-40B4-BE49-F238E27FC236}">
                  <a16:creationId xmlns:a16="http://schemas.microsoft.com/office/drawing/2014/main" id="{751CA7EE-1CBF-4430-9247-F2E6C6392ED0}"/>
                </a:ext>
              </a:extLst>
            </p:cNvPr>
            <p:cNvCxnSpPr/>
            <p:nvPr/>
          </p:nvCxnSpPr>
          <p:spPr>
            <a:xfrm>
              <a:off x="6577628" y="34271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TextBox 92">
              <a:extLst>
                <a:ext uri="{FF2B5EF4-FFF2-40B4-BE49-F238E27FC236}">
                  <a16:creationId xmlns:a16="http://schemas.microsoft.com/office/drawing/2014/main" id="{DED557B3-4D3E-4B40-B856-9F2A9FD6FA70}"/>
                </a:ext>
              </a:extLst>
            </p:cNvPr>
            <p:cNvSpPr txBox="1"/>
            <p:nvPr/>
          </p:nvSpPr>
          <p:spPr>
            <a:xfrm>
              <a:off x="6253802" y="2738897"/>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4" name="Straight Connector 93">
              <a:extLst>
                <a:ext uri="{FF2B5EF4-FFF2-40B4-BE49-F238E27FC236}">
                  <a16:creationId xmlns:a16="http://schemas.microsoft.com/office/drawing/2014/main" id="{6857C1CB-6D6A-4E8A-B696-4239634C4256}"/>
                </a:ext>
              </a:extLst>
            </p:cNvPr>
            <p:cNvCxnSpPr/>
            <p:nvPr/>
          </p:nvCxnSpPr>
          <p:spPr>
            <a:xfrm>
              <a:off x="6577628" y="2876057"/>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FE83A9B-B779-4218-AEDD-DAC31FA34A10}"/>
                </a:ext>
              </a:extLst>
            </p:cNvPr>
            <p:cNvCxnSpPr/>
            <p:nvPr/>
          </p:nvCxnSpPr>
          <p:spPr>
            <a:xfrm>
              <a:off x="6577628" y="251273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B7724A5-B2EF-4D03-B524-56C2FB6C6951}"/>
                </a:ext>
              </a:extLst>
            </p:cNvPr>
            <p:cNvCxnSpPr/>
            <p:nvPr/>
          </p:nvCxnSpPr>
          <p:spPr>
            <a:xfrm>
              <a:off x="6577628" y="397577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914D5E8F-0569-4B7A-B40B-637C7CC457F1}"/>
                </a:ext>
              </a:extLst>
            </p:cNvPr>
            <p:cNvSpPr txBox="1"/>
            <p:nvPr/>
          </p:nvSpPr>
          <p:spPr>
            <a:xfrm>
              <a:off x="6253802" y="3838615"/>
              <a:ext cx="354584" cy="271869"/>
            </a:xfrm>
            <a:prstGeom prst="rect">
              <a:avLst/>
            </a:prstGeom>
            <a:noFill/>
          </p:spPr>
          <p:txBody>
            <a:bodyPr wrap="none"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8" name="Straight Connector 97">
              <a:extLst>
                <a:ext uri="{FF2B5EF4-FFF2-40B4-BE49-F238E27FC236}">
                  <a16:creationId xmlns:a16="http://schemas.microsoft.com/office/drawing/2014/main" id="{962310B7-9423-4790-85C5-C1DA48CB803A}"/>
                </a:ext>
              </a:extLst>
            </p:cNvPr>
            <p:cNvCxnSpPr/>
            <p:nvPr/>
          </p:nvCxnSpPr>
          <p:spPr>
            <a:xfrm>
              <a:off x="6577628" y="3792895"/>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object 10">
              <a:extLst>
                <a:ext uri="{FF2B5EF4-FFF2-40B4-BE49-F238E27FC236}">
                  <a16:creationId xmlns:a16="http://schemas.microsoft.com/office/drawing/2014/main" id="{B78ECC41-ABDB-46CA-986C-38D5930DEE57}"/>
                </a:ext>
              </a:extLst>
            </p:cNvPr>
            <p:cNvSpPr txBox="1"/>
            <p:nvPr/>
          </p:nvSpPr>
          <p:spPr>
            <a:xfrm>
              <a:off x="6035040" y="3209745"/>
              <a:ext cx="163827" cy="474489"/>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rPr>
                <a:t>Per cent</a:t>
              </a:r>
              <a:endParaRPr kumimoji="0" lang="en-GB" sz="1000" b="0" i="0" u="none" strike="noStrike" kern="1200" cap="none" spc="0" normalizeH="0" baseline="0" noProof="0">
                <a:ln>
                  <a:noFill/>
                </a:ln>
                <a:solidFill>
                  <a:prstClr val="black">
                    <a:lumMod val="65000"/>
                    <a:lumOff val="35000"/>
                  </a:prstClr>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02F329CC-8637-4419-B72E-798892C61330}"/>
                </a:ext>
              </a:extLst>
            </p:cNvPr>
            <p:cNvSpPr txBox="1"/>
            <p:nvPr/>
          </p:nvSpPr>
          <p:spPr>
            <a:xfrm>
              <a:off x="6835780" y="4478695"/>
              <a:ext cx="153888" cy="53860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a:ln>
                    <a:noFill/>
                  </a:ln>
                  <a:solidFill>
                    <a:prstClr val="black"/>
                  </a:solidFill>
                  <a:effectLst/>
                  <a:uLnTx/>
                  <a:uFillTx/>
                  <a:latin typeface="Arial" panose="020B0604020202020204"/>
                  <a:ea typeface="+mn-ea"/>
                  <a:cs typeface="+mn-cs"/>
                </a:rPr>
                <a:t>Sri Lanka</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F10C4E9C-C73C-4F23-B24F-8C553B552549}"/>
                </a:ext>
              </a:extLst>
            </p:cNvPr>
            <p:cNvSpPr txBox="1"/>
            <p:nvPr/>
          </p:nvSpPr>
          <p:spPr>
            <a:xfrm>
              <a:off x="7159752" y="4478695"/>
              <a:ext cx="153888" cy="488916"/>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0" normalizeH="0" baseline="0" noProof="0" dirty="0" err="1">
                  <a:ln>
                    <a:noFill/>
                  </a:ln>
                  <a:solidFill>
                    <a:prstClr val="black"/>
                  </a:solidFill>
                  <a:effectLst/>
                  <a:uLnTx/>
                  <a:uFillTx/>
                  <a:latin typeface="Arial" panose="020B0604020202020204"/>
                  <a:ea typeface="+mn-ea"/>
                  <a:cs typeface="+mn-cs"/>
                </a:rPr>
                <a:t>Thailand</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3B0F0BBA-97A4-4B4D-AE3F-7D3434195834}"/>
                </a:ext>
              </a:extLst>
            </p:cNvPr>
            <p:cNvSpPr txBox="1"/>
            <p:nvPr/>
          </p:nvSpPr>
          <p:spPr>
            <a:xfrm>
              <a:off x="7479792" y="4478695"/>
              <a:ext cx="153888" cy="534763"/>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Paraguay</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AC3D3824-939A-4F55-9AD2-422D4DAD627A}"/>
                </a:ext>
              </a:extLst>
            </p:cNvPr>
            <p:cNvSpPr txBox="1"/>
            <p:nvPr/>
          </p:nvSpPr>
          <p:spPr>
            <a:xfrm>
              <a:off x="7735824" y="4478695"/>
              <a:ext cx="141064" cy="889347"/>
            </a:xfrm>
            <a:prstGeom prst="rect">
              <a:avLst/>
            </a:prstGeom>
            <a:noFill/>
          </p:spPr>
          <p:txBody>
            <a:bodyPr vert="vert270" wrap="none" lIns="0" tIns="0" rIns="0" bIns="0" rtlCol="0">
              <a:spAutoFit/>
            </a:bodyPr>
            <a:lstStyle/>
            <a:p>
              <a:pPr marL="0" marR="0" lvl="0" indent="0" algn="r" defTabSz="914400" rtl="0" eaLnBrk="1" fontAlgn="auto" latinLnBrk="0" hangingPunct="1">
                <a:lnSpc>
                  <a:spcPts val="11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United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Kingdom</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B5BEA650-FA5E-4E58-98CD-CA07B7E404EC}"/>
                </a:ext>
              </a:extLst>
            </p:cNvPr>
            <p:cNvSpPr txBox="1"/>
            <p:nvPr/>
          </p:nvSpPr>
          <p:spPr>
            <a:xfrm>
              <a:off x="8119872" y="4478695"/>
              <a:ext cx="153888" cy="431849"/>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Ukraine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47064641-8A8B-4C6A-8CA5-E74872F566D0}"/>
                </a:ext>
              </a:extLst>
            </p:cNvPr>
            <p:cNvSpPr txBox="1"/>
            <p:nvPr/>
          </p:nvSpPr>
          <p:spPr>
            <a:xfrm>
              <a:off x="8439912" y="4478695"/>
              <a:ext cx="153888" cy="579647"/>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Zimbabwe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77A56379-897D-4A34-97DF-7E3643C11570}"/>
                </a:ext>
              </a:extLst>
            </p:cNvPr>
            <p:cNvSpPr txBox="1"/>
            <p:nvPr/>
          </p:nvSpPr>
          <p:spPr>
            <a:xfrm>
              <a:off x="8759952" y="4478695"/>
              <a:ext cx="153888" cy="695062"/>
            </a:xfrm>
            <a:prstGeom prst="rect">
              <a:avLst/>
            </a:prstGeom>
            <a:noFill/>
          </p:spPr>
          <p:txBody>
            <a:bodyPr vert="vert270"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Côte d'Ivoire</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52751FFA-6A39-4F50-9995-D47A9E0FFE8F}"/>
                </a:ext>
              </a:extLst>
            </p:cNvPr>
            <p:cNvSpPr txBox="1"/>
            <p:nvPr/>
          </p:nvSpPr>
          <p:spPr>
            <a:xfrm>
              <a:off x="9079992" y="4478695"/>
              <a:ext cx="153888" cy="1194740"/>
            </a:xfrm>
            <a:prstGeom prst="rect">
              <a:avLst/>
            </a:prstGeom>
            <a:noFill/>
          </p:spPr>
          <p:txBody>
            <a:bodyPr vert="vert270"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Dominican</a:t>
              </a:r>
              <a:r>
                <a:rPr kumimoji="0" lang="fr-CH" sz="1000" b="0" i="0" u="none" strike="noStrike" kern="1200" cap="none" spc="-10" normalizeH="0" baseline="0" noProof="0" dirty="0">
                  <a:ln>
                    <a:noFill/>
                  </a:ln>
                  <a:solidFill>
                    <a:prstClr val="black"/>
                  </a:solidFill>
                  <a:effectLst/>
                  <a:uLnTx/>
                  <a:uFillTx/>
                  <a:latin typeface="Arial" panose="020B0604020202020204"/>
                  <a:ea typeface="+mn-ea"/>
                  <a:cs typeface="+mn-cs"/>
                </a:rPr>
                <a:t> </a:t>
              </a:r>
              <a:r>
                <a:rPr kumimoji="0" lang="fr-CH" sz="1000" b="0" i="0" u="none" strike="noStrike" kern="1200" cap="none" spc="-10" normalizeH="0" baseline="0" noProof="0" dirty="0" err="1">
                  <a:ln>
                    <a:noFill/>
                  </a:ln>
                  <a:solidFill>
                    <a:prstClr val="black"/>
                  </a:solidFill>
                  <a:effectLst/>
                  <a:uLnTx/>
                  <a:uFillTx/>
                  <a:latin typeface="Arial" panose="020B0604020202020204"/>
                  <a:ea typeface="+mn-ea"/>
                  <a:cs typeface="+mn-cs"/>
                </a:rPr>
                <a:t>Republic</a:t>
              </a:r>
              <a:endParaRPr kumimoji="0" lang="en-GB" sz="10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55" name="object 28">
              <a:extLst>
                <a:ext uri="{FF2B5EF4-FFF2-40B4-BE49-F238E27FC236}">
                  <a16:creationId xmlns:a16="http://schemas.microsoft.com/office/drawing/2014/main" id="{47299DE6-F8D1-4FA7-8FED-5E5C88122C31}"/>
                </a:ext>
              </a:extLst>
            </p:cNvPr>
            <p:cNvSpPr/>
            <p:nvPr/>
          </p:nvSpPr>
          <p:spPr>
            <a:xfrm>
              <a:off x="6812280" y="4240048"/>
              <a:ext cx="192024" cy="109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6" name="object 28">
              <a:extLst>
                <a:ext uri="{FF2B5EF4-FFF2-40B4-BE49-F238E27FC236}">
                  <a16:creationId xmlns:a16="http://schemas.microsoft.com/office/drawing/2014/main" id="{EA5A9F4C-A8FC-4807-A371-461069F71087}"/>
                </a:ext>
              </a:extLst>
            </p:cNvPr>
            <p:cNvSpPr/>
            <p:nvPr/>
          </p:nvSpPr>
          <p:spPr>
            <a:xfrm>
              <a:off x="7130760" y="4232299"/>
              <a:ext cx="192024" cy="10953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object 28">
              <a:extLst>
                <a:ext uri="{FF2B5EF4-FFF2-40B4-BE49-F238E27FC236}">
                  <a16:creationId xmlns:a16="http://schemas.microsoft.com/office/drawing/2014/main" id="{61712401-08DA-4F11-B274-9F7AB1ED4A68}"/>
                </a:ext>
              </a:extLst>
            </p:cNvPr>
            <p:cNvSpPr/>
            <p:nvPr/>
          </p:nvSpPr>
          <p:spPr>
            <a:xfrm>
              <a:off x="7450800" y="4232299"/>
              <a:ext cx="192024" cy="10953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8" name="object 28">
              <a:extLst>
                <a:ext uri="{FF2B5EF4-FFF2-40B4-BE49-F238E27FC236}">
                  <a16:creationId xmlns:a16="http://schemas.microsoft.com/office/drawing/2014/main" id="{E8F1F989-78AE-45C6-9E7C-0E1A02C07B7F}"/>
                </a:ext>
              </a:extLst>
            </p:cNvPr>
            <p:cNvSpPr/>
            <p:nvPr/>
          </p:nvSpPr>
          <p:spPr>
            <a:xfrm>
              <a:off x="7772400" y="4212333"/>
              <a:ext cx="192024"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9" name="object 28">
              <a:extLst>
                <a:ext uri="{FF2B5EF4-FFF2-40B4-BE49-F238E27FC236}">
                  <a16:creationId xmlns:a16="http://schemas.microsoft.com/office/drawing/2014/main" id="{D633B587-9180-4929-A12D-1F8AA0AB4C90}"/>
                </a:ext>
              </a:extLst>
            </p:cNvPr>
            <p:cNvSpPr/>
            <p:nvPr/>
          </p:nvSpPr>
          <p:spPr>
            <a:xfrm>
              <a:off x="8092440" y="4190039"/>
              <a:ext cx="192024" cy="155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5" name="object 28">
              <a:extLst>
                <a:ext uri="{FF2B5EF4-FFF2-40B4-BE49-F238E27FC236}">
                  <a16:creationId xmlns:a16="http://schemas.microsoft.com/office/drawing/2014/main" id="{DF63AEE8-F6B6-4458-897C-B45C7800D568}"/>
                </a:ext>
              </a:extLst>
            </p:cNvPr>
            <p:cNvSpPr/>
            <p:nvPr/>
          </p:nvSpPr>
          <p:spPr>
            <a:xfrm>
              <a:off x="8412480" y="4144796"/>
              <a:ext cx="192024" cy="2011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6" name="object 28">
              <a:extLst>
                <a:ext uri="{FF2B5EF4-FFF2-40B4-BE49-F238E27FC236}">
                  <a16:creationId xmlns:a16="http://schemas.microsoft.com/office/drawing/2014/main" id="{6FA82AB4-6EC4-4A89-A917-0BDD8030E90C}"/>
                </a:ext>
              </a:extLst>
            </p:cNvPr>
            <p:cNvSpPr/>
            <p:nvPr/>
          </p:nvSpPr>
          <p:spPr>
            <a:xfrm>
              <a:off x="8730960" y="3934640"/>
              <a:ext cx="192024" cy="40957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object 28">
              <a:extLst>
                <a:ext uri="{FF2B5EF4-FFF2-40B4-BE49-F238E27FC236}">
                  <a16:creationId xmlns:a16="http://schemas.microsoft.com/office/drawing/2014/main" id="{0528F99C-421D-4DF6-89D8-6DAE07F30F07}"/>
                </a:ext>
              </a:extLst>
            </p:cNvPr>
            <p:cNvSpPr/>
            <p:nvPr/>
          </p:nvSpPr>
          <p:spPr>
            <a:xfrm>
              <a:off x="9051000" y="3162298"/>
              <a:ext cx="192024" cy="11795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5" name="Straight Connector 14">
              <a:extLst>
                <a:ext uri="{FF2B5EF4-FFF2-40B4-BE49-F238E27FC236}">
                  <a16:creationId xmlns:a16="http://schemas.microsoft.com/office/drawing/2014/main" id="{2BB25A96-C868-4E67-B0B0-539D564BE8AD}"/>
                </a:ext>
              </a:extLst>
            </p:cNvPr>
            <p:cNvCxnSpPr/>
            <p:nvPr/>
          </p:nvCxnSpPr>
          <p:spPr>
            <a:xfrm>
              <a:off x="1383836" y="4343400"/>
              <a:ext cx="40142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DAAA4C82-E9C7-419D-9C26-31E8BEC674B0}"/>
                </a:ext>
              </a:extLst>
            </p:cNvPr>
            <p:cNvCxnSpPr/>
            <p:nvPr/>
          </p:nvCxnSpPr>
          <p:spPr>
            <a:xfrm>
              <a:off x="6577628" y="4341535"/>
              <a:ext cx="27340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25FA2702-590C-4BC8-820F-CE8CFB458F83}"/>
                </a:ext>
              </a:extLst>
            </p:cNvPr>
            <p:cNvSpPr txBox="1"/>
            <p:nvPr/>
          </p:nvSpPr>
          <p:spPr>
            <a:xfrm>
              <a:off x="1380744" y="6035040"/>
              <a:ext cx="7888378"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majority of data shown come from surveys, which are typically conducted in areas that have services available, and thus may be not fully nationally representative.</a:t>
              </a:r>
            </a:p>
          </p:txBody>
        </p:sp>
      </p:grpSp>
    </p:spTree>
    <p:extLst>
      <p:ext uri="{BB962C8B-B14F-4D97-AF65-F5344CB8AC3E}">
        <p14:creationId xmlns:p14="http://schemas.microsoft.com/office/powerpoint/2010/main" val="226002614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29">
            <a:extLst>
              <a:ext uri="{FF2B5EF4-FFF2-40B4-BE49-F238E27FC236}">
                <a16:creationId xmlns:a16="http://schemas.microsoft.com/office/drawing/2014/main" id="{59A734FD-35A8-402F-8184-55B2BF64C293}"/>
              </a:ext>
            </a:extLst>
          </p:cNvPr>
          <p:cNvSpPr>
            <a:spLocks noGrp="1"/>
          </p:cNvSpPr>
          <p:nvPr>
            <p:ph type="title"/>
          </p:nvPr>
        </p:nvSpPr>
        <p:spPr/>
        <p:txBody>
          <a:bodyPr/>
          <a:lstStyle/>
          <a:p>
            <a:endParaRPr lang="en-US"/>
          </a:p>
        </p:txBody>
      </p:sp>
      <p:sp>
        <p:nvSpPr>
          <p:cNvPr id="31" name="Text Placeholder 30">
            <a:extLst>
              <a:ext uri="{FF2B5EF4-FFF2-40B4-BE49-F238E27FC236}">
                <a16:creationId xmlns:a16="http://schemas.microsoft.com/office/drawing/2014/main" id="{F61B1245-530B-4A10-8CFE-0E6AB6C8C481}"/>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Stigma and discrimination among transgender women, by involvement in sex work, </a:t>
            </a:r>
          </a:p>
          <a:p>
            <a:pPr>
              <a:lnSpc>
                <a:spcPct val="100000"/>
              </a:lnSpc>
              <a:spcBef>
                <a:spcPts val="0"/>
              </a:spcBef>
            </a:pPr>
            <a:r>
              <a:rPr lang="en-US" dirty="0"/>
              <a:t>Dominican Republic, 2015</a:t>
            </a:r>
          </a:p>
        </p:txBody>
      </p:sp>
      <p:grpSp>
        <p:nvGrpSpPr>
          <p:cNvPr id="26" name="Group 25">
            <a:extLst>
              <a:ext uri="{FF2B5EF4-FFF2-40B4-BE49-F238E27FC236}">
                <a16:creationId xmlns:a16="http://schemas.microsoft.com/office/drawing/2014/main" id="{EB5479D9-D5FE-4534-B838-51BD8279B121}"/>
              </a:ext>
            </a:extLst>
          </p:cNvPr>
          <p:cNvGrpSpPr/>
          <p:nvPr/>
        </p:nvGrpSpPr>
        <p:grpSpPr>
          <a:xfrm>
            <a:off x="457198" y="2386584"/>
            <a:ext cx="11734802" cy="4166545"/>
            <a:chOff x="457198" y="2386584"/>
            <a:chExt cx="11734802" cy="4166545"/>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245352"/>
              <a:ext cx="11734802"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Milner AN,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Hearld</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KR,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Abreau</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N,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Budhwani</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H, Rodriguez-</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Lauzurique</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RM,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Paulino</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-Ramirez R. Sex work, social support and stigma: experiences of transgender women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in the Dominican Republic. Int J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Transgend</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2019;20(4):403-12.</a:t>
              </a:r>
            </a:p>
          </p:txBody>
        </p:sp>
        <p:grpSp>
          <p:nvGrpSpPr>
            <p:cNvPr id="2" name="Group 1">
              <a:extLst>
                <a:ext uri="{FF2B5EF4-FFF2-40B4-BE49-F238E27FC236}">
                  <a16:creationId xmlns:a16="http://schemas.microsoft.com/office/drawing/2014/main" id="{993058FD-DCF5-4A6F-B284-D4B58F5BF7C9}"/>
                </a:ext>
              </a:extLst>
            </p:cNvPr>
            <p:cNvGrpSpPr/>
            <p:nvPr/>
          </p:nvGrpSpPr>
          <p:grpSpPr>
            <a:xfrm>
              <a:off x="2058254" y="5669280"/>
              <a:ext cx="3596084" cy="166777"/>
              <a:chOff x="2058254" y="5852160"/>
              <a:chExt cx="3596084" cy="166777"/>
            </a:xfrm>
          </p:grpSpPr>
          <p:grpSp>
            <p:nvGrpSpPr>
              <p:cNvPr id="6" name="Group 5">
                <a:extLst>
                  <a:ext uri="{FF2B5EF4-FFF2-40B4-BE49-F238E27FC236}">
                    <a16:creationId xmlns:a16="http://schemas.microsoft.com/office/drawing/2014/main" id="{13DCD899-D730-418B-A32F-8EC0171E2A57}"/>
                  </a:ext>
                </a:extLst>
              </p:cNvPr>
              <p:cNvGrpSpPr/>
              <p:nvPr/>
            </p:nvGrpSpPr>
            <p:grpSpPr>
              <a:xfrm>
                <a:off x="2058254" y="5852160"/>
                <a:ext cx="1443314" cy="166777"/>
                <a:chOff x="2058254" y="5852160"/>
                <a:chExt cx="1443314" cy="166777"/>
              </a:xfrm>
            </p:grpSpPr>
            <p:sp>
              <p:nvSpPr>
                <p:cNvPr id="49" name="TextBox 48">
                  <a:extLst>
                    <a:ext uri="{FF2B5EF4-FFF2-40B4-BE49-F238E27FC236}">
                      <a16:creationId xmlns:a16="http://schemas.microsoft.com/office/drawing/2014/main" id="{D5C7A64A-EEA6-40A9-B243-3E9948E05FCD}"/>
                    </a:ext>
                  </a:extLst>
                </p:cNvPr>
                <p:cNvSpPr txBox="1"/>
                <p:nvPr/>
              </p:nvSpPr>
              <p:spPr>
                <a:xfrm>
                  <a:off x="2231990" y="5852160"/>
                  <a:ext cx="126957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Involved in sex work</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0" name="object 85">
                  <a:extLst>
                    <a:ext uri="{FF2B5EF4-FFF2-40B4-BE49-F238E27FC236}">
                      <a16:creationId xmlns:a16="http://schemas.microsoft.com/office/drawing/2014/main" id="{F64EC14C-F5FE-4582-8A06-85AD32DF59DE}"/>
                    </a:ext>
                  </a:extLst>
                </p:cNvPr>
                <p:cNvSpPr/>
                <p:nvPr/>
              </p:nvSpPr>
              <p:spPr>
                <a:xfrm>
                  <a:off x="2058254"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A0922385-D398-44A8-9306-FD7A2C22236E}"/>
                  </a:ext>
                </a:extLst>
              </p:cNvPr>
              <p:cNvGrpSpPr/>
              <p:nvPr/>
            </p:nvGrpSpPr>
            <p:grpSpPr>
              <a:xfrm>
                <a:off x="3959352" y="5852160"/>
                <a:ext cx="1694986" cy="166777"/>
                <a:chOff x="3301838" y="5852160"/>
                <a:chExt cx="1694986" cy="166777"/>
              </a:xfrm>
            </p:grpSpPr>
            <p:sp>
              <p:nvSpPr>
                <p:cNvPr id="51" name="TextBox 50">
                  <a:extLst>
                    <a:ext uri="{FF2B5EF4-FFF2-40B4-BE49-F238E27FC236}">
                      <a16:creationId xmlns:a16="http://schemas.microsoft.com/office/drawing/2014/main" id="{DE9C021F-A2F6-41CC-82AC-FCB34F905494}"/>
                    </a:ext>
                  </a:extLst>
                </p:cNvPr>
                <p:cNvSpPr txBox="1"/>
                <p:nvPr/>
              </p:nvSpPr>
              <p:spPr>
                <a:xfrm>
                  <a:off x="3475574" y="5852160"/>
                  <a:ext cx="152125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Not involved in sex work</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2" name="object 85">
                  <a:extLst>
                    <a:ext uri="{FF2B5EF4-FFF2-40B4-BE49-F238E27FC236}">
                      <a16:creationId xmlns:a16="http://schemas.microsoft.com/office/drawing/2014/main" id="{4D9811FC-A637-4B1B-B48D-6DA19D88A9C9}"/>
                    </a:ext>
                  </a:extLst>
                </p:cNvPr>
                <p:cNvSpPr/>
                <p:nvPr/>
              </p:nvSpPr>
              <p:spPr>
                <a:xfrm>
                  <a:off x="3301838"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7" name="object 10">
              <a:extLst>
                <a:ext uri="{FF2B5EF4-FFF2-40B4-BE49-F238E27FC236}">
                  <a16:creationId xmlns:a16="http://schemas.microsoft.com/office/drawing/2014/main" id="{C1822A8D-353E-4974-AD83-9B4190C75DF4}"/>
                </a:ext>
              </a:extLst>
            </p:cNvPr>
            <p:cNvSpPr txBox="1"/>
            <p:nvPr/>
          </p:nvSpPr>
          <p:spPr>
            <a:xfrm>
              <a:off x="1003075" y="3305534"/>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sp>
          <p:nvSpPr>
            <p:cNvPr id="8" name="TextBox 7">
              <a:extLst>
                <a:ext uri="{FF2B5EF4-FFF2-40B4-BE49-F238E27FC236}">
                  <a16:creationId xmlns:a16="http://schemas.microsoft.com/office/drawing/2014/main" id="{2626C716-464C-4716-BC8F-2F7AFD656558}"/>
                </a:ext>
              </a:extLst>
            </p:cNvPr>
            <p:cNvSpPr txBox="1"/>
            <p:nvPr/>
          </p:nvSpPr>
          <p:spPr>
            <a:xfrm>
              <a:off x="1737360" y="4846320"/>
              <a:ext cx="18288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Experienced verbal insults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 the last 3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grpSp>
          <p:nvGrpSpPr>
            <p:cNvPr id="67" name="Group 66">
              <a:extLst>
                <a:ext uri="{FF2B5EF4-FFF2-40B4-BE49-F238E27FC236}">
                  <a16:creationId xmlns:a16="http://schemas.microsoft.com/office/drawing/2014/main" id="{959EB4A2-D366-4281-808E-C37BF61B0B06}"/>
                </a:ext>
              </a:extLst>
            </p:cNvPr>
            <p:cNvGrpSpPr/>
            <p:nvPr/>
          </p:nvGrpSpPr>
          <p:grpSpPr>
            <a:xfrm>
              <a:off x="1402712" y="2843784"/>
              <a:ext cx="269786" cy="166777"/>
              <a:chOff x="1402712" y="2843784"/>
              <a:chExt cx="269786" cy="166777"/>
            </a:xfrm>
          </p:grpSpPr>
          <p:cxnSp>
            <p:nvCxnSpPr>
              <p:cNvPr id="9" name="Straight Connector 8">
                <a:extLst>
                  <a:ext uri="{FF2B5EF4-FFF2-40B4-BE49-F238E27FC236}">
                    <a16:creationId xmlns:a16="http://schemas.microsoft.com/office/drawing/2014/main" id="{4B3F0261-C8F7-4F3E-80C0-A6E7B78F4F81}"/>
                  </a:ext>
                </a:extLst>
              </p:cNvPr>
              <p:cNvCxnSpPr/>
              <p:nvPr/>
            </p:nvCxnSpPr>
            <p:spPr>
              <a:xfrm>
                <a:off x="1599346" y="29260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D6BDC466-1B15-4B0C-AC0B-0D9331379695}"/>
                  </a:ext>
                </a:extLst>
              </p:cNvPr>
              <p:cNvSpPr txBox="1"/>
              <p:nvPr/>
            </p:nvSpPr>
            <p:spPr>
              <a:xfrm>
                <a:off x="1402712" y="28437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2" name="TextBox 11">
              <a:extLst>
                <a:ext uri="{FF2B5EF4-FFF2-40B4-BE49-F238E27FC236}">
                  <a16:creationId xmlns:a16="http://schemas.microsoft.com/office/drawing/2014/main" id="{7F42A60B-B929-44A2-AC4A-9580E632C242}"/>
                </a:ext>
              </a:extLst>
            </p:cNvPr>
            <p:cNvSpPr txBox="1"/>
            <p:nvPr/>
          </p:nvSpPr>
          <p:spPr>
            <a:xfrm>
              <a:off x="1481259" y="467258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68" name="Group 67">
              <a:extLst>
                <a:ext uri="{FF2B5EF4-FFF2-40B4-BE49-F238E27FC236}">
                  <a16:creationId xmlns:a16="http://schemas.microsoft.com/office/drawing/2014/main" id="{DD58B4D2-60C5-4C62-A93A-CED0C33A47AE}"/>
                </a:ext>
              </a:extLst>
            </p:cNvPr>
            <p:cNvGrpSpPr/>
            <p:nvPr/>
          </p:nvGrpSpPr>
          <p:grpSpPr>
            <a:xfrm>
              <a:off x="1405375" y="3300984"/>
              <a:ext cx="267123" cy="166777"/>
              <a:chOff x="1405375" y="3300984"/>
              <a:chExt cx="267123" cy="166777"/>
            </a:xfrm>
          </p:grpSpPr>
          <p:cxnSp>
            <p:nvCxnSpPr>
              <p:cNvPr id="13" name="Straight Connector 12">
                <a:extLst>
                  <a:ext uri="{FF2B5EF4-FFF2-40B4-BE49-F238E27FC236}">
                    <a16:creationId xmlns:a16="http://schemas.microsoft.com/office/drawing/2014/main" id="{5232F2C5-6E0D-484B-BDCE-BF6F17748C38}"/>
                  </a:ext>
                </a:extLst>
              </p:cNvPr>
              <p:cNvCxnSpPr/>
              <p:nvPr/>
            </p:nvCxnSpPr>
            <p:spPr>
              <a:xfrm>
                <a:off x="1599346"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26D8011-1DBC-4B95-BCBE-A8D92009186C}"/>
                  </a:ext>
                </a:extLst>
              </p:cNvPr>
              <p:cNvSpPr txBox="1"/>
              <p:nvPr/>
            </p:nvSpPr>
            <p:spPr>
              <a:xfrm>
                <a:off x="1405375" y="33009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9" name="Group 68">
              <a:extLst>
                <a:ext uri="{FF2B5EF4-FFF2-40B4-BE49-F238E27FC236}">
                  <a16:creationId xmlns:a16="http://schemas.microsoft.com/office/drawing/2014/main" id="{B9569D5E-9078-44BD-AE8F-62144FB17941}"/>
                </a:ext>
              </a:extLst>
            </p:cNvPr>
            <p:cNvGrpSpPr/>
            <p:nvPr/>
          </p:nvGrpSpPr>
          <p:grpSpPr>
            <a:xfrm>
              <a:off x="1405375" y="3758184"/>
              <a:ext cx="267123" cy="166777"/>
              <a:chOff x="1405375" y="3758184"/>
              <a:chExt cx="267123" cy="166777"/>
            </a:xfrm>
          </p:grpSpPr>
          <p:cxnSp>
            <p:nvCxnSpPr>
              <p:cNvPr id="15" name="Straight Connector 14">
                <a:extLst>
                  <a:ext uri="{FF2B5EF4-FFF2-40B4-BE49-F238E27FC236}">
                    <a16:creationId xmlns:a16="http://schemas.microsoft.com/office/drawing/2014/main" id="{2A4393FE-F5CE-4CFD-B1FB-988D7A06C522}"/>
                  </a:ext>
                </a:extLst>
              </p:cNvPr>
              <p:cNvCxnSpPr/>
              <p:nvPr/>
            </p:nvCxnSpPr>
            <p:spPr>
              <a:xfrm>
                <a:off x="1599346" y="38404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801EB0D-EFB2-4359-B559-820D359A2EC4}"/>
                  </a:ext>
                </a:extLst>
              </p:cNvPr>
              <p:cNvSpPr txBox="1"/>
              <p:nvPr/>
            </p:nvSpPr>
            <p:spPr>
              <a:xfrm>
                <a:off x="1405375" y="37581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0" name="Group 69">
              <a:extLst>
                <a:ext uri="{FF2B5EF4-FFF2-40B4-BE49-F238E27FC236}">
                  <a16:creationId xmlns:a16="http://schemas.microsoft.com/office/drawing/2014/main" id="{C0F9492A-20BD-4C75-802E-C1FD7A8AD6C4}"/>
                </a:ext>
              </a:extLst>
            </p:cNvPr>
            <p:cNvGrpSpPr/>
            <p:nvPr/>
          </p:nvGrpSpPr>
          <p:grpSpPr>
            <a:xfrm>
              <a:off x="1405375" y="4215384"/>
              <a:ext cx="267123" cy="166777"/>
              <a:chOff x="1405375" y="4215384"/>
              <a:chExt cx="267123" cy="166777"/>
            </a:xfrm>
          </p:grpSpPr>
          <p:cxnSp>
            <p:nvCxnSpPr>
              <p:cNvPr id="17" name="Straight Connector 16">
                <a:extLst>
                  <a:ext uri="{FF2B5EF4-FFF2-40B4-BE49-F238E27FC236}">
                    <a16:creationId xmlns:a16="http://schemas.microsoft.com/office/drawing/2014/main" id="{08D4A44E-1108-4668-AF87-C69A601148C2}"/>
                  </a:ext>
                </a:extLst>
              </p:cNvPr>
              <p:cNvCxnSpPr/>
              <p:nvPr/>
            </p:nvCxnSpPr>
            <p:spPr>
              <a:xfrm>
                <a:off x="1599346" y="4297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2F17A780-1FB7-46D4-A750-F28D0550FAAD}"/>
                  </a:ext>
                </a:extLst>
              </p:cNvPr>
              <p:cNvSpPr txBox="1"/>
              <p:nvPr/>
            </p:nvSpPr>
            <p:spPr>
              <a:xfrm>
                <a:off x="1405375" y="42153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3" name="Group 72">
              <a:extLst>
                <a:ext uri="{FF2B5EF4-FFF2-40B4-BE49-F238E27FC236}">
                  <a16:creationId xmlns:a16="http://schemas.microsoft.com/office/drawing/2014/main" id="{F5F6C8D2-8177-4CD4-8477-0DB5CC231FC4}"/>
                </a:ext>
              </a:extLst>
            </p:cNvPr>
            <p:cNvGrpSpPr/>
            <p:nvPr/>
          </p:nvGrpSpPr>
          <p:grpSpPr>
            <a:xfrm>
              <a:off x="1326828" y="2386584"/>
              <a:ext cx="345670" cy="166777"/>
              <a:chOff x="1326828" y="2386584"/>
              <a:chExt cx="345670" cy="166777"/>
            </a:xfrm>
          </p:grpSpPr>
          <p:sp>
            <p:nvSpPr>
              <p:cNvPr id="19" name="TextBox 18">
                <a:extLst>
                  <a:ext uri="{FF2B5EF4-FFF2-40B4-BE49-F238E27FC236}">
                    <a16:creationId xmlns:a16="http://schemas.microsoft.com/office/drawing/2014/main" id="{E45C1175-99EC-4566-BD30-C47D66FB2A25}"/>
                  </a:ext>
                </a:extLst>
              </p:cNvPr>
              <p:cNvSpPr txBox="1"/>
              <p:nvPr/>
            </p:nvSpPr>
            <p:spPr>
              <a:xfrm>
                <a:off x="1326828" y="238658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AA2E9171-D9F2-430F-97C0-F768CEDEBEE8}"/>
                  </a:ext>
                </a:extLst>
              </p:cNvPr>
              <p:cNvCxnSpPr/>
              <p:nvPr/>
            </p:nvCxnSpPr>
            <p:spPr>
              <a:xfrm>
                <a:off x="1599346" y="2468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0669AB73-2BC2-424D-9933-551006ADC02A}"/>
                </a:ext>
              </a:extLst>
            </p:cNvPr>
            <p:cNvSpPr txBox="1"/>
            <p:nvPr/>
          </p:nvSpPr>
          <p:spPr>
            <a:xfrm>
              <a:off x="5394960" y="4846320"/>
              <a:ext cx="18288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Denied a job or fired from</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one in the last 3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C6F4E969-840E-4988-B105-5215E657F1B8}"/>
                </a:ext>
              </a:extLst>
            </p:cNvPr>
            <p:cNvSpPr txBox="1"/>
            <p:nvPr/>
          </p:nvSpPr>
          <p:spPr>
            <a:xfrm>
              <a:off x="3566160" y="4846320"/>
              <a:ext cx="18288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Experienced physical</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abuse in the last 3 months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0321F7A2-E0D4-4106-B5F8-0EC22BA67FC5}"/>
                </a:ext>
              </a:extLst>
            </p:cNvPr>
            <p:cNvSpPr txBox="1"/>
            <p:nvPr/>
          </p:nvSpPr>
          <p:spPr>
            <a:xfrm>
              <a:off x="7223760" y="4846320"/>
              <a:ext cx="182880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Problems with police or</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other authorities due to</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being transgender</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grpSp>
          <p:nvGrpSpPr>
            <p:cNvPr id="22" name="Group 21">
              <a:extLst>
                <a:ext uri="{FF2B5EF4-FFF2-40B4-BE49-F238E27FC236}">
                  <a16:creationId xmlns:a16="http://schemas.microsoft.com/office/drawing/2014/main" id="{BD5B18D0-8AF8-4066-82D1-0101EC282B73}"/>
                </a:ext>
              </a:extLst>
            </p:cNvPr>
            <p:cNvGrpSpPr/>
            <p:nvPr/>
          </p:nvGrpSpPr>
          <p:grpSpPr>
            <a:xfrm>
              <a:off x="2167128" y="3362327"/>
              <a:ext cx="5943600" cy="1399032"/>
              <a:chOff x="2148840" y="3362327"/>
              <a:chExt cx="5943600" cy="1399032"/>
            </a:xfrm>
          </p:grpSpPr>
          <p:sp>
            <p:nvSpPr>
              <p:cNvPr id="27" name="object 28">
                <a:extLst>
                  <a:ext uri="{FF2B5EF4-FFF2-40B4-BE49-F238E27FC236}">
                    <a16:creationId xmlns:a16="http://schemas.microsoft.com/office/drawing/2014/main" id="{E18D2301-4F2A-420F-89B8-17A9553A8151}"/>
                  </a:ext>
                </a:extLst>
              </p:cNvPr>
              <p:cNvSpPr/>
              <p:nvPr/>
            </p:nvSpPr>
            <p:spPr>
              <a:xfrm>
                <a:off x="2148840" y="3362327"/>
                <a:ext cx="457200" cy="1399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object 28">
                <a:extLst>
                  <a:ext uri="{FF2B5EF4-FFF2-40B4-BE49-F238E27FC236}">
                    <a16:creationId xmlns:a16="http://schemas.microsoft.com/office/drawing/2014/main" id="{AE5F5B20-38AB-462F-AF2B-69EBC9D49607}"/>
                  </a:ext>
                </a:extLst>
              </p:cNvPr>
              <p:cNvSpPr/>
              <p:nvPr/>
            </p:nvSpPr>
            <p:spPr>
              <a:xfrm>
                <a:off x="3977640" y="4229670"/>
                <a:ext cx="457200" cy="5303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object 28">
                <a:extLst>
                  <a:ext uri="{FF2B5EF4-FFF2-40B4-BE49-F238E27FC236}">
                    <a16:creationId xmlns:a16="http://schemas.microsoft.com/office/drawing/2014/main" id="{21F1BF50-4734-41F0-8639-7781E519873D}"/>
                  </a:ext>
                </a:extLst>
              </p:cNvPr>
              <p:cNvSpPr/>
              <p:nvPr/>
            </p:nvSpPr>
            <p:spPr>
              <a:xfrm>
                <a:off x="5806440" y="4050506"/>
                <a:ext cx="457200" cy="7040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object 28">
                <a:extLst>
                  <a:ext uri="{FF2B5EF4-FFF2-40B4-BE49-F238E27FC236}">
                    <a16:creationId xmlns:a16="http://schemas.microsoft.com/office/drawing/2014/main" id="{67409499-1958-430C-A9AB-4BF9DCEE0133}"/>
                  </a:ext>
                </a:extLst>
              </p:cNvPr>
              <p:cNvSpPr/>
              <p:nvPr/>
            </p:nvSpPr>
            <p:spPr>
              <a:xfrm>
                <a:off x="7635240" y="3470141"/>
                <a:ext cx="457200" cy="12893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9220880E-2B62-497A-B0FF-755FE3EFFBD0}"/>
                </a:ext>
              </a:extLst>
            </p:cNvPr>
            <p:cNvGrpSpPr/>
            <p:nvPr/>
          </p:nvGrpSpPr>
          <p:grpSpPr>
            <a:xfrm>
              <a:off x="2679192" y="3838099"/>
              <a:ext cx="5943600" cy="921354"/>
              <a:chOff x="2697480" y="3838099"/>
              <a:chExt cx="5943600" cy="921354"/>
            </a:xfrm>
          </p:grpSpPr>
          <p:sp>
            <p:nvSpPr>
              <p:cNvPr id="28" name="object 28">
                <a:extLst>
                  <a:ext uri="{FF2B5EF4-FFF2-40B4-BE49-F238E27FC236}">
                    <a16:creationId xmlns:a16="http://schemas.microsoft.com/office/drawing/2014/main" id="{1AAE4A02-12C3-4FF9-814B-8E1D28D21FDB}"/>
                  </a:ext>
                </a:extLst>
              </p:cNvPr>
              <p:cNvSpPr/>
              <p:nvPr/>
            </p:nvSpPr>
            <p:spPr>
              <a:xfrm>
                <a:off x="2697480" y="3838099"/>
                <a:ext cx="457200" cy="91562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object 28">
                <a:extLst>
                  <a:ext uri="{FF2B5EF4-FFF2-40B4-BE49-F238E27FC236}">
                    <a16:creationId xmlns:a16="http://schemas.microsoft.com/office/drawing/2014/main" id="{7FC84137-CF5E-4B4C-9DDA-CC1517E05B78}"/>
                  </a:ext>
                </a:extLst>
              </p:cNvPr>
              <p:cNvSpPr/>
              <p:nvPr/>
            </p:nvSpPr>
            <p:spPr>
              <a:xfrm>
                <a:off x="4526280" y="4566809"/>
                <a:ext cx="457200"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object 28">
                <a:extLst>
                  <a:ext uri="{FF2B5EF4-FFF2-40B4-BE49-F238E27FC236}">
                    <a16:creationId xmlns:a16="http://schemas.microsoft.com/office/drawing/2014/main" id="{B68D49B4-9B56-41F6-9CE1-7CCA06627D83}"/>
                  </a:ext>
                </a:extLst>
              </p:cNvPr>
              <p:cNvSpPr/>
              <p:nvPr/>
            </p:nvSpPr>
            <p:spPr>
              <a:xfrm>
                <a:off x="6355080" y="4457701"/>
                <a:ext cx="457200" cy="3017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object 28">
                <a:extLst>
                  <a:ext uri="{FF2B5EF4-FFF2-40B4-BE49-F238E27FC236}">
                    <a16:creationId xmlns:a16="http://schemas.microsoft.com/office/drawing/2014/main" id="{CDE80993-2947-4545-B2FE-1A1DDC317367}"/>
                  </a:ext>
                </a:extLst>
              </p:cNvPr>
              <p:cNvSpPr/>
              <p:nvPr/>
            </p:nvSpPr>
            <p:spPr>
              <a:xfrm>
                <a:off x="8183880" y="4069898"/>
                <a:ext cx="457200" cy="68498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6" name="Group 75">
              <a:extLst>
                <a:ext uri="{FF2B5EF4-FFF2-40B4-BE49-F238E27FC236}">
                  <a16:creationId xmlns:a16="http://schemas.microsoft.com/office/drawing/2014/main" id="{17AB27E0-727C-4EBB-B725-ECB4F9B7E60A}"/>
                </a:ext>
              </a:extLst>
            </p:cNvPr>
            <p:cNvGrpSpPr/>
            <p:nvPr/>
          </p:nvGrpSpPr>
          <p:grpSpPr>
            <a:xfrm>
              <a:off x="1399032" y="2616002"/>
              <a:ext cx="269786" cy="1995577"/>
              <a:chOff x="1402712" y="2843784"/>
              <a:chExt cx="269786" cy="1995577"/>
            </a:xfrm>
          </p:grpSpPr>
          <p:grpSp>
            <p:nvGrpSpPr>
              <p:cNvPr id="77" name="Group 76">
                <a:extLst>
                  <a:ext uri="{FF2B5EF4-FFF2-40B4-BE49-F238E27FC236}">
                    <a16:creationId xmlns:a16="http://schemas.microsoft.com/office/drawing/2014/main" id="{E4719B29-1A88-4A3C-B187-4D3257FF5C61}"/>
                  </a:ext>
                </a:extLst>
              </p:cNvPr>
              <p:cNvGrpSpPr/>
              <p:nvPr/>
            </p:nvGrpSpPr>
            <p:grpSpPr>
              <a:xfrm>
                <a:off x="1402712" y="2843784"/>
                <a:ext cx="269786" cy="166777"/>
                <a:chOff x="1402712" y="2843784"/>
                <a:chExt cx="269786" cy="166777"/>
              </a:xfrm>
            </p:grpSpPr>
            <p:cxnSp>
              <p:nvCxnSpPr>
                <p:cNvPr id="90" name="Straight Connector 89">
                  <a:extLst>
                    <a:ext uri="{FF2B5EF4-FFF2-40B4-BE49-F238E27FC236}">
                      <a16:creationId xmlns:a16="http://schemas.microsoft.com/office/drawing/2014/main" id="{694AD780-CF17-4BCC-A70C-32E708ACE83A}"/>
                    </a:ext>
                  </a:extLst>
                </p:cNvPr>
                <p:cNvCxnSpPr/>
                <p:nvPr/>
              </p:nvCxnSpPr>
              <p:spPr>
                <a:xfrm>
                  <a:off x="1599346" y="29260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EC74B143-CA9A-4D07-AEA9-4735451403B5}"/>
                    </a:ext>
                  </a:extLst>
                </p:cNvPr>
                <p:cNvSpPr txBox="1"/>
                <p:nvPr/>
              </p:nvSpPr>
              <p:spPr>
                <a:xfrm>
                  <a:off x="1402712" y="28437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8" name="Group 77">
                <a:extLst>
                  <a:ext uri="{FF2B5EF4-FFF2-40B4-BE49-F238E27FC236}">
                    <a16:creationId xmlns:a16="http://schemas.microsoft.com/office/drawing/2014/main" id="{1D560AA7-F7D4-4F1B-9F4D-D0E8C8A50714}"/>
                  </a:ext>
                </a:extLst>
              </p:cNvPr>
              <p:cNvGrpSpPr/>
              <p:nvPr/>
            </p:nvGrpSpPr>
            <p:grpSpPr>
              <a:xfrm>
                <a:off x="1402712" y="4672584"/>
                <a:ext cx="269786" cy="166777"/>
                <a:chOff x="1402712" y="4672584"/>
                <a:chExt cx="269786" cy="166777"/>
              </a:xfrm>
            </p:grpSpPr>
            <p:cxnSp>
              <p:nvCxnSpPr>
                <p:cNvPr id="88" name="Straight Connector 87">
                  <a:extLst>
                    <a:ext uri="{FF2B5EF4-FFF2-40B4-BE49-F238E27FC236}">
                      <a16:creationId xmlns:a16="http://schemas.microsoft.com/office/drawing/2014/main" id="{F52C8E42-81C3-48A4-AC69-1E62DB3ED6A7}"/>
                    </a:ext>
                  </a:extLst>
                </p:cNvPr>
                <p:cNvCxnSpPr/>
                <p:nvPr/>
              </p:nvCxnSpPr>
              <p:spPr>
                <a:xfrm>
                  <a:off x="1599346" y="4754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extBox 88">
                  <a:extLst>
                    <a:ext uri="{FF2B5EF4-FFF2-40B4-BE49-F238E27FC236}">
                      <a16:creationId xmlns:a16="http://schemas.microsoft.com/office/drawing/2014/main" id="{AFC2F785-ACE8-463A-98A1-72BA28A24D53}"/>
                    </a:ext>
                  </a:extLst>
                </p:cNvPr>
                <p:cNvSpPr txBox="1"/>
                <p:nvPr/>
              </p:nvSpPr>
              <p:spPr>
                <a:xfrm>
                  <a:off x="1402712" y="46725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9" name="Group 78">
                <a:extLst>
                  <a:ext uri="{FF2B5EF4-FFF2-40B4-BE49-F238E27FC236}">
                    <a16:creationId xmlns:a16="http://schemas.microsoft.com/office/drawing/2014/main" id="{9649C201-CA57-484F-8094-540F15493562}"/>
                  </a:ext>
                </a:extLst>
              </p:cNvPr>
              <p:cNvGrpSpPr/>
              <p:nvPr/>
            </p:nvGrpSpPr>
            <p:grpSpPr>
              <a:xfrm>
                <a:off x="1405375" y="3300984"/>
                <a:ext cx="267123" cy="166777"/>
                <a:chOff x="1405375" y="3300984"/>
                <a:chExt cx="267123" cy="166777"/>
              </a:xfrm>
            </p:grpSpPr>
            <p:cxnSp>
              <p:nvCxnSpPr>
                <p:cNvPr id="86" name="Straight Connector 85">
                  <a:extLst>
                    <a:ext uri="{FF2B5EF4-FFF2-40B4-BE49-F238E27FC236}">
                      <a16:creationId xmlns:a16="http://schemas.microsoft.com/office/drawing/2014/main" id="{F5C67290-E076-4583-B9DD-71B8D9989C87}"/>
                    </a:ext>
                  </a:extLst>
                </p:cNvPr>
                <p:cNvCxnSpPr/>
                <p:nvPr/>
              </p:nvCxnSpPr>
              <p:spPr>
                <a:xfrm>
                  <a:off x="1599346"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BAA37316-B1A6-4464-80E6-92B5B8F6D216}"/>
                    </a:ext>
                  </a:extLst>
                </p:cNvPr>
                <p:cNvSpPr txBox="1"/>
                <p:nvPr/>
              </p:nvSpPr>
              <p:spPr>
                <a:xfrm>
                  <a:off x="1405375" y="33009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80" name="Group 79">
                <a:extLst>
                  <a:ext uri="{FF2B5EF4-FFF2-40B4-BE49-F238E27FC236}">
                    <a16:creationId xmlns:a16="http://schemas.microsoft.com/office/drawing/2014/main" id="{B7945F96-7B30-4422-9C9F-AA1DF0947711}"/>
                  </a:ext>
                </a:extLst>
              </p:cNvPr>
              <p:cNvGrpSpPr/>
              <p:nvPr/>
            </p:nvGrpSpPr>
            <p:grpSpPr>
              <a:xfrm>
                <a:off x="1405375" y="3758184"/>
                <a:ext cx="267123" cy="166777"/>
                <a:chOff x="1405375" y="3758184"/>
                <a:chExt cx="267123" cy="166777"/>
              </a:xfrm>
            </p:grpSpPr>
            <p:cxnSp>
              <p:nvCxnSpPr>
                <p:cNvPr id="84" name="Straight Connector 83">
                  <a:extLst>
                    <a:ext uri="{FF2B5EF4-FFF2-40B4-BE49-F238E27FC236}">
                      <a16:creationId xmlns:a16="http://schemas.microsoft.com/office/drawing/2014/main" id="{7F6CFB57-35B1-4439-9CEC-126E5D975EB1}"/>
                    </a:ext>
                  </a:extLst>
                </p:cNvPr>
                <p:cNvCxnSpPr/>
                <p:nvPr/>
              </p:nvCxnSpPr>
              <p:spPr>
                <a:xfrm>
                  <a:off x="1599346" y="38404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277C8C66-B1E8-46C5-92C8-BD70B0AB4E18}"/>
                    </a:ext>
                  </a:extLst>
                </p:cNvPr>
                <p:cNvSpPr txBox="1"/>
                <p:nvPr/>
              </p:nvSpPr>
              <p:spPr>
                <a:xfrm>
                  <a:off x="1405375" y="37581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81" name="Group 80">
                <a:extLst>
                  <a:ext uri="{FF2B5EF4-FFF2-40B4-BE49-F238E27FC236}">
                    <a16:creationId xmlns:a16="http://schemas.microsoft.com/office/drawing/2014/main" id="{7D9C38E2-6B80-4156-BB2A-7974FDBB6200}"/>
                  </a:ext>
                </a:extLst>
              </p:cNvPr>
              <p:cNvGrpSpPr/>
              <p:nvPr/>
            </p:nvGrpSpPr>
            <p:grpSpPr>
              <a:xfrm>
                <a:off x="1405375" y="4215384"/>
                <a:ext cx="267123" cy="166777"/>
                <a:chOff x="1405375" y="4215384"/>
                <a:chExt cx="267123" cy="166777"/>
              </a:xfrm>
            </p:grpSpPr>
            <p:cxnSp>
              <p:nvCxnSpPr>
                <p:cNvPr id="82" name="Straight Connector 81">
                  <a:extLst>
                    <a:ext uri="{FF2B5EF4-FFF2-40B4-BE49-F238E27FC236}">
                      <a16:creationId xmlns:a16="http://schemas.microsoft.com/office/drawing/2014/main" id="{C132A9DF-AEF8-4179-B9DD-7477A62555A3}"/>
                    </a:ext>
                  </a:extLst>
                </p:cNvPr>
                <p:cNvCxnSpPr/>
                <p:nvPr/>
              </p:nvCxnSpPr>
              <p:spPr>
                <a:xfrm>
                  <a:off x="1599346" y="4297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C73A4066-9204-442D-B643-51EE62E64B16}"/>
                    </a:ext>
                  </a:extLst>
                </p:cNvPr>
                <p:cNvSpPr txBox="1"/>
                <p:nvPr/>
              </p:nvSpPr>
              <p:spPr>
                <a:xfrm>
                  <a:off x="1405375" y="42153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cxnSp>
          <p:nvCxnSpPr>
            <p:cNvPr id="11" name="Straight Connector 10">
              <a:extLst>
                <a:ext uri="{FF2B5EF4-FFF2-40B4-BE49-F238E27FC236}">
                  <a16:creationId xmlns:a16="http://schemas.microsoft.com/office/drawing/2014/main" id="{68E8CB81-D6D5-43A2-B3F5-B7DB59A70F73}"/>
                </a:ext>
              </a:extLst>
            </p:cNvPr>
            <p:cNvCxnSpPr/>
            <p:nvPr/>
          </p:nvCxnSpPr>
          <p:spPr>
            <a:xfrm>
              <a:off x="1599346" y="4754880"/>
              <a:ext cx="74523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8119591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AB4434DD-EE85-469E-BFFC-0D8D17784985}"/>
              </a:ext>
            </a:extLst>
          </p:cNvPr>
          <p:cNvSpPr>
            <a:spLocks noGrp="1"/>
          </p:cNvSpPr>
          <p:nvPr>
            <p:ph type="title"/>
          </p:nvPr>
        </p:nvSpPr>
        <p:spPr/>
        <p:txBody>
          <a:bodyPr/>
          <a:lstStyle/>
          <a:p>
            <a:endParaRPr lang="en-US"/>
          </a:p>
        </p:txBody>
      </p:sp>
      <p:sp>
        <p:nvSpPr>
          <p:cNvPr id="16" name="Text Placeholder 15">
            <a:extLst>
              <a:ext uri="{FF2B5EF4-FFF2-40B4-BE49-F238E27FC236}">
                <a16:creationId xmlns:a16="http://schemas.microsoft.com/office/drawing/2014/main" id="{50079FF5-D706-43CA-979F-78906FEBF023}"/>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Viral load suppression among gay men and other men who have sex with men, by race, </a:t>
            </a:r>
          </a:p>
          <a:p>
            <a:pPr>
              <a:lnSpc>
                <a:spcPct val="100000"/>
              </a:lnSpc>
              <a:spcBef>
                <a:spcPts val="0"/>
              </a:spcBef>
            </a:pPr>
            <a:r>
              <a:rPr lang="en-US" dirty="0"/>
              <a:t>Atlanta, United States, 2016–2017</a:t>
            </a:r>
          </a:p>
        </p:txBody>
      </p:sp>
      <p:grpSp>
        <p:nvGrpSpPr>
          <p:cNvPr id="5" name="Group 4">
            <a:extLst>
              <a:ext uri="{FF2B5EF4-FFF2-40B4-BE49-F238E27FC236}">
                <a16:creationId xmlns:a16="http://schemas.microsoft.com/office/drawing/2014/main" id="{BB7081EC-B575-49F5-8C66-9323F3943D22}"/>
              </a:ext>
            </a:extLst>
          </p:cNvPr>
          <p:cNvGrpSpPr/>
          <p:nvPr/>
        </p:nvGrpSpPr>
        <p:grpSpPr>
          <a:xfrm>
            <a:off x="457198" y="2468880"/>
            <a:ext cx="9914574" cy="4084249"/>
            <a:chOff x="457198" y="2468880"/>
            <a:chExt cx="9914574" cy="408424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245352"/>
              <a:ext cx="9914574"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Sullivan PS, Knox J, Jones J, Taussig J, Graves MV, Millet G et al. Understanding disparities in viral suppression among Black MSM living with HIV in Atlanta Georgia.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J Int AIDS Soc. 2021 (April);24(4):e25689.</a:t>
              </a:r>
            </a:p>
          </p:txBody>
        </p:sp>
        <p:grpSp>
          <p:nvGrpSpPr>
            <p:cNvPr id="7" name="Group 6">
              <a:extLst>
                <a:ext uri="{FF2B5EF4-FFF2-40B4-BE49-F238E27FC236}">
                  <a16:creationId xmlns:a16="http://schemas.microsoft.com/office/drawing/2014/main" id="{5E8C77C9-9A99-4016-B6A6-CD91A2E79EA5}"/>
                </a:ext>
              </a:extLst>
            </p:cNvPr>
            <p:cNvGrpSpPr/>
            <p:nvPr/>
          </p:nvGrpSpPr>
          <p:grpSpPr>
            <a:xfrm>
              <a:off x="1094515" y="2468880"/>
              <a:ext cx="6706964" cy="3321457"/>
              <a:chOff x="1094515" y="2514600"/>
              <a:chExt cx="6706964" cy="3321457"/>
            </a:xfrm>
          </p:grpSpPr>
          <p:grpSp>
            <p:nvGrpSpPr>
              <p:cNvPr id="6" name="Group 5">
                <a:extLst>
                  <a:ext uri="{FF2B5EF4-FFF2-40B4-BE49-F238E27FC236}">
                    <a16:creationId xmlns:a16="http://schemas.microsoft.com/office/drawing/2014/main" id="{F14DA1BE-2804-4833-925F-12945CD32483}"/>
                  </a:ext>
                </a:extLst>
              </p:cNvPr>
              <p:cNvGrpSpPr/>
              <p:nvPr/>
            </p:nvGrpSpPr>
            <p:grpSpPr>
              <a:xfrm>
                <a:off x="2286000" y="5669280"/>
                <a:ext cx="3345017" cy="166777"/>
                <a:chOff x="2286000" y="5760720"/>
                <a:chExt cx="3345017" cy="166777"/>
              </a:xfrm>
            </p:grpSpPr>
            <p:grpSp>
              <p:nvGrpSpPr>
                <p:cNvPr id="3" name="Group 2">
                  <a:extLst>
                    <a:ext uri="{FF2B5EF4-FFF2-40B4-BE49-F238E27FC236}">
                      <a16:creationId xmlns:a16="http://schemas.microsoft.com/office/drawing/2014/main" id="{C719D18B-63CD-4A4A-AD00-5FA31D516E5B}"/>
                    </a:ext>
                  </a:extLst>
                </p:cNvPr>
                <p:cNvGrpSpPr/>
                <p:nvPr/>
              </p:nvGrpSpPr>
              <p:grpSpPr>
                <a:xfrm>
                  <a:off x="4069080" y="5760720"/>
                  <a:ext cx="1561937" cy="166777"/>
                  <a:chOff x="5103231" y="5760720"/>
                  <a:chExt cx="1561937" cy="166777"/>
                </a:xfrm>
              </p:grpSpPr>
              <p:sp>
                <p:nvSpPr>
                  <p:cNvPr id="8" name="TextBox 7">
                    <a:extLst>
                      <a:ext uri="{FF2B5EF4-FFF2-40B4-BE49-F238E27FC236}">
                        <a16:creationId xmlns:a16="http://schemas.microsoft.com/office/drawing/2014/main" id="{461292E8-F3F2-41D1-B92E-B8A57BD429E1}"/>
                      </a:ext>
                    </a:extLst>
                  </p:cNvPr>
                  <p:cNvSpPr txBox="1"/>
                  <p:nvPr/>
                </p:nvSpPr>
                <p:spPr>
                  <a:xfrm>
                    <a:off x="5276967" y="5760720"/>
                    <a:ext cx="138820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Not virally suppressed</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 name="object 85">
                    <a:extLst>
                      <a:ext uri="{FF2B5EF4-FFF2-40B4-BE49-F238E27FC236}">
                        <a16:creationId xmlns:a16="http://schemas.microsoft.com/office/drawing/2014/main" id="{7035BCD8-39CE-407D-8DC5-7F979A75942A}"/>
                      </a:ext>
                    </a:extLst>
                  </p:cNvPr>
                  <p:cNvSpPr/>
                  <p:nvPr/>
                </p:nvSpPr>
                <p:spPr>
                  <a:xfrm>
                    <a:off x="5103231" y="577900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B7F38FA5-11EF-4351-9EA3-8F3081415A55}"/>
                    </a:ext>
                  </a:extLst>
                </p:cNvPr>
                <p:cNvGrpSpPr/>
                <p:nvPr/>
              </p:nvGrpSpPr>
              <p:grpSpPr>
                <a:xfrm>
                  <a:off x="2286000" y="5760720"/>
                  <a:ext cx="1327898" cy="166777"/>
                  <a:chOff x="2414016" y="5760720"/>
                  <a:chExt cx="1327898" cy="166777"/>
                </a:xfrm>
              </p:grpSpPr>
              <p:sp>
                <p:nvSpPr>
                  <p:cNvPr id="11" name="TextBox 10">
                    <a:extLst>
                      <a:ext uri="{FF2B5EF4-FFF2-40B4-BE49-F238E27FC236}">
                        <a16:creationId xmlns:a16="http://schemas.microsoft.com/office/drawing/2014/main" id="{EFD1163F-2E08-4C5F-AFED-CC55D0F95887}"/>
                      </a:ext>
                    </a:extLst>
                  </p:cNvPr>
                  <p:cNvSpPr txBox="1"/>
                  <p:nvPr/>
                </p:nvSpPr>
                <p:spPr>
                  <a:xfrm>
                    <a:off x="2587752" y="5760720"/>
                    <a:ext cx="1154162"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Virally suppressed</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object 85">
                    <a:extLst>
                      <a:ext uri="{FF2B5EF4-FFF2-40B4-BE49-F238E27FC236}">
                        <a16:creationId xmlns:a16="http://schemas.microsoft.com/office/drawing/2014/main" id="{411217D8-EC3D-47C8-A74A-F97FBEEA2510}"/>
                      </a:ext>
                    </a:extLst>
                  </p:cNvPr>
                  <p:cNvSpPr/>
                  <p:nvPr/>
                </p:nvSpPr>
                <p:spPr>
                  <a:xfrm>
                    <a:off x="2414016" y="577900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21" name="Rectangle 20">
                <a:extLst>
                  <a:ext uri="{FF2B5EF4-FFF2-40B4-BE49-F238E27FC236}">
                    <a16:creationId xmlns:a16="http://schemas.microsoft.com/office/drawing/2014/main" id="{0A11161E-3F7A-49B2-AC42-B96B95F1E7C8}"/>
                  </a:ext>
                </a:extLst>
              </p:cNvPr>
              <p:cNvSpPr/>
              <p:nvPr/>
            </p:nvSpPr>
            <p:spPr>
              <a:xfrm>
                <a:off x="2194553" y="2514600"/>
                <a:ext cx="3690137" cy="54864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68" name="Group 67">
                <a:extLst>
                  <a:ext uri="{FF2B5EF4-FFF2-40B4-BE49-F238E27FC236}">
                    <a16:creationId xmlns:a16="http://schemas.microsoft.com/office/drawing/2014/main" id="{64AF92D1-DE0F-4F0F-B23B-D9EC3A6E0FBF}"/>
                  </a:ext>
                </a:extLst>
              </p:cNvPr>
              <p:cNvGrpSpPr/>
              <p:nvPr/>
            </p:nvGrpSpPr>
            <p:grpSpPr>
              <a:xfrm>
                <a:off x="1563624" y="2697480"/>
                <a:ext cx="458459" cy="1549464"/>
                <a:chOff x="1472020" y="2834640"/>
                <a:chExt cx="458459" cy="1549464"/>
              </a:xfrm>
            </p:grpSpPr>
            <p:sp>
              <p:nvSpPr>
                <p:cNvPr id="20" name="TextBox 19">
                  <a:extLst>
                    <a:ext uri="{FF2B5EF4-FFF2-40B4-BE49-F238E27FC236}">
                      <a16:creationId xmlns:a16="http://schemas.microsoft.com/office/drawing/2014/main" id="{31EF7949-B6B6-4A28-A4A6-AA067F56C4B2}"/>
                    </a:ext>
                  </a:extLst>
                </p:cNvPr>
                <p:cNvSpPr txBox="1"/>
                <p:nvPr/>
              </p:nvSpPr>
              <p:spPr>
                <a:xfrm>
                  <a:off x="1488636" y="2834640"/>
                  <a:ext cx="439223"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rPr>
                    <a:t>Black</a:t>
                  </a:r>
                  <a:endParaRPr kumimoji="0" lang="en-CH" sz="14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28" name="TextBox 27">
                  <a:extLst>
                    <a:ext uri="{FF2B5EF4-FFF2-40B4-BE49-F238E27FC236}">
                      <a16:creationId xmlns:a16="http://schemas.microsoft.com/office/drawing/2014/main" id="{A85503B7-FEA6-4DDC-8A1C-53823F216365}"/>
                    </a:ext>
                  </a:extLst>
                </p:cNvPr>
                <p:cNvSpPr txBox="1"/>
                <p:nvPr/>
              </p:nvSpPr>
              <p:spPr>
                <a:xfrm>
                  <a:off x="1472020" y="4204568"/>
                  <a:ext cx="458459"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rPr>
                    <a:t>White</a:t>
                  </a:r>
                  <a:endParaRPr kumimoji="0" lang="en-CH" sz="14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9" name="Rectangle 28">
                <a:extLst>
                  <a:ext uri="{FF2B5EF4-FFF2-40B4-BE49-F238E27FC236}">
                    <a16:creationId xmlns:a16="http://schemas.microsoft.com/office/drawing/2014/main" id="{C8AF000F-2015-4FCC-8CD1-08516F0E359A}"/>
                  </a:ext>
                </a:extLst>
              </p:cNvPr>
              <p:cNvSpPr/>
              <p:nvPr/>
            </p:nvSpPr>
            <p:spPr>
              <a:xfrm>
                <a:off x="2194552" y="3886200"/>
                <a:ext cx="4489704" cy="54864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4" name="Rectangle 53">
                <a:extLst>
                  <a:ext uri="{FF2B5EF4-FFF2-40B4-BE49-F238E27FC236}">
                    <a16:creationId xmlns:a16="http://schemas.microsoft.com/office/drawing/2014/main" id="{79E73771-425D-4E09-893E-11B12C9C31DA}"/>
                  </a:ext>
                </a:extLst>
              </p:cNvPr>
              <p:cNvSpPr/>
              <p:nvPr/>
            </p:nvSpPr>
            <p:spPr>
              <a:xfrm>
                <a:off x="5884697" y="2514600"/>
                <a:ext cx="1792224" cy="54864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8220F6C4-F0D4-4EB2-B361-5D031CEC62AC}"/>
                  </a:ext>
                </a:extLst>
              </p:cNvPr>
              <p:cNvSpPr/>
              <p:nvPr/>
            </p:nvSpPr>
            <p:spPr>
              <a:xfrm>
                <a:off x="6676145" y="3886200"/>
                <a:ext cx="1005840" cy="54864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67" name="object 10">
                <a:extLst>
                  <a:ext uri="{FF2B5EF4-FFF2-40B4-BE49-F238E27FC236}">
                    <a16:creationId xmlns:a16="http://schemas.microsoft.com/office/drawing/2014/main" id="{2D163648-D283-4123-9098-0EED743F1505}"/>
                  </a:ext>
                </a:extLst>
              </p:cNvPr>
              <p:cNvSpPr txBox="1"/>
              <p:nvPr/>
            </p:nvSpPr>
            <p:spPr>
              <a:xfrm>
                <a:off x="1094515" y="3259745"/>
                <a:ext cx="351443" cy="422552"/>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Race</a:t>
                </a:r>
              </a:p>
            </p:txBody>
          </p:sp>
          <p:sp>
            <p:nvSpPr>
              <p:cNvPr id="69" name="TextBox 68">
                <a:extLst>
                  <a:ext uri="{FF2B5EF4-FFF2-40B4-BE49-F238E27FC236}">
                    <a16:creationId xmlns:a16="http://schemas.microsoft.com/office/drawing/2014/main" id="{90FA2836-467C-45FF-867C-4E59A7A2733A}"/>
                  </a:ext>
                </a:extLst>
              </p:cNvPr>
              <p:cNvSpPr txBox="1"/>
              <p:nvPr/>
            </p:nvSpPr>
            <p:spPr>
              <a:xfrm>
                <a:off x="4160520" y="3199340"/>
                <a:ext cx="3486562" cy="577081"/>
              </a:xfrm>
              <a:prstGeom prst="rect">
                <a:avLst/>
              </a:prstGeom>
              <a:noFill/>
            </p:spPr>
            <p:txBody>
              <a:bodyPr wrap="square" lIns="0" tIns="0" rIns="0" bIns="0">
                <a:spAutoFit/>
              </a:bodyPr>
              <a:lstStyle/>
              <a:p>
                <a:pPr marL="0" marR="0" lvl="0" indent="0" algn="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A864A"/>
                    </a:solidFill>
                    <a:effectLst/>
                    <a:uLnTx/>
                    <a:uFillTx/>
                    <a:latin typeface="Arial" panose="020B0604020202020204"/>
                    <a:ea typeface="+mn-ea"/>
                    <a:cs typeface="+mn-cs"/>
                  </a:rPr>
                  <a:t>Black men who have sex with </a:t>
                </a:r>
              </a:p>
              <a:p>
                <a:pPr marL="0" marR="0" lvl="0" indent="0" algn="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A864A"/>
                    </a:solidFill>
                    <a:effectLst/>
                    <a:uLnTx/>
                    <a:uFillTx/>
                    <a:latin typeface="Arial" panose="020B0604020202020204"/>
                    <a:ea typeface="+mn-ea"/>
                    <a:cs typeface="+mn-cs"/>
                  </a:rPr>
                  <a:t>men are almost 2 times less likely</a:t>
                </a:r>
              </a:p>
              <a:p>
                <a:pPr marL="0" marR="0" lvl="0" indent="0" algn="r" defTabSz="914400" rtl="0" eaLnBrk="1" fontAlgn="auto" latinLnBrk="0" hangingPunct="1">
                  <a:lnSpc>
                    <a:spcPts val="15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5A864A"/>
                    </a:solidFill>
                    <a:effectLst/>
                    <a:uLnTx/>
                    <a:uFillTx/>
                    <a:latin typeface="Arial" panose="020B0604020202020204"/>
                    <a:ea typeface="+mn-ea"/>
                    <a:cs typeface="+mn-cs"/>
                  </a:rPr>
                  <a:t>to be virally suppressed</a:t>
                </a:r>
              </a:p>
            </p:txBody>
          </p:sp>
          <p:grpSp>
            <p:nvGrpSpPr>
              <p:cNvPr id="10" name="Group 9">
                <a:extLst>
                  <a:ext uri="{FF2B5EF4-FFF2-40B4-BE49-F238E27FC236}">
                    <a16:creationId xmlns:a16="http://schemas.microsoft.com/office/drawing/2014/main" id="{FB1084BA-D696-4DD4-AC94-6B8108A81AE9}"/>
                  </a:ext>
                </a:extLst>
              </p:cNvPr>
              <p:cNvGrpSpPr/>
              <p:nvPr/>
            </p:nvGrpSpPr>
            <p:grpSpPr>
              <a:xfrm>
                <a:off x="2157904" y="4581144"/>
                <a:ext cx="5643575" cy="631930"/>
                <a:chOff x="2157904" y="4761415"/>
                <a:chExt cx="5643575" cy="631930"/>
              </a:xfrm>
            </p:grpSpPr>
            <p:sp>
              <p:nvSpPr>
                <p:cNvPr id="31" name="object 71">
                  <a:extLst>
                    <a:ext uri="{FF2B5EF4-FFF2-40B4-BE49-F238E27FC236}">
                      <a16:creationId xmlns:a16="http://schemas.microsoft.com/office/drawing/2014/main" id="{13C2B359-3307-4788-935D-A54837B66096}"/>
                    </a:ext>
                  </a:extLst>
                </p:cNvPr>
                <p:cNvSpPr txBox="1"/>
                <p:nvPr/>
              </p:nvSpPr>
              <p:spPr>
                <a:xfrm>
                  <a:off x="4040778" y="5224068"/>
                  <a:ext cx="1803379"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Viral load suppression status</a:t>
                  </a:r>
                </a:p>
              </p:txBody>
            </p:sp>
            <p:sp>
              <p:nvSpPr>
                <p:cNvPr id="32" name="object 71">
                  <a:extLst>
                    <a:ext uri="{FF2B5EF4-FFF2-40B4-BE49-F238E27FC236}">
                      <a16:creationId xmlns:a16="http://schemas.microsoft.com/office/drawing/2014/main" id="{CFDBC38F-053B-4B3A-B0C6-27EBB3778347}"/>
                    </a:ext>
                  </a:extLst>
                </p:cNvPr>
                <p:cNvSpPr txBox="1"/>
                <p:nvPr/>
              </p:nvSpPr>
              <p:spPr>
                <a:xfrm>
                  <a:off x="2157904" y="4944295"/>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38" name="Straight Connector 37">
                  <a:extLst>
                    <a:ext uri="{FF2B5EF4-FFF2-40B4-BE49-F238E27FC236}">
                      <a16:creationId xmlns:a16="http://schemas.microsoft.com/office/drawing/2014/main" id="{DD95DCCA-ABCD-4EE9-8F23-22EAE6A1338E}"/>
                    </a:ext>
                  </a:extLst>
                </p:cNvPr>
                <p:cNvCxnSpPr>
                  <a:cxnSpLocks/>
                </p:cNvCxnSpPr>
                <p:nvPr/>
              </p:nvCxnSpPr>
              <p:spPr>
                <a:xfrm>
                  <a:off x="2194554" y="4761415"/>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3" name="object 71">
                  <a:extLst>
                    <a:ext uri="{FF2B5EF4-FFF2-40B4-BE49-F238E27FC236}">
                      <a16:creationId xmlns:a16="http://schemas.microsoft.com/office/drawing/2014/main" id="{FC55B7CE-5865-40EA-9622-73285BDA243F}"/>
                    </a:ext>
                  </a:extLst>
                </p:cNvPr>
                <p:cNvSpPr txBox="1"/>
                <p:nvPr/>
              </p:nvSpPr>
              <p:spPr>
                <a:xfrm>
                  <a:off x="266735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74" name="Straight Connector 73">
                  <a:extLst>
                    <a:ext uri="{FF2B5EF4-FFF2-40B4-BE49-F238E27FC236}">
                      <a16:creationId xmlns:a16="http://schemas.microsoft.com/office/drawing/2014/main" id="{E55166AE-CE11-4884-BC12-0DA92C2E143D}"/>
                    </a:ext>
                  </a:extLst>
                </p:cNvPr>
                <p:cNvCxnSpPr>
                  <a:cxnSpLocks/>
                </p:cNvCxnSpPr>
                <p:nvPr/>
              </p:nvCxnSpPr>
              <p:spPr>
                <a:xfrm>
                  <a:off x="274327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6" name="object 71">
                  <a:extLst>
                    <a:ext uri="{FF2B5EF4-FFF2-40B4-BE49-F238E27FC236}">
                      <a16:creationId xmlns:a16="http://schemas.microsoft.com/office/drawing/2014/main" id="{A292242E-0F18-49F6-ADB7-FCB8AD4D6C2E}"/>
                    </a:ext>
                  </a:extLst>
                </p:cNvPr>
                <p:cNvSpPr txBox="1"/>
                <p:nvPr/>
              </p:nvSpPr>
              <p:spPr>
                <a:xfrm>
                  <a:off x="321599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77" name="Straight Connector 76">
                  <a:extLst>
                    <a:ext uri="{FF2B5EF4-FFF2-40B4-BE49-F238E27FC236}">
                      <a16:creationId xmlns:a16="http://schemas.microsoft.com/office/drawing/2014/main" id="{95730B2B-892A-45A5-9344-93499D674F46}"/>
                    </a:ext>
                  </a:extLst>
                </p:cNvPr>
                <p:cNvCxnSpPr>
                  <a:cxnSpLocks/>
                </p:cNvCxnSpPr>
                <p:nvPr/>
              </p:nvCxnSpPr>
              <p:spPr>
                <a:xfrm>
                  <a:off x="329191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79" name="object 71">
                  <a:extLst>
                    <a:ext uri="{FF2B5EF4-FFF2-40B4-BE49-F238E27FC236}">
                      <a16:creationId xmlns:a16="http://schemas.microsoft.com/office/drawing/2014/main" id="{FB30F547-2071-45B8-8A7D-7B0F38B953D9}"/>
                    </a:ext>
                  </a:extLst>
                </p:cNvPr>
                <p:cNvSpPr txBox="1"/>
                <p:nvPr/>
              </p:nvSpPr>
              <p:spPr>
                <a:xfrm>
                  <a:off x="431327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80" name="Straight Connector 79">
                  <a:extLst>
                    <a:ext uri="{FF2B5EF4-FFF2-40B4-BE49-F238E27FC236}">
                      <a16:creationId xmlns:a16="http://schemas.microsoft.com/office/drawing/2014/main" id="{3FCA5B63-DF9E-4531-9A8F-42E34F9850B0}"/>
                    </a:ext>
                  </a:extLst>
                </p:cNvPr>
                <p:cNvCxnSpPr>
                  <a:cxnSpLocks/>
                </p:cNvCxnSpPr>
                <p:nvPr/>
              </p:nvCxnSpPr>
              <p:spPr>
                <a:xfrm>
                  <a:off x="438919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2" name="object 71">
                  <a:extLst>
                    <a:ext uri="{FF2B5EF4-FFF2-40B4-BE49-F238E27FC236}">
                      <a16:creationId xmlns:a16="http://schemas.microsoft.com/office/drawing/2014/main" id="{734E1021-E113-480A-AE12-3F54FFB4A752}"/>
                    </a:ext>
                  </a:extLst>
                </p:cNvPr>
                <p:cNvSpPr txBox="1"/>
                <p:nvPr/>
              </p:nvSpPr>
              <p:spPr>
                <a:xfrm>
                  <a:off x="376463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83" name="Straight Connector 82">
                  <a:extLst>
                    <a:ext uri="{FF2B5EF4-FFF2-40B4-BE49-F238E27FC236}">
                      <a16:creationId xmlns:a16="http://schemas.microsoft.com/office/drawing/2014/main" id="{370EF68B-02CA-4A70-BCE5-D5684136E610}"/>
                    </a:ext>
                  </a:extLst>
                </p:cNvPr>
                <p:cNvCxnSpPr>
                  <a:cxnSpLocks/>
                </p:cNvCxnSpPr>
                <p:nvPr/>
              </p:nvCxnSpPr>
              <p:spPr>
                <a:xfrm>
                  <a:off x="384055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5" name="object 71">
                  <a:extLst>
                    <a:ext uri="{FF2B5EF4-FFF2-40B4-BE49-F238E27FC236}">
                      <a16:creationId xmlns:a16="http://schemas.microsoft.com/office/drawing/2014/main" id="{B32180D8-D4F4-4318-AD16-E2331B47BC10}"/>
                    </a:ext>
                  </a:extLst>
                </p:cNvPr>
                <p:cNvSpPr txBox="1"/>
                <p:nvPr/>
              </p:nvSpPr>
              <p:spPr>
                <a:xfrm>
                  <a:off x="486191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86" name="Straight Connector 85">
                  <a:extLst>
                    <a:ext uri="{FF2B5EF4-FFF2-40B4-BE49-F238E27FC236}">
                      <a16:creationId xmlns:a16="http://schemas.microsoft.com/office/drawing/2014/main" id="{4C1B58ED-A0CA-4266-8420-2A64B960AC3D}"/>
                    </a:ext>
                  </a:extLst>
                </p:cNvPr>
                <p:cNvCxnSpPr>
                  <a:cxnSpLocks/>
                </p:cNvCxnSpPr>
                <p:nvPr/>
              </p:nvCxnSpPr>
              <p:spPr>
                <a:xfrm>
                  <a:off x="493783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88" name="object 71">
                  <a:extLst>
                    <a:ext uri="{FF2B5EF4-FFF2-40B4-BE49-F238E27FC236}">
                      <a16:creationId xmlns:a16="http://schemas.microsoft.com/office/drawing/2014/main" id="{8D9E408A-0D63-4C01-B76B-59F3B2ED5C91}"/>
                    </a:ext>
                  </a:extLst>
                </p:cNvPr>
                <p:cNvSpPr txBox="1"/>
                <p:nvPr/>
              </p:nvSpPr>
              <p:spPr>
                <a:xfrm>
                  <a:off x="541055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89" name="Straight Connector 88">
                  <a:extLst>
                    <a:ext uri="{FF2B5EF4-FFF2-40B4-BE49-F238E27FC236}">
                      <a16:creationId xmlns:a16="http://schemas.microsoft.com/office/drawing/2014/main" id="{94557036-0222-436B-8591-F495D3C9713C}"/>
                    </a:ext>
                  </a:extLst>
                </p:cNvPr>
                <p:cNvCxnSpPr>
                  <a:cxnSpLocks/>
                </p:cNvCxnSpPr>
                <p:nvPr/>
              </p:nvCxnSpPr>
              <p:spPr>
                <a:xfrm>
                  <a:off x="548647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1" name="object 71">
                  <a:extLst>
                    <a:ext uri="{FF2B5EF4-FFF2-40B4-BE49-F238E27FC236}">
                      <a16:creationId xmlns:a16="http://schemas.microsoft.com/office/drawing/2014/main" id="{BF322474-5903-4B5E-A2B8-EF96F145AE35}"/>
                    </a:ext>
                  </a:extLst>
                </p:cNvPr>
                <p:cNvSpPr txBox="1"/>
                <p:nvPr/>
              </p:nvSpPr>
              <p:spPr>
                <a:xfrm>
                  <a:off x="595919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70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92" name="Straight Connector 91">
                  <a:extLst>
                    <a:ext uri="{FF2B5EF4-FFF2-40B4-BE49-F238E27FC236}">
                      <a16:creationId xmlns:a16="http://schemas.microsoft.com/office/drawing/2014/main" id="{0C63EA57-DE0D-4B2B-AC5D-D2988FB993D3}"/>
                    </a:ext>
                  </a:extLst>
                </p:cNvPr>
                <p:cNvCxnSpPr>
                  <a:cxnSpLocks/>
                </p:cNvCxnSpPr>
                <p:nvPr/>
              </p:nvCxnSpPr>
              <p:spPr>
                <a:xfrm>
                  <a:off x="603511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4" name="object 71">
                  <a:extLst>
                    <a:ext uri="{FF2B5EF4-FFF2-40B4-BE49-F238E27FC236}">
                      <a16:creationId xmlns:a16="http://schemas.microsoft.com/office/drawing/2014/main" id="{3E7C3F39-DC9D-416C-91C8-63A31D20C822}"/>
                    </a:ext>
                  </a:extLst>
                </p:cNvPr>
                <p:cNvSpPr txBox="1"/>
                <p:nvPr/>
              </p:nvSpPr>
              <p:spPr>
                <a:xfrm>
                  <a:off x="650783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95" name="Straight Connector 94">
                  <a:extLst>
                    <a:ext uri="{FF2B5EF4-FFF2-40B4-BE49-F238E27FC236}">
                      <a16:creationId xmlns:a16="http://schemas.microsoft.com/office/drawing/2014/main" id="{A2624D21-5F45-4688-BCF8-EB4ED257E9DE}"/>
                    </a:ext>
                  </a:extLst>
                </p:cNvPr>
                <p:cNvCxnSpPr>
                  <a:cxnSpLocks/>
                </p:cNvCxnSpPr>
                <p:nvPr/>
              </p:nvCxnSpPr>
              <p:spPr>
                <a:xfrm>
                  <a:off x="658375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97" name="object 71">
                  <a:extLst>
                    <a:ext uri="{FF2B5EF4-FFF2-40B4-BE49-F238E27FC236}">
                      <a16:creationId xmlns:a16="http://schemas.microsoft.com/office/drawing/2014/main" id="{BE94B033-DA97-4A81-8ABD-9828E41DE899}"/>
                    </a:ext>
                  </a:extLst>
                </p:cNvPr>
                <p:cNvSpPr txBox="1"/>
                <p:nvPr/>
              </p:nvSpPr>
              <p:spPr>
                <a:xfrm>
                  <a:off x="7056471" y="4946904"/>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90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98" name="Straight Connector 97">
                  <a:extLst>
                    <a:ext uri="{FF2B5EF4-FFF2-40B4-BE49-F238E27FC236}">
                      <a16:creationId xmlns:a16="http://schemas.microsoft.com/office/drawing/2014/main" id="{F6151049-13DD-4F45-B0ED-B03DCAFA8AC2}"/>
                    </a:ext>
                  </a:extLst>
                </p:cNvPr>
                <p:cNvCxnSpPr>
                  <a:cxnSpLocks/>
                </p:cNvCxnSpPr>
                <p:nvPr/>
              </p:nvCxnSpPr>
              <p:spPr>
                <a:xfrm>
                  <a:off x="713239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00" name="object 71">
                  <a:extLst>
                    <a:ext uri="{FF2B5EF4-FFF2-40B4-BE49-F238E27FC236}">
                      <a16:creationId xmlns:a16="http://schemas.microsoft.com/office/drawing/2014/main" id="{500AE905-9023-479C-9E40-F544B16735E0}"/>
                    </a:ext>
                  </a:extLst>
                </p:cNvPr>
                <p:cNvSpPr txBox="1"/>
                <p:nvPr/>
              </p:nvSpPr>
              <p:spPr>
                <a:xfrm>
                  <a:off x="7565837" y="4946904"/>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01" name="Straight Connector 100">
                  <a:extLst>
                    <a:ext uri="{FF2B5EF4-FFF2-40B4-BE49-F238E27FC236}">
                      <a16:creationId xmlns:a16="http://schemas.microsoft.com/office/drawing/2014/main" id="{F0DCB34A-26B6-41D4-9851-DFE91077CA9F}"/>
                    </a:ext>
                  </a:extLst>
                </p:cNvPr>
                <p:cNvCxnSpPr>
                  <a:cxnSpLocks/>
                </p:cNvCxnSpPr>
                <p:nvPr/>
              </p:nvCxnSpPr>
              <p:spPr>
                <a:xfrm>
                  <a:off x="7681034" y="4764024"/>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141522946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8C41610-BC4D-4F0A-A0A7-30544EDB808C}"/>
              </a:ext>
            </a:extLst>
          </p:cNvPr>
          <p:cNvSpPr>
            <a:spLocks noGrp="1"/>
          </p:cNvSpPr>
          <p:nvPr>
            <p:ph type="title"/>
          </p:nvPr>
        </p:nvSpPr>
        <p:spPr/>
        <p:txBody>
          <a:bodyPr/>
          <a:lstStyle/>
          <a:p>
            <a:endParaRPr lang="en-US"/>
          </a:p>
        </p:txBody>
      </p:sp>
      <p:sp>
        <p:nvSpPr>
          <p:cNvPr id="8" name="Text Placeholder 7">
            <a:extLst>
              <a:ext uri="{FF2B5EF4-FFF2-40B4-BE49-F238E27FC236}">
                <a16:creationId xmlns:a16="http://schemas.microsoft.com/office/drawing/2014/main" id="{494C92A8-8BE9-4B59-9774-EE6EE8428FDA}"/>
              </a:ext>
            </a:extLst>
          </p:cNvPr>
          <p:cNvSpPr>
            <a:spLocks noGrp="1"/>
          </p:cNvSpPr>
          <p:nvPr>
            <p:ph type="body" sz="quarter" idx="10"/>
          </p:nvPr>
        </p:nvSpPr>
        <p:spPr/>
        <p:txBody>
          <a:bodyPr/>
          <a:lstStyle/>
          <a:p>
            <a:endParaRPr lang="en-US"/>
          </a:p>
        </p:txBody>
      </p:sp>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Countries with mechanisms in place to promote access to affordable legal services, 2017–2021</a:t>
            </a:r>
          </a:p>
        </p:txBody>
      </p:sp>
      <p:grpSp>
        <p:nvGrpSpPr>
          <p:cNvPr id="2" name="Group 1">
            <a:extLst>
              <a:ext uri="{FF2B5EF4-FFF2-40B4-BE49-F238E27FC236}">
                <a16:creationId xmlns:a16="http://schemas.microsoft.com/office/drawing/2014/main" id="{2BDDA033-103E-4AEB-8C93-1035113B1F67}"/>
              </a:ext>
            </a:extLst>
          </p:cNvPr>
          <p:cNvGrpSpPr/>
          <p:nvPr/>
        </p:nvGrpSpPr>
        <p:grpSpPr>
          <a:xfrm>
            <a:off x="457198" y="2404872"/>
            <a:ext cx="10452229" cy="4149816"/>
            <a:chOff x="457198" y="2404872"/>
            <a:chExt cx="10452229" cy="414981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390657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National Commitments and Policy Instrument, 2017–2021.</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7921783" y="5806440"/>
              <a:ext cx="2987644" cy="49244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National Commitments and Policy Instrument consists of two parts, the first completed by national authorities and the second by civil society and other nongovernmental partners engaged in the national response.</a:t>
              </a:r>
            </a:p>
          </p:txBody>
        </p:sp>
        <p:grpSp>
          <p:nvGrpSpPr>
            <p:cNvPr id="7" name="Group 6">
              <a:extLst>
                <a:ext uri="{FF2B5EF4-FFF2-40B4-BE49-F238E27FC236}">
                  <a16:creationId xmlns:a16="http://schemas.microsoft.com/office/drawing/2014/main" id="{1A8B8434-9E77-40A1-B04C-F79B5060D446}"/>
                </a:ext>
              </a:extLst>
            </p:cNvPr>
            <p:cNvGrpSpPr/>
            <p:nvPr/>
          </p:nvGrpSpPr>
          <p:grpSpPr>
            <a:xfrm>
              <a:off x="1828800" y="5303520"/>
              <a:ext cx="5080326" cy="166777"/>
              <a:chOff x="1828800" y="5852160"/>
              <a:chExt cx="5080326" cy="166777"/>
            </a:xfrm>
          </p:grpSpPr>
          <p:grpSp>
            <p:nvGrpSpPr>
              <p:cNvPr id="9" name="Group 8">
                <a:extLst>
                  <a:ext uri="{FF2B5EF4-FFF2-40B4-BE49-F238E27FC236}">
                    <a16:creationId xmlns:a16="http://schemas.microsoft.com/office/drawing/2014/main" id="{7DE89080-A69C-46F5-9AD9-F13D26E01E62}"/>
                  </a:ext>
                </a:extLst>
              </p:cNvPr>
              <p:cNvGrpSpPr/>
              <p:nvPr/>
            </p:nvGrpSpPr>
            <p:grpSpPr>
              <a:xfrm>
                <a:off x="1828800" y="5852160"/>
                <a:ext cx="1677353" cy="166777"/>
                <a:chOff x="2030725" y="5830121"/>
                <a:chExt cx="1677353" cy="166777"/>
              </a:xfrm>
            </p:grpSpPr>
            <p:sp>
              <p:nvSpPr>
                <p:cNvPr id="16" name="TextBox 15">
                  <a:extLst>
                    <a:ext uri="{FF2B5EF4-FFF2-40B4-BE49-F238E27FC236}">
                      <a16:creationId xmlns:a16="http://schemas.microsoft.com/office/drawing/2014/main" id="{501A615B-28D9-43D4-B180-21575F35F321}"/>
                    </a:ext>
                  </a:extLst>
                </p:cNvPr>
                <p:cNvSpPr txBox="1"/>
                <p:nvPr/>
              </p:nvSpPr>
              <p:spPr>
                <a:xfrm>
                  <a:off x="2204461" y="5830121"/>
                  <a:ext cx="150361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At least one mechanism</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 name="object 85">
                  <a:extLst>
                    <a:ext uri="{FF2B5EF4-FFF2-40B4-BE49-F238E27FC236}">
                      <a16:creationId xmlns:a16="http://schemas.microsoft.com/office/drawing/2014/main" id="{773E5163-CC9F-402B-9E0E-96E3E5CB8F60}"/>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0" name="Group 9">
                <a:extLst>
                  <a:ext uri="{FF2B5EF4-FFF2-40B4-BE49-F238E27FC236}">
                    <a16:creationId xmlns:a16="http://schemas.microsoft.com/office/drawing/2014/main" id="{24D70303-455F-437A-B69E-4242E461EA8A}"/>
                  </a:ext>
                </a:extLst>
              </p:cNvPr>
              <p:cNvGrpSpPr/>
              <p:nvPr/>
            </p:nvGrpSpPr>
            <p:grpSpPr>
              <a:xfrm>
                <a:off x="3959352" y="5852160"/>
                <a:ext cx="1185231" cy="166777"/>
                <a:chOff x="2625085" y="5830121"/>
                <a:chExt cx="1185231" cy="166777"/>
              </a:xfrm>
            </p:grpSpPr>
            <p:sp>
              <p:nvSpPr>
                <p:cNvPr id="14" name="TextBox 13">
                  <a:extLst>
                    <a:ext uri="{FF2B5EF4-FFF2-40B4-BE49-F238E27FC236}">
                      <a16:creationId xmlns:a16="http://schemas.microsoft.com/office/drawing/2014/main" id="{4344E74C-7093-4442-A6AC-9998963CB927}"/>
                    </a:ext>
                  </a:extLst>
                </p:cNvPr>
                <p:cNvSpPr txBox="1"/>
                <p:nvPr/>
              </p:nvSpPr>
              <p:spPr>
                <a:xfrm>
                  <a:off x="2798821" y="5830121"/>
                  <a:ext cx="1011495"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en-US" sz="1100" dirty="0">
                      <a:solidFill>
                        <a:prstClr val="black"/>
                      </a:solidFill>
                      <a:latin typeface="Arial" panose="020B0604020202020204"/>
                    </a:rPr>
                    <a:t>No mechanisms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 name="object 85">
                  <a:extLst>
                    <a:ext uri="{FF2B5EF4-FFF2-40B4-BE49-F238E27FC236}">
                      <a16:creationId xmlns:a16="http://schemas.microsoft.com/office/drawing/2014/main" id="{E3EA20D3-D554-4FD1-BA7A-5526FC701E81}"/>
                    </a:ext>
                  </a:extLst>
                </p:cNvPr>
                <p:cNvSpPr/>
                <p:nvPr/>
              </p:nvSpPr>
              <p:spPr>
                <a:xfrm>
                  <a:off x="262508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009C3768-78A9-4574-91A3-2E2C1189AEA9}"/>
                  </a:ext>
                </a:extLst>
              </p:cNvPr>
              <p:cNvGrpSpPr/>
              <p:nvPr/>
            </p:nvGrpSpPr>
            <p:grpSpPr>
              <a:xfrm>
                <a:off x="5605272" y="5852160"/>
                <a:ext cx="1303854" cy="166777"/>
                <a:chOff x="2030725" y="5830121"/>
                <a:chExt cx="1303854" cy="166777"/>
              </a:xfrm>
            </p:grpSpPr>
            <p:sp>
              <p:nvSpPr>
                <p:cNvPr id="12" name="TextBox 11">
                  <a:extLst>
                    <a:ext uri="{FF2B5EF4-FFF2-40B4-BE49-F238E27FC236}">
                      <a16:creationId xmlns:a16="http://schemas.microsoft.com/office/drawing/2014/main" id="{F1803C1C-6BDD-490A-94B2-B4DE25390AF3}"/>
                    </a:ext>
                  </a:extLst>
                </p:cNvPr>
                <p:cNvSpPr txBox="1"/>
                <p:nvPr/>
              </p:nvSpPr>
              <p:spPr>
                <a:xfrm>
                  <a:off x="2204461" y="5830121"/>
                  <a:ext cx="1130118"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Data not available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 name="object 85">
                  <a:extLst>
                    <a:ext uri="{FF2B5EF4-FFF2-40B4-BE49-F238E27FC236}">
                      <a16:creationId xmlns:a16="http://schemas.microsoft.com/office/drawing/2014/main" id="{2B2B0E61-F39B-42D8-9A39-50CFC40B41C9}"/>
                    </a:ext>
                  </a:extLst>
                </p:cNvPr>
                <p:cNvSpPr/>
                <p:nvPr/>
              </p:nvSpPr>
              <p:spPr>
                <a:xfrm>
                  <a:off x="2030725" y="584840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sp>
          <p:nvSpPr>
            <p:cNvPr id="19" name="TextBox 18">
              <a:extLst>
                <a:ext uri="{FF2B5EF4-FFF2-40B4-BE49-F238E27FC236}">
                  <a16:creationId xmlns:a16="http://schemas.microsoft.com/office/drawing/2014/main" id="{6BD05631-DCB0-4949-B3B1-E92923481BC8}"/>
                </a:ext>
              </a:extLst>
            </p:cNvPr>
            <p:cNvSpPr txBox="1"/>
            <p:nvPr/>
          </p:nvSpPr>
          <p:spPr>
            <a:xfrm>
              <a:off x="1828800" y="4389120"/>
              <a:ext cx="3291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National authorities</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46FA6720-4F19-4C31-8FE0-3F58A111AB2F}"/>
                </a:ext>
              </a:extLst>
            </p:cNvPr>
            <p:cNvSpPr txBox="1"/>
            <p:nvPr/>
          </p:nvSpPr>
          <p:spPr>
            <a:xfrm>
              <a:off x="5120640" y="4389120"/>
              <a:ext cx="329184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20" normalizeH="0" baseline="0" noProof="0" dirty="0">
                  <a:ln>
                    <a:noFill/>
                  </a:ln>
                  <a:solidFill>
                    <a:prstClr val="black"/>
                  </a:solidFill>
                  <a:effectLst/>
                  <a:uLnTx/>
                  <a:uFillTx/>
                  <a:latin typeface="Arial" panose="020B0604020202020204"/>
                  <a:ea typeface="+mn-ea"/>
                  <a:cs typeface="+mn-cs"/>
                </a:rPr>
                <a:t>Civil society</a:t>
              </a:r>
              <a:endParaRPr kumimoji="0" lang="en-GB" sz="12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2" name="object 10">
              <a:extLst>
                <a:ext uri="{FF2B5EF4-FFF2-40B4-BE49-F238E27FC236}">
                  <a16:creationId xmlns:a16="http://schemas.microsoft.com/office/drawing/2014/main" id="{F661C10F-5EF7-4F71-883F-E96E9541FC0D}"/>
                </a:ext>
              </a:extLst>
            </p:cNvPr>
            <p:cNvSpPr txBox="1"/>
            <p:nvPr/>
          </p:nvSpPr>
          <p:spPr>
            <a:xfrm>
              <a:off x="920779" y="2664174"/>
              <a:ext cx="351443" cy="1360308"/>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Number of countries</a:t>
              </a:r>
            </a:p>
          </p:txBody>
        </p:sp>
        <p:grpSp>
          <p:nvGrpSpPr>
            <p:cNvPr id="23" name="Group 22">
              <a:extLst>
                <a:ext uri="{FF2B5EF4-FFF2-40B4-BE49-F238E27FC236}">
                  <a16:creationId xmlns:a16="http://schemas.microsoft.com/office/drawing/2014/main" id="{2296D6E0-4830-422D-BEF0-5F0E9B638B7A}"/>
                </a:ext>
              </a:extLst>
            </p:cNvPr>
            <p:cNvGrpSpPr/>
            <p:nvPr/>
          </p:nvGrpSpPr>
          <p:grpSpPr>
            <a:xfrm>
              <a:off x="1315194" y="2798064"/>
              <a:ext cx="376446" cy="166777"/>
              <a:chOff x="1315194" y="2752344"/>
              <a:chExt cx="376446" cy="166777"/>
            </a:xfrm>
          </p:grpSpPr>
          <p:cxnSp>
            <p:nvCxnSpPr>
              <p:cNvPr id="52" name="Straight Connector 51">
                <a:extLst>
                  <a:ext uri="{FF2B5EF4-FFF2-40B4-BE49-F238E27FC236}">
                    <a16:creationId xmlns:a16="http://schemas.microsoft.com/office/drawing/2014/main" id="{CB660128-BA22-4987-A1A3-324BC9BAA6B7}"/>
                  </a:ext>
                </a:extLst>
              </p:cNvPr>
              <p:cNvCxnSpPr/>
              <p:nvPr/>
            </p:nvCxnSpPr>
            <p:spPr>
              <a:xfrm>
                <a:off x="1600200" y="283464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80D84798-7E68-4FE6-8CC1-E25BFAE19112}"/>
                  </a:ext>
                </a:extLst>
              </p:cNvPr>
              <p:cNvSpPr txBox="1"/>
              <p:nvPr/>
            </p:nvSpPr>
            <p:spPr>
              <a:xfrm>
                <a:off x="1315194" y="275234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83AB7143-522A-4263-92A1-C93FDA1541D4}"/>
                </a:ext>
              </a:extLst>
            </p:cNvPr>
            <p:cNvGrpSpPr/>
            <p:nvPr/>
          </p:nvGrpSpPr>
          <p:grpSpPr>
            <a:xfrm>
              <a:off x="1317857" y="3255264"/>
              <a:ext cx="373783" cy="166777"/>
              <a:chOff x="1317857" y="3026664"/>
              <a:chExt cx="373783" cy="166777"/>
            </a:xfrm>
          </p:grpSpPr>
          <p:cxnSp>
            <p:nvCxnSpPr>
              <p:cNvPr id="50" name="Straight Connector 49">
                <a:extLst>
                  <a:ext uri="{FF2B5EF4-FFF2-40B4-BE49-F238E27FC236}">
                    <a16:creationId xmlns:a16="http://schemas.microsoft.com/office/drawing/2014/main" id="{F5D7929A-0339-4B2E-A413-F77CDADF9664}"/>
                  </a:ext>
                </a:extLst>
              </p:cNvPr>
              <p:cNvCxnSpPr/>
              <p:nvPr/>
            </p:nvCxnSpPr>
            <p:spPr>
              <a:xfrm>
                <a:off x="1600200" y="310896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C9AC3464-363F-4212-8A85-B0F62F7F45E6}"/>
                  </a:ext>
                </a:extLst>
              </p:cNvPr>
              <p:cNvSpPr txBox="1"/>
              <p:nvPr/>
            </p:nvSpPr>
            <p:spPr>
              <a:xfrm>
                <a:off x="1317857" y="302666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5" name="Group 24">
              <a:extLst>
                <a:ext uri="{FF2B5EF4-FFF2-40B4-BE49-F238E27FC236}">
                  <a16:creationId xmlns:a16="http://schemas.microsoft.com/office/drawing/2014/main" id="{E1CDA5A1-2763-4B6E-99E5-BCB14CD2F9F8}"/>
                </a:ext>
              </a:extLst>
            </p:cNvPr>
            <p:cNvGrpSpPr/>
            <p:nvPr/>
          </p:nvGrpSpPr>
          <p:grpSpPr>
            <a:xfrm>
              <a:off x="1396404" y="3712464"/>
              <a:ext cx="295236" cy="166777"/>
              <a:chOff x="1396404" y="3300984"/>
              <a:chExt cx="295236" cy="166777"/>
            </a:xfrm>
          </p:grpSpPr>
          <p:cxnSp>
            <p:nvCxnSpPr>
              <p:cNvPr id="48" name="Straight Connector 47">
                <a:extLst>
                  <a:ext uri="{FF2B5EF4-FFF2-40B4-BE49-F238E27FC236}">
                    <a16:creationId xmlns:a16="http://schemas.microsoft.com/office/drawing/2014/main" id="{9CD8D704-4F08-4BD8-A6A2-F4B855E3C5C2}"/>
                  </a:ext>
                </a:extLst>
              </p:cNvPr>
              <p:cNvCxnSpPr/>
              <p:nvPr/>
            </p:nvCxnSpPr>
            <p:spPr>
              <a:xfrm>
                <a:off x="1600200" y="338328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D5A5617-7229-4B11-A5C5-2E61FF242DC1}"/>
                  </a:ext>
                </a:extLst>
              </p:cNvPr>
              <p:cNvSpPr txBox="1"/>
              <p:nvPr/>
            </p:nvSpPr>
            <p:spPr>
              <a:xfrm>
                <a:off x="1396404" y="33009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6" name="TextBox 25">
              <a:extLst>
                <a:ext uri="{FF2B5EF4-FFF2-40B4-BE49-F238E27FC236}">
                  <a16:creationId xmlns:a16="http://schemas.microsoft.com/office/drawing/2014/main" id="{1FB05532-7D00-4A42-A66F-26801F7C4D1E}"/>
                </a:ext>
              </a:extLst>
            </p:cNvPr>
            <p:cNvSpPr txBox="1"/>
            <p:nvPr/>
          </p:nvSpPr>
          <p:spPr>
            <a:xfrm>
              <a:off x="1317857" y="2404872"/>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193</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A6FA0060-0AB7-4844-A455-E66A5E0ECE0D}"/>
                </a:ext>
              </a:extLst>
            </p:cNvPr>
            <p:cNvCxnSpPr/>
            <p:nvPr/>
          </p:nvCxnSpPr>
          <p:spPr>
            <a:xfrm>
              <a:off x="1600200" y="2487168"/>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object 28">
              <a:extLst>
                <a:ext uri="{FF2B5EF4-FFF2-40B4-BE49-F238E27FC236}">
                  <a16:creationId xmlns:a16="http://schemas.microsoft.com/office/drawing/2014/main" id="{144C9030-FD51-4CE4-BCF6-636E153EA011}"/>
                </a:ext>
              </a:extLst>
            </p:cNvPr>
            <p:cNvSpPr/>
            <p:nvPr/>
          </p:nvSpPr>
          <p:spPr>
            <a:xfrm>
              <a:off x="2926080" y="3239355"/>
              <a:ext cx="1097280" cy="10194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28">
              <a:extLst>
                <a:ext uri="{FF2B5EF4-FFF2-40B4-BE49-F238E27FC236}">
                  <a16:creationId xmlns:a16="http://schemas.microsoft.com/office/drawing/2014/main" id="{A189C8BC-421D-43A4-A02F-607F5BA079CF}"/>
                </a:ext>
              </a:extLst>
            </p:cNvPr>
            <p:cNvSpPr/>
            <p:nvPr/>
          </p:nvSpPr>
          <p:spPr>
            <a:xfrm>
              <a:off x="6217920" y="3264695"/>
              <a:ext cx="1097280" cy="9966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477835"/>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1" name="Group 30">
              <a:extLst>
                <a:ext uri="{FF2B5EF4-FFF2-40B4-BE49-F238E27FC236}">
                  <a16:creationId xmlns:a16="http://schemas.microsoft.com/office/drawing/2014/main" id="{DE25F98B-B83A-4B43-A192-E687D5079AD1}"/>
                </a:ext>
              </a:extLst>
            </p:cNvPr>
            <p:cNvGrpSpPr/>
            <p:nvPr/>
          </p:nvGrpSpPr>
          <p:grpSpPr>
            <a:xfrm>
              <a:off x="1473830" y="4169664"/>
              <a:ext cx="6938650" cy="166777"/>
              <a:chOff x="1473830" y="4306824"/>
              <a:chExt cx="6938650" cy="166777"/>
            </a:xfrm>
          </p:grpSpPr>
          <p:sp>
            <p:nvSpPr>
              <p:cNvPr id="46" name="TextBox 45">
                <a:extLst>
                  <a:ext uri="{FF2B5EF4-FFF2-40B4-BE49-F238E27FC236}">
                    <a16:creationId xmlns:a16="http://schemas.microsoft.com/office/drawing/2014/main" id="{5EA76F72-D7F2-4F96-8C1A-A0F3EBBDBCC9}"/>
                  </a:ext>
                </a:extLst>
              </p:cNvPr>
              <p:cNvSpPr txBox="1"/>
              <p:nvPr/>
            </p:nvSpPr>
            <p:spPr>
              <a:xfrm>
                <a:off x="1473830" y="4306824"/>
                <a:ext cx="78547"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7" name="Straight Connector 46">
                <a:extLst>
                  <a:ext uri="{FF2B5EF4-FFF2-40B4-BE49-F238E27FC236}">
                    <a16:creationId xmlns:a16="http://schemas.microsoft.com/office/drawing/2014/main" id="{9A8DE91F-D6E7-4682-AE8B-FF60E406B1FA}"/>
                  </a:ext>
                </a:extLst>
              </p:cNvPr>
              <p:cNvCxnSpPr/>
              <p:nvPr/>
            </p:nvCxnSpPr>
            <p:spPr>
              <a:xfrm>
                <a:off x="1600200" y="4389120"/>
                <a:ext cx="68122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 name="object 28">
              <a:extLst>
                <a:ext uri="{FF2B5EF4-FFF2-40B4-BE49-F238E27FC236}">
                  <a16:creationId xmlns:a16="http://schemas.microsoft.com/office/drawing/2014/main" id="{6185C67C-D9FA-454A-8322-E7283080C399}"/>
                </a:ext>
              </a:extLst>
            </p:cNvPr>
            <p:cNvSpPr/>
            <p:nvPr/>
          </p:nvSpPr>
          <p:spPr>
            <a:xfrm>
              <a:off x="2926080" y="3145536"/>
              <a:ext cx="1097280" cy="9529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8">
              <a:extLst>
                <a:ext uri="{FF2B5EF4-FFF2-40B4-BE49-F238E27FC236}">
                  <a16:creationId xmlns:a16="http://schemas.microsoft.com/office/drawing/2014/main" id="{CE175EE0-3C08-4D66-BFB6-320A5E6A96C0}"/>
                </a:ext>
              </a:extLst>
            </p:cNvPr>
            <p:cNvSpPr/>
            <p:nvPr/>
          </p:nvSpPr>
          <p:spPr>
            <a:xfrm>
              <a:off x="2926080" y="2487167"/>
              <a:ext cx="1097280" cy="65836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28">
              <a:extLst>
                <a:ext uri="{FF2B5EF4-FFF2-40B4-BE49-F238E27FC236}">
                  <a16:creationId xmlns:a16="http://schemas.microsoft.com/office/drawing/2014/main" id="{6B4C2119-C9D4-47EF-AE1E-F76744CF1A83}"/>
                </a:ext>
              </a:extLst>
            </p:cNvPr>
            <p:cNvSpPr/>
            <p:nvPr/>
          </p:nvSpPr>
          <p:spPr>
            <a:xfrm>
              <a:off x="6217920" y="2487168"/>
              <a:ext cx="1097280" cy="6492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4FBB40C0-3FD3-4529-AD23-8A7144ED3DDC}"/>
                </a:ext>
              </a:extLst>
            </p:cNvPr>
            <p:cNvSpPr txBox="1"/>
            <p:nvPr/>
          </p:nvSpPr>
          <p:spPr>
            <a:xfrm>
              <a:off x="1828800" y="4818888"/>
              <a:ext cx="6583680" cy="156261"/>
            </a:xfrm>
            <a:prstGeom prst="rect">
              <a:avLst/>
            </a:prstGeom>
            <a:noFill/>
          </p:spPr>
          <p:txBody>
            <a:bodyPr wrap="non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400" b="0" i="0" u="none" strike="noStrike" kern="1200" cap="none" spc="-20" normalizeH="0" baseline="0" noProof="0" dirty="0">
                  <a:ln>
                    <a:noFill/>
                  </a:ln>
                  <a:solidFill>
                    <a:prstClr val="black"/>
                  </a:solidFill>
                  <a:effectLst/>
                  <a:uLnTx/>
                  <a:uFillTx/>
                  <a:latin typeface="Arial" panose="020B0604020202020204"/>
                  <a:ea typeface="+mn-ea"/>
                  <a:cs typeface="+mn-cs"/>
                </a:rPr>
                <a:t>Mechanisms that promote access to affordable legal services</a:t>
              </a:r>
              <a:endParaRPr kumimoji="0" lang="en-GB" sz="14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cxnSp>
          <p:nvCxnSpPr>
            <p:cNvPr id="43" name="Straight Connector 42">
              <a:extLst>
                <a:ext uri="{FF2B5EF4-FFF2-40B4-BE49-F238E27FC236}">
                  <a16:creationId xmlns:a16="http://schemas.microsoft.com/office/drawing/2014/main" id="{0A60A320-5B71-4192-B47D-0386EE7CFB72}"/>
                </a:ext>
              </a:extLst>
            </p:cNvPr>
            <p:cNvCxnSpPr/>
            <p:nvPr/>
          </p:nvCxnSpPr>
          <p:spPr>
            <a:xfrm>
              <a:off x="1828800" y="2661973"/>
              <a:ext cx="59436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213C7AC9-9073-40B7-A617-113A7D95C025}"/>
                </a:ext>
              </a:extLst>
            </p:cNvPr>
            <p:cNvSpPr txBox="1"/>
            <p:nvPr/>
          </p:nvSpPr>
          <p:spPr>
            <a:xfrm>
              <a:off x="7921502" y="2548392"/>
              <a:ext cx="904094" cy="215444"/>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rPr>
                <a:t>2025 target</a:t>
              </a:r>
              <a:endParaRPr kumimoji="0" lang="en-CH" sz="14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object 28">
              <a:extLst>
                <a:ext uri="{FF2B5EF4-FFF2-40B4-BE49-F238E27FC236}">
                  <a16:creationId xmlns:a16="http://schemas.microsoft.com/office/drawing/2014/main" id="{FD3A999E-800D-49EC-831A-1905651519D0}"/>
                </a:ext>
              </a:extLst>
            </p:cNvPr>
            <p:cNvSpPr/>
            <p:nvPr/>
          </p:nvSpPr>
          <p:spPr>
            <a:xfrm>
              <a:off x="6217920" y="3128962"/>
              <a:ext cx="1097280" cy="1371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59917212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 name="Content Placeholder 2">
            <a:extLst>
              <a:ext uri="{FF2B5EF4-FFF2-40B4-BE49-F238E27FC236}">
                <a16:creationId xmlns:a16="http://schemas.microsoft.com/office/drawing/2014/main" id="{2BACCB32-001C-42B5-BB9C-ECB2FD300CA3}"/>
              </a:ext>
            </a:extLst>
          </p:cNvPr>
          <p:cNvSpPr txBox="1">
            <a:spLocks/>
          </p:cNvSpPr>
          <p:nvPr/>
        </p:nvSpPr>
        <p:spPr>
          <a:xfrm>
            <a:off x="457200" y="365760"/>
            <a:ext cx="2541237" cy="2743200"/>
          </a:xfrm>
          <a:prstGeom prst="rect">
            <a:avLst/>
          </a:prstGeom>
        </p:spPr>
        <p:txBody>
          <a:bodyPr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Estimated household prevalence of any external economic support in the last 12 months,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by country and population group, 2015–2018</a:t>
            </a:r>
            <a:r>
              <a:rPr kumimoji="0" lang="en-US" sz="2000" b="0" i="1" u="none" strike="noStrike" kern="1200" cap="none" spc="0" normalizeH="0" baseline="30000" noProof="0" dirty="0">
                <a:ln>
                  <a:noFill/>
                </a:ln>
                <a:solidFill>
                  <a:prstClr val="black"/>
                </a:solidFill>
                <a:effectLst/>
                <a:uLnTx/>
                <a:uFillTx/>
                <a:latin typeface="Arial" panose="020B0604020202020204" pitchFamily="34" charset="0"/>
                <a:ea typeface="+mn-ea"/>
                <a:cs typeface="+mn-cs"/>
              </a:rPr>
              <a:t>a</a:t>
            </a:r>
          </a:p>
        </p:txBody>
      </p:sp>
      <p:grpSp>
        <p:nvGrpSpPr>
          <p:cNvPr id="3" name="Group 2">
            <a:extLst>
              <a:ext uri="{FF2B5EF4-FFF2-40B4-BE49-F238E27FC236}">
                <a16:creationId xmlns:a16="http://schemas.microsoft.com/office/drawing/2014/main" id="{E72D155F-548B-47CD-879D-F0226603284E}"/>
              </a:ext>
            </a:extLst>
          </p:cNvPr>
          <p:cNvGrpSpPr/>
          <p:nvPr/>
        </p:nvGrpSpPr>
        <p:grpSpPr>
          <a:xfrm>
            <a:off x="457198" y="274320"/>
            <a:ext cx="11262655" cy="6280368"/>
            <a:chOff x="457198" y="274320"/>
            <a:chExt cx="11262655" cy="6280368"/>
          </a:xfrm>
        </p:grpSpPr>
        <p:sp>
          <p:nvSpPr>
            <p:cNvPr id="271" name="TextBox 270">
              <a:extLst>
                <a:ext uri="{FF2B5EF4-FFF2-40B4-BE49-F238E27FC236}">
                  <a16:creationId xmlns:a16="http://schemas.microsoft.com/office/drawing/2014/main" id="{08E8C12A-9942-43FA-9ED6-B40019BE04AD}"/>
                </a:ext>
              </a:extLst>
            </p:cNvPr>
            <p:cNvSpPr txBox="1"/>
            <p:nvPr/>
          </p:nvSpPr>
          <p:spPr>
            <a:xfrm>
              <a:off x="489277" y="2999232"/>
              <a:ext cx="2566867" cy="3362459"/>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Data for Eswatini, Namibia and Rwanda refer to the last three months; no 12-month variable was included in the data sets. Estimates for  male sex workers for Malawi, Zambia and Zimbabwe, and for gay men and other men who have sex with men for Côte d'Ivoire, are based on  persons aged 25 to 49 years, and thus should be interpreted with caution.</a:t>
              </a:r>
            </a:p>
            <a:p>
              <a:pPr marL="58738" marR="0" lvl="0" indent="-58738" algn="l" defTabSz="914400" rtl="0" eaLnBrk="1" fontAlgn="auto" latinLnBrk="0" hangingPunct="1">
                <a:lnSpc>
                  <a:spcPct val="100000"/>
                </a:lnSpc>
                <a:spcBef>
                  <a:spcPts val="300"/>
                </a:spcBef>
                <a:spcAft>
                  <a:spcPts val="0"/>
                </a:spcAft>
                <a:buClrTx/>
                <a:buSzTx/>
                <a:buFontTx/>
                <a:buNone/>
                <a:tabLst/>
                <a:defRPr/>
              </a:pPr>
              <a:r>
                <a:rPr kumimoji="0" lang="en-US" sz="800" b="0" i="1" u="none" strike="noStrike" kern="1200" cap="none" spc="0" normalizeH="0" baseline="30000" noProof="0" dirty="0">
                  <a:ln>
                    <a:noFill/>
                  </a:ln>
                  <a:solidFill>
                    <a:prstClr val="black"/>
                  </a:solidFill>
                  <a:effectLst/>
                  <a:uLnTx/>
                  <a:uFillTx/>
                  <a:latin typeface="Arial" panose="020B0604020202020204"/>
                  <a:ea typeface="+mn-ea"/>
                  <a:cs typeface="+mn-cs"/>
                </a:rPr>
                <a:t>a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Combined external economic support to the household in the last 12 months includes: social pension; material or financial support for shelter;  food assistance provided at the household or external institution; income-generation support in cash or kind (e.g., agricultural inputs); material  support for education (e.g., uniforms, school books, education, tuition support and bursaries); assistance for school fees; cash transfer (e.g.,  pension, disability grants and child grant); and other supports. Denominator: All interviewed adults ≥ 15 years included in key population group  definitions. Numerator: Those who indicated social protection coverage.</a:t>
              </a:r>
            </a:p>
            <a:p>
              <a:pPr marL="53975" marR="0" lvl="0" indent="-53975"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30000" noProof="0" dirty="0">
                  <a:ln>
                    <a:noFill/>
                  </a:ln>
                  <a:solidFill>
                    <a:prstClr val="black"/>
                  </a:solidFill>
                  <a:effectLst/>
                  <a:uLnTx/>
                  <a:uFillTx/>
                  <a:latin typeface="Arial" panose="020B0604020202020204"/>
                  <a:ea typeface="+mn-ea"/>
                  <a:cs typeface="+mn-cs"/>
                </a:rPr>
                <a:t>b</a:t>
              </a:r>
              <a:r>
                <a:rPr kumimoji="0" lang="en-US" sz="800" b="0" i="0" u="none" strike="noStrike" kern="1200" cap="none" spc="0" normalizeH="0" baseline="30000" noProof="0" dirty="0">
                  <a:ln>
                    <a:noFill/>
                  </a:ln>
                  <a:solidFill>
                    <a:prstClr val="black"/>
                  </a:solidFill>
                  <a:effectLst/>
                  <a:uLnTx/>
                  <a:uFillTx/>
                  <a:latin typeface="Arial" panose="020B0604020202020204"/>
                  <a:ea typeface="+mn-ea"/>
                  <a:cs typeface="+mn-cs"/>
                </a:rPr>
                <a:t> </a:t>
              </a: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Combined school, social, material, emotional and medical support. Denominator: Children &lt; 18 years, conditional on if the child, natural mother  and/or natural father has been very sick for at least three months during the past 12 months (too sick to work or do normal activities). Numerator:  Those who indicated receipt of child support in the last 12 months.</a:t>
              </a:r>
            </a:p>
          </p:txBody>
        </p:sp>
        <p:sp>
          <p:nvSpPr>
            <p:cNvPr id="272" name="TextBox 271">
              <a:extLst>
                <a:ext uri="{FF2B5EF4-FFF2-40B4-BE49-F238E27FC236}">
                  <a16:creationId xmlns:a16="http://schemas.microsoft.com/office/drawing/2014/main" id="{416858FD-36ED-43EC-9ED7-C1561E79DAD4}"/>
                </a:ext>
              </a:extLst>
            </p:cNvPr>
            <p:cNvSpPr txBox="1"/>
            <p:nvPr/>
          </p:nvSpPr>
          <p:spPr>
            <a:xfrm>
              <a:off x="457198" y="6400800"/>
              <a:ext cx="457817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Population-Based HIV Impact Assessment (PHIA) surveys, 2015–2018.</a:t>
              </a:r>
            </a:p>
          </p:txBody>
        </p:sp>
        <p:sp>
          <p:nvSpPr>
            <p:cNvPr id="175" name="object 71">
              <a:extLst>
                <a:ext uri="{FF2B5EF4-FFF2-40B4-BE49-F238E27FC236}">
                  <a16:creationId xmlns:a16="http://schemas.microsoft.com/office/drawing/2014/main" id="{70B8AAED-19B6-4428-BF94-76BA9AAD18ED}"/>
                </a:ext>
              </a:extLst>
            </p:cNvPr>
            <p:cNvSpPr txBox="1"/>
            <p:nvPr/>
          </p:nvSpPr>
          <p:spPr>
            <a:xfrm>
              <a:off x="8373273" y="1246837"/>
              <a:ext cx="775853" cy="179536"/>
            </a:xfrm>
            <a:prstGeom prst="rect">
              <a:avLst/>
            </a:prstGeom>
            <a:noFill/>
          </p:spPr>
          <p:txBody>
            <a:bodyPr wrap="none" lIns="0" tIns="0" rIns="0" bIns="0" rtlCol="0">
              <a:spAutoFit/>
            </a:bodyPr>
            <a:lstStyle>
              <a:defPPr>
                <a:defRPr lang="LID4096"/>
              </a:defPPr>
              <a:lvl1pPr marR="0" lvl="0" indent="0" fontAlgn="auto">
                <a:lnSpc>
                  <a:spcPts val="1400"/>
                </a:lnSpc>
                <a:spcBef>
                  <a:spcPts val="0"/>
                </a:spcBef>
                <a:spcAft>
                  <a:spcPts val="0"/>
                </a:spcAft>
                <a:buClrTx/>
                <a:buSzTx/>
                <a:buFontTx/>
                <a:buNone/>
                <a:tabLst/>
                <a:defRPr kumimoji="0" sz="1200" b="0" i="0" u="none" strike="noStrike" cap="none" spc="0" normalizeH="0" baseline="0">
                  <a:ln>
                    <a:noFill/>
                  </a:ln>
                  <a:solidFill>
                    <a:prstClr val="black"/>
                  </a:solidFill>
                  <a:effectLst/>
                  <a:uLnTx/>
                  <a:uFillTx/>
                  <a:latin typeface="Arial" panose="020B0604020202020204"/>
                </a:defRPr>
              </a:lvl1p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4C7C3B"/>
                  </a:solidFill>
                  <a:effectLst/>
                  <a:uLnTx/>
                  <a:uFillTx/>
                  <a:latin typeface="Arial" panose="020B0604020202020204"/>
                  <a:ea typeface="+mn-ea"/>
                  <a:cs typeface="+mn-cs"/>
                </a:rPr>
                <a:t>2025 target</a:t>
              </a:r>
              <a:endParaRPr kumimoji="0" sz="1200" b="0" i="0" u="none" strike="noStrike" kern="1200" cap="none" spc="0" normalizeH="0" baseline="0" noProof="0" dirty="0">
                <a:ln>
                  <a:noFill/>
                </a:ln>
                <a:solidFill>
                  <a:srgbClr val="4C7C3B"/>
                </a:solidFill>
                <a:effectLst/>
                <a:uLnTx/>
                <a:uFillTx/>
                <a:latin typeface="Arial" panose="020B0604020202020204"/>
                <a:ea typeface="+mn-ea"/>
                <a:cs typeface="+mn-cs"/>
              </a:endParaRPr>
            </a:p>
          </p:txBody>
        </p:sp>
        <p:cxnSp>
          <p:nvCxnSpPr>
            <p:cNvPr id="117" name="Straight Connector 116">
              <a:extLst>
                <a:ext uri="{FF2B5EF4-FFF2-40B4-BE49-F238E27FC236}">
                  <a16:creationId xmlns:a16="http://schemas.microsoft.com/office/drawing/2014/main" id="{D6192742-E200-44FB-9FDE-09DA0A05DF24}"/>
                </a:ext>
              </a:extLst>
            </p:cNvPr>
            <p:cNvCxnSpPr/>
            <p:nvPr/>
          </p:nvCxnSpPr>
          <p:spPr>
            <a:xfrm>
              <a:off x="8278517" y="292608"/>
              <a:ext cx="0" cy="5449824"/>
            </a:xfrm>
            <a:prstGeom prst="line">
              <a:avLst/>
            </a:prstGeom>
            <a:ln w="12700">
              <a:solidFill>
                <a:srgbClr val="4C7C3B"/>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A1258A4C-31B1-4DC3-83A7-25BCE02D325A}"/>
                </a:ext>
              </a:extLst>
            </p:cNvPr>
            <p:cNvGrpSpPr/>
            <p:nvPr/>
          </p:nvGrpSpPr>
          <p:grpSpPr>
            <a:xfrm>
              <a:off x="6174033" y="5971032"/>
              <a:ext cx="2869322" cy="330636"/>
              <a:chOff x="6174033" y="5881102"/>
              <a:chExt cx="2869322" cy="330636"/>
            </a:xfrm>
          </p:grpSpPr>
          <p:sp>
            <p:nvSpPr>
              <p:cNvPr id="120" name="object 71">
                <a:extLst>
                  <a:ext uri="{FF2B5EF4-FFF2-40B4-BE49-F238E27FC236}">
                    <a16:creationId xmlns:a16="http://schemas.microsoft.com/office/drawing/2014/main" id="{D38FF6AA-943A-4854-B18F-CDE3854C01F0}"/>
                  </a:ext>
                </a:extLst>
              </p:cNvPr>
              <p:cNvSpPr txBox="1"/>
              <p:nvPr/>
            </p:nvSpPr>
            <p:spPr>
              <a:xfrm>
                <a:off x="7311410" y="6027072"/>
                <a:ext cx="572273" cy="184666"/>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8" name="object 71">
                <a:extLst>
                  <a:ext uri="{FF2B5EF4-FFF2-40B4-BE49-F238E27FC236}">
                    <a16:creationId xmlns:a16="http://schemas.microsoft.com/office/drawing/2014/main" id="{5603AAA0-FDE0-4225-99D6-78EF4B7F8892}"/>
                  </a:ext>
                </a:extLst>
              </p:cNvPr>
              <p:cNvSpPr txBox="1"/>
              <p:nvPr/>
            </p:nvSpPr>
            <p:spPr>
              <a:xfrm>
                <a:off x="7503131"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9" name="object 71">
                <a:extLst>
                  <a:ext uri="{FF2B5EF4-FFF2-40B4-BE49-F238E27FC236}">
                    <a16:creationId xmlns:a16="http://schemas.microsoft.com/office/drawing/2014/main" id="{AC2177ED-FA23-41AE-B9B0-CA093489A2BB}"/>
                  </a:ext>
                </a:extLst>
              </p:cNvPr>
              <p:cNvSpPr txBox="1"/>
              <p:nvPr/>
            </p:nvSpPr>
            <p:spPr>
              <a:xfrm>
                <a:off x="6174033" y="5881102"/>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0" name="object 71">
                <a:extLst>
                  <a:ext uri="{FF2B5EF4-FFF2-40B4-BE49-F238E27FC236}">
                    <a16:creationId xmlns:a16="http://schemas.microsoft.com/office/drawing/2014/main" id="{19693048-C089-4143-B6DE-C88F7EAE1AF6}"/>
                  </a:ext>
                </a:extLst>
              </p:cNvPr>
              <p:cNvSpPr txBox="1"/>
              <p:nvPr/>
            </p:nvSpPr>
            <p:spPr>
              <a:xfrm>
                <a:off x="7050768"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D977DC0C-62B8-4208-84CD-09D2B94BF955}"/>
                  </a:ext>
                </a:extLst>
              </p:cNvPr>
              <p:cNvSpPr txBox="1"/>
              <p:nvPr/>
            </p:nvSpPr>
            <p:spPr>
              <a:xfrm>
                <a:off x="6590949"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1317D794-AE46-4CB4-8BF7-1CF0B4A84620}"/>
                  </a:ext>
                </a:extLst>
              </p:cNvPr>
              <p:cNvSpPr txBox="1"/>
              <p:nvPr/>
            </p:nvSpPr>
            <p:spPr>
              <a:xfrm>
                <a:off x="7964296"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3099E905-0657-4C77-9B7B-9823880D6467}"/>
                  </a:ext>
                </a:extLst>
              </p:cNvPr>
              <p:cNvSpPr txBox="1"/>
              <p:nvPr/>
            </p:nvSpPr>
            <p:spPr>
              <a:xfrm>
                <a:off x="8422269"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8" name="object 71">
                <a:extLst>
                  <a:ext uri="{FF2B5EF4-FFF2-40B4-BE49-F238E27FC236}">
                    <a16:creationId xmlns:a16="http://schemas.microsoft.com/office/drawing/2014/main" id="{76C77258-AAA0-405B-A055-CE5004574331}"/>
                  </a:ext>
                </a:extLst>
              </p:cNvPr>
              <p:cNvSpPr txBox="1"/>
              <p:nvPr/>
            </p:nvSpPr>
            <p:spPr>
              <a:xfrm>
                <a:off x="8873437" y="588110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pSp>
        <p:cxnSp>
          <p:nvCxnSpPr>
            <p:cNvPr id="278" name="Straight Connector 277">
              <a:extLst>
                <a:ext uri="{FF2B5EF4-FFF2-40B4-BE49-F238E27FC236}">
                  <a16:creationId xmlns:a16="http://schemas.microsoft.com/office/drawing/2014/main" id="{271D3BDE-C73D-4BEE-A3DB-DA3EEDC6DA47}"/>
                </a:ext>
              </a:extLst>
            </p:cNvPr>
            <p:cNvCxnSpPr>
              <a:cxnSpLocks/>
            </p:cNvCxnSpPr>
            <p:nvPr/>
          </p:nvCxnSpPr>
          <p:spPr>
            <a:xfrm>
              <a:off x="7132320"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D93433D0-E1A5-4ACE-9D71-DF7C23EA8054}"/>
                </a:ext>
              </a:extLst>
            </p:cNvPr>
            <p:cNvCxnSpPr>
              <a:cxnSpLocks/>
            </p:cNvCxnSpPr>
            <p:nvPr/>
          </p:nvCxnSpPr>
          <p:spPr>
            <a:xfrm>
              <a:off x="8503920"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42CDB5B1-4541-4659-A5AD-F97B871BF017}"/>
                </a:ext>
              </a:extLst>
            </p:cNvPr>
            <p:cNvCxnSpPr>
              <a:cxnSpLocks/>
            </p:cNvCxnSpPr>
            <p:nvPr/>
          </p:nvCxnSpPr>
          <p:spPr>
            <a:xfrm>
              <a:off x="7586781"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9865E5B4-604F-45BE-A04A-751FA03CCE94}"/>
                </a:ext>
              </a:extLst>
            </p:cNvPr>
            <p:cNvCxnSpPr>
              <a:cxnSpLocks/>
            </p:cNvCxnSpPr>
            <p:nvPr/>
          </p:nvCxnSpPr>
          <p:spPr>
            <a:xfrm>
              <a:off x="8046720"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3D536CB3-ECBC-4FFB-9062-2B7573BE6C79}"/>
                </a:ext>
              </a:extLst>
            </p:cNvPr>
            <p:cNvCxnSpPr>
              <a:cxnSpLocks/>
            </p:cNvCxnSpPr>
            <p:nvPr/>
          </p:nvCxnSpPr>
          <p:spPr>
            <a:xfrm>
              <a:off x="8958381"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63E9FA2A-ED72-4722-AFFF-15BBA3FC6C0A}"/>
                </a:ext>
              </a:extLst>
            </p:cNvPr>
            <p:cNvSpPr/>
            <p:nvPr/>
          </p:nvSpPr>
          <p:spPr>
            <a:xfrm>
              <a:off x="6217920" y="329093"/>
              <a:ext cx="1911096"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CD5265A2-5734-4A73-9573-AFEF68272A37}"/>
                </a:ext>
              </a:extLst>
            </p:cNvPr>
            <p:cNvSpPr/>
            <p:nvPr/>
          </p:nvSpPr>
          <p:spPr>
            <a:xfrm>
              <a:off x="6217920" y="374813"/>
              <a:ext cx="184708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Rectangle 262">
              <a:extLst>
                <a:ext uri="{FF2B5EF4-FFF2-40B4-BE49-F238E27FC236}">
                  <a16:creationId xmlns:a16="http://schemas.microsoft.com/office/drawing/2014/main" id="{7EC2892C-BC23-4256-992F-0A4E25E9B058}"/>
                </a:ext>
              </a:extLst>
            </p:cNvPr>
            <p:cNvSpPr/>
            <p:nvPr/>
          </p:nvSpPr>
          <p:spPr>
            <a:xfrm>
              <a:off x="6217920" y="649133"/>
              <a:ext cx="2057400"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Rectangle 267">
              <a:extLst>
                <a:ext uri="{FF2B5EF4-FFF2-40B4-BE49-F238E27FC236}">
                  <a16:creationId xmlns:a16="http://schemas.microsoft.com/office/drawing/2014/main" id="{4606373B-DB14-406A-87B4-9F413DD7089F}"/>
                </a:ext>
              </a:extLst>
            </p:cNvPr>
            <p:cNvSpPr/>
            <p:nvPr/>
          </p:nvSpPr>
          <p:spPr>
            <a:xfrm>
              <a:off x="6217920" y="420533"/>
              <a:ext cx="1810512"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Rectangle 291">
              <a:extLst>
                <a:ext uri="{FF2B5EF4-FFF2-40B4-BE49-F238E27FC236}">
                  <a16:creationId xmlns:a16="http://schemas.microsoft.com/office/drawing/2014/main" id="{602ADE91-F452-4C59-B139-D6C2444350B1}"/>
                </a:ext>
              </a:extLst>
            </p:cNvPr>
            <p:cNvSpPr/>
            <p:nvPr/>
          </p:nvSpPr>
          <p:spPr>
            <a:xfrm>
              <a:off x="6217920" y="603413"/>
              <a:ext cx="2057400"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Rectangle 298">
              <a:extLst>
                <a:ext uri="{FF2B5EF4-FFF2-40B4-BE49-F238E27FC236}">
                  <a16:creationId xmlns:a16="http://schemas.microsoft.com/office/drawing/2014/main" id="{D71B0F0B-4E10-459B-A106-8BAEA2F3AD55}"/>
                </a:ext>
              </a:extLst>
            </p:cNvPr>
            <p:cNvSpPr/>
            <p:nvPr/>
          </p:nvSpPr>
          <p:spPr>
            <a:xfrm>
              <a:off x="6217920" y="1243493"/>
              <a:ext cx="438912"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Rectangle 302">
              <a:extLst>
                <a:ext uri="{FF2B5EF4-FFF2-40B4-BE49-F238E27FC236}">
                  <a16:creationId xmlns:a16="http://schemas.microsoft.com/office/drawing/2014/main" id="{D8D50F50-26E8-48B5-8ABB-79E68CFFAA62}"/>
                </a:ext>
              </a:extLst>
            </p:cNvPr>
            <p:cNvSpPr/>
            <p:nvPr/>
          </p:nvSpPr>
          <p:spPr>
            <a:xfrm>
              <a:off x="6217920" y="1289213"/>
              <a:ext cx="65836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Rectangle 306">
              <a:extLst>
                <a:ext uri="{FF2B5EF4-FFF2-40B4-BE49-F238E27FC236}">
                  <a16:creationId xmlns:a16="http://schemas.microsoft.com/office/drawing/2014/main" id="{15AC2B66-F787-441A-ABC0-1534F2C5C70C}"/>
                </a:ext>
              </a:extLst>
            </p:cNvPr>
            <p:cNvSpPr/>
            <p:nvPr/>
          </p:nvSpPr>
          <p:spPr>
            <a:xfrm>
              <a:off x="6217920" y="1380653"/>
              <a:ext cx="438912"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Rectangle 310">
              <a:extLst>
                <a:ext uri="{FF2B5EF4-FFF2-40B4-BE49-F238E27FC236}">
                  <a16:creationId xmlns:a16="http://schemas.microsoft.com/office/drawing/2014/main" id="{F0CCF949-3BEA-4D6A-A03A-2229C85261B1}"/>
                </a:ext>
              </a:extLst>
            </p:cNvPr>
            <p:cNvSpPr/>
            <p:nvPr/>
          </p:nvSpPr>
          <p:spPr>
            <a:xfrm>
              <a:off x="6217920" y="1472093"/>
              <a:ext cx="347472"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Rectangle 314">
              <a:extLst>
                <a:ext uri="{FF2B5EF4-FFF2-40B4-BE49-F238E27FC236}">
                  <a16:creationId xmlns:a16="http://schemas.microsoft.com/office/drawing/2014/main" id="{CC6973EB-DC5C-416C-924B-A3CE9EB7C9D6}"/>
                </a:ext>
              </a:extLst>
            </p:cNvPr>
            <p:cNvSpPr/>
            <p:nvPr/>
          </p:nvSpPr>
          <p:spPr>
            <a:xfrm>
              <a:off x="6217920" y="1563533"/>
              <a:ext cx="265176"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Rectangle 318">
              <a:extLst>
                <a:ext uri="{FF2B5EF4-FFF2-40B4-BE49-F238E27FC236}">
                  <a16:creationId xmlns:a16="http://schemas.microsoft.com/office/drawing/2014/main" id="{AE95CFF8-EA45-4C47-A4C4-DEB608127B2E}"/>
                </a:ext>
              </a:extLst>
            </p:cNvPr>
            <p:cNvSpPr/>
            <p:nvPr/>
          </p:nvSpPr>
          <p:spPr>
            <a:xfrm>
              <a:off x="6217920" y="1334933"/>
              <a:ext cx="548640"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Rectangle 322">
              <a:extLst>
                <a:ext uri="{FF2B5EF4-FFF2-40B4-BE49-F238E27FC236}">
                  <a16:creationId xmlns:a16="http://schemas.microsoft.com/office/drawing/2014/main" id="{DC2650D4-AA11-489B-B3A6-D8796638F7CB}"/>
                </a:ext>
              </a:extLst>
            </p:cNvPr>
            <p:cNvSpPr/>
            <p:nvPr/>
          </p:nvSpPr>
          <p:spPr>
            <a:xfrm>
              <a:off x="6217920" y="1426373"/>
              <a:ext cx="539496"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Rectangle 326">
              <a:extLst>
                <a:ext uri="{FF2B5EF4-FFF2-40B4-BE49-F238E27FC236}">
                  <a16:creationId xmlns:a16="http://schemas.microsoft.com/office/drawing/2014/main" id="{295ABDFE-7505-48AF-9FF6-86BC3B451297}"/>
                </a:ext>
              </a:extLst>
            </p:cNvPr>
            <p:cNvSpPr/>
            <p:nvPr/>
          </p:nvSpPr>
          <p:spPr>
            <a:xfrm>
              <a:off x="6217920" y="1517813"/>
              <a:ext cx="393192"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Rectangle 333">
              <a:extLst>
                <a:ext uri="{FF2B5EF4-FFF2-40B4-BE49-F238E27FC236}">
                  <a16:creationId xmlns:a16="http://schemas.microsoft.com/office/drawing/2014/main" id="{21619DCF-5DDB-4E40-928B-C134E52C1FF7}"/>
                </a:ext>
              </a:extLst>
            </p:cNvPr>
            <p:cNvSpPr/>
            <p:nvPr/>
          </p:nvSpPr>
          <p:spPr>
            <a:xfrm>
              <a:off x="6217920" y="786293"/>
              <a:ext cx="676656"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Rectangle 337">
              <a:extLst>
                <a:ext uri="{FF2B5EF4-FFF2-40B4-BE49-F238E27FC236}">
                  <a16:creationId xmlns:a16="http://schemas.microsoft.com/office/drawing/2014/main" id="{1107636A-A650-4BCB-BC79-9D704E036E3B}"/>
                </a:ext>
              </a:extLst>
            </p:cNvPr>
            <p:cNvSpPr/>
            <p:nvPr/>
          </p:nvSpPr>
          <p:spPr>
            <a:xfrm>
              <a:off x="6217920" y="832013"/>
              <a:ext cx="676656"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Rectangle 341">
              <a:extLst>
                <a:ext uri="{FF2B5EF4-FFF2-40B4-BE49-F238E27FC236}">
                  <a16:creationId xmlns:a16="http://schemas.microsoft.com/office/drawing/2014/main" id="{A4399158-3C92-413D-BCEC-A7AD4A7C7799}"/>
                </a:ext>
              </a:extLst>
            </p:cNvPr>
            <p:cNvSpPr/>
            <p:nvPr/>
          </p:nvSpPr>
          <p:spPr>
            <a:xfrm>
              <a:off x="6217920" y="923453"/>
              <a:ext cx="576072"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Rectangle 345">
              <a:extLst>
                <a:ext uri="{FF2B5EF4-FFF2-40B4-BE49-F238E27FC236}">
                  <a16:creationId xmlns:a16="http://schemas.microsoft.com/office/drawing/2014/main" id="{0D7559A2-ECCA-49F6-B5FC-CD81BC27A7EF}"/>
                </a:ext>
              </a:extLst>
            </p:cNvPr>
            <p:cNvSpPr/>
            <p:nvPr/>
          </p:nvSpPr>
          <p:spPr>
            <a:xfrm>
              <a:off x="6217920" y="1014893"/>
              <a:ext cx="182880"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Rectangle 349">
              <a:extLst>
                <a:ext uri="{FF2B5EF4-FFF2-40B4-BE49-F238E27FC236}">
                  <a16:creationId xmlns:a16="http://schemas.microsoft.com/office/drawing/2014/main" id="{CA7DCCC3-E675-4D40-A156-4CB5A0A5B371}"/>
                </a:ext>
              </a:extLst>
            </p:cNvPr>
            <p:cNvSpPr/>
            <p:nvPr/>
          </p:nvSpPr>
          <p:spPr>
            <a:xfrm>
              <a:off x="6217920" y="1106333"/>
              <a:ext cx="795528"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Rectangle 353">
              <a:extLst>
                <a:ext uri="{FF2B5EF4-FFF2-40B4-BE49-F238E27FC236}">
                  <a16:creationId xmlns:a16="http://schemas.microsoft.com/office/drawing/2014/main" id="{A0A96176-2231-4F16-B66C-CD61EEF591E9}"/>
                </a:ext>
              </a:extLst>
            </p:cNvPr>
            <p:cNvSpPr/>
            <p:nvPr/>
          </p:nvSpPr>
          <p:spPr>
            <a:xfrm>
              <a:off x="6217920" y="877733"/>
              <a:ext cx="667512"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Rectangle 357">
              <a:extLst>
                <a:ext uri="{FF2B5EF4-FFF2-40B4-BE49-F238E27FC236}">
                  <a16:creationId xmlns:a16="http://schemas.microsoft.com/office/drawing/2014/main" id="{F617884C-6ADB-4B4C-8C93-297C62C04E1F}"/>
                </a:ext>
              </a:extLst>
            </p:cNvPr>
            <p:cNvSpPr/>
            <p:nvPr/>
          </p:nvSpPr>
          <p:spPr>
            <a:xfrm>
              <a:off x="6217920" y="969173"/>
              <a:ext cx="585216"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Rectangle 361">
              <a:extLst>
                <a:ext uri="{FF2B5EF4-FFF2-40B4-BE49-F238E27FC236}">
                  <a16:creationId xmlns:a16="http://schemas.microsoft.com/office/drawing/2014/main" id="{C354D179-1995-4D3B-8283-FB6E6B93D5C8}"/>
                </a:ext>
              </a:extLst>
            </p:cNvPr>
            <p:cNvSpPr/>
            <p:nvPr/>
          </p:nvSpPr>
          <p:spPr>
            <a:xfrm>
              <a:off x="6217920" y="1060613"/>
              <a:ext cx="676656"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Rectangle 368">
              <a:extLst>
                <a:ext uri="{FF2B5EF4-FFF2-40B4-BE49-F238E27FC236}">
                  <a16:creationId xmlns:a16="http://schemas.microsoft.com/office/drawing/2014/main" id="{C9542A8B-7C25-4B71-BF0D-3D25B54341CD}"/>
                </a:ext>
              </a:extLst>
            </p:cNvPr>
            <p:cNvSpPr/>
            <p:nvPr/>
          </p:nvSpPr>
          <p:spPr>
            <a:xfrm>
              <a:off x="6217920" y="2157893"/>
              <a:ext cx="969264"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Rectangle 372">
              <a:extLst>
                <a:ext uri="{FF2B5EF4-FFF2-40B4-BE49-F238E27FC236}">
                  <a16:creationId xmlns:a16="http://schemas.microsoft.com/office/drawing/2014/main" id="{27A0DE39-6F55-45BC-9505-3AD056F53D95}"/>
                </a:ext>
              </a:extLst>
            </p:cNvPr>
            <p:cNvSpPr/>
            <p:nvPr/>
          </p:nvSpPr>
          <p:spPr>
            <a:xfrm>
              <a:off x="6217920" y="2203613"/>
              <a:ext cx="850392"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Rectangle 376">
              <a:extLst>
                <a:ext uri="{FF2B5EF4-FFF2-40B4-BE49-F238E27FC236}">
                  <a16:creationId xmlns:a16="http://schemas.microsoft.com/office/drawing/2014/main" id="{2E0658FA-9DAE-49B4-9B3E-8832C8B76F72}"/>
                </a:ext>
              </a:extLst>
            </p:cNvPr>
            <p:cNvSpPr/>
            <p:nvPr/>
          </p:nvSpPr>
          <p:spPr>
            <a:xfrm>
              <a:off x="6217920" y="2295053"/>
              <a:ext cx="850392"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Rectangle 380">
              <a:extLst>
                <a:ext uri="{FF2B5EF4-FFF2-40B4-BE49-F238E27FC236}">
                  <a16:creationId xmlns:a16="http://schemas.microsoft.com/office/drawing/2014/main" id="{6ECBF549-733D-4D32-BAFC-4C0783E5001E}"/>
                </a:ext>
              </a:extLst>
            </p:cNvPr>
            <p:cNvSpPr/>
            <p:nvPr/>
          </p:nvSpPr>
          <p:spPr>
            <a:xfrm>
              <a:off x="6217920" y="2386493"/>
              <a:ext cx="438912"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Rectangle 384">
              <a:extLst>
                <a:ext uri="{FF2B5EF4-FFF2-40B4-BE49-F238E27FC236}">
                  <a16:creationId xmlns:a16="http://schemas.microsoft.com/office/drawing/2014/main" id="{72A83895-CFEB-4D28-8C89-D28093E690BD}"/>
                </a:ext>
              </a:extLst>
            </p:cNvPr>
            <p:cNvSpPr/>
            <p:nvPr/>
          </p:nvSpPr>
          <p:spPr>
            <a:xfrm>
              <a:off x="6217920" y="2477933"/>
              <a:ext cx="832104"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Rectangle 388">
              <a:extLst>
                <a:ext uri="{FF2B5EF4-FFF2-40B4-BE49-F238E27FC236}">
                  <a16:creationId xmlns:a16="http://schemas.microsoft.com/office/drawing/2014/main" id="{87B7973F-34BA-4BC2-8A48-E25D006041CA}"/>
                </a:ext>
              </a:extLst>
            </p:cNvPr>
            <p:cNvSpPr/>
            <p:nvPr/>
          </p:nvSpPr>
          <p:spPr>
            <a:xfrm>
              <a:off x="6217920" y="2249333"/>
              <a:ext cx="877824"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Rectangle 392">
              <a:extLst>
                <a:ext uri="{FF2B5EF4-FFF2-40B4-BE49-F238E27FC236}">
                  <a16:creationId xmlns:a16="http://schemas.microsoft.com/office/drawing/2014/main" id="{1906A741-C483-42A3-80A8-0E5DCB4375C7}"/>
                </a:ext>
              </a:extLst>
            </p:cNvPr>
            <p:cNvSpPr/>
            <p:nvPr/>
          </p:nvSpPr>
          <p:spPr>
            <a:xfrm>
              <a:off x="6217920" y="2340773"/>
              <a:ext cx="603504"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Rectangle 396">
              <a:extLst>
                <a:ext uri="{FF2B5EF4-FFF2-40B4-BE49-F238E27FC236}">
                  <a16:creationId xmlns:a16="http://schemas.microsoft.com/office/drawing/2014/main" id="{E5900601-50A7-41B5-B311-28A89048B085}"/>
                </a:ext>
              </a:extLst>
            </p:cNvPr>
            <p:cNvSpPr/>
            <p:nvPr/>
          </p:nvSpPr>
          <p:spPr>
            <a:xfrm>
              <a:off x="6217920" y="2432213"/>
              <a:ext cx="923544"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Rectangle 403">
              <a:extLst>
                <a:ext uri="{FF2B5EF4-FFF2-40B4-BE49-F238E27FC236}">
                  <a16:creationId xmlns:a16="http://schemas.microsoft.com/office/drawing/2014/main" id="{D9B2BCF0-CA37-459B-9E87-C23184B214B0}"/>
                </a:ext>
              </a:extLst>
            </p:cNvPr>
            <p:cNvSpPr/>
            <p:nvPr/>
          </p:nvSpPr>
          <p:spPr>
            <a:xfrm>
              <a:off x="6217920" y="3072293"/>
              <a:ext cx="1078992"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Rectangle 407">
              <a:extLst>
                <a:ext uri="{FF2B5EF4-FFF2-40B4-BE49-F238E27FC236}">
                  <a16:creationId xmlns:a16="http://schemas.microsoft.com/office/drawing/2014/main" id="{6A9A769F-92DB-40BA-99C9-DA4E6C02181B}"/>
                </a:ext>
              </a:extLst>
            </p:cNvPr>
            <p:cNvSpPr/>
            <p:nvPr/>
          </p:nvSpPr>
          <p:spPr>
            <a:xfrm>
              <a:off x="6217920" y="3118013"/>
              <a:ext cx="1088136"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Rectangle 411">
              <a:extLst>
                <a:ext uri="{FF2B5EF4-FFF2-40B4-BE49-F238E27FC236}">
                  <a16:creationId xmlns:a16="http://schemas.microsoft.com/office/drawing/2014/main" id="{09A0E9AA-B29B-48EA-BB80-330A3532D493}"/>
                </a:ext>
              </a:extLst>
            </p:cNvPr>
            <p:cNvSpPr/>
            <p:nvPr/>
          </p:nvSpPr>
          <p:spPr>
            <a:xfrm>
              <a:off x="6217920" y="3209453"/>
              <a:ext cx="1508760"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Rectangle 415">
              <a:extLst>
                <a:ext uri="{FF2B5EF4-FFF2-40B4-BE49-F238E27FC236}">
                  <a16:creationId xmlns:a16="http://schemas.microsoft.com/office/drawing/2014/main" id="{FF17E3E3-A56B-4D5E-AD66-C33CF7060753}"/>
                </a:ext>
              </a:extLst>
            </p:cNvPr>
            <p:cNvSpPr/>
            <p:nvPr/>
          </p:nvSpPr>
          <p:spPr>
            <a:xfrm>
              <a:off x="6217920" y="3300893"/>
              <a:ext cx="1216152"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Rectangle 423">
              <a:extLst>
                <a:ext uri="{FF2B5EF4-FFF2-40B4-BE49-F238E27FC236}">
                  <a16:creationId xmlns:a16="http://schemas.microsoft.com/office/drawing/2014/main" id="{EFCABE62-3AB8-4276-93B3-3E3D9A9D7F98}"/>
                </a:ext>
              </a:extLst>
            </p:cNvPr>
            <p:cNvSpPr/>
            <p:nvPr/>
          </p:nvSpPr>
          <p:spPr>
            <a:xfrm>
              <a:off x="6217920" y="3163733"/>
              <a:ext cx="1033272"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Rectangle 427">
              <a:extLst>
                <a:ext uri="{FF2B5EF4-FFF2-40B4-BE49-F238E27FC236}">
                  <a16:creationId xmlns:a16="http://schemas.microsoft.com/office/drawing/2014/main" id="{5284EF0C-DA0B-412A-8F9F-5C4D47A0076B}"/>
                </a:ext>
              </a:extLst>
            </p:cNvPr>
            <p:cNvSpPr/>
            <p:nvPr/>
          </p:nvSpPr>
          <p:spPr>
            <a:xfrm>
              <a:off x="6217920" y="3255173"/>
              <a:ext cx="1143000"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Rectangle 431">
              <a:extLst>
                <a:ext uri="{FF2B5EF4-FFF2-40B4-BE49-F238E27FC236}">
                  <a16:creationId xmlns:a16="http://schemas.microsoft.com/office/drawing/2014/main" id="{85F20D98-7421-4471-A827-4840DD27DBD4}"/>
                </a:ext>
              </a:extLst>
            </p:cNvPr>
            <p:cNvSpPr/>
            <p:nvPr/>
          </p:nvSpPr>
          <p:spPr>
            <a:xfrm>
              <a:off x="6217920" y="3346613"/>
              <a:ext cx="1207008"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Rectangle 438">
              <a:extLst>
                <a:ext uri="{FF2B5EF4-FFF2-40B4-BE49-F238E27FC236}">
                  <a16:creationId xmlns:a16="http://schemas.microsoft.com/office/drawing/2014/main" id="{60EB907B-1781-439E-83B5-E615418697D3}"/>
                </a:ext>
              </a:extLst>
            </p:cNvPr>
            <p:cNvSpPr/>
            <p:nvPr/>
          </p:nvSpPr>
          <p:spPr>
            <a:xfrm>
              <a:off x="6217920" y="3986693"/>
              <a:ext cx="749808"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Rectangle 442">
              <a:extLst>
                <a:ext uri="{FF2B5EF4-FFF2-40B4-BE49-F238E27FC236}">
                  <a16:creationId xmlns:a16="http://schemas.microsoft.com/office/drawing/2014/main" id="{B7FB9BBD-4814-4F94-8F3B-14ABCE905DE6}"/>
                </a:ext>
              </a:extLst>
            </p:cNvPr>
            <p:cNvSpPr/>
            <p:nvPr/>
          </p:nvSpPr>
          <p:spPr>
            <a:xfrm>
              <a:off x="6217920" y="4032413"/>
              <a:ext cx="868680"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Rectangle 454">
              <a:extLst>
                <a:ext uri="{FF2B5EF4-FFF2-40B4-BE49-F238E27FC236}">
                  <a16:creationId xmlns:a16="http://schemas.microsoft.com/office/drawing/2014/main" id="{0015B752-125E-47B7-A4DF-BCE6C7BEE504}"/>
                </a:ext>
              </a:extLst>
            </p:cNvPr>
            <p:cNvSpPr/>
            <p:nvPr/>
          </p:nvSpPr>
          <p:spPr>
            <a:xfrm>
              <a:off x="6217920" y="4306733"/>
              <a:ext cx="987552"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Rectangle 458">
              <a:extLst>
                <a:ext uri="{FF2B5EF4-FFF2-40B4-BE49-F238E27FC236}">
                  <a16:creationId xmlns:a16="http://schemas.microsoft.com/office/drawing/2014/main" id="{61120A8A-8C67-422E-A786-4E09480D47B6}"/>
                </a:ext>
              </a:extLst>
            </p:cNvPr>
            <p:cNvSpPr/>
            <p:nvPr/>
          </p:nvSpPr>
          <p:spPr>
            <a:xfrm>
              <a:off x="6217920" y="4078133"/>
              <a:ext cx="603504"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Rectangle 466">
              <a:extLst>
                <a:ext uri="{FF2B5EF4-FFF2-40B4-BE49-F238E27FC236}">
                  <a16:creationId xmlns:a16="http://schemas.microsoft.com/office/drawing/2014/main" id="{A272EB8C-BFB7-4A4B-A8D9-87F8EE34DB45}"/>
                </a:ext>
              </a:extLst>
            </p:cNvPr>
            <p:cNvSpPr/>
            <p:nvPr/>
          </p:nvSpPr>
          <p:spPr>
            <a:xfrm>
              <a:off x="6217920" y="4261013"/>
              <a:ext cx="777240"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Rectangle 508">
              <a:extLst>
                <a:ext uri="{FF2B5EF4-FFF2-40B4-BE49-F238E27FC236}">
                  <a16:creationId xmlns:a16="http://schemas.microsoft.com/office/drawing/2014/main" id="{B69426B3-2E56-4BAC-B108-E8164167097D}"/>
                </a:ext>
              </a:extLst>
            </p:cNvPr>
            <p:cNvSpPr/>
            <p:nvPr/>
          </p:nvSpPr>
          <p:spPr>
            <a:xfrm>
              <a:off x="6217920" y="2615093"/>
              <a:ext cx="466344"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Rectangle 512">
              <a:extLst>
                <a:ext uri="{FF2B5EF4-FFF2-40B4-BE49-F238E27FC236}">
                  <a16:creationId xmlns:a16="http://schemas.microsoft.com/office/drawing/2014/main" id="{BEDA58B0-B38B-41C2-8406-BCF92FD497ED}"/>
                </a:ext>
              </a:extLst>
            </p:cNvPr>
            <p:cNvSpPr/>
            <p:nvPr/>
          </p:nvSpPr>
          <p:spPr>
            <a:xfrm>
              <a:off x="6217920" y="2660813"/>
              <a:ext cx="47548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Rectangle 516">
              <a:extLst>
                <a:ext uri="{FF2B5EF4-FFF2-40B4-BE49-F238E27FC236}">
                  <a16:creationId xmlns:a16="http://schemas.microsoft.com/office/drawing/2014/main" id="{9F4990D0-9036-4BA0-BDCE-E787AA202637}"/>
                </a:ext>
              </a:extLst>
            </p:cNvPr>
            <p:cNvSpPr/>
            <p:nvPr/>
          </p:nvSpPr>
          <p:spPr>
            <a:xfrm>
              <a:off x="6217920" y="2752253"/>
              <a:ext cx="539496"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Rectangle 524">
              <a:extLst>
                <a:ext uri="{FF2B5EF4-FFF2-40B4-BE49-F238E27FC236}">
                  <a16:creationId xmlns:a16="http://schemas.microsoft.com/office/drawing/2014/main" id="{463DDCFA-EA09-43D6-8E90-570DD6013ACC}"/>
                </a:ext>
              </a:extLst>
            </p:cNvPr>
            <p:cNvSpPr/>
            <p:nvPr/>
          </p:nvSpPr>
          <p:spPr>
            <a:xfrm>
              <a:off x="6217920" y="2935133"/>
              <a:ext cx="621792"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Rectangle 528">
              <a:extLst>
                <a:ext uri="{FF2B5EF4-FFF2-40B4-BE49-F238E27FC236}">
                  <a16:creationId xmlns:a16="http://schemas.microsoft.com/office/drawing/2014/main" id="{17866C9E-9706-49E4-BD7D-1834D44DF6B4}"/>
                </a:ext>
              </a:extLst>
            </p:cNvPr>
            <p:cNvSpPr/>
            <p:nvPr/>
          </p:nvSpPr>
          <p:spPr>
            <a:xfrm>
              <a:off x="6217920" y="2706533"/>
              <a:ext cx="521208"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Rectangle 536">
              <a:extLst>
                <a:ext uri="{FF2B5EF4-FFF2-40B4-BE49-F238E27FC236}">
                  <a16:creationId xmlns:a16="http://schemas.microsoft.com/office/drawing/2014/main" id="{01AE51CD-3591-4D37-88E8-E7FA9C31389A}"/>
                </a:ext>
              </a:extLst>
            </p:cNvPr>
            <p:cNvSpPr/>
            <p:nvPr/>
          </p:nvSpPr>
          <p:spPr>
            <a:xfrm>
              <a:off x="6217920" y="2889413"/>
              <a:ext cx="484632"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Rectangle 543">
              <a:extLst>
                <a:ext uri="{FF2B5EF4-FFF2-40B4-BE49-F238E27FC236}">
                  <a16:creationId xmlns:a16="http://schemas.microsoft.com/office/drawing/2014/main" id="{CDA17F00-4577-44DD-9D2E-4F278DCCE3A2}"/>
                </a:ext>
              </a:extLst>
            </p:cNvPr>
            <p:cNvSpPr/>
            <p:nvPr/>
          </p:nvSpPr>
          <p:spPr>
            <a:xfrm>
              <a:off x="6217920" y="3529493"/>
              <a:ext cx="1691640"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Rectangle 547">
              <a:extLst>
                <a:ext uri="{FF2B5EF4-FFF2-40B4-BE49-F238E27FC236}">
                  <a16:creationId xmlns:a16="http://schemas.microsoft.com/office/drawing/2014/main" id="{F7F8DB47-DD32-435E-A0B3-3474A40BC301}"/>
                </a:ext>
              </a:extLst>
            </p:cNvPr>
            <p:cNvSpPr/>
            <p:nvPr/>
          </p:nvSpPr>
          <p:spPr>
            <a:xfrm>
              <a:off x="6217920" y="3575213"/>
              <a:ext cx="212140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D19750A9-1178-4B7C-B333-909D29009777}"/>
                </a:ext>
              </a:extLst>
            </p:cNvPr>
            <p:cNvSpPr/>
            <p:nvPr/>
          </p:nvSpPr>
          <p:spPr>
            <a:xfrm>
              <a:off x="6217920" y="3666653"/>
              <a:ext cx="1508760"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Rectangle 559">
              <a:extLst>
                <a:ext uri="{FF2B5EF4-FFF2-40B4-BE49-F238E27FC236}">
                  <a16:creationId xmlns:a16="http://schemas.microsoft.com/office/drawing/2014/main" id="{BDC863DC-2D11-42C0-A0E7-17E8D9BA2B58}"/>
                </a:ext>
              </a:extLst>
            </p:cNvPr>
            <p:cNvSpPr/>
            <p:nvPr/>
          </p:nvSpPr>
          <p:spPr>
            <a:xfrm>
              <a:off x="6217920" y="3849533"/>
              <a:ext cx="1810512"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Rectangle 563">
              <a:extLst>
                <a:ext uri="{FF2B5EF4-FFF2-40B4-BE49-F238E27FC236}">
                  <a16:creationId xmlns:a16="http://schemas.microsoft.com/office/drawing/2014/main" id="{79AD832C-F94A-4389-A999-6F1E37CAD41C}"/>
                </a:ext>
              </a:extLst>
            </p:cNvPr>
            <p:cNvSpPr/>
            <p:nvPr/>
          </p:nvSpPr>
          <p:spPr>
            <a:xfrm>
              <a:off x="6217920" y="3620933"/>
              <a:ext cx="1837944"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Rectangle 571">
              <a:extLst>
                <a:ext uri="{FF2B5EF4-FFF2-40B4-BE49-F238E27FC236}">
                  <a16:creationId xmlns:a16="http://schemas.microsoft.com/office/drawing/2014/main" id="{DE90F1E8-2437-4F28-9BAC-B2CE9E5B1A5A}"/>
                </a:ext>
              </a:extLst>
            </p:cNvPr>
            <p:cNvSpPr/>
            <p:nvPr/>
          </p:nvSpPr>
          <p:spPr>
            <a:xfrm>
              <a:off x="6217920" y="3803813"/>
              <a:ext cx="1856232"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Rectangle 578">
              <a:extLst>
                <a:ext uri="{FF2B5EF4-FFF2-40B4-BE49-F238E27FC236}">
                  <a16:creationId xmlns:a16="http://schemas.microsoft.com/office/drawing/2014/main" id="{C736BB5D-8E58-452B-B483-99349E53B44F}"/>
                </a:ext>
              </a:extLst>
            </p:cNvPr>
            <p:cNvSpPr/>
            <p:nvPr/>
          </p:nvSpPr>
          <p:spPr>
            <a:xfrm>
              <a:off x="6217920" y="4443893"/>
              <a:ext cx="530352"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Rectangle 582">
              <a:extLst>
                <a:ext uri="{FF2B5EF4-FFF2-40B4-BE49-F238E27FC236}">
                  <a16:creationId xmlns:a16="http://schemas.microsoft.com/office/drawing/2014/main" id="{8BABBCFC-0A97-4142-AD74-D129AAF25F09}"/>
                </a:ext>
              </a:extLst>
            </p:cNvPr>
            <p:cNvSpPr/>
            <p:nvPr/>
          </p:nvSpPr>
          <p:spPr>
            <a:xfrm>
              <a:off x="6217920" y="4489613"/>
              <a:ext cx="576072"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Rectangle 586">
              <a:extLst>
                <a:ext uri="{FF2B5EF4-FFF2-40B4-BE49-F238E27FC236}">
                  <a16:creationId xmlns:a16="http://schemas.microsoft.com/office/drawing/2014/main" id="{B7162445-EA64-4DC2-8070-AE3AFE734415}"/>
                </a:ext>
              </a:extLst>
            </p:cNvPr>
            <p:cNvSpPr/>
            <p:nvPr/>
          </p:nvSpPr>
          <p:spPr>
            <a:xfrm>
              <a:off x="6217920" y="4581053"/>
              <a:ext cx="932688"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Rectangle 590">
              <a:extLst>
                <a:ext uri="{FF2B5EF4-FFF2-40B4-BE49-F238E27FC236}">
                  <a16:creationId xmlns:a16="http://schemas.microsoft.com/office/drawing/2014/main" id="{F9E94466-BE01-45C4-B0FC-E62DFEA61194}"/>
                </a:ext>
              </a:extLst>
            </p:cNvPr>
            <p:cNvSpPr/>
            <p:nvPr/>
          </p:nvSpPr>
          <p:spPr>
            <a:xfrm>
              <a:off x="6217920" y="4672493"/>
              <a:ext cx="841248"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Rectangle 594">
              <a:extLst>
                <a:ext uri="{FF2B5EF4-FFF2-40B4-BE49-F238E27FC236}">
                  <a16:creationId xmlns:a16="http://schemas.microsoft.com/office/drawing/2014/main" id="{4F2C1CD5-DA4F-4CA3-AC8B-0E6BD831E08A}"/>
                </a:ext>
              </a:extLst>
            </p:cNvPr>
            <p:cNvSpPr/>
            <p:nvPr/>
          </p:nvSpPr>
          <p:spPr>
            <a:xfrm>
              <a:off x="6217920" y="4763933"/>
              <a:ext cx="676656"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Rectangle 598">
              <a:extLst>
                <a:ext uri="{FF2B5EF4-FFF2-40B4-BE49-F238E27FC236}">
                  <a16:creationId xmlns:a16="http://schemas.microsoft.com/office/drawing/2014/main" id="{5A17997C-D2A3-4063-9B66-9FE45B2DACF7}"/>
                </a:ext>
              </a:extLst>
            </p:cNvPr>
            <p:cNvSpPr/>
            <p:nvPr/>
          </p:nvSpPr>
          <p:spPr>
            <a:xfrm>
              <a:off x="6217920" y="4535333"/>
              <a:ext cx="612648"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Rectangle 602">
              <a:extLst>
                <a:ext uri="{FF2B5EF4-FFF2-40B4-BE49-F238E27FC236}">
                  <a16:creationId xmlns:a16="http://schemas.microsoft.com/office/drawing/2014/main" id="{A3A072D5-C5FA-43B4-816E-817D383A1488}"/>
                </a:ext>
              </a:extLst>
            </p:cNvPr>
            <p:cNvSpPr/>
            <p:nvPr/>
          </p:nvSpPr>
          <p:spPr>
            <a:xfrm>
              <a:off x="6217920" y="4626773"/>
              <a:ext cx="1124712"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Rectangle 606">
              <a:extLst>
                <a:ext uri="{FF2B5EF4-FFF2-40B4-BE49-F238E27FC236}">
                  <a16:creationId xmlns:a16="http://schemas.microsoft.com/office/drawing/2014/main" id="{22DE4B3B-E5B0-447B-80B7-C781EEBC1B01}"/>
                </a:ext>
              </a:extLst>
            </p:cNvPr>
            <p:cNvSpPr/>
            <p:nvPr/>
          </p:nvSpPr>
          <p:spPr>
            <a:xfrm>
              <a:off x="6217920" y="4718213"/>
              <a:ext cx="585216"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Rectangle 613">
              <a:extLst>
                <a:ext uri="{FF2B5EF4-FFF2-40B4-BE49-F238E27FC236}">
                  <a16:creationId xmlns:a16="http://schemas.microsoft.com/office/drawing/2014/main" id="{16114636-D493-4758-8198-E1848C25D0FD}"/>
                </a:ext>
              </a:extLst>
            </p:cNvPr>
            <p:cNvSpPr/>
            <p:nvPr/>
          </p:nvSpPr>
          <p:spPr>
            <a:xfrm>
              <a:off x="6217920" y="5358293"/>
              <a:ext cx="475488"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Rectangle 617">
              <a:extLst>
                <a:ext uri="{FF2B5EF4-FFF2-40B4-BE49-F238E27FC236}">
                  <a16:creationId xmlns:a16="http://schemas.microsoft.com/office/drawing/2014/main" id="{1CB562B0-6E39-4041-9633-C8BDD8556CBE}"/>
                </a:ext>
              </a:extLst>
            </p:cNvPr>
            <p:cNvSpPr/>
            <p:nvPr/>
          </p:nvSpPr>
          <p:spPr>
            <a:xfrm>
              <a:off x="6217920" y="5404013"/>
              <a:ext cx="52120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Rectangle 629">
              <a:extLst>
                <a:ext uri="{FF2B5EF4-FFF2-40B4-BE49-F238E27FC236}">
                  <a16:creationId xmlns:a16="http://schemas.microsoft.com/office/drawing/2014/main" id="{1A3CF464-1282-4A37-95CA-55B485FB7320}"/>
                </a:ext>
              </a:extLst>
            </p:cNvPr>
            <p:cNvSpPr/>
            <p:nvPr/>
          </p:nvSpPr>
          <p:spPr>
            <a:xfrm>
              <a:off x="6217920" y="5678333"/>
              <a:ext cx="411480"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Rectangle 633">
              <a:extLst>
                <a:ext uri="{FF2B5EF4-FFF2-40B4-BE49-F238E27FC236}">
                  <a16:creationId xmlns:a16="http://schemas.microsoft.com/office/drawing/2014/main" id="{2AE16F02-4CD5-4866-9017-036E4E33E32E}"/>
                </a:ext>
              </a:extLst>
            </p:cNvPr>
            <p:cNvSpPr/>
            <p:nvPr/>
          </p:nvSpPr>
          <p:spPr>
            <a:xfrm>
              <a:off x="6217920" y="5449733"/>
              <a:ext cx="393192"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Rectangle 641">
              <a:extLst>
                <a:ext uri="{FF2B5EF4-FFF2-40B4-BE49-F238E27FC236}">
                  <a16:creationId xmlns:a16="http://schemas.microsoft.com/office/drawing/2014/main" id="{8D0A9921-90EF-43B3-A65C-B9ABA29B7533}"/>
                </a:ext>
              </a:extLst>
            </p:cNvPr>
            <p:cNvSpPr/>
            <p:nvPr/>
          </p:nvSpPr>
          <p:spPr>
            <a:xfrm>
              <a:off x="6217920" y="5632613"/>
              <a:ext cx="493776"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object 71">
              <a:extLst>
                <a:ext uri="{FF2B5EF4-FFF2-40B4-BE49-F238E27FC236}">
                  <a16:creationId xmlns:a16="http://schemas.microsoft.com/office/drawing/2014/main" id="{C73161C4-DF07-4E2B-984A-1352EE32F501}"/>
                </a:ext>
              </a:extLst>
            </p:cNvPr>
            <p:cNvSpPr txBox="1"/>
            <p:nvPr/>
          </p:nvSpPr>
          <p:spPr>
            <a:xfrm>
              <a:off x="5531820" y="438912"/>
              <a:ext cx="570669"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Eswatini</a:t>
              </a:r>
            </a:p>
          </p:txBody>
        </p:sp>
        <p:sp>
          <p:nvSpPr>
            <p:cNvPr id="298" name="object 71">
              <a:extLst>
                <a:ext uri="{FF2B5EF4-FFF2-40B4-BE49-F238E27FC236}">
                  <a16:creationId xmlns:a16="http://schemas.microsoft.com/office/drawing/2014/main" id="{81B905E1-50F9-4E79-93D3-48B9A5718E5D}"/>
                </a:ext>
              </a:extLst>
            </p:cNvPr>
            <p:cNvSpPr txBox="1"/>
            <p:nvPr/>
          </p:nvSpPr>
          <p:spPr>
            <a:xfrm>
              <a:off x="4197096" y="1353312"/>
              <a:ext cx="1905393"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United Republic of Tanzania</a:t>
              </a:r>
            </a:p>
          </p:txBody>
        </p:sp>
        <p:sp>
          <p:nvSpPr>
            <p:cNvPr id="333" name="object 71">
              <a:extLst>
                <a:ext uri="{FF2B5EF4-FFF2-40B4-BE49-F238E27FC236}">
                  <a16:creationId xmlns:a16="http://schemas.microsoft.com/office/drawing/2014/main" id="{26A6A811-E3D2-433E-99D7-B63881C5DDBF}"/>
                </a:ext>
              </a:extLst>
            </p:cNvPr>
            <p:cNvSpPr txBox="1"/>
            <p:nvPr/>
          </p:nvSpPr>
          <p:spPr>
            <a:xfrm>
              <a:off x="5626397" y="896112"/>
              <a:ext cx="476092"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Malaw</a:t>
              </a: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a:t>
              </a:r>
            </a:p>
          </p:txBody>
        </p:sp>
        <p:sp>
          <p:nvSpPr>
            <p:cNvPr id="368" name="object 71">
              <a:extLst>
                <a:ext uri="{FF2B5EF4-FFF2-40B4-BE49-F238E27FC236}">
                  <a16:creationId xmlns:a16="http://schemas.microsoft.com/office/drawing/2014/main" id="{E067EA91-3DAB-4CE9-A558-0B995D8968FD}"/>
                </a:ext>
              </a:extLst>
            </p:cNvPr>
            <p:cNvSpPr txBox="1"/>
            <p:nvPr/>
          </p:nvSpPr>
          <p:spPr>
            <a:xfrm>
              <a:off x="5395564" y="2267712"/>
              <a:ext cx="706925"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Zimbabwe</a:t>
              </a:r>
            </a:p>
          </p:txBody>
        </p:sp>
        <p:sp>
          <p:nvSpPr>
            <p:cNvPr id="403" name="object 71">
              <a:extLst>
                <a:ext uri="{FF2B5EF4-FFF2-40B4-BE49-F238E27FC236}">
                  <a16:creationId xmlns:a16="http://schemas.microsoft.com/office/drawing/2014/main" id="{4240CF9A-5990-4F3A-B8CA-B6DE2FF452DB}"/>
                </a:ext>
              </a:extLst>
            </p:cNvPr>
            <p:cNvSpPr txBox="1"/>
            <p:nvPr/>
          </p:nvSpPr>
          <p:spPr>
            <a:xfrm>
              <a:off x="5557468" y="3182112"/>
              <a:ext cx="545021"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Lesotho</a:t>
              </a:r>
            </a:p>
          </p:txBody>
        </p:sp>
        <p:sp>
          <p:nvSpPr>
            <p:cNvPr id="438" name="object 71">
              <a:extLst>
                <a:ext uri="{FF2B5EF4-FFF2-40B4-BE49-F238E27FC236}">
                  <a16:creationId xmlns:a16="http://schemas.microsoft.com/office/drawing/2014/main" id="{35909912-E11E-4E55-AD5A-0C8F6F6E6A05}"/>
                </a:ext>
              </a:extLst>
            </p:cNvPr>
            <p:cNvSpPr txBox="1"/>
            <p:nvPr/>
          </p:nvSpPr>
          <p:spPr>
            <a:xfrm>
              <a:off x="5387549" y="4096512"/>
              <a:ext cx="714940"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Cameroon</a:t>
              </a:r>
            </a:p>
          </p:txBody>
        </p:sp>
        <p:sp>
          <p:nvSpPr>
            <p:cNvPr id="473" name="object 71">
              <a:extLst>
                <a:ext uri="{FF2B5EF4-FFF2-40B4-BE49-F238E27FC236}">
                  <a16:creationId xmlns:a16="http://schemas.microsoft.com/office/drawing/2014/main" id="{80D8A254-68FA-4F1C-A415-948B17228B8F}"/>
                </a:ext>
              </a:extLst>
            </p:cNvPr>
            <p:cNvSpPr txBox="1"/>
            <p:nvPr/>
          </p:nvSpPr>
          <p:spPr>
            <a:xfrm>
              <a:off x="5591131" y="1810512"/>
              <a:ext cx="511358"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Zambia</a:t>
              </a:r>
            </a:p>
          </p:txBody>
        </p:sp>
        <p:sp>
          <p:nvSpPr>
            <p:cNvPr id="508" name="object 71">
              <a:extLst>
                <a:ext uri="{FF2B5EF4-FFF2-40B4-BE49-F238E27FC236}">
                  <a16:creationId xmlns:a16="http://schemas.microsoft.com/office/drawing/2014/main" id="{C707887C-31A1-47EF-B98D-4BD9EDAC5B85}"/>
                </a:ext>
              </a:extLst>
            </p:cNvPr>
            <p:cNvSpPr txBox="1"/>
            <p:nvPr/>
          </p:nvSpPr>
          <p:spPr>
            <a:xfrm>
              <a:off x="5567086" y="2724912"/>
              <a:ext cx="535403"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Uganda</a:t>
              </a:r>
            </a:p>
          </p:txBody>
        </p:sp>
        <p:sp>
          <p:nvSpPr>
            <p:cNvPr id="543" name="object 71">
              <a:extLst>
                <a:ext uri="{FF2B5EF4-FFF2-40B4-BE49-F238E27FC236}">
                  <a16:creationId xmlns:a16="http://schemas.microsoft.com/office/drawing/2014/main" id="{4BFE9160-C7B9-4CBA-95F0-3FC94C8067E3}"/>
                </a:ext>
              </a:extLst>
            </p:cNvPr>
            <p:cNvSpPr txBox="1"/>
            <p:nvPr/>
          </p:nvSpPr>
          <p:spPr>
            <a:xfrm>
              <a:off x="5541437" y="3639312"/>
              <a:ext cx="561052"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Namibia</a:t>
              </a:r>
            </a:p>
          </p:txBody>
        </p:sp>
        <p:sp>
          <p:nvSpPr>
            <p:cNvPr id="578" name="object 71">
              <a:extLst>
                <a:ext uri="{FF2B5EF4-FFF2-40B4-BE49-F238E27FC236}">
                  <a16:creationId xmlns:a16="http://schemas.microsoft.com/office/drawing/2014/main" id="{78652D09-E3DC-426F-A4A1-61A18B887BD3}"/>
                </a:ext>
              </a:extLst>
            </p:cNvPr>
            <p:cNvSpPr txBox="1"/>
            <p:nvPr/>
          </p:nvSpPr>
          <p:spPr>
            <a:xfrm>
              <a:off x="5246484" y="4553712"/>
              <a:ext cx="856005"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Côte d'Ivoire</a:t>
              </a:r>
            </a:p>
          </p:txBody>
        </p:sp>
        <p:sp>
          <p:nvSpPr>
            <p:cNvPr id="613" name="object 71">
              <a:extLst>
                <a:ext uri="{FF2B5EF4-FFF2-40B4-BE49-F238E27FC236}">
                  <a16:creationId xmlns:a16="http://schemas.microsoft.com/office/drawing/2014/main" id="{81FDB621-285E-4716-9142-9D5EF8FBFFC5}"/>
                </a:ext>
              </a:extLst>
            </p:cNvPr>
            <p:cNvSpPr txBox="1"/>
            <p:nvPr/>
          </p:nvSpPr>
          <p:spPr>
            <a:xfrm>
              <a:off x="5541437" y="5468112"/>
              <a:ext cx="561052"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Rwanda</a:t>
              </a:r>
            </a:p>
          </p:txBody>
        </p:sp>
        <p:sp>
          <p:nvSpPr>
            <p:cNvPr id="648" name="object 71">
              <a:extLst>
                <a:ext uri="{FF2B5EF4-FFF2-40B4-BE49-F238E27FC236}">
                  <a16:creationId xmlns:a16="http://schemas.microsoft.com/office/drawing/2014/main" id="{2FF6EFFA-B68E-413F-8880-9CDCFECEC4A0}"/>
                </a:ext>
              </a:extLst>
            </p:cNvPr>
            <p:cNvSpPr txBox="1"/>
            <p:nvPr/>
          </p:nvSpPr>
          <p:spPr>
            <a:xfrm>
              <a:off x="5549452" y="5010912"/>
              <a:ext cx="553037"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Ethiopia</a:t>
              </a:r>
            </a:p>
          </p:txBody>
        </p:sp>
        <p:sp>
          <p:nvSpPr>
            <p:cNvPr id="649" name="Rectangle 648">
              <a:extLst>
                <a:ext uri="{FF2B5EF4-FFF2-40B4-BE49-F238E27FC236}">
                  <a16:creationId xmlns:a16="http://schemas.microsoft.com/office/drawing/2014/main" id="{4B3A23E9-20FA-4265-9689-5C4BB601831B}"/>
                </a:ext>
              </a:extLst>
            </p:cNvPr>
            <p:cNvSpPr/>
            <p:nvPr/>
          </p:nvSpPr>
          <p:spPr>
            <a:xfrm>
              <a:off x="6217920" y="4901093"/>
              <a:ext cx="228600"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Rectangle 652">
              <a:extLst>
                <a:ext uri="{FF2B5EF4-FFF2-40B4-BE49-F238E27FC236}">
                  <a16:creationId xmlns:a16="http://schemas.microsoft.com/office/drawing/2014/main" id="{4C034F35-3547-42B3-944C-C2AA44C6B1ED}"/>
                </a:ext>
              </a:extLst>
            </p:cNvPr>
            <p:cNvSpPr/>
            <p:nvPr/>
          </p:nvSpPr>
          <p:spPr>
            <a:xfrm>
              <a:off x="6217920" y="4946813"/>
              <a:ext cx="521208"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Rectangle 664">
              <a:extLst>
                <a:ext uri="{FF2B5EF4-FFF2-40B4-BE49-F238E27FC236}">
                  <a16:creationId xmlns:a16="http://schemas.microsoft.com/office/drawing/2014/main" id="{9E12CCB7-C489-4A66-99F9-6BB3B25E538B}"/>
                </a:ext>
              </a:extLst>
            </p:cNvPr>
            <p:cNvSpPr/>
            <p:nvPr/>
          </p:nvSpPr>
          <p:spPr>
            <a:xfrm>
              <a:off x="6217920" y="5221133"/>
              <a:ext cx="1042416"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Rectangle 668">
              <a:extLst>
                <a:ext uri="{FF2B5EF4-FFF2-40B4-BE49-F238E27FC236}">
                  <a16:creationId xmlns:a16="http://schemas.microsoft.com/office/drawing/2014/main" id="{DE51C750-C145-468D-BFE8-0B36DF94A32B}"/>
                </a:ext>
              </a:extLst>
            </p:cNvPr>
            <p:cNvSpPr/>
            <p:nvPr/>
          </p:nvSpPr>
          <p:spPr>
            <a:xfrm>
              <a:off x="6217920" y="4992533"/>
              <a:ext cx="448056"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Rectangle 676">
              <a:extLst>
                <a:ext uri="{FF2B5EF4-FFF2-40B4-BE49-F238E27FC236}">
                  <a16:creationId xmlns:a16="http://schemas.microsoft.com/office/drawing/2014/main" id="{42DA98F5-6703-4BA5-9D46-6676534E76C4}"/>
                </a:ext>
              </a:extLst>
            </p:cNvPr>
            <p:cNvSpPr/>
            <p:nvPr/>
          </p:nvSpPr>
          <p:spPr>
            <a:xfrm>
              <a:off x="6217920" y="5175413"/>
              <a:ext cx="192024"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5" name="Straight Connector 244">
              <a:extLst>
                <a:ext uri="{FF2B5EF4-FFF2-40B4-BE49-F238E27FC236}">
                  <a16:creationId xmlns:a16="http://schemas.microsoft.com/office/drawing/2014/main" id="{A9C1BC4C-3999-44C7-ADA3-C0CDC6FD0F33}"/>
                </a:ext>
              </a:extLst>
            </p:cNvPr>
            <p:cNvCxnSpPr/>
            <p:nvPr/>
          </p:nvCxnSpPr>
          <p:spPr>
            <a:xfrm>
              <a:off x="7995630" y="343582"/>
              <a:ext cx="2651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3E30A8F3-0D01-4E69-A79A-1B7B10EB4F83}"/>
                </a:ext>
              </a:extLst>
            </p:cNvPr>
            <p:cNvCxnSpPr>
              <a:cxnSpLocks/>
            </p:cNvCxnSpPr>
            <p:nvPr/>
          </p:nvCxnSpPr>
          <p:spPr>
            <a:xfrm>
              <a:off x="8257032" y="3343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351C2F44-022E-46AF-A280-C357A366CB89}"/>
                </a:ext>
              </a:extLst>
            </p:cNvPr>
            <p:cNvCxnSpPr>
              <a:cxnSpLocks/>
            </p:cNvCxnSpPr>
            <p:nvPr/>
          </p:nvCxnSpPr>
          <p:spPr>
            <a:xfrm>
              <a:off x="8421624" y="6543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C0EAA4C2-B1A6-4091-8630-0BBE775891F6}"/>
                </a:ext>
              </a:extLst>
            </p:cNvPr>
            <p:cNvCxnSpPr/>
            <p:nvPr/>
          </p:nvCxnSpPr>
          <p:spPr>
            <a:xfrm>
              <a:off x="7897607" y="389302"/>
              <a:ext cx="32918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6BC95E01-570E-4B7F-84A3-1A01CD059947}"/>
                </a:ext>
              </a:extLst>
            </p:cNvPr>
            <p:cNvCxnSpPr>
              <a:cxnSpLocks/>
            </p:cNvCxnSpPr>
            <p:nvPr/>
          </p:nvCxnSpPr>
          <p:spPr>
            <a:xfrm>
              <a:off x="8229600" y="3800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5936E770-3964-4B22-ABE0-1A5BC993D1C2}"/>
                </a:ext>
              </a:extLst>
            </p:cNvPr>
            <p:cNvCxnSpPr/>
            <p:nvPr/>
          </p:nvCxnSpPr>
          <p:spPr>
            <a:xfrm>
              <a:off x="7821415" y="435022"/>
              <a:ext cx="4023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2A5178DA-371A-4BCA-A33A-24181BE36B2B}"/>
                </a:ext>
              </a:extLst>
            </p:cNvPr>
            <p:cNvCxnSpPr>
              <a:cxnSpLocks/>
            </p:cNvCxnSpPr>
            <p:nvPr/>
          </p:nvCxnSpPr>
          <p:spPr>
            <a:xfrm>
              <a:off x="8229600" y="4257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5503CFAD-58F5-42C9-9D66-6E0AAF814C5A}"/>
                </a:ext>
              </a:extLst>
            </p:cNvPr>
            <p:cNvCxnSpPr>
              <a:cxnSpLocks/>
            </p:cNvCxnSpPr>
            <p:nvPr/>
          </p:nvCxnSpPr>
          <p:spPr>
            <a:xfrm>
              <a:off x="7991856" y="3343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FF96BBFE-E399-4625-92BD-4A31D073CC2C}"/>
                </a:ext>
              </a:extLst>
            </p:cNvPr>
            <p:cNvCxnSpPr>
              <a:cxnSpLocks/>
            </p:cNvCxnSpPr>
            <p:nvPr/>
          </p:nvCxnSpPr>
          <p:spPr>
            <a:xfrm>
              <a:off x="8119872" y="6543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08027DE6-C824-4EB2-AC14-19F9B394157A}"/>
                </a:ext>
              </a:extLst>
            </p:cNvPr>
            <p:cNvCxnSpPr/>
            <p:nvPr/>
          </p:nvCxnSpPr>
          <p:spPr>
            <a:xfrm>
              <a:off x="8123646" y="663622"/>
              <a:ext cx="3017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04C140C1-D284-4945-AC40-938D70168380}"/>
                </a:ext>
              </a:extLst>
            </p:cNvPr>
            <p:cNvCxnSpPr>
              <a:cxnSpLocks/>
            </p:cNvCxnSpPr>
            <p:nvPr/>
          </p:nvCxnSpPr>
          <p:spPr>
            <a:xfrm>
              <a:off x="7900980" y="3800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0418842-51DC-44BC-89AF-50DD211F721F}"/>
                </a:ext>
              </a:extLst>
            </p:cNvPr>
            <p:cNvCxnSpPr>
              <a:cxnSpLocks/>
            </p:cNvCxnSpPr>
            <p:nvPr/>
          </p:nvCxnSpPr>
          <p:spPr>
            <a:xfrm>
              <a:off x="7822403" y="4257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E21F5739-4493-46CB-A5B7-A09FB7F7957A}"/>
                </a:ext>
              </a:extLst>
            </p:cNvPr>
            <p:cNvCxnSpPr>
              <a:cxnSpLocks/>
            </p:cNvCxnSpPr>
            <p:nvPr/>
          </p:nvCxnSpPr>
          <p:spPr>
            <a:xfrm>
              <a:off x="8094340" y="6086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E44BCA5D-9225-4737-9AD1-9216C078A831}"/>
                </a:ext>
              </a:extLst>
            </p:cNvPr>
            <p:cNvCxnSpPr/>
            <p:nvPr/>
          </p:nvCxnSpPr>
          <p:spPr>
            <a:xfrm>
              <a:off x="8098114" y="617902"/>
              <a:ext cx="3474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FFBE5CB8-6A75-4F6B-9DE4-F7693436E2B3}"/>
                </a:ext>
              </a:extLst>
            </p:cNvPr>
            <p:cNvCxnSpPr>
              <a:cxnSpLocks/>
            </p:cNvCxnSpPr>
            <p:nvPr/>
          </p:nvCxnSpPr>
          <p:spPr>
            <a:xfrm>
              <a:off x="8449056" y="6086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2B8E67F1-0BBA-4426-A516-EA0D5E55154D}"/>
                </a:ext>
              </a:extLst>
            </p:cNvPr>
            <p:cNvCxnSpPr>
              <a:cxnSpLocks/>
            </p:cNvCxnSpPr>
            <p:nvPr/>
          </p:nvCxnSpPr>
          <p:spPr>
            <a:xfrm>
              <a:off x="6603188" y="12487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5C2B06F4-6714-4165-9B50-D5E8AED89A3C}"/>
                </a:ext>
              </a:extLst>
            </p:cNvPr>
            <p:cNvCxnSpPr/>
            <p:nvPr/>
          </p:nvCxnSpPr>
          <p:spPr>
            <a:xfrm>
              <a:off x="6603188" y="1257982"/>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736C5AE5-0B9D-4BFA-88E2-5677C9811CB3}"/>
                </a:ext>
              </a:extLst>
            </p:cNvPr>
            <p:cNvCxnSpPr>
              <a:cxnSpLocks/>
            </p:cNvCxnSpPr>
            <p:nvPr/>
          </p:nvCxnSpPr>
          <p:spPr>
            <a:xfrm>
              <a:off x="6693408" y="12487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a:extLst>
                <a:ext uri="{FF2B5EF4-FFF2-40B4-BE49-F238E27FC236}">
                  <a16:creationId xmlns:a16="http://schemas.microsoft.com/office/drawing/2014/main" id="{B17A16CD-1EB5-42EB-AB4A-578792D5858E}"/>
                </a:ext>
              </a:extLst>
            </p:cNvPr>
            <p:cNvCxnSpPr>
              <a:cxnSpLocks/>
            </p:cNvCxnSpPr>
            <p:nvPr/>
          </p:nvCxnSpPr>
          <p:spPr>
            <a:xfrm>
              <a:off x="6736527" y="12944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1BC62591-1518-4BA8-A502-8F31240AA466}"/>
                </a:ext>
              </a:extLst>
            </p:cNvPr>
            <p:cNvCxnSpPr/>
            <p:nvPr/>
          </p:nvCxnSpPr>
          <p:spPr>
            <a:xfrm>
              <a:off x="6736527" y="1303702"/>
              <a:ext cx="2651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01609B00-B483-4936-BDF4-677304EA71CF}"/>
                </a:ext>
              </a:extLst>
            </p:cNvPr>
            <p:cNvCxnSpPr>
              <a:cxnSpLocks/>
            </p:cNvCxnSpPr>
            <p:nvPr/>
          </p:nvCxnSpPr>
          <p:spPr>
            <a:xfrm>
              <a:off x="7004304" y="12944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1324614D-537A-4507-8D3F-0260AF2E8B10}"/>
                </a:ext>
              </a:extLst>
            </p:cNvPr>
            <p:cNvCxnSpPr/>
            <p:nvPr/>
          </p:nvCxnSpPr>
          <p:spPr>
            <a:xfrm>
              <a:off x="6217920" y="1395142"/>
              <a:ext cx="9052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27823A5A-BABD-4F60-A6F6-717C4957BA62}"/>
                </a:ext>
              </a:extLst>
            </p:cNvPr>
            <p:cNvCxnSpPr>
              <a:cxnSpLocks/>
            </p:cNvCxnSpPr>
            <p:nvPr/>
          </p:nvCxnSpPr>
          <p:spPr>
            <a:xfrm>
              <a:off x="7123176" y="138586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2111F7C8-7289-498E-BE65-97991E639E7D}"/>
                </a:ext>
              </a:extLst>
            </p:cNvPr>
            <p:cNvCxnSpPr>
              <a:cxnSpLocks/>
            </p:cNvCxnSpPr>
            <p:nvPr/>
          </p:nvCxnSpPr>
          <p:spPr>
            <a:xfrm>
              <a:off x="6288893" y="14773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BC1AAB6F-C050-4148-92D6-A24E0CB65F7B}"/>
                </a:ext>
              </a:extLst>
            </p:cNvPr>
            <p:cNvCxnSpPr/>
            <p:nvPr/>
          </p:nvCxnSpPr>
          <p:spPr>
            <a:xfrm>
              <a:off x="6288893" y="1486582"/>
              <a:ext cx="5394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C6EF0310-6880-4471-A9A9-4E898974195B}"/>
                </a:ext>
              </a:extLst>
            </p:cNvPr>
            <p:cNvCxnSpPr>
              <a:cxnSpLocks/>
            </p:cNvCxnSpPr>
            <p:nvPr/>
          </p:nvCxnSpPr>
          <p:spPr>
            <a:xfrm>
              <a:off x="6831810" y="14773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0FBAB0DB-3746-4270-B848-3D76D9EE23C7}"/>
                </a:ext>
              </a:extLst>
            </p:cNvPr>
            <p:cNvCxnSpPr>
              <a:cxnSpLocks/>
            </p:cNvCxnSpPr>
            <p:nvPr/>
          </p:nvCxnSpPr>
          <p:spPr>
            <a:xfrm>
              <a:off x="6431753" y="15687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E6E8D6C8-989B-43CD-ACB4-FE1EA3A005B3}"/>
                </a:ext>
              </a:extLst>
            </p:cNvPr>
            <p:cNvCxnSpPr/>
            <p:nvPr/>
          </p:nvCxnSpPr>
          <p:spPr>
            <a:xfrm>
              <a:off x="6431753" y="1578022"/>
              <a:ext cx="1188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A3E3D24F-DB59-41CF-A9CF-21B01D1F4228}"/>
                </a:ext>
              </a:extLst>
            </p:cNvPr>
            <p:cNvCxnSpPr>
              <a:cxnSpLocks/>
            </p:cNvCxnSpPr>
            <p:nvPr/>
          </p:nvCxnSpPr>
          <p:spPr>
            <a:xfrm>
              <a:off x="6549385" y="15687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6D755BAA-F5F3-4091-8092-9465B76797E8}"/>
                </a:ext>
              </a:extLst>
            </p:cNvPr>
            <p:cNvCxnSpPr>
              <a:cxnSpLocks/>
            </p:cNvCxnSpPr>
            <p:nvPr/>
          </p:nvCxnSpPr>
          <p:spPr>
            <a:xfrm>
              <a:off x="6603188" y="13401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7F38921E-A471-459E-86ED-9AF02B402B5C}"/>
                </a:ext>
              </a:extLst>
            </p:cNvPr>
            <p:cNvCxnSpPr/>
            <p:nvPr/>
          </p:nvCxnSpPr>
          <p:spPr>
            <a:xfrm>
              <a:off x="6603188" y="1349422"/>
              <a:ext cx="3200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3369C1B1-B1DB-4153-8D69-5DCA7380DD02}"/>
                </a:ext>
              </a:extLst>
            </p:cNvPr>
            <p:cNvCxnSpPr>
              <a:cxnSpLocks/>
            </p:cNvCxnSpPr>
            <p:nvPr/>
          </p:nvCxnSpPr>
          <p:spPr>
            <a:xfrm>
              <a:off x="6919907" y="13401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E6542F36-79DC-4084-814F-7EB4D0CFF954}"/>
                </a:ext>
              </a:extLst>
            </p:cNvPr>
            <p:cNvCxnSpPr>
              <a:cxnSpLocks/>
            </p:cNvCxnSpPr>
            <p:nvPr/>
          </p:nvCxnSpPr>
          <p:spPr>
            <a:xfrm>
              <a:off x="6593664" y="143158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2250F0FD-FF37-4441-A24D-9E3447525389}"/>
                </a:ext>
              </a:extLst>
            </p:cNvPr>
            <p:cNvCxnSpPr/>
            <p:nvPr/>
          </p:nvCxnSpPr>
          <p:spPr>
            <a:xfrm>
              <a:off x="6593664" y="1440862"/>
              <a:ext cx="3200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88BA8949-9310-4ED1-A413-AC5F4A37941C}"/>
                </a:ext>
              </a:extLst>
            </p:cNvPr>
            <p:cNvCxnSpPr>
              <a:cxnSpLocks/>
            </p:cNvCxnSpPr>
            <p:nvPr/>
          </p:nvCxnSpPr>
          <p:spPr>
            <a:xfrm>
              <a:off x="6910384" y="143158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07216AF-0A60-49C4-A752-51260BF69FF1}"/>
                </a:ext>
              </a:extLst>
            </p:cNvPr>
            <p:cNvCxnSpPr>
              <a:cxnSpLocks/>
            </p:cNvCxnSpPr>
            <p:nvPr/>
          </p:nvCxnSpPr>
          <p:spPr>
            <a:xfrm>
              <a:off x="6555568" y="15230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7BAFFB22-1D5F-4942-A847-CC0EE88737F5}"/>
                </a:ext>
              </a:extLst>
            </p:cNvPr>
            <p:cNvCxnSpPr/>
            <p:nvPr/>
          </p:nvCxnSpPr>
          <p:spPr>
            <a:xfrm>
              <a:off x="6555568" y="1532302"/>
              <a:ext cx="1188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6BE4B60C-4D64-48B2-9220-FA54B8CC0053}"/>
                </a:ext>
              </a:extLst>
            </p:cNvPr>
            <p:cNvCxnSpPr>
              <a:cxnSpLocks/>
            </p:cNvCxnSpPr>
            <p:nvPr/>
          </p:nvCxnSpPr>
          <p:spPr>
            <a:xfrm>
              <a:off x="6672739" y="15230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6A0FA50C-D3D2-45C4-BC03-4DEA3DD2C73C}"/>
                </a:ext>
              </a:extLst>
            </p:cNvPr>
            <p:cNvCxnSpPr>
              <a:cxnSpLocks/>
            </p:cNvCxnSpPr>
            <p:nvPr/>
          </p:nvCxnSpPr>
          <p:spPr>
            <a:xfrm>
              <a:off x="6832295" y="7915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2DE84649-8F3A-4DC2-BFD7-68B9280400C9}"/>
                </a:ext>
              </a:extLst>
            </p:cNvPr>
            <p:cNvCxnSpPr/>
            <p:nvPr/>
          </p:nvCxnSpPr>
          <p:spPr>
            <a:xfrm>
              <a:off x="6833688" y="8007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577B7A91-46AE-46E3-BE0F-563508640C6D}"/>
                </a:ext>
              </a:extLst>
            </p:cNvPr>
            <p:cNvCxnSpPr>
              <a:cxnSpLocks/>
            </p:cNvCxnSpPr>
            <p:nvPr/>
          </p:nvCxnSpPr>
          <p:spPr>
            <a:xfrm>
              <a:off x="6947059" y="7915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DEDAD5A8-B776-446F-9864-FF482E7822A3}"/>
                </a:ext>
              </a:extLst>
            </p:cNvPr>
            <p:cNvCxnSpPr>
              <a:cxnSpLocks/>
            </p:cNvCxnSpPr>
            <p:nvPr/>
          </p:nvCxnSpPr>
          <p:spPr>
            <a:xfrm>
              <a:off x="6794196" y="8372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548EC3FD-5292-4708-89CC-6366A7E00CBF}"/>
                </a:ext>
              </a:extLst>
            </p:cNvPr>
            <p:cNvCxnSpPr/>
            <p:nvPr/>
          </p:nvCxnSpPr>
          <p:spPr>
            <a:xfrm>
              <a:off x="6797972" y="846502"/>
              <a:ext cx="20116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0B7A3665-CD06-4EA7-AF25-E4FE71EE679B}"/>
                </a:ext>
              </a:extLst>
            </p:cNvPr>
            <p:cNvCxnSpPr>
              <a:cxnSpLocks/>
            </p:cNvCxnSpPr>
            <p:nvPr/>
          </p:nvCxnSpPr>
          <p:spPr>
            <a:xfrm>
              <a:off x="6998975" y="8372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4BCC50E7-F3F8-451C-B458-07535C6254F6}"/>
                </a:ext>
              </a:extLst>
            </p:cNvPr>
            <p:cNvCxnSpPr>
              <a:cxnSpLocks/>
            </p:cNvCxnSpPr>
            <p:nvPr/>
          </p:nvCxnSpPr>
          <p:spPr>
            <a:xfrm>
              <a:off x="6526055" y="9326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00FB645D-EE79-4552-8369-679748B6ACEA}"/>
                </a:ext>
              </a:extLst>
            </p:cNvPr>
            <p:cNvCxnSpPr/>
            <p:nvPr/>
          </p:nvCxnSpPr>
          <p:spPr>
            <a:xfrm>
              <a:off x="6528889" y="937942"/>
              <a:ext cx="5120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DFACA38A-2128-4AB3-8C68-B4697FD52F21}"/>
                </a:ext>
              </a:extLst>
            </p:cNvPr>
            <p:cNvCxnSpPr>
              <a:cxnSpLocks/>
            </p:cNvCxnSpPr>
            <p:nvPr/>
          </p:nvCxnSpPr>
          <p:spPr>
            <a:xfrm>
              <a:off x="7046600" y="92866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C9A5865E-ABAE-45A2-A7D7-C3FFB5CFBE97}"/>
                </a:ext>
              </a:extLst>
            </p:cNvPr>
            <p:cNvCxnSpPr>
              <a:cxnSpLocks/>
            </p:cNvCxnSpPr>
            <p:nvPr/>
          </p:nvCxnSpPr>
          <p:spPr>
            <a:xfrm>
              <a:off x="6814661" y="102010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DB5F7209-9D04-4E05-9936-1A985D959948}"/>
                </a:ext>
              </a:extLst>
            </p:cNvPr>
            <p:cNvCxnSpPr/>
            <p:nvPr/>
          </p:nvCxnSpPr>
          <p:spPr>
            <a:xfrm>
              <a:off x="6217920" y="1029382"/>
              <a:ext cx="5943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98412686-9453-45BF-9B13-F2492A814A97}"/>
                </a:ext>
              </a:extLst>
            </p:cNvPr>
            <p:cNvCxnSpPr>
              <a:cxnSpLocks/>
            </p:cNvCxnSpPr>
            <p:nvPr/>
          </p:nvCxnSpPr>
          <p:spPr>
            <a:xfrm>
              <a:off x="6918013" y="11115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D9AE1D90-CC4A-4439-95C0-4DE22397FE10}"/>
                </a:ext>
              </a:extLst>
            </p:cNvPr>
            <p:cNvCxnSpPr/>
            <p:nvPr/>
          </p:nvCxnSpPr>
          <p:spPr>
            <a:xfrm>
              <a:off x="6919407" y="1120822"/>
              <a:ext cx="18288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D0472E88-FF0A-4375-BAA7-737AB6B31424}"/>
                </a:ext>
              </a:extLst>
            </p:cNvPr>
            <p:cNvCxnSpPr>
              <a:cxnSpLocks/>
            </p:cNvCxnSpPr>
            <p:nvPr/>
          </p:nvCxnSpPr>
          <p:spPr>
            <a:xfrm>
              <a:off x="7101367" y="11115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FB2E8FC-DFB6-4356-B676-782B98429761}"/>
                </a:ext>
              </a:extLst>
            </p:cNvPr>
            <p:cNvCxnSpPr>
              <a:cxnSpLocks/>
            </p:cNvCxnSpPr>
            <p:nvPr/>
          </p:nvCxnSpPr>
          <p:spPr>
            <a:xfrm>
              <a:off x="6739430" y="8829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E8C2DEC5-6CC8-4394-984F-441646CB8283}"/>
                </a:ext>
              </a:extLst>
            </p:cNvPr>
            <p:cNvCxnSpPr/>
            <p:nvPr/>
          </p:nvCxnSpPr>
          <p:spPr>
            <a:xfrm>
              <a:off x="6740820" y="892222"/>
              <a:ext cx="2834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4CA75C72-91D0-4E76-9401-C598FB026EDE}"/>
                </a:ext>
              </a:extLst>
            </p:cNvPr>
            <p:cNvCxnSpPr>
              <a:cxnSpLocks/>
            </p:cNvCxnSpPr>
            <p:nvPr/>
          </p:nvCxnSpPr>
          <p:spPr>
            <a:xfrm>
              <a:off x="7025172" y="88294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C21FB7A3-A4D7-4E56-B166-377630B33BDF}"/>
                </a:ext>
              </a:extLst>
            </p:cNvPr>
            <p:cNvCxnSpPr>
              <a:cxnSpLocks/>
            </p:cNvCxnSpPr>
            <p:nvPr/>
          </p:nvCxnSpPr>
          <p:spPr>
            <a:xfrm>
              <a:off x="6547104" y="97438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7D5C3077-82F6-4BEE-AB31-CFB87B686F10}"/>
                </a:ext>
              </a:extLst>
            </p:cNvPr>
            <p:cNvCxnSpPr/>
            <p:nvPr/>
          </p:nvCxnSpPr>
          <p:spPr>
            <a:xfrm>
              <a:off x="6547950" y="983662"/>
              <a:ext cx="5029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24414875-C56D-494D-8FBA-1C2008CB6DCB}"/>
                </a:ext>
              </a:extLst>
            </p:cNvPr>
            <p:cNvCxnSpPr>
              <a:cxnSpLocks/>
            </p:cNvCxnSpPr>
            <p:nvPr/>
          </p:nvCxnSpPr>
          <p:spPr>
            <a:xfrm>
              <a:off x="7056122" y="97438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6F6748C2-F789-41A0-AC79-0B9041BDBFAE}"/>
                </a:ext>
              </a:extLst>
            </p:cNvPr>
            <p:cNvCxnSpPr>
              <a:cxnSpLocks/>
            </p:cNvCxnSpPr>
            <p:nvPr/>
          </p:nvCxnSpPr>
          <p:spPr>
            <a:xfrm>
              <a:off x="6815628" y="10658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ACECF881-368D-4B93-B63E-1214619EFDC2}"/>
                </a:ext>
              </a:extLst>
            </p:cNvPr>
            <p:cNvCxnSpPr/>
            <p:nvPr/>
          </p:nvCxnSpPr>
          <p:spPr>
            <a:xfrm>
              <a:off x="6817021" y="1075102"/>
              <a:ext cx="1554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B5778667-2C8D-4778-A127-039D2FFB720A}"/>
                </a:ext>
              </a:extLst>
            </p:cNvPr>
            <p:cNvCxnSpPr>
              <a:cxnSpLocks/>
            </p:cNvCxnSpPr>
            <p:nvPr/>
          </p:nvCxnSpPr>
          <p:spPr>
            <a:xfrm>
              <a:off x="6977546" y="1065820"/>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64D114F5-36DE-48DB-B742-A919F9BF8BD9}"/>
                </a:ext>
              </a:extLst>
            </p:cNvPr>
            <p:cNvGrpSpPr/>
            <p:nvPr/>
          </p:nvGrpSpPr>
          <p:grpSpPr>
            <a:xfrm>
              <a:off x="9601200" y="1828800"/>
              <a:ext cx="1169675" cy="153888"/>
              <a:chOff x="9875520" y="1353312"/>
              <a:chExt cx="1169675" cy="153888"/>
            </a:xfrm>
          </p:grpSpPr>
          <p:sp>
            <p:nvSpPr>
              <p:cNvPr id="690" name="Rectangle 689">
                <a:extLst>
                  <a:ext uri="{FF2B5EF4-FFF2-40B4-BE49-F238E27FC236}">
                    <a16:creationId xmlns:a16="http://schemas.microsoft.com/office/drawing/2014/main" id="{BCD76048-7CBC-4F82-8EA7-1D8BB6C0995B}"/>
                  </a:ext>
                </a:extLst>
              </p:cNvPr>
              <p:cNvSpPr/>
              <p:nvPr/>
            </p:nvSpPr>
            <p:spPr>
              <a:xfrm>
                <a:off x="9875520" y="1371600"/>
                <a:ext cx="100584" cy="100584"/>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B8C79E5-097C-499C-A855-543E2EC19462}"/>
                  </a:ext>
                </a:extLst>
              </p:cNvPr>
              <p:cNvSpPr txBox="1"/>
              <p:nvPr/>
            </p:nvSpPr>
            <p:spPr>
              <a:xfrm>
                <a:off x="10040112" y="1353312"/>
                <a:ext cx="1005083"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Total population</a:t>
                </a:r>
              </a:p>
            </p:txBody>
          </p:sp>
        </p:grpSp>
        <p:grpSp>
          <p:nvGrpSpPr>
            <p:cNvPr id="52" name="Group 51">
              <a:extLst>
                <a:ext uri="{FF2B5EF4-FFF2-40B4-BE49-F238E27FC236}">
                  <a16:creationId xmlns:a16="http://schemas.microsoft.com/office/drawing/2014/main" id="{FBC58AB7-7489-4984-8154-9DD5BB6C1870}"/>
                </a:ext>
              </a:extLst>
            </p:cNvPr>
            <p:cNvGrpSpPr/>
            <p:nvPr/>
          </p:nvGrpSpPr>
          <p:grpSpPr>
            <a:xfrm>
              <a:off x="9601200" y="2167128"/>
              <a:ext cx="2118653" cy="153888"/>
              <a:chOff x="9875520" y="1581912"/>
              <a:chExt cx="2118653" cy="153888"/>
            </a:xfrm>
          </p:grpSpPr>
          <p:sp>
            <p:nvSpPr>
              <p:cNvPr id="694" name="Rectangle 693">
                <a:extLst>
                  <a:ext uri="{FF2B5EF4-FFF2-40B4-BE49-F238E27FC236}">
                    <a16:creationId xmlns:a16="http://schemas.microsoft.com/office/drawing/2014/main" id="{30EB0013-D9AC-482D-8C16-3C0D56C2F762}"/>
                  </a:ext>
                </a:extLst>
              </p:cNvPr>
              <p:cNvSpPr/>
              <p:nvPr/>
            </p:nvSpPr>
            <p:spPr>
              <a:xfrm>
                <a:off x="9875520" y="1600200"/>
                <a:ext cx="100584" cy="100584"/>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0FD569DD-8EA1-4524-8D60-8DE77ED92CA3}"/>
                  </a:ext>
                </a:extLst>
              </p:cNvPr>
              <p:cNvSpPr txBox="1"/>
              <p:nvPr/>
            </p:nvSpPr>
            <p:spPr>
              <a:xfrm>
                <a:off x="10040112" y="1581912"/>
                <a:ext cx="1954061"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living with HIV (women)</a:t>
                </a:r>
              </a:p>
            </p:txBody>
          </p:sp>
        </p:grpSp>
        <p:grpSp>
          <p:nvGrpSpPr>
            <p:cNvPr id="53" name="Group 52">
              <a:extLst>
                <a:ext uri="{FF2B5EF4-FFF2-40B4-BE49-F238E27FC236}">
                  <a16:creationId xmlns:a16="http://schemas.microsoft.com/office/drawing/2014/main" id="{584A7EBB-05BC-4FDA-8F72-4E94EA512E1B}"/>
                </a:ext>
              </a:extLst>
            </p:cNvPr>
            <p:cNvGrpSpPr/>
            <p:nvPr/>
          </p:nvGrpSpPr>
          <p:grpSpPr>
            <a:xfrm>
              <a:off x="9601200" y="2505456"/>
              <a:ext cx="1937513" cy="153888"/>
              <a:chOff x="9875520" y="1810512"/>
              <a:chExt cx="1937513" cy="153888"/>
            </a:xfrm>
          </p:grpSpPr>
          <p:sp>
            <p:nvSpPr>
              <p:cNvPr id="710" name="Rectangle 709">
                <a:extLst>
                  <a:ext uri="{FF2B5EF4-FFF2-40B4-BE49-F238E27FC236}">
                    <a16:creationId xmlns:a16="http://schemas.microsoft.com/office/drawing/2014/main" id="{92036CC0-2628-4EC6-BAA3-CD25E4979DC6}"/>
                  </a:ext>
                </a:extLst>
              </p:cNvPr>
              <p:cNvSpPr/>
              <p:nvPr/>
            </p:nvSpPr>
            <p:spPr>
              <a:xfrm>
                <a:off x="9875520" y="1828800"/>
                <a:ext cx="100584" cy="100584"/>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TextBox 724">
                <a:extLst>
                  <a:ext uri="{FF2B5EF4-FFF2-40B4-BE49-F238E27FC236}">
                    <a16:creationId xmlns:a16="http://schemas.microsoft.com/office/drawing/2014/main" id="{095F508B-4A79-4887-8E00-432CF0296154}"/>
                  </a:ext>
                </a:extLst>
              </p:cNvPr>
              <p:cNvSpPr txBox="1"/>
              <p:nvPr/>
            </p:nvSpPr>
            <p:spPr>
              <a:xfrm>
                <a:off x="10040112" y="1810512"/>
                <a:ext cx="1772921"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People living with HIV (men)</a:t>
                </a:r>
              </a:p>
            </p:txBody>
          </p:sp>
        </p:grpSp>
        <p:grpSp>
          <p:nvGrpSpPr>
            <p:cNvPr id="54" name="Group 53">
              <a:extLst>
                <a:ext uri="{FF2B5EF4-FFF2-40B4-BE49-F238E27FC236}">
                  <a16:creationId xmlns:a16="http://schemas.microsoft.com/office/drawing/2014/main" id="{573CC256-0E76-4155-B18F-36BFD32205AD}"/>
                </a:ext>
              </a:extLst>
            </p:cNvPr>
            <p:cNvGrpSpPr/>
            <p:nvPr/>
          </p:nvGrpSpPr>
          <p:grpSpPr>
            <a:xfrm>
              <a:off x="9601200" y="2843784"/>
              <a:ext cx="1719505" cy="307777"/>
              <a:chOff x="9875520" y="2039112"/>
              <a:chExt cx="1719505" cy="307777"/>
            </a:xfrm>
          </p:grpSpPr>
          <p:sp>
            <p:nvSpPr>
              <p:cNvPr id="698" name="Rectangle 697">
                <a:extLst>
                  <a:ext uri="{FF2B5EF4-FFF2-40B4-BE49-F238E27FC236}">
                    <a16:creationId xmlns:a16="http://schemas.microsoft.com/office/drawing/2014/main" id="{23C4E887-2C6E-4F5A-A0C8-85344BD86DC8}"/>
                  </a:ext>
                </a:extLst>
              </p:cNvPr>
              <p:cNvSpPr/>
              <p:nvPr/>
            </p:nvSpPr>
            <p:spPr>
              <a:xfrm>
                <a:off x="9875520" y="2057400"/>
                <a:ext cx="100584" cy="100584"/>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TextBox 725">
                <a:extLst>
                  <a:ext uri="{FF2B5EF4-FFF2-40B4-BE49-F238E27FC236}">
                    <a16:creationId xmlns:a16="http://schemas.microsoft.com/office/drawing/2014/main" id="{0497C92C-4FB4-4374-8E6C-868F7C29ECBE}"/>
                  </a:ext>
                </a:extLst>
              </p:cNvPr>
              <p:cNvSpPr txBox="1"/>
              <p:nvPr/>
            </p:nvSpPr>
            <p:spPr>
              <a:xfrm>
                <a:off x="10040112" y="2039112"/>
                <a:ext cx="1554913" cy="307777"/>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Gay men and other men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who have sex with men</a:t>
                </a:r>
              </a:p>
            </p:txBody>
          </p:sp>
        </p:grpSp>
        <p:grpSp>
          <p:nvGrpSpPr>
            <p:cNvPr id="50" name="Group 49">
              <a:extLst>
                <a:ext uri="{FF2B5EF4-FFF2-40B4-BE49-F238E27FC236}">
                  <a16:creationId xmlns:a16="http://schemas.microsoft.com/office/drawing/2014/main" id="{4F3362D1-F239-400F-8499-C0686E5F94DE}"/>
                </a:ext>
              </a:extLst>
            </p:cNvPr>
            <p:cNvGrpSpPr/>
            <p:nvPr/>
          </p:nvGrpSpPr>
          <p:grpSpPr>
            <a:xfrm>
              <a:off x="9601200" y="3337560"/>
              <a:ext cx="1527144" cy="153888"/>
              <a:chOff x="9875520" y="2267712"/>
              <a:chExt cx="1527144" cy="153888"/>
            </a:xfrm>
          </p:grpSpPr>
          <p:sp>
            <p:nvSpPr>
              <p:cNvPr id="714" name="Rectangle 713">
                <a:extLst>
                  <a:ext uri="{FF2B5EF4-FFF2-40B4-BE49-F238E27FC236}">
                    <a16:creationId xmlns:a16="http://schemas.microsoft.com/office/drawing/2014/main" id="{C3FAC9BC-810E-4D9C-9EAA-E3DF3A1E4910}"/>
                  </a:ext>
                </a:extLst>
              </p:cNvPr>
              <p:cNvSpPr/>
              <p:nvPr/>
            </p:nvSpPr>
            <p:spPr>
              <a:xfrm>
                <a:off x="9875520" y="2286000"/>
                <a:ext cx="100584" cy="100584"/>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TextBox 726">
                <a:extLst>
                  <a:ext uri="{FF2B5EF4-FFF2-40B4-BE49-F238E27FC236}">
                    <a16:creationId xmlns:a16="http://schemas.microsoft.com/office/drawing/2014/main" id="{985E3B67-83DD-44A4-A895-3CB3282168D2}"/>
                  </a:ext>
                </a:extLst>
              </p:cNvPr>
              <p:cNvSpPr txBox="1"/>
              <p:nvPr/>
            </p:nvSpPr>
            <p:spPr>
              <a:xfrm>
                <a:off x="10040112" y="2267712"/>
                <a:ext cx="1362552"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 (women)</a:t>
                </a:r>
              </a:p>
            </p:txBody>
          </p:sp>
        </p:grpSp>
        <p:grpSp>
          <p:nvGrpSpPr>
            <p:cNvPr id="49" name="Group 48">
              <a:extLst>
                <a:ext uri="{FF2B5EF4-FFF2-40B4-BE49-F238E27FC236}">
                  <a16:creationId xmlns:a16="http://schemas.microsoft.com/office/drawing/2014/main" id="{27A9CADA-E267-49AA-AAF9-5F7F9A129716}"/>
                </a:ext>
              </a:extLst>
            </p:cNvPr>
            <p:cNvGrpSpPr/>
            <p:nvPr/>
          </p:nvGrpSpPr>
          <p:grpSpPr>
            <a:xfrm>
              <a:off x="9601200" y="3675888"/>
              <a:ext cx="1346006" cy="153888"/>
              <a:chOff x="9875520" y="2496312"/>
              <a:chExt cx="1346006" cy="153888"/>
            </a:xfrm>
          </p:grpSpPr>
          <p:sp>
            <p:nvSpPr>
              <p:cNvPr id="702" name="Rectangle 701">
                <a:extLst>
                  <a:ext uri="{FF2B5EF4-FFF2-40B4-BE49-F238E27FC236}">
                    <a16:creationId xmlns:a16="http://schemas.microsoft.com/office/drawing/2014/main" id="{FAB986DC-1D37-42F8-8D1F-644D204BC1B2}"/>
                  </a:ext>
                </a:extLst>
              </p:cNvPr>
              <p:cNvSpPr/>
              <p:nvPr/>
            </p:nvSpPr>
            <p:spPr>
              <a:xfrm>
                <a:off x="9875520" y="2514600"/>
                <a:ext cx="100584" cy="100584"/>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8" name="TextBox 727">
                <a:extLst>
                  <a:ext uri="{FF2B5EF4-FFF2-40B4-BE49-F238E27FC236}">
                    <a16:creationId xmlns:a16="http://schemas.microsoft.com/office/drawing/2014/main" id="{75DED884-BA9E-4322-9A9A-8590032EC47D}"/>
                  </a:ext>
                </a:extLst>
              </p:cNvPr>
              <p:cNvSpPr txBox="1"/>
              <p:nvPr/>
            </p:nvSpPr>
            <p:spPr>
              <a:xfrm>
                <a:off x="10040112" y="2496312"/>
                <a:ext cx="1181414"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Sex workers (men)</a:t>
                </a:r>
              </a:p>
            </p:txBody>
          </p:sp>
        </p:grpSp>
        <p:grpSp>
          <p:nvGrpSpPr>
            <p:cNvPr id="48" name="Group 47">
              <a:extLst>
                <a:ext uri="{FF2B5EF4-FFF2-40B4-BE49-F238E27FC236}">
                  <a16:creationId xmlns:a16="http://schemas.microsoft.com/office/drawing/2014/main" id="{30F07B25-C405-4910-9A77-A6DD77B6E50D}"/>
                </a:ext>
              </a:extLst>
            </p:cNvPr>
            <p:cNvGrpSpPr/>
            <p:nvPr/>
          </p:nvGrpSpPr>
          <p:grpSpPr>
            <a:xfrm>
              <a:off x="9601200" y="4014216"/>
              <a:ext cx="1474246" cy="307777"/>
              <a:chOff x="9875520" y="2724912"/>
              <a:chExt cx="1474246" cy="307777"/>
            </a:xfrm>
          </p:grpSpPr>
          <p:sp>
            <p:nvSpPr>
              <p:cNvPr id="718" name="Rectangle 717">
                <a:extLst>
                  <a:ext uri="{FF2B5EF4-FFF2-40B4-BE49-F238E27FC236}">
                    <a16:creationId xmlns:a16="http://schemas.microsoft.com/office/drawing/2014/main" id="{3CD9CA71-8886-4BD3-9E68-D89BB4A5299F}"/>
                  </a:ext>
                </a:extLst>
              </p:cNvPr>
              <p:cNvSpPr/>
              <p:nvPr/>
            </p:nvSpPr>
            <p:spPr>
              <a:xfrm>
                <a:off x="9875520" y="2743200"/>
                <a:ext cx="100584" cy="100584"/>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9" name="TextBox 728">
                <a:extLst>
                  <a:ext uri="{FF2B5EF4-FFF2-40B4-BE49-F238E27FC236}">
                    <a16:creationId xmlns:a16="http://schemas.microsoft.com/office/drawing/2014/main" id="{94131F29-EAEB-4A56-A1D6-A9F75087AE9D}"/>
                  </a:ext>
                </a:extLst>
              </p:cNvPr>
              <p:cNvSpPr txBox="1"/>
              <p:nvPr/>
            </p:nvSpPr>
            <p:spPr>
              <a:xfrm>
                <a:off x="10040112" y="2724912"/>
                <a:ext cx="1309654" cy="307777"/>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Adolescent girls and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young women</a:t>
                </a:r>
              </a:p>
            </p:txBody>
          </p:sp>
        </p:grpSp>
        <p:grpSp>
          <p:nvGrpSpPr>
            <p:cNvPr id="47" name="Group 46">
              <a:extLst>
                <a:ext uri="{FF2B5EF4-FFF2-40B4-BE49-F238E27FC236}">
                  <a16:creationId xmlns:a16="http://schemas.microsoft.com/office/drawing/2014/main" id="{CC3F0872-46CC-4BA2-B92F-2BBEB5A417F9}"/>
                </a:ext>
              </a:extLst>
            </p:cNvPr>
            <p:cNvGrpSpPr/>
            <p:nvPr/>
          </p:nvGrpSpPr>
          <p:grpSpPr>
            <a:xfrm>
              <a:off x="9601200" y="4507992"/>
              <a:ext cx="1708284" cy="307777"/>
              <a:chOff x="9875520" y="2953512"/>
              <a:chExt cx="1708284" cy="307777"/>
            </a:xfrm>
          </p:grpSpPr>
          <p:sp>
            <p:nvSpPr>
              <p:cNvPr id="706" name="Rectangle 705">
                <a:extLst>
                  <a:ext uri="{FF2B5EF4-FFF2-40B4-BE49-F238E27FC236}">
                    <a16:creationId xmlns:a16="http://schemas.microsoft.com/office/drawing/2014/main" id="{49D6E435-016C-4FDB-BEE6-3F040A49E025}"/>
                  </a:ext>
                </a:extLst>
              </p:cNvPr>
              <p:cNvSpPr/>
              <p:nvPr/>
            </p:nvSpPr>
            <p:spPr>
              <a:xfrm>
                <a:off x="9875520" y="2971800"/>
                <a:ext cx="100584" cy="100584"/>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0" name="TextBox 729">
                <a:extLst>
                  <a:ext uri="{FF2B5EF4-FFF2-40B4-BE49-F238E27FC236}">
                    <a16:creationId xmlns:a16="http://schemas.microsoft.com/office/drawing/2014/main" id="{8BA6C381-AD3E-40EB-9F1B-2FC513A0D4EE}"/>
                  </a:ext>
                </a:extLst>
              </p:cNvPr>
              <p:cNvSpPr txBox="1"/>
              <p:nvPr/>
            </p:nvSpPr>
            <p:spPr>
              <a:xfrm>
                <a:off x="10040112" y="2953512"/>
                <a:ext cx="1543692" cy="307777"/>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Orphans and vulnerable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children</a:t>
                </a:r>
                <a:r>
                  <a:rPr kumimoji="0" lang="en-US" sz="1100" b="0" i="1" u="none" strike="noStrike" kern="1200" cap="none" spc="0" normalizeH="0" baseline="30000" noProof="0" dirty="0" err="1">
                    <a:ln>
                      <a:noFill/>
                    </a:ln>
                    <a:solidFill>
                      <a:prstClr val="black"/>
                    </a:solidFill>
                    <a:effectLst/>
                    <a:uLnTx/>
                    <a:uFillTx/>
                    <a:latin typeface="Arial"/>
                    <a:ea typeface="ＭＳ Ｐゴシック" pitchFamily="34" charset="-128"/>
                    <a:cs typeface="Arial"/>
                  </a:rPr>
                  <a:t>b</a:t>
                </a:r>
                <a:endParaRPr kumimoji="0" lang="en-US" sz="1100" b="0" i="1" u="none" strike="noStrike" kern="1200" cap="none" spc="0" normalizeH="0" baseline="30000" noProof="0" dirty="0">
                  <a:ln>
                    <a:noFill/>
                  </a:ln>
                  <a:solidFill>
                    <a:prstClr val="black"/>
                  </a:solidFill>
                  <a:effectLst/>
                  <a:uLnTx/>
                  <a:uFillTx/>
                  <a:latin typeface="Arial"/>
                  <a:ea typeface="ＭＳ Ｐゴシック" pitchFamily="34" charset="-128"/>
                  <a:cs typeface="Arial"/>
                </a:endParaRPr>
              </a:p>
            </p:txBody>
          </p:sp>
        </p:grpSp>
        <p:cxnSp>
          <p:nvCxnSpPr>
            <p:cNvPr id="737" name="Straight Connector 736">
              <a:extLst>
                <a:ext uri="{FF2B5EF4-FFF2-40B4-BE49-F238E27FC236}">
                  <a16:creationId xmlns:a16="http://schemas.microsoft.com/office/drawing/2014/main" id="{90D6FB9E-1E58-47FE-A66D-F05B18CDE042}"/>
                </a:ext>
              </a:extLst>
            </p:cNvPr>
            <p:cNvCxnSpPr>
              <a:cxnSpLocks/>
            </p:cNvCxnSpPr>
            <p:nvPr/>
          </p:nvCxnSpPr>
          <p:spPr>
            <a:xfrm>
              <a:off x="6675120" y="580644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BA953B83-5376-4A46-94A3-8CF82F28DA7D}"/>
                </a:ext>
              </a:extLst>
            </p:cNvPr>
            <p:cNvGrpSpPr/>
            <p:nvPr/>
          </p:nvGrpSpPr>
          <p:grpSpPr>
            <a:xfrm>
              <a:off x="6821424" y="3081528"/>
              <a:ext cx="1660426" cy="292608"/>
              <a:chOff x="15965424" y="3081528"/>
              <a:chExt cx="1660426" cy="292608"/>
            </a:xfrm>
          </p:grpSpPr>
          <p:cxnSp>
            <p:nvCxnSpPr>
              <p:cNvPr id="733" name="Straight Connector 732">
                <a:extLst>
                  <a:ext uri="{FF2B5EF4-FFF2-40B4-BE49-F238E27FC236}">
                    <a16:creationId xmlns:a16="http://schemas.microsoft.com/office/drawing/2014/main" id="{EBEF7A26-9B99-4C9A-879D-90B9FB418E08}"/>
                  </a:ext>
                </a:extLst>
              </p:cNvPr>
              <p:cNvCxnSpPr/>
              <p:nvPr/>
            </p:nvCxnSpPr>
            <p:spPr>
              <a:xfrm>
                <a:off x="16452160" y="3365130"/>
                <a:ext cx="23774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A5BA392E-3E38-4A63-B7AF-9D4B5572F17E}"/>
                  </a:ext>
                </a:extLst>
              </p:cNvPr>
              <p:cNvCxnSpPr/>
              <p:nvPr/>
            </p:nvCxnSpPr>
            <p:spPr>
              <a:xfrm>
                <a:off x="15965424" y="3319410"/>
                <a:ext cx="124358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99569780-BF97-45E8-9720-9B2FB1542B2A}"/>
                  </a:ext>
                </a:extLst>
              </p:cNvPr>
              <p:cNvCxnSpPr/>
              <p:nvPr/>
            </p:nvCxnSpPr>
            <p:spPr>
              <a:xfrm>
                <a:off x="16361656" y="3090810"/>
                <a:ext cx="1554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1F1DDE7B-D160-4622-B775-051DE6FFF23C}"/>
                  </a:ext>
                </a:extLst>
              </p:cNvPr>
              <p:cNvCxnSpPr/>
              <p:nvPr/>
            </p:nvCxnSpPr>
            <p:spPr>
              <a:xfrm>
                <a:off x="16338327" y="3136530"/>
                <a:ext cx="219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A123B257-F9A7-4C8B-8312-6C91CEA6CC4B}"/>
                  </a:ext>
                </a:extLst>
              </p:cNvPr>
              <p:cNvCxnSpPr/>
              <p:nvPr/>
            </p:nvCxnSpPr>
            <p:spPr>
              <a:xfrm>
                <a:off x="16098802" y="3227970"/>
                <a:ext cx="1527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C53D606D-DC58-42CC-B4EA-706E4FAAF14B}"/>
                  </a:ext>
                </a:extLst>
              </p:cNvPr>
              <p:cNvCxnSpPr/>
              <p:nvPr/>
            </p:nvCxnSpPr>
            <p:spPr>
              <a:xfrm>
                <a:off x="16257272" y="3182250"/>
                <a:ext cx="2834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E46D876B-6973-4B76-9186-A9215E3295FF}"/>
                  </a:ext>
                </a:extLst>
              </p:cNvPr>
              <p:cNvCxnSpPr/>
              <p:nvPr/>
            </p:nvCxnSpPr>
            <p:spPr>
              <a:xfrm>
                <a:off x="16168332" y="3273690"/>
                <a:ext cx="6858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A5FE78A4-ECB8-4755-8DB6-888734302578}"/>
                  </a:ext>
                </a:extLst>
              </p:cNvPr>
              <p:cNvGrpSpPr/>
              <p:nvPr/>
            </p:nvGrpSpPr>
            <p:grpSpPr>
              <a:xfrm>
                <a:off x="15965424" y="3081528"/>
                <a:ext cx="1660206" cy="292608"/>
                <a:chOff x="15965424" y="3035808"/>
                <a:chExt cx="1660206" cy="292608"/>
              </a:xfrm>
            </p:grpSpPr>
            <p:cxnSp>
              <p:nvCxnSpPr>
                <p:cNvPr id="705" name="Straight Connector 704">
                  <a:extLst>
                    <a:ext uri="{FF2B5EF4-FFF2-40B4-BE49-F238E27FC236}">
                      <a16:creationId xmlns:a16="http://schemas.microsoft.com/office/drawing/2014/main" id="{EB1D2141-A530-4BEE-9785-48B989DD58CD}"/>
                    </a:ext>
                  </a:extLst>
                </p:cNvPr>
                <p:cNvCxnSpPr>
                  <a:cxnSpLocks/>
                </p:cNvCxnSpPr>
                <p:nvPr/>
              </p:nvCxnSpPr>
              <p:spPr>
                <a:xfrm>
                  <a:off x="16100703" y="31729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ABD539EF-D363-4A2A-98CD-A04E101BD565}"/>
                    </a:ext>
                  </a:extLst>
                </p:cNvPr>
                <p:cNvCxnSpPr>
                  <a:cxnSpLocks/>
                </p:cNvCxnSpPr>
                <p:nvPr/>
              </p:nvCxnSpPr>
              <p:spPr>
                <a:xfrm>
                  <a:off x="16257373" y="31272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8B382089-6B3A-4137-A523-498501783FAB}"/>
                    </a:ext>
                  </a:extLst>
                </p:cNvPr>
                <p:cNvCxnSpPr>
                  <a:cxnSpLocks/>
                </p:cNvCxnSpPr>
                <p:nvPr/>
              </p:nvCxnSpPr>
              <p:spPr>
                <a:xfrm>
                  <a:off x="16167852" y="32186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2" name="Straight Connector 731">
                  <a:extLst>
                    <a:ext uri="{FF2B5EF4-FFF2-40B4-BE49-F238E27FC236}">
                      <a16:creationId xmlns:a16="http://schemas.microsoft.com/office/drawing/2014/main" id="{35CBEC64-93B1-46BA-83C7-9C08B0227EE7}"/>
                    </a:ext>
                  </a:extLst>
                </p:cNvPr>
                <p:cNvCxnSpPr>
                  <a:cxnSpLocks/>
                </p:cNvCxnSpPr>
                <p:nvPr/>
              </p:nvCxnSpPr>
              <p:spPr>
                <a:xfrm>
                  <a:off x="16452160" y="3310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C228D8C2-3032-4D14-860B-EE0A43F5EC54}"/>
                    </a:ext>
                  </a:extLst>
                </p:cNvPr>
                <p:cNvCxnSpPr>
                  <a:cxnSpLocks/>
                </p:cNvCxnSpPr>
                <p:nvPr/>
              </p:nvCxnSpPr>
              <p:spPr>
                <a:xfrm>
                  <a:off x="15965424" y="32644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A17893A6-1E73-4867-9852-C3E831EB37E4}"/>
                    </a:ext>
                  </a:extLst>
                </p:cNvPr>
                <p:cNvCxnSpPr>
                  <a:cxnSpLocks/>
                </p:cNvCxnSpPr>
                <p:nvPr/>
              </p:nvCxnSpPr>
              <p:spPr>
                <a:xfrm>
                  <a:off x="16361656" y="30358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9BCEEE4E-ED4C-45DF-A341-7E962FFB32D4}"/>
                    </a:ext>
                  </a:extLst>
                </p:cNvPr>
                <p:cNvCxnSpPr>
                  <a:cxnSpLocks/>
                </p:cNvCxnSpPr>
                <p:nvPr/>
              </p:nvCxnSpPr>
              <p:spPr>
                <a:xfrm>
                  <a:off x="16338327" y="30815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09BB4DF9-9094-4CF0-84DA-7242048EACB3}"/>
                    </a:ext>
                  </a:extLst>
                </p:cNvPr>
                <p:cNvCxnSpPr>
                  <a:cxnSpLocks/>
                </p:cNvCxnSpPr>
                <p:nvPr/>
              </p:nvCxnSpPr>
              <p:spPr>
                <a:xfrm>
                  <a:off x="17625630" y="31729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106246F8-E430-4054-85E6-6C25C47FDD15}"/>
                    </a:ext>
                  </a:extLst>
                </p:cNvPr>
                <p:cNvCxnSpPr>
                  <a:cxnSpLocks/>
                </p:cNvCxnSpPr>
                <p:nvPr/>
              </p:nvCxnSpPr>
              <p:spPr>
                <a:xfrm>
                  <a:off x="17209869" y="32644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a:extLst>
                    <a:ext uri="{FF2B5EF4-FFF2-40B4-BE49-F238E27FC236}">
                      <a16:creationId xmlns:a16="http://schemas.microsoft.com/office/drawing/2014/main" id="{7B4B3E54-1C94-4E67-874B-D9685DEAC69B}"/>
                    </a:ext>
                  </a:extLst>
                </p:cNvPr>
                <p:cNvCxnSpPr>
                  <a:cxnSpLocks/>
                </p:cNvCxnSpPr>
                <p:nvPr/>
              </p:nvCxnSpPr>
              <p:spPr>
                <a:xfrm>
                  <a:off x="16521228" y="30358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49A2F02E-78BE-453B-9C22-6192D7107BC5}"/>
                    </a:ext>
                  </a:extLst>
                </p:cNvPr>
                <p:cNvCxnSpPr>
                  <a:cxnSpLocks/>
                </p:cNvCxnSpPr>
                <p:nvPr/>
              </p:nvCxnSpPr>
              <p:spPr>
                <a:xfrm>
                  <a:off x="16562186" y="30815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CE80882D-B406-4009-A763-A71DA8AE7B2B}"/>
                    </a:ext>
                  </a:extLst>
                </p:cNvPr>
                <p:cNvCxnSpPr>
                  <a:cxnSpLocks/>
                </p:cNvCxnSpPr>
                <p:nvPr/>
              </p:nvCxnSpPr>
              <p:spPr>
                <a:xfrm>
                  <a:off x="16541235" y="31272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1" name="Straight Connector 730">
                  <a:extLst>
                    <a:ext uri="{FF2B5EF4-FFF2-40B4-BE49-F238E27FC236}">
                      <a16:creationId xmlns:a16="http://schemas.microsoft.com/office/drawing/2014/main" id="{17297599-8678-410F-BBDD-36DCA2F9E2F2}"/>
                    </a:ext>
                  </a:extLst>
                </p:cNvPr>
                <p:cNvCxnSpPr>
                  <a:cxnSpLocks/>
                </p:cNvCxnSpPr>
                <p:nvPr/>
              </p:nvCxnSpPr>
              <p:spPr>
                <a:xfrm>
                  <a:off x="16856495" y="32186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0F46B456-7ECB-42EC-BEDB-E7B608BDB53D}"/>
                    </a:ext>
                  </a:extLst>
                </p:cNvPr>
                <p:cNvCxnSpPr>
                  <a:cxnSpLocks/>
                </p:cNvCxnSpPr>
                <p:nvPr/>
              </p:nvCxnSpPr>
              <p:spPr>
                <a:xfrm>
                  <a:off x="16692682" y="3310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441" name="Straight Connector 440">
              <a:extLst>
                <a:ext uri="{FF2B5EF4-FFF2-40B4-BE49-F238E27FC236}">
                  <a16:creationId xmlns:a16="http://schemas.microsoft.com/office/drawing/2014/main" id="{00707E60-D7C2-4EE4-B2D0-DE21767D6A43}"/>
                </a:ext>
              </a:extLst>
            </p:cNvPr>
            <p:cNvCxnSpPr/>
            <p:nvPr/>
          </p:nvCxnSpPr>
          <p:spPr>
            <a:xfrm>
              <a:off x="6637974" y="5370940"/>
              <a:ext cx="10058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87CFC9-6181-4D20-A4DA-7351C0F3790C}"/>
                </a:ext>
              </a:extLst>
            </p:cNvPr>
            <p:cNvCxnSpPr/>
            <p:nvPr/>
          </p:nvCxnSpPr>
          <p:spPr>
            <a:xfrm>
              <a:off x="6581299" y="5416660"/>
              <a:ext cx="3108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7E140BAE-F459-4F20-8336-93BD9A5CDE4D}"/>
                </a:ext>
              </a:extLst>
            </p:cNvPr>
            <p:cNvCxnSpPr/>
            <p:nvPr/>
          </p:nvCxnSpPr>
          <p:spPr>
            <a:xfrm>
              <a:off x="6651310" y="5645260"/>
              <a:ext cx="128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FFE19BCD-EF4B-4610-88FF-58AD0C42F8FE}"/>
                </a:ext>
              </a:extLst>
            </p:cNvPr>
            <p:cNvCxnSpPr/>
            <p:nvPr/>
          </p:nvCxnSpPr>
          <p:spPr>
            <a:xfrm>
              <a:off x="6577978" y="5690980"/>
              <a:ext cx="10058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82CA3C14-1F49-493B-9345-DDBEF1BAB6EE}"/>
                </a:ext>
              </a:extLst>
            </p:cNvPr>
            <p:cNvCxnSpPr/>
            <p:nvPr/>
          </p:nvCxnSpPr>
          <p:spPr>
            <a:xfrm>
              <a:off x="6423191" y="5462380"/>
              <a:ext cx="37490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5D193317-1D9F-48C1-BE7A-F587809568FC}"/>
                </a:ext>
              </a:extLst>
            </p:cNvPr>
            <p:cNvCxnSpPr>
              <a:cxnSpLocks/>
            </p:cNvCxnSpPr>
            <p:nvPr/>
          </p:nvCxnSpPr>
          <p:spPr>
            <a:xfrm>
              <a:off x="6637974" y="536514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B8BBB6D1-79F9-497A-BF0E-B565D7E1AD45}"/>
                </a:ext>
              </a:extLst>
            </p:cNvPr>
            <p:cNvCxnSpPr>
              <a:cxnSpLocks/>
            </p:cNvCxnSpPr>
            <p:nvPr/>
          </p:nvCxnSpPr>
          <p:spPr>
            <a:xfrm>
              <a:off x="6581299" y="541086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83C57A14-041B-4003-A4B5-EF969CB928B5}"/>
                </a:ext>
              </a:extLst>
            </p:cNvPr>
            <p:cNvCxnSpPr>
              <a:cxnSpLocks/>
            </p:cNvCxnSpPr>
            <p:nvPr/>
          </p:nvCxnSpPr>
          <p:spPr>
            <a:xfrm>
              <a:off x="6651310" y="563946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6D88E3E-939E-43F5-8162-2C3D61C7D61B}"/>
                </a:ext>
              </a:extLst>
            </p:cNvPr>
            <p:cNvCxnSpPr>
              <a:cxnSpLocks/>
            </p:cNvCxnSpPr>
            <p:nvPr/>
          </p:nvCxnSpPr>
          <p:spPr>
            <a:xfrm>
              <a:off x="6577978" y="568518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E29638A-9F82-4FC9-978E-526649BA0878}"/>
                </a:ext>
              </a:extLst>
            </p:cNvPr>
            <p:cNvCxnSpPr>
              <a:cxnSpLocks/>
            </p:cNvCxnSpPr>
            <p:nvPr/>
          </p:nvCxnSpPr>
          <p:spPr>
            <a:xfrm>
              <a:off x="6423191" y="545658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2F728FCB-E910-4759-8DFD-541C0EE32018}"/>
                </a:ext>
              </a:extLst>
            </p:cNvPr>
            <p:cNvCxnSpPr>
              <a:cxnSpLocks/>
            </p:cNvCxnSpPr>
            <p:nvPr/>
          </p:nvCxnSpPr>
          <p:spPr>
            <a:xfrm>
              <a:off x="6738948" y="536514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5DF6D41E-8158-42FC-9E3C-D8AD4EA47DEC}"/>
                </a:ext>
              </a:extLst>
            </p:cNvPr>
            <p:cNvCxnSpPr>
              <a:cxnSpLocks/>
            </p:cNvCxnSpPr>
            <p:nvPr/>
          </p:nvCxnSpPr>
          <p:spPr>
            <a:xfrm>
              <a:off x="6889438" y="541086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F1173027-2BDC-427A-8343-9A992309A513}"/>
                </a:ext>
              </a:extLst>
            </p:cNvPr>
            <p:cNvCxnSpPr>
              <a:cxnSpLocks/>
            </p:cNvCxnSpPr>
            <p:nvPr/>
          </p:nvCxnSpPr>
          <p:spPr>
            <a:xfrm>
              <a:off x="6797054" y="545658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E4704A22-01F3-49CF-AF51-D0F4F92AABBD}"/>
                </a:ext>
              </a:extLst>
            </p:cNvPr>
            <p:cNvCxnSpPr>
              <a:cxnSpLocks/>
            </p:cNvCxnSpPr>
            <p:nvPr/>
          </p:nvCxnSpPr>
          <p:spPr>
            <a:xfrm>
              <a:off x="6682263" y="568518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46F96A4-3133-46D3-87CE-3035B4E052CF}"/>
                </a:ext>
              </a:extLst>
            </p:cNvPr>
            <p:cNvCxnSpPr>
              <a:cxnSpLocks/>
            </p:cNvCxnSpPr>
            <p:nvPr/>
          </p:nvCxnSpPr>
          <p:spPr>
            <a:xfrm>
              <a:off x="6773703" y="5639467"/>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6CF3C61F-519D-4672-85A1-D4224E67AA0B}"/>
                </a:ext>
              </a:extLst>
            </p:cNvPr>
            <p:cNvCxnSpPr/>
            <p:nvPr/>
          </p:nvCxnSpPr>
          <p:spPr>
            <a:xfrm>
              <a:off x="6411743" y="491961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78726E3B-8311-4AE8-99DB-2FAD8EBAB153}"/>
                </a:ext>
              </a:extLst>
            </p:cNvPr>
            <p:cNvCxnSpPr/>
            <p:nvPr/>
          </p:nvCxnSpPr>
          <p:spPr>
            <a:xfrm>
              <a:off x="6412705" y="5011050"/>
              <a:ext cx="5120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3231DEEE-6545-487A-8B9A-AE215C5BDE55}"/>
                </a:ext>
              </a:extLst>
            </p:cNvPr>
            <p:cNvCxnSpPr/>
            <p:nvPr/>
          </p:nvCxnSpPr>
          <p:spPr>
            <a:xfrm>
              <a:off x="6581299" y="4965330"/>
              <a:ext cx="3108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20807A32-C01E-45B7-9041-6E31140016F4}"/>
                </a:ext>
              </a:extLst>
            </p:cNvPr>
            <p:cNvCxnSpPr/>
            <p:nvPr/>
          </p:nvCxnSpPr>
          <p:spPr>
            <a:xfrm>
              <a:off x="7137082" y="5239650"/>
              <a:ext cx="25603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A5ED528D-9834-4CE6-9460-D1F767E6424C}"/>
                </a:ext>
              </a:extLst>
            </p:cNvPr>
            <p:cNvCxnSpPr/>
            <p:nvPr/>
          </p:nvCxnSpPr>
          <p:spPr>
            <a:xfrm>
              <a:off x="6365085" y="5193930"/>
              <a:ext cx="822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0" name="Group 89">
              <a:extLst>
                <a:ext uri="{FF2B5EF4-FFF2-40B4-BE49-F238E27FC236}">
                  <a16:creationId xmlns:a16="http://schemas.microsoft.com/office/drawing/2014/main" id="{78FAB3C1-0CB3-41A0-B704-6A6ACBA8A2FA}"/>
                </a:ext>
              </a:extLst>
            </p:cNvPr>
            <p:cNvGrpSpPr/>
            <p:nvPr/>
          </p:nvGrpSpPr>
          <p:grpSpPr>
            <a:xfrm>
              <a:off x="6365085" y="4910328"/>
              <a:ext cx="1031550" cy="338328"/>
              <a:chOff x="6365085" y="4864608"/>
              <a:chExt cx="1031550" cy="338328"/>
            </a:xfrm>
          </p:grpSpPr>
          <p:cxnSp>
            <p:nvCxnSpPr>
              <p:cNvPr id="519" name="Straight Connector 518">
                <a:extLst>
                  <a:ext uri="{FF2B5EF4-FFF2-40B4-BE49-F238E27FC236}">
                    <a16:creationId xmlns:a16="http://schemas.microsoft.com/office/drawing/2014/main" id="{B776E9AD-4F2E-44C6-8046-5DA45E5C2999}"/>
                  </a:ext>
                </a:extLst>
              </p:cNvPr>
              <p:cNvCxnSpPr>
                <a:cxnSpLocks/>
              </p:cNvCxnSpPr>
              <p:nvPr/>
            </p:nvCxnSpPr>
            <p:spPr>
              <a:xfrm>
                <a:off x="7396635" y="51846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8DAA323B-0779-46CB-929D-DDD9464771D6}"/>
                  </a:ext>
                </a:extLst>
              </p:cNvPr>
              <p:cNvCxnSpPr>
                <a:cxnSpLocks/>
              </p:cNvCxnSpPr>
              <p:nvPr/>
            </p:nvCxnSpPr>
            <p:spPr>
              <a:xfrm>
                <a:off x="6889434" y="49103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C4AD1951-281C-4112-97D7-56245067C6D1}"/>
                  </a:ext>
                </a:extLst>
              </p:cNvPr>
              <p:cNvCxnSpPr>
                <a:cxnSpLocks/>
              </p:cNvCxnSpPr>
              <p:nvPr/>
            </p:nvCxnSpPr>
            <p:spPr>
              <a:xfrm>
                <a:off x="6920868" y="49560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1FA1C7B3-ACCB-4750-9B65-2B8FCD993DD9}"/>
                  </a:ext>
                </a:extLst>
              </p:cNvPr>
              <p:cNvCxnSpPr>
                <a:cxnSpLocks/>
              </p:cNvCxnSpPr>
              <p:nvPr/>
            </p:nvCxnSpPr>
            <p:spPr>
              <a:xfrm>
                <a:off x="6482716" y="48646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43362F1D-54BB-4C43-A69E-D7BEE69EAF3B}"/>
                  </a:ext>
                </a:extLst>
              </p:cNvPr>
              <p:cNvCxnSpPr>
                <a:cxnSpLocks/>
              </p:cNvCxnSpPr>
              <p:nvPr/>
            </p:nvCxnSpPr>
            <p:spPr>
              <a:xfrm>
                <a:off x="6411743" y="48646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1BFDF21B-AB7B-4E33-AB10-F8E9C339D3EC}"/>
                  </a:ext>
                </a:extLst>
              </p:cNvPr>
              <p:cNvCxnSpPr>
                <a:cxnSpLocks/>
              </p:cNvCxnSpPr>
              <p:nvPr/>
            </p:nvCxnSpPr>
            <p:spPr>
              <a:xfrm>
                <a:off x="6581299" y="49103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2ADE7FD-C4AC-4918-AF68-3832DBC2D2DC}"/>
                  </a:ext>
                </a:extLst>
              </p:cNvPr>
              <p:cNvCxnSpPr>
                <a:cxnSpLocks/>
              </p:cNvCxnSpPr>
              <p:nvPr/>
            </p:nvCxnSpPr>
            <p:spPr>
              <a:xfrm>
                <a:off x="7137082" y="51846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068FB36B-41F2-4600-A1D0-0DEA1344308D}"/>
                  </a:ext>
                </a:extLst>
              </p:cNvPr>
              <p:cNvCxnSpPr>
                <a:cxnSpLocks/>
              </p:cNvCxnSpPr>
              <p:nvPr/>
            </p:nvCxnSpPr>
            <p:spPr>
              <a:xfrm>
                <a:off x="6412705" y="49560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E601D19A-54EE-4BEE-8633-3526F3FF769A}"/>
                  </a:ext>
                </a:extLst>
              </p:cNvPr>
              <p:cNvCxnSpPr>
                <a:cxnSpLocks/>
              </p:cNvCxnSpPr>
              <p:nvPr/>
            </p:nvCxnSpPr>
            <p:spPr>
              <a:xfrm>
                <a:off x="6365085" y="51389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A8D82E8A-BF1C-4772-A42A-C2334CE35EC8}"/>
                  </a:ext>
                </a:extLst>
              </p:cNvPr>
              <p:cNvCxnSpPr>
                <a:cxnSpLocks/>
              </p:cNvCxnSpPr>
              <p:nvPr/>
            </p:nvCxnSpPr>
            <p:spPr>
              <a:xfrm>
                <a:off x="6443658" y="51389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BAD86713-CC09-4F2E-A0DA-1FAF9AE9B8AC}"/>
                </a:ext>
              </a:extLst>
            </p:cNvPr>
            <p:cNvGrpSpPr/>
            <p:nvPr/>
          </p:nvGrpSpPr>
          <p:grpSpPr>
            <a:xfrm>
              <a:off x="6444139" y="4453128"/>
              <a:ext cx="1711833" cy="338328"/>
              <a:chOff x="15590520" y="4453128"/>
              <a:chExt cx="1711833" cy="338328"/>
            </a:xfrm>
          </p:grpSpPr>
          <p:cxnSp>
            <p:nvCxnSpPr>
              <p:cNvPr id="530" name="Straight Connector 529">
                <a:extLst>
                  <a:ext uri="{FF2B5EF4-FFF2-40B4-BE49-F238E27FC236}">
                    <a16:creationId xmlns:a16="http://schemas.microsoft.com/office/drawing/2014/main" id="{C5832D03-A7D5-4E69-B643-13A9333258CB}"/>
                  </a:ext>
                </a:extLst>
              </p:cNvPr>
              <p:cNvCxnSpPr/>
              <p:nvPr/>
            </p:nvCxnSpPr>
            <p:spPr>
              <a:xfrm>
                <a:off x="15836720" y="4462410"/>
                <a:ext cx="128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DE57B6BF-4F16-40BA-9A1F-67247E9751F0}"/>
                  </a:ext>
                </a:extLst>
              </p:cNvPr>
              <p:cNvCxnSpPr/>
              <p:nvPr/>
            </p:nvCxnSpPr>
            <p:spPr>
              <a:xfrm>
                <a:off x="15727664" y="4508130"/>
                <a:ext cx="4206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B117B2DE-8EB2-4548-8B0B-6D4A1A41BBEC}"/>
                  </a:ext>
                </a:extLst>
              </p:cNvPr>
              <p:cNvCxnSpPr/>
              <p:nvPr/>
            </p:nvCxnSpPr>
            <p:spPr>
              <a:xfrm>
                <a:off x="15590520" y="4599570"/>
                <a:ext cx="14264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EA2A4DCB-F2D7-40BF-86C6-EB46C89DEC6A}"/>
                  </a:ext>
                </a:extLst>
              </p:cNvPr>
              <p:cNvCxnSpPr/>
              <p:nvPr/>
            </p:nvCxnSpPr>
            <p:spPr>
              <a:xfrm>
                <a:off x="15693868" y="4691010"/>
                <a:ext cx="101498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AFCED1B6-B581-4D5B-ADEF-4E8B379E54CB}"/>
                  </a:ext>
                </a:extLst>
              </p:cNvPr>
              <p:cNvCxnSpPr/>
              <p:nvPr/>
            </p:nvCxnSpPr>
            <p:spPr>
              <a:xfrm>
                <a:off x="15921026" y="4782450"/>
                <a:ext cx="2194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F16085EA-A1A6-4743-8F55-D5D82BC1CFE8}"/>
                  </a:ext>
                </a:extLst>
              </p:cNvPr>
              <p:cNvCxnSpPr/>
              <p:nvPr/>
            </p:nvCxnSpPr>
            <p:spPr>
              <a:xfrm>
                <a:off x="15637663" y="4553850"/>
                <a:ext cx="6675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a:extLst>
                  <a:ext uri="{FF2B5EF4-FFF2-40B4-BE49-F238E27FC236}">
                    <a16:creationId xmlns:a16="http://schemas.microsoft.com/office/drawing/2014/main" id="{0ECF8317-F757-45F9-8E30-D2CCF4D5260C}"/>
                  </a:ext>
                </a:extLst>
              </p:cNvPr>
              <p:cNvCxnSpPr/>
              <p:nvPr/>
            </p:nvCxnSpPr>
            <p:spPr>
              <a:xfrm>
                <a:off x="15683865" y="4645290"/>
                <a:ext cx="161848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136C6055-70D0-4E79-9562-34CC37BE9630}"/>
                  </a:ext>
                </a:extLst>
              </p:cNvPr>
              <p:cNvCxnSpPr/>
              <p:nvPr/>
            </p:nvCxnSpPr>
            <p:spPr>
              <a:xfrm>
                <a:off x="15837210" y="4736730"/>
                <a:ext cx="210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a:extLst>
                  <a:ext uri="{FF2B5EF4-FFF2-40B4-BE49-F238E27FC236}">
                    <a16:creationId xmlns:a16="http://schemas.microsoft.com/office/drawing/2014/main" id="{74789F61-075D-4CA2-B8B0-9F5B6F93612B}"/>
                  </a:ext>
                </a:extLst>
              </p:cNvPr>
              <p:cNvCxnSpPr>
                <a:cxnSpLocks/>
              </p:cNvCxnSpPr>
              <p:nvPr/>
            </p:nvCxnSpPr>
            <p:spPr>
              <a:xfrm>
                <a:off x="15836720" y="4453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6" name="Straight Connector 545">
                <a:extLst>
                  <a:ext uri="{FF2B5EF4-FFF2-40B4-BE49-F238E27FC236}">
                    <a16:creationId xmlns:a16="http://schemas.microsoft.com/office/drawing/2014/main" id="{EFB3C8FA-8785-49F4-9253-151D34E8B495}"/>
                  </a:ext>
                </a:extLst>
              </p:cNvPr>
              <p:cNvCxnSpPr>
                <a:cxnSpLocks/>
              </p:cNvCxnSpPr>
              <p:nvPr/>
            </p:nvCxnSpPr>
            <p:spPr>
              <a:xfrm>
                <a:off x="15727664" y="44988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7" name="Straight Connector 546">
                <a:extLst>
                  <a:ext uri="{FF2B5EF4-FFF2-40B4-BE49-F238E27FC236}">
                    <a16:creationId xmlns:a16="http://schemas.microsoft.com/office/drawing/2014/main" id="{AF78594B-22DD-4F64-AB86-95EA44A0681C}"/>
                  </a:ext>
                </a:extLst>
              </p:cNvPr>
              <p:cNvCxnSpPr>
                <a:cxnSpLocks/>
              </p:cNvCxnSpPr>
              <p:nvPr/>
            </p:nvCxnSpPr>
            <p:spPr>
              <a:xfrm>
                <a:off x="15590520" y="45902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a:extLst>
                  <a:ext uri="{FF2B5EF4-FFF2-40B4-BE49-F238E27FC236}">
                    <a16:creationId xmlns:a16="http://schemas.microsoft.com/office/drawing/2014/main" id="{C4487CC4-3F77-404B-83E4-352C6E114A4E}"/>
                  </a:ext>
                </a:extLst>
              </p:cNvPr>
              <p:cNvCxnSpPr>
                <a:cxnSpLocks/>
              </p:cNvCxnSpPr>
              <p:nvPr/>
            </p:nvCxnSpPr>
            <p:spPr>
              <a:xfrm>
                <a:off x="15693868" y="4681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4918A365-344B-4DB3-9C16-E936A5F219EE}"/>
                  </a:ext>
                </a:extLst>
              </p:cNvPr>
              <p:cNvCxnSpPr>
                <a:cxnSpLocks/>
              </p:cNvCxnSpPr>
              <p:nvPr/>
            </p:nvCxnSpPr>
            <p:spPr>
              <a:xfrm>
                <a:off x="15921026" y="47731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AB61A326-74A7-458D-90DB-91D49D5B548A}"/>
                  </a:ext>
                </a:extLst>
              </p:cNvPr>
              <p:cNvCxnSpPr>
                <a:cxnSpLocks/>
              </p:cNvCxnSpPr>
              <p:nvPr/>
            </p:nvCxnSpPr>
            <p:spPr>
              <a:xfrm>
                <a:off x="15637663" y="45445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96649A26-CD38-41F8-9089-60BFF02D085B}"/>
                  </a:ext>
                </a:extLst>
              </p:cNvPr>
              <p:cNvCxnSpPr>
                <a:cxnSpLocks/>
              </p:cNvCxnSpPr>
              <p:nvPr/>
            </p:nvCxnSpPr>
            <p:spPr>
              <a:xfrm>
                <a:off x="15683865" y="46360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61E330CA-FB19-410B-A06D-FDA57180833D}"/>
                  </a:ext>
                </a:extLst>
              </p:cNvPr>
              <p:cNvCxnSpPr>
                <a:cxnSpLocks/>
              </p:cNvCxnSpPr>
              <p:nvPr/>
            </p:nvCxnSpPr>
            <p:spPr>
              <a:xfrm>
                <a:off x="15837210" y="4727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6E871418-8B13-4E9E-BC38-219B61C87ED2}"/>
                  </a:ext>
                </a:extLst>
              </p:cNvPr>
              <p:cNvCxnSpPr>
                <a:cxnSpLocks/>
              </p:cNvCxnSpPr>
              <p:nvPr/>
            </p:nvCxnSpPr>
            <p:spPr>
              <a:xfrm>
                <a:off x="17301208" y="46360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F0F394A2-589D-4191-9C4C-19577447C3C4}"/>
                  </a:ext>
                </a:extLst>
              </p:cNvPr>
              <p:cNvCxnSpPr>
                <a:cxnSpLocks/>
              </p:cNvCxnSpPr>
              <p:nvPr/>
            </p:nvCxnSpPr>
            <p:spPr>
              <a:xfrm>
                <a:off x="17017845" y="45902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84E6A425-D703-495C-84AC-7CF63AB1FB1A}"/>
                  </a:ext>
                </a:extLst>
              </p:cNvPr>
              <p:cNvCxnSpPr>
                <a:cxnSpLocks/>
              </p:cNvCxnSpPr>
              <p:nvPr/>
            </p:nvCxnSpPr>
            <p:spPr>
              <a:xfrm>
                <a:off x="16711610" y="4681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E2B85DA3-3526-43CB-A4D4-8CAA86184ABA}"/>
                  </a:ext>
                </a:extLst>
              </p:cNvPr>
              <p:cNvCxnSpPr>
                <a:cxnSpLocks/>
              </p:cNvCxnSpPr>
              <p:nvPr/>
            </p:nvCxnSpPr>
            <p:spPr>
              <a:xfrm>
                <a:off x="16304892" y="45445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90F090D2-BB61-4C16-ADE2-1DD33E4CF512}"/>
                  </a:ext>
                </a:extLst>
              </p:cNvPr>
              <p:cNvCxnSpPr>
                <a:cxnSpLocks/>
              </p:cNvCxnSpPr>
              <p:nvPr/>
            </p:nvCxnSpPr>
            <p:spPr>
              <a:xfrm>
                <a:off x="16149640" y="44988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45C61227-0593-4B9F-83AA-3058782E615A}"/>
                  </a:ext>
                </a:extLst>
              </p:cNvPr>
              <p:cNvCxnSpPr>
                <a:cxnSpLocks/>
              </p:cNvCxnSpPr>
              <p:nvPr/>
            </p:nvCxnSpPr>
            <p:spPr>
              <a:xfrm>
                <a:off x="15962942" y="4453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69146297-D382-4188-9E78-DE98ADA821B8}"/>
                  </a:ext>
                </a:extLst>
              </p:cNvPr>
              <p:cNvCxnSpPr>
                <a:cxnSpLocks/>
              </p:cNvCxnSpPr>
              <p:nvPr/>
            </p:nvCxnSpPr>
            <p:spPr>
              <a:xfrm>
                <a:off x="16143922" y="47731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4" name="Straight Connector 573">
                <a:extLst>
                  <a:ext uri="{FF2B5EF4-FFF2-40B4-BE49-F238E27FC236}">
                    <a16:creationId xmlns:a16="http://schemas.microsoft.com/office/drawing/2014/main" id="{E5FC72E7-3C1F-45CF-85F0-6EF081A51DC0}"/>
                  </a:ext>
                </a:extLst>
              </p:cNvPr>
              <p:cNvCxnSpPr>
                <a:cxnSpLocks/>
              </p:cNvCxnSpPr>
              <p:nvPr/>
            </p:nvCxnSpPr>
            <p:spPr>
              <a:xfrm>
                <a:off x="16048201" y="4727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9E01028E-BE5B-4181-AE4E-A5CF13337F5A}"/>
                </a:ext>
              </a:extLst>
            </p:cNvPr>
            <p:cNvGrpSpPr/>
            <p:nvPr/>
          </p:nvGrpSpPr>
          <p:grpSpPr>
            <a:xfrm>
              <a:off x="6583680" y="3995928"/>
              <a:ext cx="724857" cy="338328"/>
              <a:chOff x="15727680" y="3995928"/>
              <a:chExt cx="724857" cy="338328"/>
            </a:xfrm>
          </p:grpSpPr>
          <p:cxnSp>
            <p:nvCxnSpPr>
              <p:cNvPr id="580" name="Straight Connector 579">
                <a:extLst>
                  <a:ext uri="{FF2B5EF4-FFF2-40B4-BE49-F238E27FC236}">
                    <a16:creationId xmlns:a16="http://schemas.microsoft.com/office/drawing/2014/main" id="{36C7C287-F9A1-4C93-9CA1-2880101E45A1}"/>
                  </a:ext>
                </a:extLst>
              </p:cNvPr>
              <p:cNvCxnSpPr/>
              <p:nvPr/>
            </p:nvCxnSpPr>
            <p:spPr>
              <a:xfrm>
                <a:off x="16031496" y="4002257"/>
                <a:ext cx="14630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D403317B-5957-4A10-B87E-B882CBA44D62}"/>
                  </a:ext>
                </a:extLst>
              </p:cNvPr>
              <p:cNvCxnSpPr/>
              <p:nvPr/>
            </p:nvCxnSpPr>
            <p:spPr>
              <a:xfrm>
                <a:off x="16051025" y="4047977"/>
                <a:ext cx="3383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a:extLst>
                  <a:ext uri="{FF2B5EF4-FFF2-40B4-BE49-F238E27FC236}">
                    <a16:creationId xmlns:a16="http://schemas.microsoft.com/office/drawing/2014/main" id="{B2847780-3E63-412D-B4EC-4127F9C44E4F}"/>
                  </a:ext>
                </a:extLst>
              </p:cNvPr>
              <p:cNvCxnSpPr/>
              <p:nvPr/>
            </p:nvCxnSpPr>
            <p:spPr>
              <a:xfrm>
                <a:off x="16242008" y="4322297"/>
                <a:ext cx="2103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a:extLst>
                  <a:ext uri="{FF2B5EF4-FFF2-40B4-BE49-F238E27FC236}">
                    <a16:creationId xmlns:a16="http://schemas.microsoft.com/office/drawing/2014/main" id="{1495585E-5F9A-4C10-B43D-54B351FA5334}"/>
                  </a:ext>
                </a:extLst>
              </p:cNvPr>
              <p:cNvCxnSpPr/>
              <p:nvPr/>
            </p:nvCxnSpPr>
            <p:spPr>
              <a:xfrm>
                <a:off x="15727680" y="4093697"/>
                <a:ext cx="47548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DCEAD6ED-364C-4941-84AD-4FCFA54823ED}"/>
                  </a:ext>
                </a:extLst>
              </p:cNvPr>
              <p:cNvCxnSpPr/>
              <p:nvPr/>
            </p:nvCxnSpPr>
            <p:spPr>
              <a:xfrm>
                <a:off x="16031994" y="4276577"/>
                <a:ext cx="1920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9" name="Group 68">
                <a:extLst>
                  <a:ext uri="{FF2B5EF4-FFF2-40B4-BE49-F238E27FC236}">
                    <a16:creationId xmlns:a16="http://schemas.microsoft.com/office/drawing/2014/main" id="{E57D3A17-D001-4026-982B-F1DB50E9A807}"/>
                  </a:ext>
                </a:extLst>
              </p:cNvPr>
              <p:cNvGrpSpPr/>
              <p:nvPr/>
            </p:nvGrpSpPr>
            <p:grpSpPr>
              <a:xfrm>
                <a:off x="15727680" y="3995928"/>
                <a:ext cx="724857" cy="338328"/>
                <a:chOff x="15727680" y="3947255"/>
                <a:chExt cx="724857" cy="338328"/>
              </a:xfrm>
            </p:grpSpPr>
            <p:cxnSp>
              <p:nvCxnSpPr>
                <p:cNvPr id="589" name="Straight Connector 588">
                  <a:extLst>
                    <a:ext uri="{FF2B5EF4-FFF2-40B4-BE49-F238E27FC236}">
                      <a16:creationId xmlns:a16="http://schemas.microsoft.com/office/drawing/2014/main" id="{55A8B3E4-EF90-4F45-9602-6617D1579820}"/>
                    </a:ext>
                  </a:extLst>
                </p:cNvPr>
                <p:cNvCxnSpPr>
                  <a:cxnSpLocks/>
                </p:cNvCxnSpPr>
                <p:nvPr/>
              </p:nvCxnSpPr>
              <p:spPr>
                <a:xfrm>
                  <a:off x="16031496" y="394725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187085A0-3615-4109-9AB5-91DECA1392D1}"/>
                    </a:ext>
                  </a:extLst>
                </p:cNvPr>
                <p:cNvCxnSpPr>
                  <a:cxnSpLocks/>
                </p:cNvCxnSpPr>
                <p:nvPr/>
              </p:nvCxnSpPr>
              <p:spPr>
                <a:xfrm>
                  <a:off x="16051025" y="399297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0B14D16-D912-4850-813A-AC95E34AD898}"/>
                    </a:ext>
                  </a:extLst>
                </p:cNvPr>
                <p:cNvCxnSpPr>
                  <a:cxnSpLocks/>
                </p:cNvCxnSpPr>
                <p:nvPr/>
              </p:nvCxnSpPr>
              <p:spPr>
                <a:xfrm>
                  <a:off x="16242008" y="426729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a:extLst>
                    <a:ext uri="{FF2B5EF4-FFF2-40B4-BE49-F238E27FC236}">
                      <a16:creationId xmlns:a16="http://schemas.microsoft.com/office/drawing/2014/main" id="{F324003A-2709-44CB-9CF0-59AC1E1CCF49}"/>
                    </a:ext>
                  </a:extLst>
                </p:cNvPr>
                <p:cNvCxnSpPr>
                  <a:cxnSpLocks/>
                </p:cNvCxnSpPr>
                <p:nvPr/>
              </p:nvCxnSpPr>
              <p:spPr>
                <a:xfrm>
                  <a:off x="15727680" y="403869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a:extLst>
                    <a:ext uri="{FF2B5EF4-FFF2-40B4-BE49-F238E27FC236}">
                      <a16:creationId xmlns:a16="http://schemas.microsoft.com/office/drawing/2014/main" id="{7875F03D-3B37-4F8F-AB5A-303DAEA5F0D5}"/>
                    </a:ext>
                  </a:extLst>
                </p:cNvPr>
                <p:cNvCxnSpPr>
                  <a:cxnSpLocks/>
                </p:cNvCxnSpPr>
                <p:nvPr/>
              </p:nvCxnSpPr>
              <p:spPr>
                <a:xfrm>
                  <a:off x="16031994" y="422157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37C1FE32-B507-43DE-940B-A967E72A402F}"/>
                    </a:ext>
                  </a:extLst>
                </p:cNvPr>
                <p:cNvCxnSpPr>
                  <a:cxnSpLocks/>
                </p:cNvCxnSpPr>
                <p:nvPr/>
              </p:nvCxnSpPr>
              <p:spPr>
                <a:xfrm>
                  <a:off x="16394432" y="399297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E17A07DC-5295-42D5-9A90-3D389DCDBAFC}"/>
                    </a:ext>
                  </a:extLst>
                </p:cNvPr>
                <p:cNvCxnSpPr>
                  <a:cxnSpLocks/>
                </p:cNvCxnSpPr>
                <p:nvPr/>
              </p:nvCxnSpPr>
              <p:spPr>
                <a:xfrm>
                  <a:off x="16177737" y="394725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7C4BFAF7-5544-4F85-AB33-D8643C013FB0}"/>
                    </a:ext>
                  </a:extLst>
                </p:cNvPr>
                <p:cNvCxnSpPr>
                  <a:cxnSpLocks/>
                </p:cNvCxnSpPr>
                <p:nvPr/>
              </p:nvCxnSpPr>
              <p:spPr>
                <a:xfrm>
                  <a:off x="16452537" y="426729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a:extLst>
                    <a:ext uri="{FF2B5EF4-FFF2-40B4-BE49-F238E27FC236}">
                      <a16:creationId xmlns:a16="http://schemas.microsoft.com/office/drawing/2014/main" id="{92F90CF7-5D3F-463A-8333-AA735B0E0AF9}"/>
                    </a:ext>
                  </a:extLst>
                </p:cNvPr>
                <p:cNvCxnSpPr>
                  <a:cxnSpLocks/>
                </p:cNvCxnSpPr>
                <p:nvPr/>
              </p:nvCxnSpPr>
              <p:spPr>
                <a:xfrm>
                  <a:off x="16200127" y="403869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0" name="Straight Connector 609">
                  <a:extLst>
                    <a:ext uri="{FF2B5EF4-FFF2-40B4-BE49-F238E27FC236}">
                      <a16:creationId xmlns:a16="http://schemas.microsoft.com/office/drawing/2014/main" id="{92D73F85-2329-44DC-B637-8706DA53EF55}"/>
                    </a:ext>
                  </a:extLst>
                </p:cNvPr>
                <p:cNvCxnSpPr>
                  <a:cxnSpLocks/>
                </p:cNvCxnSpPr>
                <p:nvPr/>
              </p:nvCxnSpPr>
              <p:spPr>
                <a:xfrm>
                  <a:off x="16225859" y="4221575"/>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616" name="Straight Connector 615">
              <a:extLst>
                <a:ext uri="{FF2B5EF4-FFF2-40B4-BE49-F238E27FC236}">
                  <a16:creationId xmlns:a16="http://schemas.microsoft.com/office/drawing/2014/main" id="{401FF26D-C136-480F-B8C8-FDE2DDD56F1E}"/>
                </a:ext>
              </a:extLst>
            </p:cNvPr>
            <p:cNvCxnSpPr/>
            <p:nvPr/>
          </p:nvCxnSpPr>
          <p:spPr>
            <a:xfrm>
              <a:off x="7835834" y="3545057"/>
              <a:ext cx="1554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a:extLst>
                <a:ext uri="{FF2B5EF4-FFF2-40B4-BE49-F238E27FC236}">
                  <a16:creationId xmlns:a16="http://schemas.microsoft.com/office/drawing/2014/main" id="{87DE8273-3E82-4422-A36E-BAE2889BF385}"/>
                </a:ext>
              </a:extLst>
            </p:cNvPr>
            <p:cNvCxnSpPr/>
            <p:nvPr/>
          </p:nvCxnSpPr>
          <p:spPr>
            <a:xfrm>
              <a:off x="7905863" y="3865097"/>
              <a:ext cx="23774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a:extLst>
                <a:ext uri="{FF2B5EF4-FFF2-40B4-BE49-F238E27FC236}">
                  <a16:creationId xmlns:a16="http://schemas.microsoft.com/office/drawing/2014/main" id="{94453328-F606-4902-B2EA-8F35445DBBFF}"/>
                </a:ext>
              </a:extLst>
            </p:cNvPr>
            <p:cNvCxnSpPr/>
            <p:nvPr/>
          </p:nvCxnSpPr>
          <p:spPr>
            <a:xfrm>
              <a:off x="7822509" y="3636497"/>
              <a:ext cx="44805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a:extLst>
                <a:ext uri="{FF2B5EF4-FFF2-40B4-BE49-F238E27FC236}">
                  <a16:creationId xmlns:a16="http://schemas.microsoft.com/office/drawing/2014/main" id="{F1D2AD07-D2F9-47DB-8290-EEC02E06874D}"/>
                </a:ext>
              </a:extLst>
            </p:cNvPr>
            <p:cNvCxnSpPr/>
            <p:nvPr/>
          </p:nvCxnSpPr>
          <p:spPr>
            <a:xfrm>
              <a:off x="8162730" y="3590777"/>
              <a:ext cx="3566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a:extLst>
                <a:ext uri="{FF2B5EF4-FFF2-40B4-BE49-F238E27FC236}">
                  <a16:creationId xmlns:a16="http://schemas.microsoft.com/office/drawing/2014/main" id="{C160EC2D-3912-4F18-A388-5E992EDFCE6F}"/>
                </a:ext>
              </a:extLst>
            </p:cNvPr>
            <p:cNvCxnSpPr/>
            <p:nvPr/>
          </p:nvCxnSpPr>
          <p:spPr>
            <a:xfrm>
              <a:off x="7111651" y="3682217"/>
              <a:ext cx="1234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654C4B90-870E-42EA-8AFE-16D107496025}"/>
                </a:ext>
              </a:extLst>
            </p:cNvPr>
            <p:cNvCxnSpPr/>
            <p:nvPr/>
          </p:nvCxnSpPr>
          <p:spPr>
            <a:xfrm>
              <a:off x="7945864" y="3819377"/>
              <a:ext cx="26517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a:extLst>
                <a:ext uri="{FF2B5EF4-FFF2-40B4-BE49-F238E27FC236}">
                  <a16:creationId xmlns:a16="http://schemas.microsoft.com/office/drawing/2014/main" id="{90A48CE5-DF7C-4E1E-9490-CBCD2F25D571}"/>
                </a:ext>
              </a:extLst>
            </p:cNvPr>
            <p:cNvCxnSpPr>
              <a:cxnSpLocks/>
            </p:cNvCxnSpPr>
            <p:nvPr/>
          </p:nvCxnSpPr>
          <p:spPr>
            <a:xfrm>
              <a:off x="7835834" y="3538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2D1C5826-572F-4338-95BD-D0F47A1F573A}"/>
                </a:ext>
              </a:extLst>
            </p:cNvPr>
            <p:cNvCxnSpPr>
              <a:cxnSpLocks/>
            </p:cNvCxnSpPr>
            <p:nvPr/>
          </p:nvCxnSpPr>
          <p:spPr>
            <a:xfrm>
              <a:off x="8162730" y="3584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D98FA98D-FC00-4D0B-B3FA-C23FD1352830}"/>
                </a:ext>
              </a:extLst>
            </p:cNvPr>
            <p:cNvCxnSpPr>
              <a:cxnSpLocks/>
            </p:cNvCxnSpPr>
            <p:nvPr/>
          </p:nvCxnSpPr>
          <p:spPr>
            <a:xfrm>
              <a:off x="7111651" y="36758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00CD0D77-CBBC-4660-94A8-BEFB548035FC}"/>
                </a:ext>
              </a:extLst>
            </p:cNvPr>
            <p:cNvCxnSpPr>
              <a:cxnSpLocks/>
            </p:cNvCxnSpPr>
            <p:nvPr/>
          </p:nvCxnSpPr>
          <p:spPr>
            <a:xfrm>
              <a:off x="7905863" y="38587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4" name="Straight Connector 643">
              <a:extLst>
                <a:ext uri="{FF2B5EF4-FFF2-40B4-BE49-F238E27FC236}">
                  <a16:creationId xmlns:a16="http://schemas.microsoft.com/office/drawing/2014/main" id="{AAB3AAA5-D67D-45CE-8FFE-5B3D64FCE958}"/>
                </a:ext>
              </a:extLst>
            </p:cNvPr>
            <p:cNvCxnSpPr>
              <a:cxnSpLocks/>
            </p:cNvCxnSpPr>
            <p:nvPr/>
          </p:nvCxnSpPr>
          <p:spPr>
            <a:xfrm>
              <a:off x="7822509" y="36301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0" name="Straight Connector 649">
              <a:extLst>
                <a:ext uri="{FF2B5EF4-FFF2-40B4-BE49-F238E27FC236}">
                  <a16:creationId xmlns:a16="http://schemas.microsoft.com/office/drawing/2014/main" id="{5E658F48-4589-4B62-860C-9DC8B1479224}"/>
                </a:ext>
              </a:extLst>
            </p:cNvPr>
            <p:cNvCxnSpPr>
              <a:cxnSpLocks/>
            </p:cNvCxnSpPr>
            <p:nvPr/>
          </p:nvCxnSpPr>
          <p:spPr>
            <a:xfrm>
              <a:off x="7945864" y="38130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864E37B-CF85-4650-AC9C-195828D78BD2}"/>
                </a:ext>
              </a:extLst>
            </p:cNvPr>
            <p:cNvCxnSpPr>
              <a:cxnSpLocks/>
            </p:cNvCxnSpPr>
            <p:nvPr/>
          </p:nvCxnSpPr>
          <p:spPr>
            <a:xfrm>
              <a:off x="7995407" y="3538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4" name="Straight Connector 653">
              <a:extLst>
                <a:ext uri="{FF2B5EF4-FFF2-40B4-BE49-F238E27FC236}">
                  <a16:creationId xmlns:a16="http://schemas.microsoft.com/office/drawing/2014/main" id="{A83F8F63-7AFA-4C9B-9B3D-BFA2A5065966}"/>
                </a:ext>
              </a:extLst>
            </p:cNvPr>
            <p:cNvCxnSpPr>
              <a:cxnSpLocks/>
            </p:cNvCxnSpPr>
            <p:nvPr/>
          </p:nvCxnSpPr>
          <p:spPr>
            <a:xfrm>
              <a:off x="8516585" y="3584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A3AC2917-2CC2-4A09-A43D-A7ADA53774E4}"/>
                </a:ext>
              </a:extLst>
            </p:cNvPr>
            <p:cNvCxnSpPr>
              <a:cxnSpLocks/>
            </p:cNvCxnSpPr>
            <p:nvPr/>
          </p:nvCxnSpPr>
          <p:spPr>
            <a:xfrm>
              <a:off x="8346858" y="36758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5A60E32A-C3AA-43B4-822C-B5F27CE568A1}"/>
                </a:ext>
              </a:extLst>
            </p:cNvPr>
            <p:cNvCxnSpPr>
              <a:cxnSpLocks/>
            </p:cNvCxnSpPr>
            <p:nvPr/>
          </p:nvCxnSpPr>
          <p:spPr>
            <a:xfrm>
              <a:off x="8274947" y="36301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1DC99A36-02CD-4115-9992-F88260B14CF8}"/>
                </a:ext>
              </a:extLst>
            </p:cNvPr>
            <p:cNvCxnSpPr>
              <a:cxnSpLocks/>
            </p:cNvCxnSpPr>
            <p:nvPr/>
          </p:nvCxnSpPr>
          <p:spPr>
            <a:xfrm>
              <a:off x="8146063" y="38587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AD060215-608A-410B-9D06-A8A619DFF604}"/>
                </a:ext>
              </a:extLst>
            </p:cNvPr>
            <p:cNvCxnSpPr>
              <a:cxnSpLocks/>
            </p:cNvCxnSpPr>
            <p:nvPr/>
          </p:nvCxnSpPr>
          <p:spPr>
            <a:xfrm>
              <a:off x="8213693" y="38130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74" name="Rectangle 473">
              <a:extLst>
                <a:ext uri="{FF2B5EF4-FFF2-40B4-BE49-F238E27FC236}">
                  <a16:creationId xmlns:a16="http://schemas.microsoft.com/office/drawing/2014/main" id="{FD0A21DC-0004-49F7-BDCF-D33F49503591}"/>
                </a:ext>
              </a:extLst>
            </p:cNvPr>
            <p:cNvSpPr/>
            <p:nvPr/>
          </p:nvSpPr>
          <p:spPr>
            <a:xfrm>
              <a:off x="6217920" y="1700693"/>
              <a:ext cx="347472" cy="36576"/>
            </a:xfrm>
            <a:prstGeom prst="rect">
              <a:avLst/>
            </a:prstGeom>
            <a:solidFill>
              <a:srgbClr val="027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Rectangle 477">
              <a:extLst>
                <a:ext uri="{FF2B5EF4-FFF2-40B4-BE49-F238E27FC236}">
                  <a16:creationId xmlns:a16="http://schemas.microsoft.com/office/drawing/2014/main" id="{D48354A5-81CB-45E8-992D-A21CEF0205B3}"/>
                </a:ext>
              </a:extLst>
            </p:cNvPr>
            <p:cNvSpPr/>
            <p:nvPr/>
          </p:nvSpPr>
          <p:spPr>
            <a:xfrm>
              <a:off x="6217920" y="1746413"/>
              <a:ext cx="329184" cy="36576"/>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Rectangle 481">
              <a:extLst>
                <a:ext uri="{FF2B5EF4-FFF2-40B4-BE49-F238E27FC236}">
                  <a16:creationId xmlns:a16="http://schemas.microsoft.com/office/drawing/2014/main" id="{6781BA8C-81BD-4583-8661-4EC6E180AE1D}"/>
                </a:ext>
              </a:extLst>
            </p:cNvPr>
            <p:cNvSpPr/>
            <p:nvPr/>
          </p:nvSpPr>
          <p:spPr>
            <a:xfrm>
              <a:off x="6217920" y="1837853"/>
              <a:ext cx="310896" cy="36576"/>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Rectangle 485">
              <a:extLst>
                <a:ext uri="{FF2B5EF4-FFF2-40B4-BE49-F238E27FC236}">
                  <a16:creationId xmlns:a16="http://schemas.microsoft.com/office/drawing/2014/main" id="{B9EE0AA0-8205-4FD9-8F79-182F2764D6A0}"/>
                </a:ext>
              </a:extLst>
            </p:cNvPr>
            <p:cNvSpPr/>
            <p:nvPr/>
          </p:nvSpPr>
          <p:spPr>
            <a:xfrm>
              <a:off x="6217920" y="1929293"/>
              <a:ext cx="539496" cy="36576"/>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Rectangle 489">
              <a:extLst>
                <a:ext uri="{FF2B5EF4-FFF2-40B4-BE49-F238E27FC236}">
                  <a16:creationId xmlns:a16="http://schemas.microsoft.com/office/drawing/2014/main" id="{F6BCA809-680D-466C-A010-C60664ACAB2F}"/>
                </a:ext>
              </a:extLst>
            </p:cNvPr>
            <p:cNvSpPr/>
            <p:nvPr/>
          </p:nvSpPr>
          <p:spPr>
            <a:xfrm>
              <a:off x="6217920" y="2020733"/>
              <a:ext cx="658368" cy="36576"/>
            </a:xfrm>
            <a:prstGeom prst="rect">
              <a:avLst/>
            </a:prstGeom>
            <a:solidFill>
              <a:srgbClr val="D28D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Rectangle 493">
              <a:extLst>
                <a:ext uri="{FF2B5EF4-FFF2-40B4-BE49-F238E27FC236}">
                  <a16:creationId xmlns:a16="http://schemas.microsoft.com/office/drawing/2014/main" id="{53C1107D-2AE7-47C9-8D9E-CAE66D1BC8B7}"/>
                </a:ext>
              </a:extLst>
            </p:cNvPr>
            <p:cNvSpPr/>
            <p:nvPr/>
          </p:nvSpPr>
          <p:spPr>
            <a:xfrm>
              <a:off x="6217920" y="1792133"/>
              <a:ext cx="292608" cy="36576"/>
            </a:xfrm>
            <a:prstGeom prst="rect">
              <a:avLst/>
            </a:prstGeom>
            <a:solidFill>
              <a:srgbClr val="8787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Rectangle 497">
              <a:extLst>
                <a:ext uri="{FF2B5EF4-FFF2-40B4-BE49-F238E27FC236}">
                  <a16:creationId xmlns:a16="http://schemas.microsoft.com/office/drawing/2014/main" id="{0F7A1484-27E9-4A70-A44D-0CCE3175C02C}"/>
                </a:ext>
              </a:extLst>
            </p:cNvPr>
            <p:cNvSpPr/>
            <p:nvPr/>
          </p:nvSpPr>
          <p:spPr>
            <a:xfrm>
              <a:off x="6217920" y="1883573"/>
              <a:ext cx="292608" cy="36576"/>
            </a:xfrm>
            <a:prstGeom prst="rect">
              <a:avLst/>
            </a:prstGeom>
            <a:solidFill>
              <a:srgbClr val="17AB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Rectangle 501">
              <a:extLst>
                <a:ext uri="{FF2B5EF4-FFF2-40B4-BE49-F238E27FC236}">
                  <a16:creationId xmlns:a16="http://schemas.microsoft.com/office/drawing/2014/main" id="{B3F22E71-5482-4C72-8E7F-1C3038084EC4}"/>
                </a:ext>
              </a:extLst>
            </p:cNvPr>
            <p:cNvSpPr/>
            <p:nvPr/>
          </p:nvSpPr>
          <p:spPr>
            <a:xfrm>
              <a:off x="6217920" y="1975013"/>
              <a:ext cx="356616" cy="36576"/>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71" name="Straight Connector 670">
              <a:extLst>
                <a:ext uri="{FF2B5EF4-FFF2-40B4-BE49-F238E27FC236}">
                  <a16:creationId xmlns:a16="http://schemas.microsoft.com/office/drawing/2014/main" id="{7991230C-26BA-4789-8F07-F4BD704FC176}"/>
                </a:ext>
              </a:extLst>
            </p:cNvPr>
            <p:cNvCxnSpPr/>
            <p:nvPr/>
          </p:nvCxnSpPr>
          <p:spPr>
            <a:xfrm>
              <a:off x="6519672" y="1719210"/>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D89AA7EA-CB4F-4706-B4A9-1B6498F0D7FA}"/>
                </a:ext>
              </a:extLst>
            </p:cNvPr>
            <p:cNvCxnSpPr/>
            <p:nvPr/>
          </p:nvCxnSpPr>
          <p:spPr>
            <a:xfrm>
              <a:off x="6469570" y="1764930"/>
              <a:ext cx="14630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87AFB66F-7BD6-45B1-A60C-43307CF1A594}"/>
                </a:ext>
              </a:extLst>
            </p:cNvPr>
            <p:cNvCxnSpPr/>
            <p:nvPr/>
          </p:nvCxnSpPr>
          <p:spPr>
            <a:xfrm>
              <a:off x="6224683" y="1856370"/>
              <a:ext cx="6126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458BDFB2-DDC4-48DC-84A4-AEF3438B3315}"/>
                </a:ext>
              </a:extLst>
            </p:cNvPr>
            <p:cNvCxnSpPr/>
            <p:nvPr/>
          </p:nvCxnSpPr>
          <p:spPr>
            <a:xfrm>
              <a:off x="6217920" y="1947810"/>
              <a:ext cx="11887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5B388B73-433A-4248-9FA1-7CC2DB8F656D}"/>
                </a:ext>
              </a:extLst>
            </p:cNvPr>
            <p:cNvCxnSpPr/>
            <p:nvPr/>
          </p:nvCxnSpPr>
          <p:spPr>
            <a:xfrm>
              <a:off x="6775704" y="2039250"/>
              <a:ext cx="1920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1D66058-DC12-479D-9746-1785510D646C}"/>
                </a:ext>
              </a:extLst>
            </p:cNvPr>
            <p:cNvCxnSpPr/>
            <p:nvPr/>
          </p:nvCxnSpPr>
          <p:spPr>
            <a:xfrm>
              <a:off x="6412325" y="1810650"/>
              <a:ext cx="1737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38D3C5E9-C35F-4546-8C36-1F224CB25770}"/>
                </a:ext>
              </a:extLst>
            </p:cNvPr>
            <p:cNvCxnSpPr/>
            <p:nvPr/>
          </p:nvCxnSpPr>
          <p:spPr>
            <a:xfrm>
              <a:off x="6233827" y="1902090"/>
              <a:ext cx="5394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8CDD4B13-77DE-4A38-926B-C713AE06AB91}"/>
                </a:ext>
              </a:extLst>
            </p:cNvPr>
            <p:cNvCxnSpPr>
              <a:cxnSpLocks/>
            </p:cNvCxnSpPr>
            <p:nvPr/>
          </p:nvCxnSpPr>
          <p:spPr>
            <a:xfrm>
              <a:off x="6523193" y="17099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CC0079B3-DC3E-4867-A7F6-5D7228156739}"/>
                </a:ext>
              </a:extLst>
            </p:cNvPr>
            <p:cNvCxnSpPr>
              <a:cxnSpLocks/>
            </p:cNvCxnSpPr>
            <p:nvPr/>
          </p:nvCxnSpPr>
          <p:spPr>
            <a:xfrm>
              <a:off x="6468911" y="17556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a:extLst>
                <a:ext uri="{FF2B5EF4-FFF2-40B4-BE49-F238E27FC236}">
                  <a16:creationId xmlns:a16="http://schemas.microsoft.com/office/drawing/2014/main" id="{434700D9-063A-4C15-8C12-2B1A4E759D56}"/>
                </a:ext>
              </a:extLst>
            </p:cNvPr>
            <p:cNvCxnSpPr>
              <a:cxnSpLocks/>
            </p:cNvCxnSpPr>
            <p:nvPr/>
          </p:nvCxnSpPr>
          <p:spPr>
            <a:xfrm>
              <a:off x="6222682" y="18470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a:extLst>
                <a:ext uri="{FF2B5EF4-FFF2-40B4-BE49-F238E27FC236}">
                  <a16:creationId xmlns:a16="http://schemas.microsoft.com/office/drawing/2014/main" id="{C0818118-2D3C-4611-B532-6551E63B43D0}"/>
                </a:ext>
              </a:extLst>
            </p:cNvPr>
            <p:cNvCxnSpPr>
              <a:cxnSpLocks/>
            </p:cNvCxnSpPr>
            <p:nvPr/>
          </p:nvCxnSpPr>
          <p:spPr>
            <a:xfrm>
              <a:off x="6774184" y="20299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EBE07923-03CE-4DCE-882A-075C92DD44B9}"/>
                </a:ext>
              </a:extLst>
            </p:cNvPr>
            <p:cNvCxnSpPr>
              <a:cxnSpLocks/>
            </p:cNvCxnSpPr>
            <p:nvPr/>
          </p:nvCxnSpPr>
          <p:spPr>
            <a:xfrm>
              <a:off x="6412705" y="18013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CDBBBE62-D447-4212-8DCF-F30D6BFFEB32}"/>
                </a:ext>
              </a:extLst>
            </p:cNvPr>
            <p:cNvCxnSpPr>
              <a:cxnSpLocks/>
            </p:cNvCxnSpPr>
            <p:nvPr/>
          </p:nvCxnSpPr>
          <p:spPr>
            <a:xfrm>
              <a:off x="6232206" y="18928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01068824-5227-4BE7-B386-F3DF657287CE}"/>
                </a:ext>
              </a:extLst>
            </p:cNvPr>
            <p:cNvCxnSpPr>
              <a:cxnSpLocks/>
            </p:cNvCxnSpPr>
            <p:nvPr/>
          </p:nvCxnSpPr>
          <p:spPr>
            <a:xfrm>
              <a:off x="6511288" y="19842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FCFEECB0-AEFE-4106-A9A4-37B2B792E356}"/>
                </a:ext>
              </a:extLst>
            </p:cNvPr>
            <p:cNvCxnSpPr/>
            <p:nvPr/>
          </p:nvCxnSpPr>
          <p:spPr>
            <a:xfrm>
              <a:off x="6510528" y="1993530"/>
              <a:ext cx="128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E0B912BB-72B1-4362-9B08-846EC28EDCFE}"/>
                </a:ext>
              </a:extLst>
            </p:cNvPr>
            <p:cNvGrpSpPr/>
            <p:nvPr/>
          </p:nvGrpSpPr>
          <p:grpSpPr>
            <a:xfrm>
              <a:off x="6583680" y="1709928"/>
              <a:ext cx="822960" cy="338328"/>
              <a:chOff x="15727680" y="1664208"/>
              <a:chExt cx="822960" cy="338328"/>
            </a:xfrm>
          </p:grpSpPr>
          <p:cxnSp>
            <p:nvCxnSpPr>
              <p:cNvPr id="740" name="Straight Connector 739">
                <a:extLst>
                  <a:ext uri="{FF2B5EF4-FFF2-40B4-BE49-F238E27FC236}">
                    <a16:creationId xmlns:a16="http://schemas.microsoft.com/office/drawing/2014/main" id="{C8BBDA08-FB56-4C1F-9CD1-D3CC6D6A1C13}"/>
                  </a:ext>
                </a:extLst>
              </p:cNvPr>
              <p:cNvCxnSpPr>
                <a:cxnSpLocks/>
              </p:cNvCxnSpPr>
              <p:nvPr/>
            </p:nvCxnSpPr>
            <p:spPr>
              <a:xfrm>
                <a:off x="15758633" y="16642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0BDE03A5-13E8-4B55-B2BE-4508E36E5640}"/>
                  </a:ext>
                </a:extLst>
              </p:cNvPr>
              <p:cNvCxnSpPr>
                <a:cxnSpLocks/>
              </p:cNvCxnSpPr>
              <p:nvPr/>
            </p:nvCxnSpPr>
            <p:spPr>
              <a:xfrm>
                <a:off x="15758633" y="17099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D0E876C2-83A2-4450-9C8A-FEFFC4DFF1C7}"/>
                  </a:ext>
                </a:extLst>
              </p:cNvPr>
              <p:cNvCxnSpPr>
                <a:cxnSpLocks/>
              </p:cNvCxnSpPr>
              <p:nvPr/>
            </p:nvCxnSpPr>
            <p:spPr>
              <a:xfrm>
                <a:off x="15985333" y="18013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D7C614EB-09A4-4A21-8ADF-2967F8CC9009}"/>
                  </a:ext>
                </a:extLst>
              </p:cNvPr>
              <p:cNvCxnSpPr>
                <a:cxnSpLocks/>
              </p:cNvCxnSpPr>
              <p:nvPr/>
            </p:nvCxnSpPr>
            <p:spPr>
              <a:xfrm>
                <a:off x="16550640" y="18928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9A16DC18-BECD-46DB-8D04-9B69D0AEA6B9}"/>
                  </a:ext>
                </a:extLst>
              </p:cNvPr>
              <p:cNvCxnSpPr>
                <a:cxnSpLocks/>
              </p:cNvCxnSpPr>
              <p:nvPr/>
            </p:nvCxnSpPr>
            <p:spPr>
              <a:xfrm>
                <a:off x="16110107" y="19842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2106EE20-722A-4779-A936-6FB235B9EE3A}"/>
                  </a:ext>
                </a:extLst>
              </p:cNvPr>
              <p:cNvCxnSpPr>
                <a:cxnSpLocks/>
              </p:cNvCxnSpPr>
              <p:nvPr/>
            </p:nvCxnSpPr>
            <p:spPr>
              <a:xfrm>
                <a:off x="15727680" y="17556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38ECDF25-53F7-42BA-86B4-F9B0CCECEAC3}"/>
                  </a:ext>
                </a:extLst>
              </p:cNvPr>
              <p:cNvCxnSpPr>
                <a:cxnSpLocks/>
              </p:cNvCxnSpPr>
              <p:nvPr/>
            </p:nvCxnSpPr>
            <p:spPr>
              <a:xfrm>
                <a:off x="15917703" y="18470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0DB07EE-A113-45A5-B96A-458F16960BAA}"/>
                  </a:ext>
                </a:extLst>
              </p:cNvPr>
              <p:cNvCxnSpPr>
                <a:cxnSpLocks/>
              </p:cNvCxnSpPr>
              <p:nvPr/>
            </p:nvCxnSpPr>
            <p:spPr>
              <a:xfrm>
                <a:off x="15780163" y="19385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CCB4A773-094E-4CF6-A44C-888A34C587A3}"/>
                </a:ext>
              </a:extLst>
            </p:cNvPr>
            <p:cNvGrpSpPr/>
            <p:nvPr/>
          </p:nvGrpSpPr>
          <p:grpSpPr>
            <a:xfrm>
              <a:off x="6279547" y="2167128"/>
              <a:ext cx="1275333" cy="338328"/>
              <a:chOff x="15425928" y="2167128"/>
              <a:chExt cx="1275333" cy="338328"/>
            </a:xfrm>
          </p:grpSpPr>
          <p:cxnSp>
            <p:nvCxnSpPr>
              <p:cNvPr id="749" name="Straight Connector 748">
                <a:extLst>
                  <a:ext uri="{FF2B5EF4-FFF2-40B4-BE49-F238E27FC236}">
                    <a16:creationId xmlns:a16="http://schemas.microsoft.com/office/drawing/2014/main" id="{892F35F1-4F06-4C8A-B696-5270562BA0CF}"/>
                  </a:ext>
                </a:extLst>
              </p:cNvPr>
              <p:cNvCxnSpPr/>
              <p:nvPr/>
            </p:nvCxnSpPr>
            <p:spPr>
              <a:xfrm>
                <a:off x="16271938" y="2176410"/>
                <a:ext cx="128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A9881A42-54C4-4860-BF99-7604D405A938}"/>
                  </a:ext>
                </a:extLst>
              </p:cNvPr>
              <p:cNvCxnSpPr/>
              <p:nvPr/>
            </p:nvCxnSpPr>
            <p:spPr>
              <a:xfrm>
                <a:off x="16124038" y="2222130"/>
                <a:ext cx="1920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5EF913CF-80F6-4A37-8413-5D942270E6FE}"/>
                  </a:ext>
                </a:extLst>
              </p:cNvPr>
              <p:cNvCxnSpPr/>
              <p:nvPr/>
            </p:nvCxnSpPr>
            <p:spPr>
              <a:xfrm>
                <a:off x="15730061" y="2313570"/>
                <a:ext cx="96926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746E890A-A627-4276-BA2B-C40B948BB9AD}"/>
                  </a:ext>
                </a:extLst>
              </p:cNvPr>
              <p:cNvCxnSpPr/>
              <p:nvPr/>
            </p:nvCxnSpPr>
            <p:spPr>
              <a:xfrm>
                <a:off x="15426207" y="2405010"/>
                <a:ext cx="74980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09546BDD-18E1-4460-8615-ABB9973D2551}"/>
                  </a:ext>
                </a:extLst>
              </p:cNvPr>
              <p:cNvCxnSpPr/>
              <p:nvPr/>
            </p:nvCxnSpPr>
            <p:spPr>
              <a:xfrm>
                <a:off x="16131536" y="2496450"/>
                <a:ext cx="1188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54DC94C0-2811-40A1-8CE1-6E43691251DA}"/>
                  </a:ext>
                </a:extLst>
              </p:cNvPr>
              <p:cNvCxnSpPr/>
              <p:nvPr/>
            </p:nvCxnSpPr>
            <p:spPr>
              <a:xfrm>
                <a:off x="16122138" y="2267850"/>
                <a:ext cx="23774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180D2A90-AB6C-4D2B-B991-3182AACA068E}"/>
                  </a:ext>
                </a:extLst>
              </p:cNvPr>
              <p:cNvCxnSpPr/>
              <p:nvPr/>
            </p:nvCxnSpPr>
            <p:spPr>
              <a:xfrm>
                <a:off x="15580515" y="2359290"/>
                <a:ext cx="76809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6768FE94-49DD-426D-BAE1-BA2DCAC2FE99}"/>
                  </a:ext>
                </a:extLst>
              </p:cNvPr>
              <p:cNvCxnSpPr/>
              <p:nvPr/>
            </p:nvCxnSpPr>
            <p:spPr>
              <a:xfrm>
                <a:off x="16203928" y="2450730"/>
                <a:ext cx="1554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FA39DD38-4327-4DD5-AA2B-9C904215D74B}"/>
                  </a:ext>
                </a:extLst>
              </p:cNvPr>
              <p:cNvGrpSpPr/>
              <p:nvPr/>
            </p:nvGrpSpPr>
            <p:grpSpPr>
              <a:xfrm>
                <a:off x="15425928" y="2167128"/>
                <a:ext cx="1275333" cy="338328"/>
                <a:chOff x="15425928" y="2121408"/>
                <a:chExt cx="1275333" cy="338328"/>
              </a:xfrm>
            </p:grpSpPr>
            <p:cxnSp>
              <p:nvCxnSpPr>
                <p:cNvPr id="756" name="Straight Connector 755">
                  <a:extLst>
                    <a:ext uri="{FF2B5EF4-FFF2-40B4-BE49-F238E27FC236}">
                      <a16:creationId xmlns:a16="http://schemas.microsoft.com/office/drawing/2014/main" id="{8BE4BF0A-FF29-4168-9C6F-3CB8934732CB}"/>
                    </a:ext>
                  </a:extLst>
                </p:cNvPr>
                <p:cNvCxnSpPr>
                  <a:cxnSpLocks/>
                </p:cNvCxnSpPr>
                <p:nvPr/>
              </p:nvCxnSpPr>
              <p:spPr>
                <a:xfrm>
                  <a:off x="16271202" y="21214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A4843488-EC2E-4A0C-ACF0-A8044581BF7E}"/>
                    </a:ext>
                  </a:extLst>
                </p:cNvPr>
                <p:cNvCxnSpPr>
                  <a:cxnSpLocks/>
                </p:cNvCxnSpPr>
                <p:nvPr/>
              </p:nvCxnSpPr>
              <p:spPr>
                <a:xfrm>
                  <a:off x="16124038" y="2167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A59B64C9-0A85-4B33-A1C7-536635D57B75}"/>
                    </a:ext>
                  </a:extLst>
                </p:cNvPr>
                <p:cNvCxnSpPr>
                  <a:cxnSpLocks/>
                </p:cNvCxnSpPr>
                <p:nvPr/>
              </p:nvCxnSpPr>
              <p:spPr>
                <a:xfrm>
                  <a:off x="15729745" y="22585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00F193F8-D4C4-4A18-9ED2-F91CFC492DB6}"/>
                    </a:ext>
                  </a:extLst>
                </p:cNvPr>
                <p:cNvCxnSpPr>
                  <a:cxnSpLocks/>
                </p:cNvCxnSpPr>
                <p:nvPr/>
              </p:nvCxnSpPr>
              <p:spPr>
                <a:xfrm>
                  <a:off x="15425928" y="23500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CB2A3FD5-A75A-40E5-923B-486BBA9B9002}"/>
                    </a:ext>
                  </a:extLst>
                </p:cNvPr>
                <p:cNvCxnSpPr>
                  <a:cxnSpLocks/>
                </p:cNvCxnSpPr>
                <p:nvPr/>
              </p:nvCxnSpPr>
              <p:spPr>
                <a:xfrm>
                  <a:off x="16131685" y="2441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78A6034B-934E-43C4-8008-573D74461176}"/>
                    </a:ext>
                  </a:extLst>
                </p:cNvPr>
                <p:cNvCxnSpPr>
                  <a:cxnSpLocks/>
                </p:cNvCxnSpPr>
                <p:nvPr/>
              </p:nvCxnSpPr>
              <p:spPr>
                <a:xfrm>
                  <a:off x="16119757" y="22128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B32240F1-E1D8-430E-B072-F136EE6EE2DE}"/>
                    </a:ext>
                  </a:extLst>
                </p:cNvPr>
                <p:cNvCxnSpPr>
                  <a:cxnSpLocks/>
                </p:cNvCxnSpPr>
                <p:nvPr/>
              </p:nvCxnSpPr>
              <p:spPr>
                <a:xfrm>
                  <a:off x="15580218" y="23042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a:extLst>
                    <a:ext uri="{FF2B5EF4-FFF2-40B4-BE49-F238E27FC236}">
                      <a16:creationId xmlns:a16="http://schemas.microsoft.com/office/drawing/2014/main" id="{4F16D0E4-1CD9-4F6E-81F2-0E85D7EF2FD5}"/>
                    </a:ext>
                  </a:extLst>
                </p:cNvPr>
                <p:cNvCxnSpPr>
                  <a:cxnSpLocks/>
                </p:cNvCxnSpPr>
                <p:nvPr/>
              </p:nvCxnSpPr>
              <p:spPr>
                <a:xfrm>
                  <a:off x="16205015" y="2395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a:extLst>
                    <a:ext uri="{FF2B5EF4-FFF2-40B4-BE49-F238E27FC236}">
                      <a16:creationId xmlns:a16="http://schemas.microsoft.com/office/drawing/2014/main" id="{27A49791-7681-4E64-B957-6FBD15A2CB62}"/>
                    </a:ext>
                  </a:extLst>
                </p:cNvPr>
                <p:cNvCxnSpPr>
                  <a:cxnSpLocks/>
                </p:cNvCxnSpPr>
                <p:nvPr/>
              </p:nvCxnSpPr>
              <p:spPr>
                <a:xfrm>
                  <a:off x="16397425" y="21214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6" name="Straight Connector 765">
                  <a:extLst>
                    <a:ext uri="{FF2B5EF4-FFF2-40B4-BE49-F238E27FC236}">
                      <a16:creationId xmlns:a16="http://schemas.microsoft.com/office/drawing/2014/main" id="{8C47E587-CDF4-4198-933A-8A70FFEFF5E4}"/>
                    </a:ext>
                  </a:extLst>
                </p:cNvPr>
                <p:cNvCxnSpPr>
                  <a:cxnSpLocks/>
                </p:cNvCxnSpPr>
                <p:nvPr/>
              </p:nvCxnSpPr>
              <p:spPr>
                <a:xfrm>
                  <a:off x="16314561" y="21671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7" name="Straight Connector 766">
                  <a:extLst>
                    <a:ext uri="{FF2B5EF4-FFF2-40B4-BE49-F238E27FC236}">
                      <a16:creationId xmlns:a16="http://schemas.microsoft.com/office/drawing/2014/main" id="{9AF58CBA-BA15-4632-A308-9200F24906E5}"/>
                    </a:ext>
                  </a:extLst>
                </p:cNvPr>
                <p:cNvCxnSpPr>
                  <a:cxnSpLocks/>
                </p:cNvCxnSpPr>
                <p:nvPr/>
              </p:nvCxnSpPr>
              <p:spPr>
                <a:xfrm>
                  <a:off x="16701261" y="225856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8" name="Straight Connector 767">
                  <a:extLst>
                    <a:ext uri="{FF2B5EF4-FFF2-40B4-BE49-F238E27FC236}">
                      <a16:creationId xmlns:a16="http://schemas.microsoft.com/office/drawing/2014/main" id="{C3FF5B7C-6A52-48C5-891B-53195137B73B}"/>
                    </a:ext>
                  </a:extLst>
                </p:cNvPr>
                <p:cNvCxnSpPr>
                  <a:cxnSpLocks/>
                </p:cNvCxnSpPr>
                <p:nvPr/>
              </p:nvCxnSpPr>
              <p:spPr>
                <a:xfrm>
                  <a:off x="16180756" y="235000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7F4A0DC1-8C4B-4095-BF60-603DFBEC3206}"/>
                    </a:ext>
                  </a:extLst>
                </p:cNvPr>
                <p:cNvCxnSpPr>
                  <a:cxnSpLocks/>
                </p:cNvCxnSpPr>
                <p:nvPr/>
              </p:nvCxnSpPr>
              <p:spPr>
                <a:xfrm>
                  <a:off x="16255529" y="24414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0" name="Straight Connector 769">
                  <a:extLst>
                    <a:ext uri="{FF2B5EF4-FFF2-40B4-BE49-F238E27FC236}">
                      <a16:creationId xmlns:a16="http://schemas.microsoft.com/office/drawing/2014/main" id="{84AC7FF7-E084-4C11-87EA-2F7B38723654}"/>
                    </a:ext>
                  </a:extLst>
                </p:cNvPr>
                <p:cNvCxnSpPr>
                  <a:cxnSpLocks/>
                </p:cNvCxnSpPr>
                <p:nvPr/>
              </p:nvCxnSpPr>
              <p:spPr>
                <a:xfrm>
                  <a:off x="16360281" y="221284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1" name="Straight Connector 770">
                  <a:extLst>
                    <a:ext uri="{FF2B5EF4-FFF2-40B4-BE49-F238E27FC236}">
                      <a16:creationId xmlns:a16="http://schemas.microsoft.com/office/drawing/2014/main" id="{396277DE-21D9-48F6-BBD9-7785BDED3CF0}"/>
                    </a:ext>
                  </a:extLst>
                </p:cNvPr>
                <p:cNvCxnSpPr>
                  <a:cxnSpLocks/>
                </p:cNvCxnSpPr>
                <p:nvPr/>
              </p:nvCxnSpPr>
              <p:spPr>
                <a:xfrm>
                  <a:off x="16349331" y="23042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2" name="Straight Connector 771">
                  <a:extLst>
                    <a:ext uri="{FF2B5EF4-FFF2-40B4-BE49-F238E27FC236}">
                      <a16:creationId xmlns:a16="http://schemas.microsoft.com/office/drawing/2014/main" id="{431F0C53-3DEC-4D3A-B67B-DF0DD9D1425B}"/>
                    </a:ext>
                  </a:extLst>
                </p:cNvPr>
                <p:cNvCxnSpPr>
                  <a:cxnSpLocks/>
                </p:cNvCxnSpPr>
                <p:nvPr/>
              </p:nvCxnSpPr>
              <p:spPr>
                <a:xfrm>
                  <a:off x="16362196" y="23957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776" name="Straight Connector 775">
              <a:extLst>
                <a:ext uri="{FF2B5EF4-FFF2-40B4-BE49-F238E27FC236}">
                  <a16:creationId xmlns:a16="http://schemas.microsoft.com/office/drawing/2014/main" id="{DEEDC2F3-9C29-43B4-B4DB-C89FC3C7FCBD}"/>
                </a:ext>
              </a:extLst>
            </p:cNvPr>
            <p:cNvCxnSpPr/>
            <p:nvPr/>
          </p:nvCxnSpPr>
          <p:spPr>
            <a:xfrm>
              <a:off x="6342516" y="2774049"/>
              <a:ext cx="8412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8" name="Straight Connector 777">
              <a:extLst>
                <a:ext uri="{FF2B5EF4-FFF2-40B4-BE49-F238E27FC236}">
                  <a16:creationId xmlns:a16="http://schemas.microsoft.com/office/drawing/2014/main" id="{26C25325-168E-45D7-876A-78993815CD42}"/>
                </a:ext>
              </a:extLst>
            </p:cNvPr>
            <p:cNvCxnSpPr/>
            <p:nvPr/>
          </p:nvCxnSpPr>
          <p:spPr>
            <a:xfrm>
              <a:off x="6746829" y="2956929"/>
              <a:ext cx="17373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24E43410-FC89-4607-BFE2-4F8D629AB2D5}"/>
                </a:ext>
              </a:extLst>
            </p:cNvPr>
            <p:cNvCxnSpPr/>
            <p:nvPr/>
          </p:nvCxnSpPr>
          <p:spPr>
            <a:xfrm>
              <a:off x="6640622" y="2636889"/>
              <a:ext cx="914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5" name="Straight Connector 774">
              <a:extLst>
                <a:ext uri="{FF2B5EF4-FFF2-40B4-BE49-F238E27FC236}">
                  <a16:creationId xmlns:a16="http://schemas.microsoft.com/office/drawing/2014/main" id="{C29B7AE0-F1B2-43EA-8492-3CF30916FC45}"/>
                </a:ext>
              </a:extLst>
            </p:cNvPr>
            <p:cNvCxnSpPr/>
            <p:nvPr/>
          </p:nvCxnSpPr>
          <p:spPr>
            <a:xfrm>
              <a:off x="6591102" y="2682609"/>
              <a:ext cx="1920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9" name="Straight Connector 778">
              <a:extLst>
                <a:ext uri="{FF2B5EF4-FFF2-40B4-BE49-F238E27FC236}">
                  <a16:creationId xmlns:a16="http://schemas.microsoft.com/office/drawing/2014/main" id="{DC3AB0D4-5D3C-4166-8833-5BFC51793E3A}"/>
                </a:ext>
              </a:extLst>
            </p:cNvPr>
            <p:cNvCxnSpPr/>
            <p:nvPr/>
          </p:nvCxnSpPr>
          <p:spPr>
            <a:xfrm>
              <a:off x="6603488" y="2728329"/>
              <a:ext cx="27432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1" name="Straight Connector 860">
              <a:extLst>
                <a:ext uri="{FF2B5EF4-FFF2-40B4-BE49-F238E27FC236}">
                  <a16:creationId xmlns:a16="http://schemas.microsoft.com/office/drawing/2014/main" id="{12307ECD-7443-4A1E-8B39-52080E34E558}"/>
                </a:ext>
              </a:extLst>
            </p:cNvPr>
            <p:cNvCxnSpPr/>
            <p:nvPr/>
          </p:nvCxnSpPr>
          <p:spPr>
            <a:xfrm>
              <a:off x="6648727" y="2911209"/>
              <a:ext cx="11887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2FE62550-6ED1-4C82-AFFB-6D5EFBC55243}"/>
                </a:ext>
              </a:extLst>
            </p:cNvPr>
            <p:cNvCxnSpPr>
              <a:cxnSpLocks/>
            </p:cNvCxnSpPr>
            <p:nvPr/>
          </p:nvCxnSpPr>
          <p:spPr>
            <a:xfrm>
              <a:off x="6339173" y="27614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40B57E21-D783-4D31-9463-A162E6BBB193}"/>
                </a:ext>
              </a:extLst>
            </p:cNvPr>
            <p:cNvCxnSpPr>
              <a:cxnSpLocks/>
            </p:cNvCxnSpPr>
            <p:nvPr/>
          </p:nvCxnSpPr>
          <p:spPr>
            <a:xfrm>
              <a:off x="6639660" y="26243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5CEBE6BB-25EB-4FF8-AA26-4429CC276D51}"/>
                </a:ext>
              </a:extLst>
            </p:cNvPr>
            <p:cNvCxnSpPr>
              <a:cxnSpLocks/>
            </p:cNvCxnSpPr>
            <p:nvPr/>
          </p:nvCxnSpPr>
          <p:spPr>
            <a:xfrm>
              <a:off x="6592521" y="267242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F1F14F4-66C3-432D-93FD-10F492F58C25}"/>
                </a:ext>
              </a:extLst>
            </p:cNvPr>
            <p:cNvCxnSpPr>
              <a:cxnSpLocks/>
            </p:cNvCxnSpPr>
            <p:nvPr/>
          </p:nvCxnSpPr>
          <p:spPr>
            <a:xfrm>
              <a:off x="6747791" y="294674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A246654B-C4F3-4E3E-949C-14658AB17403}"/>
                </a:ext>
              </a:extLst>
            </p:cNvPr>
            <p:cNvCxnSpPr>
              <a:cxnSpLocks/>
            </p:cNvCxnSpPr>
            <p:nvPr/>
          </p:nvCxnSpPr>
          <p:spPr>
            <a:xfrm>
              <a:off x="6604907" y="271814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6" name="Straight Connector 835">
              <a:extLst>
                <a:ext uri="{FF2B5EF4-FFF2-40B4-BE49-F238E27FC236}">
                  <a16:creationId xmlns:a16="http://schemas.microsoft.com/office/drawing/2014/main" id="{7440324B-0B74-42F2-80C8-A3CEC8325D83}"/>
                </a:ext>
              </a:extLst>
            </p:cNvPr>
            <p:cNvCxnSpPr>
              <a:cxnSpLocks/>
            </p:cNvCxnSpPr>
            <p:nvPr/>
          </p:nvCxnSpPr>
          <p:spPr>
            <a:xfrm>
              <a:off x="6649689" y="290102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917D07D9-EA9D-4368-866A-58C783CBEAB6}"/>
                </a:ext>
              </a:extLst>
            </p:cNvPr>
            <p:cNvCxnSpPr>
              <a:cxnSpLocks/>
            </p:cNvCxnSpPr>
            <p:nvPr/>
          </p:nvCxnSpPr>
          <p:spPr>
            <a:xfrm>
              <a:off x="7183562" y="276148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E3E9FE4A-BAEF-4A6D-B70F-5D218A6203B0}"/>
                </a:ext>
              </a:extLst>
            </p:cNvPr>
            <p:cNvCxnSpPr>
              <a:cxnSpLocks/>
            </p:cNvCxnSpPr>
            <p:nvPr/>
          </p:nvCxnSpPr>
          <p:spPr>
            <a:xfrm>
              <a:off x="6878770" y="271814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DF21E7AC-1ECC-4E3B-AEC8-5B8BF9756247}"/>
                </a:ext>
              </a:extLst>
            </p:cNvPr>
            <p:cNvCxnSpPr>
              <a:cxnSpLocks/>
            </p:cNvCxnSpPr>
            <p:nvPr/>
          </p:nvCxnSpPr>
          <p:spPr>
            <a:xfrm>
              <a:off x="6726843" y="2624328"/>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90CC3FAE-D2B6-4075-8536-B09F312FABEB}"/>
                </a:ext>
              </a:extLst>
            </p:cNvPr>
            <p:cNvCxnSpPr>
              <a:cxnSpLocks/>
            </p:cNvCxnSpPr>
            <p:nvPr/>
          </p:nvCxnSpPr>
          <p:spPr>
            <a:xfrm>
              <a:off x="6784468" y="267242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51F8EFAC-23B0-4095-8656-24A00C2C299A}"/>
                </a:ext>
              </a:extLst>
            </p:cNvPr>
            <p:cNvCxnSpPr>
              <a:cxnSpLocks/>
            </p:cNvCxnSpPr>
            <p:nvPr/>
          </p:nvCxnSpPr>
          <p:spPr>
            <a:xfrm>
              <a:off x="6918309" y="294674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7" name="Straight Connector 916">
              <a:extLst>
                <a:ext uri="{FF2B5EF4-FFF2-40B4-BE49-F238E27FC236}">
                  <a16:creationId xmlns:a16="http://schemas.microsoft.com/office/drawing/2014/main" id="{D2B58B11-BB27-40BC-BD6F-B0296F121471}"/>
                </a:ext>
              </a:extLst>
            </p:cNvPr>
            <p:cNvCxnSpPr>
              <a:cxnSpLocks/>
            </p:cNvCxnSpPr>
            <p:nvPr/>
          </p:nvCxnSpPr>
          <p:spPr>
            <a:xfrm>
              <a:off x="6763061" y="2901029"/>
              <a:ext cx="0" cy="18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553BF922-A810-4661-BDD1-3D463421B29B}"/>
                </a:ext>
              </a:extLst>
            </p:cNvPr>
            <p:cNvCxnSpPr>
              <a:cxnSpLocks/>
            </p:cNvCxnSpPr>
            <p:nvPr/>
          </p:nvCxnSpPr>
          <p:spPr>
            <a:xfrm>
              <a:off x="6215184" y="274320"/>
              <a:ext cx="0" cy="562356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6757618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D0CA25B-4F10-4A45-B8E0-2A8F8011B7FF}"/>
              </a:ext>
            </a:extLst>
          </p:cNvPr>
          <p:cNvGrpSpPr/>
          <p:nvPr/>
        </p:nvGrpSpPr>
        <p:grpSpPr>
          <a:xfrm>
            <a:off x="0" y="0"/>
            <a:ext cx="12192000" cy="6858000"/>
            <a:chOff x="0" y="0"/>
            <a:chExt cx="12192000" cy="6858000"/>
          </a:xfrm>
        </p:grpSpPr>
        <p:pic>
          <p:nvPicPr>
            <p:cNvPr id="6" name="Picture 5" descr="A picture containing text, person&#10;&#10;Description automatically generated">
              <a:extLst>
                <a:ext uri="{FF2B5EF4-FFF2-40B4-BE49-F238E27FC236}">
                  <a16:creationId xmlns:a16="http://schemas.microsoft.com/office/drawing/2014/main" id="{53E7F0AA-5B7E-4A93-98BC-13BD245A51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Title 2">
              <a:extLst>
                <a:ext uri="{FF2B5EF4-FFF2-40B4-BE49-F238E27FC236}">
                  <a16:creationId xmlns:a16="http://schemas.microsoft.com/office/drawing/2014/main" id="{D755D686-DB68-451D-B143-7CDAC23D95A2}"/>
                </a:ext>
              </a:extLst>
            </p:cNvPr>
            <p:cNvSpPr txBox="1">
              <a:spLocks/>
            </p:cNvSpPr>
            <p:nvPr/>
          </p:nvSpPr>
          <p:spPr>
            <a:xfrm>
              <a:off x="688156" y="944512"/>
              <a:ext cx="1754720" cy="91256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H" sz="6600" b="1" i="0" u="none" strike="noStrike" kern="1200" cap="none" spc="120" normalizeH="0" baseline="0" noProof="0" dirty="0">
                  <a:ln>
                    <a:noFill/>
                  </a:ln>
                  <a:solidFill>
                    <a:srgbClr val="F36E25"/>
                  </a:solidFill>
                  <a:effectLst/>
                  <a:uLnTx/>
                  <a:uFillTx/>
                  <a:latin typeface="Arial" panose="020B0604020202020204" pitchFamily="34" charset="0"/>
                  <a:ea typeface="+mj-ea"/>
                  <a:cs typeface="+mj-cs"/>
                </a:rPr>
                <a:t>IV</a:t>
              </a:r>
              <a:endParaRPr kumimoji="0" lang="LID4096" sz="6600" b="1" i="0" u="none" strike="noStrike" kern="1200" cap="none" spc="120" normalizeH="0" baseline="0" noProof="0" dirty="0">
                <a:ln>
                  <a:noFill/>
                </a:ln>
                <a:solidFill>
                  <a:srgbClr val="F36E25"/>
                </a:solidFill>
                <a:effectLst/>
                <a:uLnTx/>
                <a:uFillTx/>
                <a:latin typeface="Arial" panose="020B0604020202020204" pitchFamily="34" charset="0"/>
                <a:ea typeface="+mj-ea"/>
                <a:cs typeface="+mj-cs"/>
              </a:endParaRPr>
            </a:p>
          </p:txBody>
        </p:sp>
        <p:sp>
          <p:nvSpPr>
            <p:cNvPr id="4" name="Title 2">
              <a:extLst>
                <a:ext uri="{FF2B5EF4-FFF2-40B4-BE49-F238E27FC236}">
                  <a16:creationId xmlns:a16="http://schemas.microsoft.com/office/drawing/2014/main" id="{CD50B9A6-A6E9-4DB1-94BA-FBB6DB8D91B2}"/>
                </a:ext>
              </a:extLst>
            </p:cNvPr>
            <p:cNvSpPr txBox="1">
              <a:spLocks/>
            </p:cNvSpPr>
            <p:nvPr/>
          </p:nvSpPr>
          <p:spPr>
            <a:xfrm>
              <a:off x="688156" y="1887223"/>
              <a:ext cx="5618376" cy="2422690"/>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4400" b="1" i="0" kern="1200" baseline="0">
                  <a:solidFill>
                    <a:schemeClr val="tx1"/>
                  </a:solidFill>
                  <a:latin typeface="Arial" panose="020B0604020202020204" pitchFamily="34"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9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rPr>
                <a:t>ACCELERATING ACTION ON PANDEMICS AND GLOBAL HEALTH</a:t>
              </a:r>
              <a:endParaRPr kumimoji="0" lang="LID4096" sz="3900" b="1" i="0" u="none" strike="noStrike" kern="1200" cap="none" spc="120" normalizeH="0" baseline="0" noProof="0" dirty="0">
                <a:ln>
                  <a:noFill/>
                </a:ln>
                <a:solidFill>
                  <a:srgbClr val="FFFFFF"/>
                </a:solidFill>
                <a:effectLst/>
                <a:uLnTx/>
                <a:uFillTx/>
                <a:latin typeface="Arial" panose="020B0604020202020204" pitchFamily="34" charset="0"/>
                <a:ea typeface="+mj-ea"/>
                <a:cs typeface="+mj-cs"/>
              </a:endParaRPr>
            </a:p>
          </p:txBody>
        </p:sp>
        <p:pic>
          <p:nvPicPr>
            <p:cNvPr id="7" name="Image 4">
              <a:extLst>
                <a:ext uri="{FF2B5EF4-FFF2-40B4-BE49-F238E27FC236}">
                  <a16:creationId xmlns:a16="http://schemas.microsoft.com/office/drawing/2014/main" id="{290649EB-8E52-4FD9-83E1-999F1268645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4175" y="6305860"/>
              <a:ext cx="1237869" cy="232100"/>
            </a:xfrm>
            <a:prstGeom prst="rect">
              <a:avLst/>
            </a:prstGeom>
          </p:spPr>
        </p:pic>
        <p:sp>
          <p:nvSpPr>
            <p:cNvPr id="8" name="Rectangle 7">
              <a:extLst>
                <a:ext uri="{FF2B5EF4-FFF2-40B4-BE49-F238E27FC236}">
                  <a16:creationId xmlns:a16="http://schemas.microsoft.com/office/drawing/2014/main" id="{07D149BF-8B2E-4429-AE3B-689BD427A93E}"/>
                </a:ext>
              </a:extLst>
            </p:cNvPr>
            <p:cNvSpPr/>
            <p:nvPr/>
          </p:nvSpPr>
          <p:spPr>
            <a:xfrm>
              <a:off x="274320" y="6263640"/>
              <a:ext cx="264194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a:ea typeface="+mn-ea"/>
                  <a:cs typeface="+mn-cs"/>
                </a:rPr>
                <a:t>Global AIDS Update | 2021</a:t>
              </a:r>
              <a:endParaRPr kumimoji="0" lang="LID4096" sz="16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69601916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from domestic sources, </a:t>
            </a:r>
          </a:p>
          <a:p>
            <a:pPr>
              <a:lnSpc>
                <a:spcPct val="100000"/>
              </a:lnSpc>
              <a:spcBef>
                <a:spcPts val="0"/>
              </a:spcBef>
            </a:pPr>
            <a:r>
              <a:rPr lang="en-US" dirty="0"/>
              <a:t>low- and middle-income countries, 2000–2001 to 2019–2020</a:t>
            </a:r>
          </a:p>
        </p:txBody>
      </p:sp>
      <p:sp>
        <p:nvSpPr>
          <p:cNvPr id="2" name="Text Placeholder 1">
            <a:extLst>
              <a:ext uri="{FF2B5EF4-FFF2-40B4-BE49-F238E27FC236}">
                <a16:creationId xmlns:a16="http://schemas.microsoft.com/office/drawing/2014/main" id="{038BEAF0-6320-41AD-9635-DFCB5C7D546B}"/>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362F9ADF-8C8C-4210-8724-33354367CA81}"/>
              </a:ext>
            </a:extLst>
          </p:cNvPr>
          <p:cNvGrpSpPr/>
          <p:nvPr/>
        </p:nvGrpSpPr>
        <p:grpSpPr>
          <a:xfrm>
            <a:off x="457197" y="2563129"/>
            <a:ext cx="10040117" cy="3991559"/>
            <a:chOff x="457197" y="2563129"/>
            <a:chExt cx="10040117" cy="399155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570032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pic>
          <p:nvPicPr>
            <p:cNvPr id="16" name="Picture 15" descr="Chart, waterfall chart&#10;&#10;Description automatically generated">
              <a:extLst>
                <a:ext uri="{FF2B5EF4-FFF2-40B4-BE49-F238E27FC236}">
                  <a16:creationId xmlns:a16="http://schemas.microsoft.com/office/drawing/2014/main" id="{382A40FB-34A6-44F5-9B03-064C796B9937}"/>
                </a:ext>
              </a:extLst>
            </p:cNvPr>
            <p:cNvPicPr>
              <a:picLocks/>
            </p:cNvPicPr>
            <p:nvPr/>
          </p:nvPicPr>
          <p:blipFill>
            <a:blip r:embed="rId2">
              <a:extLst>
                <a:ext uri="{28A0092B-C50C-407E-A947-70E740481C1C}">
                  <a14:useLocalDpi xmlns:a14="http://schemas.microsoft.com/office/drawing/2010/main" val="0"/>
                </a:ext>
              </a:extLst>
            </a:blip>
            <a:stretch>
              <a:fillRect/>
            </a:stretch>
          </p:blipFill>
          <p:spPr>
            <a:xfrm>
              <a:off x="1216154" y="2853650"/>
              <a:ext cx="9281160" cy="2432304"/>
            </a:xfrm>
            <a:prstGeom prst="rect">
              <a:avLst/>
            </a:prstGeom>
          </p:spPr>
        </p:pic>
        <p:sp>
          <p:nvSpPr>
            <p:cNvPr id="10" name="TextBox 9">
              <a:extLst>
                <a:ext uri="{FF2B5EF4-FFF2-40B4-BE49-F238E27FC236}">
                  <a16:creationId xmlns:a16="http://schemas.microsoft.com/office/drawing/2014/main" id="{74908A49-69AC-47D2-88AE-593B201C789F}"/>
                </a:ext>
              </a:extLst>
            </p:cNvPr>
            <p:cNvSpPr txBox="1"/>
            <p:nvPr/>
          </p:nvSpPr>
          <p:spPr>
            <a:xfrm>
              <a:off x="1387005" y="5009071"/>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3.8</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rial" panose="020B0604020202020204"/>
                  <a:ea typeface="+mn-ea"/>
                  <a:cs typeface="+mn-cs"/>
                </a:rPr>
                <a:t>-6%</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0319135E-30F4-46C4-ACA4-6949C58EEB80}"/>
                </a:ext>
              </a:extLst>
            </p:cNvPr>
            <p:cNvSpPr txBox="1"/>
            <p:nvPr/>
          </p:nvSpPr>
          <p:spPr>
            <a:xfrm>
              <a:off x="1332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2001</a:t>
              </a:r>
            </a:p>
          </p:txBody>
        </p:sp>
        <p:sp>
          <p:nvSpPr>
            <p:cNvPr id="39" name="TextBox 38">
              <a:extLst>
                <a:ext uri="{FF2B5EF4-FFF2-40B4-BE49-F238E27FC236}">
                  <a16:creationId xmlns:a16="http://schemas.microsoft.com/office/drawing/2014/main" id="{50810D1B-DD87-48DA-BD1B-FB3416150CB5}"/>
                </a:ext>
              </a:extLst>
            </p:cNvPr>
            <p:cNvSpPr txBox="1"/>
            <p:nvPr/>
          </p:nvSpPr>
          <p:spPr>
            <a:xfrm>
              <a:off x="17893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2002</a:t>
              </a:r>
            </a:p>
          </p:txBody>
        </p:sp>
        <p:sp>
          <p:nvSpPr>
            <p:cNvPr id="40" name="TextBox 39">
              <a:extLst>
                <a:ext uri="{FF2B5EF4-FFF2-40B4-BE49-F238E27FC236}">
                  <a16:creationId xmlns:a16="http://schemas.microsoft.com/office/drawing/2014/main" id="{5A9E63D4-7E68-485C-89ED-E9ECE4352CE6}"/>
                </a:ext>
              </a:extLst>
            </p:cNvPr>
            <p:cNvSpPr txBox="1"/>
            <p:nvPr/>
          </p:nvSpPr>
          <p:spPr>
            <a:xfrm>
              <a:off x="22465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2003</a:t>
              </a:r>
            </a:p>
          </p:txBody>
        </p:sp>
        <p:sp>
          <p:nvSpPr>
            <p:cNvPr id="41" name="TextBox 40">
              <a:extLst>
                <a:ext uri="{FF2B5EF4-FFF2-40B4-BE49-F238E27FC236}">
                  <a16:creationId xmlns:a16="http://schemas.microsoft.com/office/drawing/2014/main" id="{35EB611E-60CD-486E-86A3-7C8C0C8B1D22}"/>
                </a:ext>
              </a:extLst>
            </p:cNvPr>
            <p:cNvSpPr txBox="1"/>
            <p:nvPr/>
          </p:nvSpPr>
          <p:spPr>
            <a:xfrm>
              <a:off x="27037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2004</a:t>
              </a:r>
            </a:p>
          </p:txBody>
        </p:sp>
        <p:sp>
          <p:nvSpPr>
            <p:cNvPr id="42" name="TextBox 41">
              <a:extLst>
                <a:ext uri="{FF2B5EF4-FFF2-40B4-BE49-F238E27FC236}">
                  <a16:creationId xmlns:a16="http://schemas.microsoft.com/office/drawing/2014/main" id="{622B594A-E85C-4DBF-B0F5-D46DAC8E2CBA}"/>
                </a:ext>
              </a:extLst>
            </p:cNvPr>
            <p:cNvSpPr txBox="1"/>
            <p:nvPr/>
          </p:nvSpPr>
          <p:spPr>
            <a:xfrm>
              <a:off x="31609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2005</a:t>
              </a:r>
            </a:p>
          </p:txBody>
        </p:sp>
        <p:sp>
          <p:nvSpPr>
            <p:cNvPr id="43" name="TextBox 42">
              <a:extLst>
                <a:ext uri="{FF2B5EF4-FFF2-40B4-BE49-F238E27FC236}">
                  <a16:creationId xmlns:a16="http://schemas.microsoft.com/office/drawing/2014/main" id="{F60D6D72-DD49-4174-BF97-4EF0703B84A2}"/>
                </a:ext>
              </a:extLst>
            </p:cNvPr>
            <p:cNvSpPr txBox="1"/>
            <p:nvPr/>
          </p:nvSpPr>
          <p:spPr>
            <a:xfrm>
              <a:off x="3618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2006</a:t>
              </a:r>
            </a:p>
          </p:txBody>
        </p:sp>
        <p:sp>
          <p:nvSpPr>
            <p:cNvPr id="44" name="TextBox 43">
              <a:extLst>
                <a:ext uri="{FF2B5EF4-FFF2-40B4-BE49-F238E27FC236}">
                  <a16:creationId xmlns:a16="http://schemas.microsoft.com/office/drawing/2014/main" id="{3C64A206-E465-42F0-A152-91E6648645FF}"/>
                </a:ext>
              </a:extLst>
            </p:cNvPr>
            <p:cNvSpPr txBox="1"/>
            <p:nvPr/>
          </p:nvSpPr>
          <p:spPr>
            <a:xfrm>
              <a:off x="40753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2007</a:t>
              </a:r>
            </a:p>
          </p:txBody>
        </p:sp>
        <p:sp>
          <p:nvSpPr>
            <p:cNvPr id="45" name="TextBox 44">
              <a:extLst>
                <a:ext uri="{FF2B5EF4-FFF2-40B4-BE49-F238E27FC236}">
                  <a16:creationId xmlns:a16="http://schemas.microsoft.com/office/drawing/2014/main" id="{D81950FC-EFE8-43CC-8154-60A9E6F673C3}"/>
                </a:ext>
              </a:extLst>
            </p:cNvPr>
            <p:cNvSpPr txBox="1"/>
            <p:nvPr/>
          </p:nvSpPr>
          <p:spPr>
            <a:xfrm>
              <a:off x="45325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2008</a:t>
              </a:r>
            </a:p>
          </p:txBody>
        </p:sp>
        <p:sp>
          <p:nvSpPr>
            <p:cNvPr id="46" name="TextBox 45">
              <a:extLst>
                <a:ext uri="{FF2B5EF4-FFF2-40B4-BE49-F238E27FC236}">
                  <a16:creationId xmlns:a16="http://schemas.microsoft.com/office/drawing/2014/main" id="{A5248547-0D45-482D-8E49-A3915BECAA7E}"/>
                </a:ext>
              </a:extLst>
            </p:cNvPr>
            <p:cNvSpPr txBox="1"/>
            <p:nvPr/>
          </p:nvSpPr>
          <p:spPr>
            <a:xfrm>
              <a:off x="49897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2009</a:t>
              </a:r>
            </a:p>
          </p:txBody>
        </p:sp>
        <p:sp>
          <p:nvSpPr>
            <p:cNvPr id="47" name="TextBox 46">
              <a:extLst>
                <a:ext uri="{FF2B5EF4-FFF2-40B4-BE49-F238E27FC236}">
                  <a16:creationId xmlns:a16="http://schemas.microsoft.com/office/drawing/2014/main" id="{623460C6-2A98-46F4-9219-AACC9785CD82}"/>
                </a:ext>
              </a:extLst>
            </p:cNvPr>
            <p:cNvSpPr txBox="1"/>
            <p:nvPr/>
          </p:nvSpPr>
          <p:spPr>
            <a:xfrm>
              <a:off x="54469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p:txBody>
        </p:sp>
        <p:sp>
          <p:nvSpPr>
            <p:cNvPr id="48" name="TextBox 47">
              <a:extLst>
                <a:ext uri="{FF2B5EF4-FFF2-40B4-BE49-F238E27FC236}">
                  <a16:creationId xmlns:a16="http://schemas.microsoft.com/office/drawing/2014/main" id="{FEE281D4-8CE5-4EDB-BD74-69F70C87ECF8}"/>
                </a:ext>
              </a:extLst>
            </p:cNvPr>
            <p:cNvSpPr txBox="1"/>
            <p:nvPr/>
          </p:nvSpPr>
          <p:spPr>
            <a:xfrm>
              <a:off x="5904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51" name="TextBox 50">
              <a:extLst>
                <a:ext uri="{FF2B5EF4-FFF2-40B4-BE49-F238E27FC236}">
                  <a16:creationId xmlns:a16="http://schemas.microsoft.com/office/drawing/2014/main" id="{38D49C3C-5A8E-46E0-A08D-5C51C748F189}"/>
                </a:ext>
              </a:extLst>
            </p:cNvPr>
            <p:cNvSpPr txBox="1"/>
            <p:nvPr/>
          </p:nvSpPr>
          <p:spPr>
            <a:xfrm>
              <a:off x="63613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52" name="TextBox 51">
              <a:extLst>
                <a:ext uri="{FF2B5EF4-FFF2-40B4-BE49-F238E27FC236}">
                  <a16:creationId xmlns:a16="http://schemas.microsoft.com/office/drawing/2014/main" id="{F058CF58-3CE5-4FD4-B68B-AEBC6D4D5EEE}"/>
                </a:ext>
              </a:extLst>
            </p:cNvPr>
            <p:cNvSpPr txBox="1"/>
            <p:nvPr/>
          </p:nvSpPr>
          <p:spPr>
            <a:xfrm>
              <a:off x="68185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53" name="TextBox 52">
              <a:extLst>
                <a:ext uri="{FF2B5EF4-FFF2-40B4-BE49-F238E27FC236}">
                  <a16:creationId xmlns:a16="http://schemas.microsoft.com/office/drawing/2014/main" id="{E60EFF44-B89D-4275-A6C5-5DEF43E7D50C}"/>
                </a:ext>
              </a:extLst>
            </p:cNvPr>
            <p:cNvSpPr txBox="1"/>
            <p:nvPr/>
          </p:nvSpPr>
          <p:spPr>
            <a:xfrm>
              <a:off x="72757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54" name="TextBox 53">
              <a:extLst>
                <a:ext uri="{FF2B5EF4-FFF2-40B4-BE49-F238E27FC236}">
                  <a16:creationId xmlns:a16="http://schemas.microsoft.com/office/drawing/2014/main" id="{B90E64F7-0003-42F2-91FC-B9BBF291FC38}"/>
                </a:ext>
              </a:extLst>
            </p:cNvPr>
            <p:cNvSpPr txBox="1"/>
            <p:nvPr/>
          </p:nvSpPr>
          <p:spPr>
            <a:xfrm>
              <a:off x="77329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56" name="TextBox 55">
              <a:extLst>
                <a:ext uri="{FF2B5EF4-FFF2-40B4-BE49-F238E27FC236}">
                  <a16:creationId xmlns:a16="http://schemas.microsoft.com/office/drawing/2014/main" id="{CAB90551-9825-413F-B017-5C2B872DB521}"/>
                </a:ext>
              </a:extLst>
            </p:cNvPr>
            <p:cNvSpPr txBox="1"/>
            <p:nvPr/>
          </p:nvSpPr>
          <p:spPr>
            <a:xfrm>
              <a:off x="81901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58" name="TextBox 57">
              <a:extLst>
                <a:ext uri="{FF2B5EF4-FFF2-40B4-BE49-F238E27FC236}">
                  <a16:creationId xmlns:a16="http://schemas.microsoft.com/office/drawing/2014/main" id="{781CA496-2083-47BE-83AD-0CA0DABA613A}"/>
                </a:ext>
              </a:extLst>
            </p:cNvPr>
            <p:cNvSpPr txBox="1"/>
            <p:nvPr/>
          </p:nvSpPr>
          <p:spPr>
            <a:xfrm>
              <a:off x="86473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59" name="TextBox 58">
              <a:extLst>
                <a:ext uri="{FF2B5EF4-FFF2-40B4-BE49-F238E27FC236}">
                  <a16:creationId xmlns:a16="http://schemas.microsoft.com/office/drawing/2014/main" id="{5925EB20-F806-44CD-9228-535EB8401E47}"/>
                </a:ext>
              </a:extLst>
            </p:cNvPr>
            <p:cNvSpPr txBox="1"/>
            <p:nvPr/>
          </p:nvSpPr>
          <p:spPr>
            <a:xfrm>
              <a:off x="91045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60" name="TextBox 59">
              <a:extLst>
                <a:ext uri="{FF2B5EF4-FFF2-40B4-BE49-F238E27FC236}">
                  <a16:creationId xmlns:a16="http://schemas.microsoft.com/office/drawing/2014/main" id="{582B3745-6EDC-408C-9E17-4D43FF402BC6}"/>
                </a:ext>
              </a:extLst>
            </p:cNvPr>
            <p:cNvSpPr txBox="1"/>
            <p:nvPr/>
          </p:nvSpPr>
          <p:spPr>
            <a:xfrm>
              <a:off x="95617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61" name="TextBox 60">
              <a:extLst>
                <a:ext uri="{FF2B5EF4-FFF2-40B4-BE49-F238E27FC236}">
                  <a16:creationId xmlns:a16="http://schemas.microsoft.com/office/drawing/2014/main" id="{47296A0E-9F8A-45BA-BCB3-229AC3CA28CE}"/>
                </a:ext>
              </a:extLst>
            </p:cNvPr>
            <p:cNvSpPr txBox="1"/>
            <p:nvPr/>
          </p:nvSpPr>
          <p:spPr>
            <a:xfrm>
              <a:off x="100189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sp>
          <p:nvSpPr>
            <p:cNvPr id="127" name="TextBox 126">
              <a:extLst>
                <a:ext uri="{FF2B5EF4-FFF2-40B4-BE49-F238E27FC236}">
                  <a16:creationId xmlns:a16="http://schemas.microsoft.com/office/drawing/2014/main" id="{31D64AEF-B2C9-46EF-9EFC-296E30CC4F4A}"/>
                </a:ext>
              </a:extLst>
            </p:cNvPr>
            <p:cNvSpPr txBox="1"/>
            <p:nvPr/>
          </p:nvSpPr>
          <p:spPr>
            <a:xfrm>
              <a:off x="1844205" y="453897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3.9</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2</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28" name="TextBox 127">
              <a:extLst>
                <a:ext uri="{FF2B5EF4-FFF2-40B4-BE49-F238E27FC236}">
                  <a16:creationId xmlns:a16="http://schemas.microsoft.com/office/drawing/2014/main" id="{4D991FBD-E8E2-41E1-815E-89C238131895}"/>
                </a:ext>
              </a:extLst>
            </p:cNvPr>
            <p:cNvSpPr txBox="1"/>
            <p:nvPr/>
          </p:nvSpPr>
          <p:spPr>
            <a:xfrm>
              <a:off x="2285374" y="4375740"/>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4</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11</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29" name="TextBox 128">
              <a:extLst>
                <a:ext uri="{FF2B5EF4-FFF2-40B4-BE49-F238E27FC236}">
                  <a16:creationId xmlns:a16="http://schemas.microsoft.com/office/drawing/2014/main" id="{13CB0D33-75BC-47D5-BD36-33A5A5B50451}"/>
                </a:ext>
              </a:extLst>
            </p:cNvPr>
            <p:cNvSpPr txBox="1"/>
            <p:nvPr/>
          </p:nvSpPr>
          <p:spPr>
            <a:xfrm>
              <a:off x="2742574" y="4216719"/>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11</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0" name="TextBox 129">
              <a:extLst>
                <a:ext uri="{FF2B5EF4-FFF2-40B4-BE49-F238E27FC236}">
                  <a16:creationId xmlns:a16="http://schemas.microsoft.com/office/drawing/2014/main" id="{CB670EC8-A92F-44FB-9349-5BC677763635}"/>
                </a:ext>
              </a:extLst>
            </p:cNvPr>
            <p:cNvSpPr txBox="1"/>
            <p:nvPr/>
          </p:nvSpPr>
          <p:spPr>
            <a:xfrm>
              <a:off x="3215805" y="4135070"/>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5</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rial" panose="020B0604020202020204"/>
                  <a:ea typeface="+mn-ea"/>
                  <a:cs typeface="+mn-cs"/>
                </a:rPr>
                <a:t>6%</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2" name="TextBox 131">
              <a:extLst>
                <a:ext uri="{FF2B5EF4-FFF2-40B4-BE49-F238E27FC236}">
                  <a16:creationId xmlns:a16="http://schemas.microsoft.com/office/drawing/2014/main" id="{0F6900A9-8A43-4959-A95E-D4F527303D20}"/>
                </a:ext>
              </a:extLst>
            </p:cNvPr>
            <p:cNvSpPr txBox="1"/>
            <p:nvPr/>
          </p:nvSpPr>
          <p:spPr>
            <a:xfrm>
              <a:off x="4114174" y="3818605"/>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6</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22</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3" name="TextBox 132">
              <a:extLst>
                <a:ext uri="{FF2B5EF4-FFF2-40B4-BE49-F238E27FC236}">
                  <a16:creationId xmlns:a16="http://schemas.microsoft.com/office/drawing/2014/main" id="{0BACF00A-975A-4B7A-B9DA-1551E8BE4278}"/>
                </a:ext>
              </a:extLst>
            </p:cNvPr>
            <p:cNvSpPr txBox="1"/>
            <p:nvPr/>
          </p:nvSpPr>
          <p:spPr>
            <a:xfrm>
              <a:off x="4570522" y="3678874"/>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6</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.9</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11</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4" name="TextBox 133">
              <a:extLst>
                <a:ext uri="{FF2B5EF4-FFF2-40B4-BE49-F238E27FC236}">
                  <a16:creationId xmlns:a16="http://schemas.microsoft.com/office/drawing/2014/main" id="{0A4DA793-07DD-4E88-A766-9E7BD6D8F604}"/>
                </a:ext>
              </a:extLst>
            </p:cNvPr>
            <p:cNvSpPr txBox="1"/>
            <p:nvPr/>
          </p:nvSpPr>
          <p:spPr>
            <a:xfrm>
              <a:off x="5044605" y="3636156"/>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7</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.0</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2</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5" name="TextBox 134">
              <a:extLst>
                <a:ext uri="{FF2B5EF4-FFF2-40B4-BE49-F238E27FC236}">
                  <a16:creationId xmlns:a16="http://schemas.microsoft.com/office/drawing/2014/main" id="{8C5F3385-8C51-4018-8465-8B6F776C70E6}"/>
                </a:ext>
              </a:extLst>
            </p:cNvPr>
            <p:cNvSpPr txBox="1"/>
            <p:nvPr/>
          </p:nvSpPr>
          <p:spPr>
            <a:xfrm>
              <a:off x="5485774" y="3351471"/>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8</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20</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6" name="TextBox 135">
              <a:extLst>
                <a:ext uri="{FF2B5EF4-FFF2-40B4-BE49-F238E27FC236}">
                  <a16:creationId xmlns:a16="http://schemas.microsoft.com/office/drawing/2014/main" id="{C7EEE4A0-3425-426F-9BBA-36079783B52E}"/>
                </a:ext>
              </a:extLst>
            </p:cNvPr>
            <p:cNvSpPr txBox="1"/>
            <p:nvPr/>
          </p:nvSpPr>
          <p:spPr>
            <a:xfrm>
              <a:off x="5940236" y="3119805"/>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9</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1</a:t>
              </a:r>
              <a:r>
                <a:rPr kumimoji="0" lang="en-US" sz="1100" b="1" i="0" u="none" strike="noStrike" kern="1200" cap="none" spc="0" normalizeH="0" baseline="0" noProof="0" dirty="0">
                  <a:ln>
                    <a:noFill/>
                  </a:ln>
                  <a:effectLst/>
                  <a:uLnTx/>
                  <a:uFillTx/>
                  <a:latin typeface="Arial" panose="020B0604020202020204"/>
                  <a:ea typeface="+mn-ea"/>
                  <a:cs typeface="+mn-cs"/>
                </a:rPr>
                <a:t>6%</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8" name="TextBox 137">
              <a:extLst>
                <a:ext uri="{FF2B5EF4-FFF2-40B4-BE49-F238E27FC236}">
                  <a16:creationId xmlns:a16="http://schemas.microsoft.com/office/drawing/2014/main" id="{90E243B2-2A7F-4025-B9AC-FA5289268815}"/>
                </a:ext>
              </a:extLst>
            </p:cNvPr>
            <p:cNvSpPr txBox="1"/>
            <p:nvPr/>
          </p:nvSpPr>
          <p:spPr>
            <a:xfrm>
              <a:off x="6873405" y="3035757"/>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10</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7</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9" name="TextBox 138">
              <a:extLst>
                <a:ext uri="{FF2B5EF4-FFF2-40B4-BE49-F238E27FC236}">
                  <a16:creationId xmlns:a16="http://schemas.microsoft.com/office/drawing/2014/main" id="{BA3CFD15-E684-45C6-8DB3-A94ECD05A703}"/>
                </a:ext>
              </a:extLst>
            </p:cNvPr>
            <p:cNvSpPr txBox="1"/>
            <p:nvPr/>
          </p:nvSpPr>
          <p:spPr>
            <a:xfrm>
              <a:off x="7330605" y="2928594"/>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11</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7</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86406420-3FAB-4AF9-8BB8-0AEE8F78BEEA}"/>
                </a:ext>
              </a:extLst>
            </p:cNvPr>
            <p:cNvSpPr txBox="1"/>
            <p:nvPr/>
          </p:nvSpPr>
          <p:spPr>
            <a:xfrm>
              <a:off x="7787805" y="2835244"/>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11</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.9</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7</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CF62E0E4-19E4-40DA-A88F-CCD9816B1C2B}"/>
                </a:ext>
              </a:extLst>
            </p:cNvPr>
            <p:cNvSpPr txBox="1"/>
            <p:nvPr/>
          </p:nvSpPr>
          <p:spPr>
            <a:xfrm>
              <a:off x="8245005" y="2779618"/>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12</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.4</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4</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2" name="TextBox 141">
              <a:extLst>
                <a:ext uri="{FF2B5EF4-FFF2-40B4-BE49-F238E27FC236}">
                  <a16:creationId xmlns:a16="http://schemas.microsoft.com/office/drawing/2014/main" id="{9177025C-2064-44B4-AFBF-3AEA796B589A}"/>
                </a:ext>
              </a:extLst>
            </p:cNvPr>
            <p:cNvSpPr txBox="1"/>
            <p:nvPr/>
          </p:nvSpPr>
          <p:spPr>
            <a:xfrm>
              <a:off x="8702205" y="2698755"/>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13.1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rial" panose="020B0604020202020204"/>
                  <a:ea typeface="+mn-ea"/>
                  <a:cs typeface="+mn-cs"/>
                </a:rPr>
                <a:t>6%</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3" name="TextBox 142">
              <a:extLst>
                <a:ext uri="{FF2B5EF4-FFF2-40B4-BE49-F238E27FC236}">
                  <a16:creationId xmlns:a16="http://schemas.microsoft.com/office/drawing/2014/main" id="{ED6E94F0-471C-42A6-BE3A-D280B7173843}"/>
                </a:ext>
              </a:extLst>
            </p:cNvPr>
            <p:cNvSpPr txBox="1"/>
            <p:nvPr/>
          </p:nvSpPr>
          <p:spPr>
            <a:xfrm>
              <a:off x="9159405" y="2669244"/>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13.3</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2</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1" name="TextBox 130">
              <a:extLst>
                <a:ext uri="{FF2B5EF4-FFF2-40B4-BE49-F238E27FC236}">
                  <a16:creationId xmlns:a16="http://schemas.microsoft.com/office/drawing/2014/main" id="{5C1C3FB2-D58D-47C4-B4EE-D79D5EB56232}"/>
                </a:ext>
              </a:extLst>
            </p:cNvPr>
            <p:cNvSpPr txBox="1"/>
            <p:nvPr/>
          </p:nvSpPr>
          <p:spPr>
            <a:xfrm>
              <a:off x="3673005" y="4609388"/>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5</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0</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37" name="TextBox 136">
              <a:extLst>
                <a:ext uri="{FF2B5EF4-FFF2-40B4-BE49-F238E27FC236}">
                  <a16:creationId xmlns:a16="http://schemas.microsoft.com/office/drawing/2014/main" id="{56318378-FD64-4833-B743-CCA149CF681D}"/>
                </a:ext>
              </a:extLst>
            </p:cNvPr>
            <p:cNvSpPr txBox="1"/>
            <p:nvPr/>
          </p:nvSpPr>
          <p:spPr>
            <a:xfrm>
              <a:off x="6416205" y="3602491"/>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schemeClr val="tx1">
                      <a:lumMod val="65000"/>
                      <a:lumOff val="35000"/>
                    </a:schemeClr>
                  </a:solidFill>
                  <a:latin typeface="Arial" panose="020B0604020202020204"/>
                </a:rPr>
                <a:t>9</a:t>
              </a: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.7</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rial" panose="020B0604020202020204"/>
                  <a:ea typeface="+mn-ea"/>
                  <a:cs typeface="+mn-cs"/>
                </a:rPr>
                <a:t>-1%</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4" name="TextBox 143">
              <a:extLst>
                <a:ext uri="{FF2B5EF4-FFF2-40B4-BE49-F238E27FC236}">
                  <a16:creationId xmlns:a16="http://schemas.microsoft.com/office/drawing/2014/main" id="{8D6A4CFC-401F-4842-8229-E002B415E4D0}"/>
                </a:ext>
              </a:extLst>
            </p:cNvPr>
            <p:cNvSpPr txBox="1"/>
            <p:nvPr/>
          </p:nvSpPr>
          <p:spPr>
            <a:xfrm>
              <a:off x="9616605" y="3144732"/>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13.3</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latin typeface="Arial" panose="020B0604020202020204"/>
                </a:rPr>
                <a:t>0</a:t>
              </a:r>
              <a:r>
                <a:rPr kumimoji="0" lang="en-US" sz="1100" b="1" i="0" u="none" strike="noStrike" kern="1200" cap="none" spc="0" normalizeH="0" baseline="0" noProof="0" dirty="0">
                  <a:ln>
                    <a:noFill/>
                  </a:ln>
                  <a:effectLst/>
                  <a:uLnTx/>
                  <a:uFillTx/>
                  <a:latin typeface="Arial" panose="020B0604020202020204"/>
                  <a:ea typeface="+mn-ea"/>
                  <a:cs typeface="+mn-cs"/>
                </a:rPr>
                <a:t>%</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3D876547-C965-42B5-876B-B998A2800FE7}"/>
                </a:ext>
              </a:extLst>
            </p:cNvPr>
            <p:cNvSpPr txBox="1"/>
            <p:nvPr/>
          </p:nvSpPr>
          <p:spPr>
            <a:xfrm>
              <a:off x="10073805" y="316948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13.1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rial" panose="020B0604020202020204"/>
                  <a:ea typeface="+mn-ea"/>
                  <a:cs typeface="+mn-cs"/>
                </a:rPr>
                <a:t>-2%</a:t>
              </a:r>
              <a:endParaRPr kumimoji="0" lang="en-GB" sz="1100" b="1" i="0" u="none" strike="noStrike" kern="1200" cap="none" spc="0" normalizeH="0" baseline="0" noProof="0" dirty="0">
                <a:ln>
                  <a:noFill/>
                </a:ln>
                <a:effectLst/>
                <a:uLnTx/>
                <a:uFillTx/>
                <a:latin typeface="Arial" panose="020B0604020202020204"/>
                <a:ea typeface="+mn-ea"/>
                <a:cs typeface="+mn-cs"/>
              </a:endParaRPr>
            </a:p>
          </p:txBody>
        </p:sp>
        <p:cxnSp>
          <p:nvCxnSpPr>
            <p:cNvPr id="146" name="Straight Connector 145">
              <a:extLst>
                <a:ext uri="{FF2B5EF4-FFF2-40B4-BE49-F238E27FC236}">
                  <a16:creationId xmlns:a16="http://schemas.microsoft.com/office/drawing/2014/main" id="{164423AC-6C27-45CE-852E-D255351DEB7B}"/>
                </a:ext>
              </a:extLst>
            </p:cNvPr>
            <p:cNvCxnSpPr/>
            <p:nvPr/>
          </p:nvCxnSpPr>
          <p:spPr>
            <a:xfrm>
              <a:off x="1277277" y="5394156"/>
              <a:ext cx="9144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TextBox 146">
              <a:extLst>
                <a:ext uri="{FF2B5EF4-FFF2-40B4-BE49-F238E27FC236}">
                  <a16:creationId xmlns:a16="http://schemas.microsoft.com/office/drawing/2014/main" id="{0AE1B8A7-6530-41B4-8EF5-71DDA21E05DE}"/>
                </a:ext>
              </a:extLst>
            </p:cNvPr>
            <p:cNvSpPr txBox="1"/>
            <p:nvPr/>
          </p:nvSpPr>
          <p:spPr>
            <a:xfrm>
              <a:off x="722376" y="2563129"/>
              <a:ext cx="307777" cy="2693045"/>
            </a:xfrm>
            <a:prstGeom prst="rect">
              <a:avLst/>
            </a:prstGeom>
            <a:noFill/>
          </p:spPr>
          <p:txBody>
            <a:bodyPr vert="vert270" wrap="non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a:lnSpc>
                  <a:spcPts val="1200"/>
                </a:lnSpc>
              </a:pPr>
              <a:r>
                <a:rPr lang="en-US" sz="1000" dirty="0">
                  <a:solidFill>
                    <a:schemeClr val="tx1"/>
                  </a:solidFill>
                </a:rPr>
                <a:t>Annual resources in constant 2019 US$ (billion)</a:t>
              </a:r>
              <a:br>
                <a:rPr lang="en-US" sz="1000" dirty="0">
                  <a:solidFill>
                    <a:schemeClr val="tx1"/>
                  </a:solidFill>
                </a:rPr>
              </a:br>
              <a:r>
                <a:rPr lang="en-US" sz="1000" dirty="0">
                  <a:solidFill>
                    <a:schemeClr val="tx1"/>
                  </a:solidFill>
                </a:rPr>
                <a:t> and year-to-year per cent change</a:t>
              </a:r>
            </a:p>
          </p:txBody>
        </p:sp>
      </p:grpSp>
    </p:spTree>
    <p:extLst>
      <p:ext uri="{BB962C8B-B14F-4D97-AF65-F5344CB8AC3E}">
        <p14:creationId xmlns:p14="http://schemas.microsoft.com/office/powerpoint/2010/main" val="90098252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Year-to-year change in resource availability for HIV from international sources, </a:t>
            </a:r>
          </a:p>
          <a:p>
            <a:pPr>
              <a:lnSpc>
                <a:spcPct val="100000"/>
              </a:lnSpc>
              <a:spcBef>
                <a:spcPts val="0"/>
              </a:spcBef>
            </a:pPr>
            <a:r>
              <a:rPr lang="en-US" dirty="0"/>
              <a:t>low- and middle-income countries, 2000–2001 to 2019–2020</a:t>
            </a:r>
          </a:p>
        </p:txBody>
      </p:sp>
      <p:sp>
        <p:nvSpPr>
          <p:cNvPr id="2" name="Text Placeholder 1">
            <a:extLst>
              <a:ext uri="{FF2B5EF4-FFF2-40B4-BE49-F238E27FC236}">
                <a16:creationId xmlns:a16="http://schemas.microsoft.com/office/drawing/2014/main" id="{B4C5EBF8-9F47-4B43-9E2D-37C60FD2B966}"/>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06440A6B-8FD0-464E-9DA3-E13A66648428}"/>
              </a:ext>
            </a:extLst>
          </p:cNvPr>
          <p:cNvGrpSpPr/>
          <p:nvPr/>
        </p:nvGrpSpPr>
        <p:grpSpPr>
          <a:xfrm>
            <a:off x="457198" y="2563129"/>
            <a:ext cx="10040114" cy="3991559"/>
            <a:chOff x="457198" y="2563129"/>
            <a:chExt cx="10040114" cy="3991559"/>
          </a:xfrm>
        </p:grpSpPr>
        <p:pic>
          <p:nvPicPr>
            <p:cNvPr id="6" name="Picture 5" descr="Chart, waterfall chart&#10;&#10;Description automatically generated">
              <a:extLst>
                <a:ext uri="{FF2B5EF4-FFF2-40B4-BE49-F238E27FC236}">
                  <a16:creationId xmlns:a16="http://schemas.microsoft.com/office/drawing/2014/main" id="{B5EB31C2-1027-47F0-ABC4-9CD8AD2D4F96}"/>
                </a:ext>
              </a:extLst>
            </p:cNvPr>
            <p:cNvPicPr>
              <a:picLocks/>
            </p:cNvPicPr>
            <p:nvPr/>
          </p:nvPicPr>
          <p:blipFill>
            <a:blip r:embed="rId2">
              <a:extLst>
                <a:ext uri="{28A0092B-C50C-407E-A947-70E740481C1C}">
                  <a14:useLocalDpi xmlns:a14="http://schemas.microsoft.com/office/drawing/2010/main" val="0"/>
                </a:ext>
              </a:extLst>
            </a:blip>
            <a:stretch>
              <a:fillRect/>
            </a:stretch>
          </p:blipFill>
          <p:spPr>
            <a:xfrm>
              <a:off x="1216152" y="3310310"/>
              <a:ext cx="9281160" cy="2157984"/>
            </a:xfrm>
            <a:prstGeom prst="rect">
              <a:avLst/>
            </a:prstGeom>
          </p:spPr>
        </p:pic>
        <p:sp>
          <p:nvSpPr>
            <p:cNvPr id="76" name="TextBox 75">
              <a:extLst>
                <a:ext uri="{FF2B5EF4-FFF2-40B4-BE49-F238E27FC236}">
                  <a16:creationId xmlns:a16="http://schemas.microsoft.com/office/drawing/2014/main" id="{8A45FB92-BA61-4355-9807-BC8AFC41382B}"/>
                </a:ext>
              </a:extLst>
            </p:cNvPr>
            <p:cNvSpPr txBox="1"/>
            <p:nvPr/>
          </p:nvSpPr>
          <p:spPr>
            <a:xfrm>
              <a:off x="1370974" y="4776162"/>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20</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7" name="TextBox 76">
              <a:extLst>
                <a:ext uri="{FF2B5EF4-FFF2-40B4-BE49-F238E27FC236}">
                  <a16:creationId xmlns:a16="http://schemas.microsoft.com/office/drawing/2014/main" id="{9689A66B-97E4-42C5-A4C2-30D4CEC9C72C}"/>
                </a:ext>
              </a:extLst>
            </p:cNvPr>
            <p:cNvSpPr txBox="1"/>
            <p:nvPr/>
          </p:nvSpPr>
          <p:spPr>
            <a:xfrm>
              <a:off x="1332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2001</a:t>
              </a:r>
            </a:p>
          </p:txBody>
        </p:sp>
        <p:sp>
          <p:nvSpPr>
            <p:cNvPr id="78" name="TextBox 77">
              <a:extLst>
                <a:ext uri="{FF2B5EF4-FFF2-40B4-BE49-F238E27FC236}">
                  <a16:creationId xmlns:a16="http://schemas.microsoft.com/office/drawing/2014/main" id="{DC3F435F-8125-4237-9FAA-179A89611D99}"/>
                </a:ext>
              </a:extLst>
            </p:cNvPr>
            <p:cNvSpPr txBox="1"/>
            <p:nvPr/>
          </p:nvSpPr>
          <p:spPr>
            <a:xfrm>
              <a:off x="17893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2002</a:t>
              </a:r>
            </a:p>
          </p:txBody>
        </p:sp>
        <p:sp>
          <p:nvSpPr>
            <p:cNvPr id="79" name="TextBox 78">
              <a:extLst>
                <a:ext uri="{FF2B5EF4-FFF2-40B4-BE49-F238E27FC236}">
                  <a16:creationId xmlns:a16="http://schemas.microsoft.com/office/drawing/2014/main" id="{643C3583-D4F5-45B8-918E-7F7E7AA912F0}"/>
                </a:ext>
              </a:extLst>
            </p:cNvPr>
            <p:cNvSpPr txBox="1"/>
            <p:nvPr/>
          </p:nvSpPr>
          <p:spPr>
            <a:xfrm>
              <a:off x="22465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2003</a:t>
              </a:r>
            </a:p>
          </p:txBody>
        </p:sp>
        <p:sp>
          <p:nvSpPr>
            <p:cNvPr id="80" name="TextBox 79">
              <a:extLst>
                <a:ext uri="{FF2B5EF4-FFF2-40B4-BE49-F238E27FC236}">
                  <a16:creationId xmlns:a16="http://schemas.microsoft.com/office/drawing/2014/main" id="{770835E0-2AF7-497B-9E66-0DC6EDDE02B6}"/>
                </a:ext>
              </a:extLst>
            </p:cNvPr>
            <p:cNvSpPr txBox="1"/>
            <p:nvPr/>
          </p:nvSpPr>
          <p:spPr>
            <a:xfrm>
              <a:off x="27037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2004</a:t>
              </a:r>
            </a:p>
          </p:txBody>
        </p:sp>
        <p:sp>
          <p:nvSpPr>
            <p:cNvPr id="81" name="TextBox 80">
              <a:extLst>
                <a:ext uri="{FF2B5EF4-FFF2-40B4-BE49-F238E27FC236}">
                  <a16:creationId xmlns:a16="http://schemas.microsoft.com/office/drawing/2014/main" id="{EA1E6FEF-29F2-4159-8308-52F4C60BBF26}"/>
                </a:ext>
              </a:extLst>
            </p:cNvPr>
            <p:cNvSpPr txBox="1"/>
            <p:nvPr/>
          </p:nvSpPr>
          <p:spPr>
            <a:xfrm>
              <a:off x="31609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2005</a:t>
              </a:r>
            </a:p>
          </p:txBody>
        </p:sp>
        <p:sp>
          <p:nvSpPr>
            <p:cNvPr id="82" name="TextBox 81">
              <a:extLst>
                <a:ext uri="{FF2B5EF4-FFF2-40B4-BE49-F238E27FC236}">
                  <a16:creationId xmlns:a16="http://schemas.microsoft.com/office/drawing/2014/main" id="{68F86923-CA57-4FDE-A698-1463FEF0F2E7}"/>
                </a:ext>
              </a:extLst>
            </p:cNvPr>
            <p:cNvSpPr txBox="1"/>
            <p:nvPr/>
          </p:nvSpPr>
          <p:spPr>
            <a:xfrm>
              <a:off x="3618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2006</a:t>
              </a:r>
            </a:p>
          </p:txBody>
        </p:sp>
        <p:sp>
          <p:nvSpPr>
            <p:cNvPr id="83" name="TextBox 82">
              <a:extLst>
                <a:ext uri="{FF2B5EF4-FFF2-40B4-BE49-F238E27FC236}">
                  <a16:creationId xmlns:a16="http://schemas.microsoft.com/office/drawing/2014/main" id="{DE950C74-F97F-428C-97B2-5E971F62D888}"/>
                </a:ext>
              </a:extLst>
            </p:cNvPr>
            <p:cNvSpPr txBox="1"/>
            <p:nvPr/>
          </p:nvSpPr>
          <p:spPr>
            <a:xfrm>
              <a:off x="40753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2007</a:t>
              </a:r>
            </a:p>
          </p:txBody>
        </p:sp>
        <p:sp>
          <p:nvSpPr>
            <p:cNvPr id="84" name="TextBox 83">
              <a:extLst>
                <a:ext uri="{FF2B5EF4-FFF2-40B4-BE49-F238E27FC236}">
                  <a16:creationId xmlns:a16="http://schemas.microsoft.com/office/drawing/2014/main" id="{2805ED10-8842-448E-A5E8-6765354AA2D2}"/>
                </a:ext>
              </a:extLst>
            </p:cNvPr>
            <p:cNvSpPr txBox="1"/>
            <p:nvPr/>
          </p:nvSpPr>
          <p:spPr>
            <a:xfrm>
              <a:off x="45325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2008</a:t>
              </a:r>
            </a:p>
          </p:txBody>
        </p:sp>
        <p:sp>
          <p:nvSpPr>
            <p:cNvPr id="85" name="TextBox 84">
              <a:extLst>
                <a:ext uri="{FF2B5EF4-FFF2-40B4-BE49-F238E27FC236}">
                  <a16:creationId xmlns:a16="http://schemas.microsoft.com/office/drawing/2014/main" id="{38D15F19-6933-492D-B47B-4C908CC63925}"/>
                </a:ext>
              </a:extLst>
            </p:cNvPr>
            <p:cNvSpPr txBox="1"/>
            <p:nvPr/>
          </p:nvSpPr>
          <p:spPr>
            <a:xfrm>
              <a:off x="49897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2009</a:t>
              </a:r>
            </a:p>
          </p:txBody>
        </p:sp>
        <p:sp>
          <p:nvSpPr>
            <p:cNvPr id="86" name="TextBox 85">
              <a:extLst>
                <a:ext uri="{FF2B5EF4-FFF2-40B4-BE49-F238E27FC236}">
                  <a16:creationId xmlns:a16="http://schemas.microsoft.com/office/drawing/2014/main" id="{94454913-6D23-48C7-9875-FF25579ECA6F}"/>
                </a:ext>
              </a:extLst>
            </p:cNvPr>
            <p:cNvSpPr txBox="1"/>
            <p:nvPr/>
          </p:nvSpPr>
          <p:spPr>
            <a:xfrm>
              <a:off x="54469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2009–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p:txBody>
        </p:sp>
        <p:sp>
          <p:nvSpPr>
            <p:cNvPr id="87" name="TextBox 86">
              <a:extLst>
                <a:ext uri="{FF2B5EF4-FFF2-40B4-BE49-F238E27FC236}">
                  <a16:creationId xmlns:a16="http://schemas.microsoft.com/office/drawing/2014/main" id="{80980F6E-86D3-429C-9893-30A24813EAE3}"/>
                </a:ext>
              </a:extLst>
            </p:cNvPr>
            <p:cNvSpPr txBox="1"/>
            <p:nvPr/>
          </p:nvSpPr>
          <p:spPr>
            <a:xfrm>
              <a:off x="5904141" y="5485596"/>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p:txBody>
        </p:sp>
        <p:sp>
          <p:nvSpPr>
            <p:cNvPr id="88" name="TextBox 87">
              <a:extLst>
                <a:ext uri="{FF2B5EF4-FFF2-40B4-BE49-F238E27FC236}">
                  <a16:creationId xmlns:a16="http://schemas.microsoft.com/office/drawing/2014/main" id="{ABA55D95-F7D5-4F6D-8B94-2EBEDAA82764}"/>
                </a:ext>
              </a:extLst>
            </p:cNvPr>
            <p:cNvSpPr txBox="1"/>
            <p:nvPr/>
          </p:nvSpPr>
          <p:spPr>
            <a:xfrm>
              <a:off x="63613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p:txBody>
        </p:sp>
        <p:sp>
          <p:nvSpPr>
            <p:cNvPr id="89" name="TextBox 88">
              <a:extLst>
                <a:ext uri="{FF2B5EF4-FFF2-40B4-BE49-F238E27FC236}">
                  <a16:creationId xmlns:a16="http://schemas.microsoft.com/office/drawing/2014/main" id="{59081863-5C83-4A85-A874-67F09EED5B24}"/>
                </a:ext>
              </a:extLst>
            </p:cNvPr>
            <p:cNvSpPr txBox="1"/>
            <p:nvPr/>
          </p:nvSpPr>
          <p:spPr>
            <a:xfrm>
              <a:off x="68185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p:txBody>
        </p:sp>
        <p:sp>
          <p:nvSpPr>
            <p:cNvPr id="90" name="TextBox 89">
              <a:extLst>
                <a:ext uri="{FF2B5EF4-FFF2-40B4-BE49-F238E27FC236}">
                  <a16:creationId xmlns:a16="http://schemas.microsoft.com/office/drawing/2014/main" id="{48BA53BB-E05E-42EF-B915-AE0C2FC2B099}"/>
                </a:ext>
              </a:extLst>
            </p:cNvPr>
            <p:cNvSpPr txBox="1"/>
            <p:nvPr/>
          </p:nvSpPr>
          <p:spPr>
            <a:xfrm>
              <a:off x="72757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p:txBody>
        </p:sp>
        <p:sp>
          <p:nvSpPr>
            <p:cNvPr id="91" name="TextBox 90">
              <a:extLst>
                <a:ext uri="{FF2B5EF4-FFF2-40B4-BE49-F238E27FC236}">
                  <a16:creationId xmlns:a16="http://schemas.microsoft.com/office/drawing/2014/main" id="{DA5C47C0-0BD0-4471-A994-8DDE6124BB47}"/>
                </a:ext>
              </a:extLst>
            </p:cNvPr>
            <p:cNvSpPr txBox="1"/>
            <p:nvPr/>
          </p:nvSpPr>
          <p:spPr>
            <a:xfrm>
              <a:off x="77329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p:txBody>
        </p:sp>
        <p:sp>
          <p:nvSpPr>
            <p:cNvPr id="92" name="TextBox 91">
              <a:extLst>
                <a:ext uri="{FF2B5EF4-FFF2-40B4-BE49-F238E27FC236}">
                  <a16:creationId xmlns:a16="http://schemas.microsoft.com/office/drawing/2014/main" id="{606E2E7C-99DD-42FE-903B-B70DC7BACC0B}"/>
                </a:ext>
              </a:extLst>
            </p:cNvPr>
            <p:cNvSpPr txBox="1"/>
            <p:nvPr/>
          </p:nvSpPr>
          <p:spPr>
            <a:xfrm>
              <a:off x="81901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p:txBody>
        </p:sp>
        <p:sp>
          <p:nvSpPr>
            <p:cNvPr id="93" name="TextBox 92">
              <a:extLst>
                <a:ext uri="{FF2B5EF4-FFF2-40B4-BE49-F238E27FC236}">
                  <a16:creationId xmlns:a16="http://schemas.microsoft.com/office/drawing/2014/main" id="{CF2B9689-C96B-4732-A9D9-F34A4919E219}"/>
                </a:ext>
              </a:extLst>
            </p:cNvPr>
            <p:cNvSpPr txBox="1"/>
            <p:nvPr/>
          </p:nvSpPr>
          <p:spPr>
            <a:xfrm>
              <a:off x="86473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p:txBody>
        </p:sp>
        <p:sp>
          <p:nvSpPr>
            <p:cNvPr id="94" name="TextBox 93">
              <a:extLst>
                <a:ext uri="{FF2B5EF4-FFF2-40B4-BE49-F238E27FC236}">
                  <a16:creationId xmlns:a16="http://schemas.microsoft.com/office/drawing/2014/main" id="{9A8F95AF-AE5F-4E25-A948-150A64C62D9D}"/>
                </a:ext>
              </a:extLst>
            </p:cNvPr>
            <p:cNvSpPr txBox="1"/>
            <p:nvPr/>
          </p:nvSpPr>
          <p:spPr>
            <a:xfrm>
              <a:off x="91045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p:txBody>
        </p:sp>
        <p:sp>
          <p:nvSpPr>
            <p:cNvPr id="95" name="TextBox 94">
              <a:extLst>
                <a:ext uri="{FF2B5EF4-FFF2-40B4-BE49-F238E27FC236}">
                  <a16:creationId xmlns:a16="http://schemas.microsoft.com/office/drawing/2014/main" id="{22082424-04E9-42E5-9F2D-B1DE53D8554B}"/>
                </a:ext>
              </a:extLst>
            </p:cNvPr>
            <p:cNvSpPr txBox="1"/>
            <p:nvPr/>
          </p:nvSpPr>
          <p:spPr>
            <a:xfrm>
              <a:off x="95617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p:txBody>
        </p:sp>
        <p:sp>
          <p:nvSpPr>
            <p:cNvPr id="96" name="TextBox 95">
              <a:extLst>
                <a:ext uri="{FF2B5EF4-FFF2-40B4-BE49-F238E27FC236}">
                  <a16:creationId xmlns:a16="http://schemas.microsoft.com/office/drawing/2014/main" id="{F1E5FD77-F86E-4FED-84FE-773E77C5D13B}"/>
                </a:ext>
              </a:extLst>
            </p:cNvPr>
            <p:cNvSpPr txBox="1"/>
            <p:nvPr/>
          </p:nvSpPr>
          <p:spPr>
            <a:xfrm>
              <a:off x="10018941" y="5485595"/>
              <a:ext cx="35266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2020</a:t>
              </a:r>
            </a:p>
          </p:txBody>
        </p:sp>
        <p:sp>
          <p:nvSpPr>
            <p:cNvPr id="97" name="TextBox 96">
              <a:extLst>
                <a:ext uri="{FF2B5EF4-FFF2-40B4-BE49-F238E27FC236}">
                  <a16:creationId xmlns:a16="http://schemas.microsoft.com/office/drawing/2014/main" id="{9DC62A10-4A8F-4E2A-84CA-EB2678EA4044}"/>
                </a:ext>
              </a:extLst>
            </p:cNvPr>
            <p:cNvSpPr txBox="1"/>
            <p:nvPr/>
          </p:nvSpPr>
          <p:spPr>
            <a:xfrm>
              <a:off x="1828174" y="4648968"/>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1</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19</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4A73DAC0-676E-41B1-A333-BB1F99DA41E9}"/>
                </a:ext>
              </a:extLst>
            </p:cNvPr>
            <p:cNvSpPr txBox="1"/>
            <p:nvPr/>
          </p:nvSpPr>
          <p:spPr>
            <a:xfrm>
              <a:off x="2285374" y="4290466"/>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54</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DF037D6F-B68C-4C3A-AFCB-D5BCAC19FBCF}"/>
                </a:ext>
              </a:extLst>
            </p:cNvPr>
            <p:cNvSpPr txBox="1"/>
            <p:nvPr/>
          </p:nvSpPr>
          <p:spPr>
            <a:xfrm>
              <a:off x="2742574" y="4136209"/>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2</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23</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0" name="TextBox 99">
              <a:extLst>
                <a:ext uri="{FF2B5EF4-FFF2-40B4-BE49-F238E27FC236}">
                  <a16:creationId xmlns:a16="http://schemas.microsoft.com/office/drawing/2014/main" id="{C7AB5476-6376-42A1-B271-B34DCBDC2E48}"/>
                </a:ext>
              </a:extLst>
            </p:cNvPr>
            <p:cNvSpPr txBox="1"/>
            <p:nvPr/>
          </p:nvSpPr>
          <p:spPr>
            <a:xfrm>
              <a:off x="3199774" y="3787856"/>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4</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52</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56FEFA36-8AB6-499A-AAB6-8B0E2C9F5626}"/>
                </a:ext>
              </a:extLst>
            </p:cNvPr>
            <p:cNvSpPr txBox="1"/>
            <p:nvPr/>
          </p:nvSpPr>
          <p:spPr>
            <a:xfrm>
              <a:off x="4114174" y="3535685"/>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5</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18</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2" name="TextBox 101">
              <a:extLst>
                <a:ext uri="{FF2B5EF4-FFF2-40B4-BE49-F238E27FC236}">
                  <a16:creationId xmlns:a16="http://schemas.microsoft.com/office/drawing/2014/main" id="{0F2547DA-3038-4AB8-ACA1-731E99EA3370}"/>
                </a:ext>
              </a:extLst>
            </p:cNvPr>
            <p:cNvSpPr txBox="1"/>
            <p:nvPr/>
          </p:nvSpPr>
          <p:spPr>
            <a:xfrm>
              <a:off x="4570522" y="3212597"/>
              <a:ext cx="282129"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48</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838ABE19-28E4-4AF0-96C8-6E2014854916}"/>
                </a:ext>
              </a:extLst>
            </p:cNvPr>
            <p:cNvSpPr txBox="1"/>
            <p:nvPr/>
          </p:nvSpPr>
          <p:spPr>
            <a:xfrm>
              <a:off x="5044605" y="3188927"/>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3</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4" name="TextBox 103">
              <a:extLst>
                <a:ext uri="{FF2B5EF4-FFF2-40B4-BE49-F238E27FC236}">
                  <a16:creationId xmlns:a16="http://schemas.microsoft.com/office/drawing/2014/main" id="{8FFBDC07-F8BD-416C-A807-4015F3629D19}"/>
                </a:ext>
              </a:extLst>
            </p:cNvPr>
            <p:cNvSpPr txBox="1"/>
            <p:nvPr/>
          </p:nvSpPr>
          <p:spPr>
            <a:xfrm>
              <a:off x="5462532" y="3793935"/>
              <a:ext cx="32861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8.1</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1F4ED47F-C18F-4FEF-8B56-0E92EE392173}"/>
                </a:ext>
              </a:extLst>
            </p:cNvPr>
            <p:cNvSpPr txBox="1"/>
            <p:nvPr/>
          </p:nvSpPr>
          <p:spPr>
            <a:xfrm>
              <a:off x="5957068" y="3208363"/>
              <a:ext cx="248465"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8</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6" name="TextBox 105">
              <a:extLst>
                <a:ext uri="{FF2B5EF4-FFF2-40B4-BE49-F238E27FC236}">
                  <a16:creationId xmlns:a16="http://schemas.microsoft.com/office/drawing/2014/main" id="{0BD6C801-89C6-4A84-A39B-65C41E0C111C}"/>
                </a:ext>
              </a:extLst>
            </p:cNvPr>
            <p:cNvSpPr txBox="1"/>
            <p:nvPr/>
          </p:nvSpPr>
          <p:spPr>
            <a:xfrm>
              <a:off x="6873405" y="3119551"/>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6</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7" name="TextBox 106">
              <a:extLst>
                <a:ext uri="{FF2B5EF4-FFF2-40B4-BE49-F238E27FC236}">
                  <a16:creationId xmlns:a16="http://schemas.microsoft.com/office/drawing/2014/main" id="{383DE5E5-BC22-4BF3-B35B-7771B032DC55}"/>
                </a:ext>
              </a:extLst>
            </p:cNvPr>
            <p:cNvSpPr txBox="1"/>
            <p:nvPr/>
          </p:nvSpPr>
          <p:spPr>
            <a:xfrm>
              <a:off x="7330605" y="3713966"/>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-9</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115E0D8D-B588-4FD3-98D9-07F765C4BC85}"/>
                </a:ext>
              </a:extLst>
            </p:cNvPr>
            <p:cNvSpPr txBox="1"/>
            <p:nvPr/>
          </p:nvSpPr>
          <p:spPr>
            <a:xfrm>
              <a:off x="7787805" y="3758728"/>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-7%</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68B2BB25-6BA4-4906-B188-408990D22D66}"/>
                </a:ext>
              </a:extLst>
            </p:cNvPr>
            <p:cNvSpPr txBox="1"/>
            <p:nvPr/>
          </p:nvSpPr>
          <p:spPr>
            <a:xfrm>
              <a:off x="8245005" y="3767395"/>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-1%</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0" name="TextBox 109">
              <a:extLst>
                <a:ext uri="{FF2B5EF4-FFF2-40B4-BE49-F238E27FC236}">
                  <a16:creationId xmlns:a16="http://schemas.microsoft.com/office/drawing/2014/main" id="{12EB3079-0AF9-4EB9-AAD5-E8DB65825F59}"/>
                </a:ext>
              </a:extLst>
            </p:cNvPr>
            <p:cNvSpPr txBox="1"/>
            <p:nvPr/>
          </p:nvSpPr>
          <p:spPr>
            <a:xfrm>
              <a:off x="8686174" y="3161173"/>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9</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0B1257A7-5757-4F20-992C-41EEE91BB440}"/>
                </a:ext>
              </a:extLst>
            </p:cNvPr>
            <p:cNvSpPr txBox="1"/>
            <p:nvPr/>
          </p:nvSpPr>
          <p:spPr>
            <a:xfrm>
              <a:off x="9159405" y="3737990"/>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-6</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2" name="TextBox 111">
              <a:extLst>
                <a:ext uri="{FF2B5EF4-FFF2-40B4-BE49-F238E27FC236}">
                  <a16:creationId xmlns:a16="http://schemas.microsoft.com/office/drawing/2014/main" id="{5BB02A2E-822F-4218-A4A3-ADC1B6A5F846}"/>
                </a:ext>
              </a:extLst>
            </p:cNvPr>
            <p:cNvSpPr txBox="1"/>
            <p:nvPr/>
          </p:nvSpPr>
          <p:spPr>
            <a:xfrm>
              <a:off x="3656974" y="3657329"/>
              <a:ext cx="282130"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3" name="TextBox 112">
              <a:extLst>
                <a:ext uri="{FF2B5EF4-FFF2-40B4-BE49-F238E27FC236}">
                  <a16:creationId xmlns:a16="http://schemas.microsoft.com/office/drawing/2014/main" id="{5CF1BC37-EF5A-4BFB-B2FA-F427B93464BE}"/>
                </a:ext>
              </a:extLst>
            </p:cNvPr>
            <p:cNvSpPr txBox="1"/>
            <p:nvPr/>
          </p:nvSpPr>
          <p:spPr>
            <a:xfrm>
              <a:off x="6416205" y="3157644"/>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9.4</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8</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4" name="TextBox 113">
              <a:extLst>
                <a:ext uri="{FF2B5EF4-FFF2-40B4-BE49-F238E27FC236}">
                  <a16:creationId xmlns:a16="http://schemas.microsoft.com/office/drawing/2014/main" id="{26FE45EF-03EC-4707-9E87-0B9802B1429C}"/>
                </a:ext>
              </a:extLst>
            </p:cNvPr>
            <p:cNvSpPr txBox="1"/>
            <p:nvPr/>
          </p:nvSpPr>
          <p:spPr>
            <a:xfrm>
              <a:off x="9616605" y="3758649"/>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-3</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5" name="TextBox 114">
              <a:extLst>
                <a:ext uri="{FF2B5EF4-FFF2-40B4-BE49-F238E27FC236}">
                  <a16:creationId xmlns:a16="http://schemas.microsoft.com/office/drawing/2014/main" id="{80F56A57-07E6-4575-86FD-F34C02242F11}"/>
                </a:ext>
              </a:extLst>
            </p:cNvPr>
            <p:cNvSpPr txBox="1"/>
            <p:nvPr/>
          </p:nvSpPr>
          <p:spPr>
            <a:xfrm>
              <a:off x="10073805" y="3217566"/>
              <a:ext cx="250068" cy="421719"/>
            </a:xfrm>
            <a:prstGeom prst="rect">
              <a:avLst/>
            </a:prstGeom>
            <a:noFill/>
          </p:spPr>
          <p:txBody>
            <a:bodyPr wrap="none" lIns="0" tIns="18288" rIns="0" bIns="18288" rtlCol="0" anchor="ctr">
              <a:spAutoFit/>
            </a:bodyPr>
            <a:lstStyle/>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000" dirty="0">
                  <a:solidFill>
                    <a:prstClr val="black">
                      <a:lumMod val="65000"/>
                      <a:lumOff val="35000"/>
                    </a:prstClr>
                  </a:solidFill>
                  <a:latin typeface="Arial" panose="020B0604020202020204"/>
                </a:rPr>
                <a:t>8</a:t>
              </a:r>
              <a:r>
                <a:rPr kumimoji="0" lang="en-US" sz="10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a:t>
              </a:r>
            </a:p>
            <a:p>
              <a:pPr marL="0" marR="0" lvl="0" indent="0" algn="ctr" defTabSz="914400" rtl="0" eaLnBrk="1" fontAlgn="auto" latinLnBrk="0" hangingPunct="1">
                <a:lnSpc>
                  <a:spcPts val="1000"/>
                </a:lnSpc>
                <a:spcBef>
                  <a:spcPts val="0"/>
                </a:spcBef>
                <a:spcAft>
                  <a:spcPts val="0"/>
                </a:spcAft>
                <a:buClrTx/>
                <a:buSzTx/>
                <a:buFontTx/>
                <a:buNone/>
                <a:tabLst/>
                <a:defRPr/>
              </a:pPr>
              <a:r>
                <a:rPr lang="en-US" sz="1100" b="1" dirty="0">
                  <a:solidFill>
                    <a:prstClr val="black"/>
                  </a:solidFill>
                  <a:latin typeface="Arial" panose="020B0604020202020204"/>
                </a:rPr>
                <a:t>1</a:t>
              </a:r>
              <a:r>
                <a:rPr kumimoji="0" lang="en-US" sz="1100" b="1" i="0" u="none" strike="noStrike" kern="1200" cap="none" spc="0" normalizeH="0" baseline="0" noProof="0" dirty="0">
                  <a:ln>
                    <a:noFill/>
                  </a:ln>
                  <a:solidFill>
                    <a:prstClr val="black"/>
                  </a:solidFill>
                  <a:effectLst/>
                  <a:uLnTx/>
                  <a:uFillTx/>
                  <a:latin typeface="Arial" panose="020B0604020202020204"/>
                  <a:ea typeface="+mn-ea"/>
                  <a:cs typeface="+mn-cs"/>
                </a:rPr>
                <a:t>%</a:t>
              </a:r>
              <a:endParaRPr kumimoji="0" lang="en-GB" sz="11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16" name="Straight Connector 115">
              <a:extLst>
                <a:ext uri="{FF2B5EF4-FFF2-40B4-BE49-F238E27FC236}">
                  <a16:creationId xmlns:a16="http://schemas.microsoft.com/office/drawing/2014/main" id="{396E7F4C-1197-49BD-AC2E-1016F21E4842}"/>
                </a:ext>
              </a:extLst>
            </p:cNvPr>
            <p:cNvCxnSpPr/>
            <p:nvPr/>
          </p:nvCxnSpPr>
          <p:spPr>
            <a:xfrm>
              <a:off x="1277277" y="5394156"/>
              <a:ext cx="9144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E021BA74-8B9D-40EA-8242-419D760D6CDD}"/>
                </a:ext>
              </a:extLst>
            </p:cNvPr>
            <p:cNvSpPr txBox="1"/>
            <p:nvPr/>
          </p:nvSpPr>
          <p:spPr>
            <a:xfrm>
              <a:off x="722376" y="2563129"/>
              <a:ext cx="307777" cy="2693045"/>
            </a:xfrm>
            <a:prstGeom prst="rect">
              <a:avLst/>
            </a:prstGeom>
            <a:noFill/>
          </p:spPr>
          <p:txBody>
            <a:bodyPr vert="vert270" wrap="none" lIns="0" tIns="0" rIns="0" bIns="0" rtlCol="0" anchor="ctr">
              <a:spAutoFit/>
            </a:bodyPr>
            <a:lstStyle>
              <a:defPPr>
                <a:defRPr lang="LID4096"/>
              </a:defPPr>
              <a:lvl1pPr marR="0" lvl="0" indent="0" algn="ctr" fontAlgn="auto">
                <a:lnSpc>
                  <a:spcPts val="1400"/>
                </a:lnSpc>
                <a:spcBef>
                  <a:spcPts val="0"/>
                </a:spcBef>
                <a:spcAft>
                  <a:spcPts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panose="020B0604020202020204"/>
                </a:defRPr>
              </a:lvl1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Annual resources in constant 2019 US$ (billion)</a:t>
              </a:r>
              <a:b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b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and year-to-year per cent change</a:t>
              </a:r>
            </a:p>
          </p:txBody>
        </p:sp>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5742266"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grpSp>
    </p:spTree>
    <p:extLst>
      <p:ext uri="{BB962C8B-B14F-4D97-AF65-F5344CB8AC3E}">
        <p14:creationId xmlns:p14="http://schemas.microsoft.com/office/powerpoint/2010/main" val="405921168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Current resources, 2020, and estimated resource needs, 2025, by country income classification</a:t>
            </a:r>
          </a:p>
        </p:txBody>
      </p:sp>
      <p:sp>
        <p:nvSpPr>
          <p:cNvPr id="6" name="Text Placeholder 5">
            <a:extLst>
              <a:ext uri="{FF2B5EF4-FFF2-40B4-BE49-F238E27FC236}">
                <a16:creationId xmlns:a16="http://schemas.microsoft.com/office/drawing/2014/main" id="{897D7E09-28F1-4ADE-BBB3-80FCA2CCDAAF}"/>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CC2715F4-A928-4E11-8016-4C9AAB4457FD}"/>
              </a:ext>
            </a:extLst>
          </p:cNvPr>
          <p:cNvGrpSpPr/>
          <p:nvPr/>
        </p:nvGrpSpPr>
        <p:grpSpPr>
          <a:xfrm>
            <a:off x="457197" y="2084832"/>
            <a:ext cx="8695855" cy="4469856"/>
            <a:chOff x="457197" y="2084832"/>
            <a:chExt cx="8695855" cy="446985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8695855"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4209861" y="5957649"/>
              <a:ext cx="4408258" cy="24622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 The countries included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are those that were classified by the World Bank in 2020 as being low- and middle-income.</a:t>
              </a:r>
            </a:p>
          </p:txBody>
        </p:sp>
        <p:grpSp>
          <p:nvGrpSpPr>
            <p:cNvPr id="8" name="Group 7">
              <a:extLst>
                <a:ext uri="{FF2B5EF4-FFF2-40B4-BE49-F238E27FC236}">
                  <a16:creationId xmlns:a16="http://schemas.microsoft.com/office/drawing/2014/main" id="{ED169EC4-FEE6-4174-82B5-C7AD58A06CA0}"/>
                </a:ext>
              </a:extLst>
            </p:cNvPr>
            <p:cNvGrpSpPr/>
            <p:nvPr/>
          </p:nvGrpSpPr>
          <p:grpSpPr>
            <a:xfrm>
              <a:off x="2314069" y="5440680"/>
              <a:ext cx="487925" cy="166777"/>
              <a:chOff x="2058254" y="5669280"/>
              <a:chExt cx="487925" cy="166777"/>
            </a:xfrm>
          </p:grpSpPr>
          <p:sp>
            <p:nvSpPr>
              <p:cNvPr id="17" name="TextBox 16">
                <a:extLst>
                  <a:ext uri="{FF2B5EF4-FFF2-40B4-BE49-F238E27FC236}">
                    <a16:creationId xmlns:a16="http://schemas.microsoft.com/office/drawing/2014/main" id="{65CB5084-4761-44B6-8FF9-FA904156F28C}"/>
                  </a:ext>
                </a:extLst>
              </p:cNvPr>
              <p:cNvSpPr txBox="1"/>
              <p:nvPr/>
            </p:nvSpPr>
            <p:spPr>
              <a:xfrm>
                <a:off x="2231990" y="5669280"/>
                <a:ext cx="31418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2020</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8" name="object 85">
                <a:extLst>
                  <a:ext uri="{FF2B5EF4-FFF2-40B4-BE49-F238E27FC236}">
                    <a16:creationId xmlns:a16="http://schemas.microsoft.com/office/drawing/2014/main" id="{C9E5AC51-0360-4030-B5BF-4902839C32E7}"/>
                  </a:ext>
                </a:extLst>
              </p:cNvPr>
              <p:cNvSpPr/>
              <p:nvPr/>
            </p:nvSpPr>
            <p:spPr>
              <a:xfrm>
                <a:off x="2058254" y="568756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ED1F423D-38C1-4FEA-93CC-FAC89D02A0C5}"/>
                </a:ext>
              </a:extLst>
            </p:cNvPr>
            <p:cNvGrpSpPr/>
            <p:nvPr/>
          </p:nvGrpSpPr>
          <p:grpSpPr>
            <a:xfrm>
              <a:off x="2954149" y="5440680"/>
              <a:ext cx="487925" cy="166777"/>
              <a:chOff x="3959352" y="5669280"/>
              <a:chExt cx="487925" cy="166777"/>
            </a:xfrm>
          </p:grpSpPr>
          <p:sp>
            <p:nvSpPr>
              <p:cNvPr id="15" name="TextBox 14">
                <a:extLst>
                  <a:ext uri="{FF2B5EF4-FFF2-40B4-BE49-F238E27FC236}">
                    <a16:creationId xmlns:a16="http://schemas.microsoft.com/office/drawing/2014/main" id="{F8A7090E-B43E-4DFC-BA08-9593CA5B9D4F}"/>
                  </a:ext>
                </a:extLst>
              </p:cNvPr>
              <p:cNvSpPr txBox="1"/>
              <p:nvPr/>
            </p:nvSpPr>
            <p:spPr>
              <a:xfrm>
                <a:off x="4133088" y="5669280"/>
                <a:ext cx="314189"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 name="object 85">
                <a:extLst>
                  <a:ext uri="{FF2B5EF4-FFF2-40B4-BE49-F238E27FC236}">
                    <a16:creationId xmlns:a16="http://schemas.microsoft.com/office/drawing/2014/main" id="{136CD556-7A74-4007-880A-2EC85EBD0750}"/>
                  </a:ext>
                </a:extLst>
              </p:cNvPr>
              <p:cNvSpPr/>
              <p:nvPr/>
            </p:nvSpPr>
            <p:spPr>
              <a:xfrm>
                <a:off x="3959352" y="568756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9" name="object 10">
              <a:extLst>
                <a:ext uri="{FF2B5EF4-FFF2-40B4-BE49-F238E27FC236}">
                  <a16:creationId xmlns:a16="http://schemas.microsoft.com/office/drawing/2014/main" id="{2CEB8996-AFE5-4CA4-BF4B-C345E136D986}"/>
                </a:ext>
              </a:extLst>
            </p:cNvPr>
            <p:cNvSpPr txBox="1"/>
            <p:nvPr/>
          </p:nvSpPr>
          <p:spPr>
            <a:xfrm>
              <a:off x="737899" y="2998141"/>
              <a:ext cx="351443" cy="1064257"/>
            </a:xfrm>
            <a:prstGeom prst="rect">
              <a:avLst/>
            </a:prstGeom>
            <a:noFill/>
          </p:spPr>
          <p:txBody>
            <a:bodyPr vert="vert270" wrap="squar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US$ (million)</a:t>
              </a:r>
            </a:p>
          </p:txBody>
        </p:sp>
        <p:sp>
          <p:nvSpPr>
            <p:cNvPr id="20" name="TextBox 19">
              <a:extLst>
                <a:ext uri="{FF2B5EF4-FFF2-40B4-BE49-F238E27FC236}">
                  <a16:creationId xmlns:a16="http://schemas.microsoft.com/office/drawing/2014/main" id="{C6EB33B0-D740-43D5-89A4-87D79F6858BE}"/>
                </a:ext>
              </a:extLst>
            </p:cNvPr>
            <p:cNvSpPr txBox="1"/>
            <p:nvPr/>
          </p:nvSpPr>
          <p:spPr>
            <a:xfrm>
              <a:off x="1737360" y="5029200"/>
              <a:ext cx="22860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Low-income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grpSp>
          <p:nvGrpSpPr>
            <p:cNvPr id="22" name="Group 21">
              <a:extLst>
                <a:ext uri="{FF2B5EF4-FFF2-40B4-BE49-F238E27FC236}">
                  <a16:creationId xmlns:a16="http://schemas.microsoft.com/office/drawing/2014/main" id="{7FA44264-5ACF-4126-A54D-A47509E1A530}"/>
                </a:ext>
              </a:extLst>
            </p:cNvPr>
            <p:cNvGrpSpPr/>
            <p:nvPr/>
          </p:nvGrpSpPr>
          <p:grpSpPr>
            <a:xfrm>
              <a:off x="1128599" y="2615184"/>
              <a:ext cx="543899" cy="166777"/>
              <a:chOff x="1128599" y="2843784"/>
              <a:chExt cx="543899" cy="166777"/>
            </a:xfrm>
          </p:grpSpPr>
          <p:cxnSp>
            <p:nvCxnSpPr>
              <p:cNvPr id="35" name="Straight Connector 34">
                <a:extLst>
                  <a:ext uri="{FF2B5EF4-FFF2-40B4-BE49-F238E27FC236}">
                    <a16:creationId xmlns:a16="http://schemas.microsoft.com/office/drawing/2014/main" id="{31CC990B-6791-4615-AD81-17564E804248}"/>
                  </a:ext>
                </a:extLst>
              </p:cNvPr>
              <p:cNvCxnSpPr/>
              <p:nvPr/>
            </p:nvCxnSpPr>
            <p:spPr>
              <a:xfrm>
                <a:off x="1599346" y="29260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4301F07D-AC17-4D56-999D-A65229C3FC66}"/>
                  </a:ext>
                </a:extLst>
              </p:cNvPr>
              <p:cNvSpPr txBox="1"/>
              <p:nvPr/>
            </p:nvSpPr>
            <p:spPr>
              <a:xfrm>
                <a:off x="1128599" y="2843784"/>
                <a:ext cx="43120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16 00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4" name="Group 23">
              <a:extLst>
                <a:ext uri="{FF2B5EF4-FFF2-40B4-BE49-F238E27FC236}">
                  <a16:creationId xmlns:a16="http://schemas.microsoft.com/office/drawing/2014/main" id="{5923B2B5-3A9C-4096-9BD2-6D791CFC810A}"/>
                </a:ext>
              </a:extLst>
            </p:cNvPr>
            <p:cNvGrpSpPr/>
            <p:nvPr/>
          </p:nvGrpSpPr>
          <p:grpSpPr>
            <a:xfrm>
              <a:off x="1131262" y="3163824"/>
              <a:ext cx="541236" cy="166777"/>
              <a:chOff x="1131262" y="3300984"/>
              <a:chExt cx="541236" cy="166777"/>
            </a:xfrm>
          </p:grpSpPr>
          <p:cxnSp>
            <p:nvCxnSpPr>
              <p:cNvPr id="31" name="Straight Connector 30">
                <a:extLst>
                  <a:ext uri="{FF2B5EF4-FFF2-40B4-BE49-F238E27FC236}">
                    <a16:creationId xmlns:a16="http://schemas.microsoft.com/office/drawing/2014/main" id="{D69F5494-A90D-4693-B165-B8376EA45E0B}"/>
                  </a:ext>
                </a:extLst>
              </p:cNvPr>
              <p:cNvCxnSpPr/>
              <p:nvPr/>
            </p:nvCxnSpPr>
            <p:spPr>
              <a:xfrm>
                <a:off x="1599346"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AE856A59-369C-430D-89D7-98B4B618EF63}"/>
                  </a:ext>
                </a:extLst>
              </p:cNvPr>
              <p:cNvSpPr txBox="1"/>
              <p:nvPr/>
            </p:nvSpPr>
            <p:spPr>
              <a:xfrm>
                <a:off x="1131262" y="3300984"/>
                <a:ext cx="43120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12 00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5" name="Group 24">
              <a:extLst>
                <a:ext uri="{FF2B5EF4-FFF2-40B4-BE49-F238E27FC236}">
                  <a16:creationId xmlns:a16="http://schemas.microsoft.com/office/drawing/2014/main" id="{654082C8-2FF8-416C-BB57-3301E5376269}"/>
                </a:ext>
              </a:extLst>
            </p:cNvPr>
            <p:cNvGrpSpPr/>
            <p:nvPr/>
          </p:nvGrpSpPr>
          <p:grpSpPr>
            <a:xfrm>
              <a:off x="1248281" y="3712464"/>
              <a:ext cx="424217" cy="166777"/>
              <a:chOff x="1248281" y="3758184"/>
              <a:chExt cx="424217" cy="166777"/>
            </a:xfrm>
          </p:grpSpPr>
          <p:cxnSp>
            <p:nvCxnSpPr>
              <p:cNvPr id="29" name="Straight Connector 28">
                <a:extLst>
                  <a:ext uri="{FF2B5EF4-FFF2-40B4-BE49-F238E27FC236}">
                    <a16:creationId xmlns:a16="http://schemas.microsoft.com/office/drawing/2014/main" id="{822C4174-8FDC-4244-ABA8-2EC41F32F649}"/>
                  </a:ext>
                </a:extLst>
              </p:cNvPr>
              <p:cNvCxnSpPr/>
              <p:nvPr/>
            </p:nvCxnSpPr>
            <p:spPr>
              <a:xfrm>
                <a:off x="1599346" y="38404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E9FD26B9-27B5-450E-A60E-8BCFBFF5BA54}"/>
                  </a:ext>
                </a:extLst>
              </p:cNvPr>
              <p:cNvSpPr txBox="1"/>
              <p:nvPr/>
            </p:nvSpPr>
            <p:spPr>
              <a:xfrm>
                <a:off x="1248281" y="375818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800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AFCD7C0B-B342-4274-A01B-1AF0742BEAE3}"/>
                </a:ext>
              </a:extLst>
            </p:cNvPr>
            <p:cNvGrpSpPr/>
            <p:nvPr/>
          </p:nvGrpSpPr>
          <p:grpSpPr>
            <a:xfrm>
              <a:off x="1248281" y="4261104"/>
              <a:ext cx="424217" cy="166777"/>
              <a:chOff x="1248281" y="4215384"/>
              <a:chExt cx="424217" cy="166777"/>
            </a:xfrm>
          </p:grpSpPr>
          <p:cxnSp>
            <p:nvCxnSpPr>
              <p:cNvPr id="27" name="Straight Connector 26">
                <a:extLst>
                  <a:ext uri="{FF2B5EF4-FFF2-40B4-BE49-F238E27FC236}">
                    <a16:creationId xmlns:a16="http://schemas.microsoft.com/office/drawing/2014/main" id="{8C637670-B996-4C6A-9086-B6A0C377AA85}"/>
                  </a:ext>
                </a:extLst>
              </p:cNvPr>
              <p:cNvCxnSpPr/>
              <p:nvPr/>
            </p:nvCxnSpPr>
            <p:spPr>
              <a:xfrm>
                <a:off x="1599346" y="4297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D99CBB0-6970-4DA3-A9D5-D05D0A079EA4}"/>
                  </a:ext>
                </a:extLst>
              </p:cNvPr>
              <p:cNvSpPr txBox="1"/>
              <p:nvPr/>
            </p:nvSpPr>
            <p:spPr>
              <a:xfrm>
                <a:off x="1248281" y="421538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400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40" name="TextBox 39">
              <a:extLst>
                <a:ext uri="{FF2B5EF4-FFF2-40B4-BE49-F238E27FC236}">
                  <a16:creationId xmlns:a16="http://schemas.microsoft.com/office/drawing/2014/main" id="{7250AEE4-417E-4AF1-AE62-87817365E976}"/>
                </a:ext>
              </a:extLst>
            </p:cNvPr>
            <p:cNvSpPr txBox="1"/>
            <p:nvPr/>
          </p:nvSpPr>
          <p:spPr>
            <a:xfrm>
              <a:off x="6309360" y="5029200"/>
              <a:ext cx="22860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Upper-middle income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3FEF0367-B5A2-41A3-A8F9-4064693937B3}"/>
                </a:ext>
              </a:extLst>
            </p:cNvPr>
            <p:cNvSpPr txBox="1"/>
            <p:nvPr/>
          </p:nvSpPr>
          <p:spPr>
            <a:xfrm>
              <a:off x="4023360" y="5029200"/>
              <a:ext cx="22860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Lower-middle income</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44" name="object 28">
              <a:extLst>
                <a:ext uri="{FF2B5EF4-FFF2-40B4-BE49-F238E27FC236}">
                  <a16:creationId xmlns:a16="http://schemas.microsoft.com/office/drawing/2014/main" id="{9A929AFC-8F5F-415F-BEE7-6DA2336613CC}"/>
                </a:ext>
              </a:extLst>
            </p:cNvPr>
            <p:cNvSpPr/>
            <p:nvPr/>
          </p:nvSpPr>
          <p:spPr>
            <a:xfrm>
              <a:off x="2286000" y="4455712"/>
              <a:ext cx="548640" cy="4389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28">
              <a:extLst>
                <a:ext uri="{FF2B5EF4-FFF2-40B4-BE49-F238E27FC236}">
                  <a16:creationId xmlns:a16="http://schemas.microsoft.com/office/drawing/2014/main" id="{A2755163-E395-4374-B451-9AD1C652DC72}"/>
                </a:ext>
              </a:extLst>
            </p:cNvPr>
            <p:cNvSpPr/>
            <p:nvPr/>
          </p:nvSpPr>
          <p:spPr>
            <a:xfrm>
              <a:off x="4572000" y="4061128"/>
              <a:ext cx="548640" cy="8321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28">
              <a:extLst>
                <a:ext uri="{FF2B5EF4-FFF2-40B4-BE49-F238E27FC236}">
                  <a16:creationId xmlns:a16="http://schemas.microsoft.com/office/drawing/2014/main" id="{29A08874-5F5A-4459-9075-3FBC48677E67}"/>
                </a:ext>
              </a:extLst>
            </p:cNvPr>
            <p:cNvSpPr/>
            <p:nvPr/>
          </p:nvSpPr>
          <p:spPr>
            <a:xfrm>
              <a:off x="6858000" y="3262024"/>
              <a:ext cx="548640" cy="16367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28">
              <a:extLst>
                <a:ext uri="{FF2B5EF4-FFF2-40B4-BE49-F238E27FC236}">
                  <a16:creationId xmlns:a16="http://schemas.microsoft.com/office/drawing/2014/main" id="{1579DF41-7E80-4519-A7C0-F3D5B440ACA0}"/>
                </a:ext>
              </a:extLst>
            </p:cNvPr>
            <p:cNvSpPr/>
            <p:nvPr/>
          </p:nvSpPr>
          <p:spPr>
            <a:xfrm>
              <a:off x="2926080" y="4399058"/>
              <a:ext cx="548640" cy="49298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0" name="object 28">
              <a:extLst>
                <a:ext uri="{FF2B5EF4-FFF2-40B4-BE49-F238E27FC236}">
                  <a16:creationId xmlns:a16="http://schemas.microsoft.com/office/drawing/2014/main" id="{F66F492C-7B3B-4ACB-B3F9-1E4558FE600A}"/>
                </a:ext>
              </a:extLst>
            </p:cNvPr>
            <p:cNvSpPr/>
            <p:nvPr/>
          </p:nvSpPr>
          <p:spPr>
            <a:xfrm>
              <a:off x="5212080" y="3546280"/>
              <a:ext cx="548640" cy="13533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28">
              <a:extLst>
                <a:ext uri="{FF2B5EF4-FFF2-40B4-BE49-F238E27FC236}">
                  <a16:creationId xmlns:a16="http://schemas.microsoft.com/office/drawing/2014/main" id="{ADD90D97-CCCC-4711-82D1-C1938A49AA07}"/>
                </a:ext>
              </a:extLst>
            </p:cNvPr>
            <p:cNvSpPr/>
            <p:nvPr/>
          </p:nvSpPr>
          <p:spPr>
            <a:xfrm>
              <a:off x="7498080" y="2816747"/>
              <a:ext cx="548640" cy="20756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54" name="Group 53">
              <a:extLst>
                <a:ext uri="{FF2B5EF4-FFF2-40B4-BE49-F238E27FC236}">
                  <a16:creationId xmlns:a16="http://schemas.microsoft.com/office/drawing/2014/main" id="{A333E0DE-84B2-4B30-A763-3C39E7D3D2EA}"/>
                </a:ext>
              </a:extLst>
            </p:cNvPr>
            <p:cNvGrpSpPr/>
            <p:nvPr/>
          </p:nvGrpSpPr>
          <p:grpSpPr>
            <a:xfrm>
              <a:off x="1124919" y="2340864"/>
              <a:ext cx="543899" cy="166777"/>
              <a:chOff x="1128599" y="2843784"/>
              <a:chExt cx="543899" cy="166777"/>
            </a:xfrm>
          </p:grpSpPr>
          <p:cxnSp>
            <p:nvCxnSpPr>
              <p:cNvPr id="69" name="Straight Connector 68">
                <a:extLst>
                  <a:ext uri="{FF2B5EF4-FFF2-40B4-BE49-F238E27FC236}">
                    <a16:creationId xmlns:a16="http://schemas.microsoft.com/office/drawing/2014/main" id="{B18C1DB2-E5A5-4DFA-B2D4-8D4AA5EFD560}"/>
                  </a:ext>
                </a:extLst>
              </p:cNvPr>
              <p:cNvCxnSpPr/>
              <p:nvPr/>
            </p:nvCxnSpPr>
            <p:spPr>
              <a:xfrm>
                <a:off x="1599346" y="29260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2ADDF3EE-27B9-4843-86D2-F37C1F1AF132}"/>
                  </a:ext>
                </a:extLst>
              </p:cNvPr>
              <p:cNvSpPr txBox="1"/>
              <p:nvPr/>
            </p:nvSpPr>
            <p:spPr>
              <a:xfrm>
                <a:off x="1128599" y="2843784"/>
                <a:ext cx="43120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18 00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6" name="Group 55">
              <a:extLst>
                <a:ext uri="{FF2B5EF4-FFF2-40B4-BE49-F238E27FC236}">
                  <a16:creationId xmlns:a16="http://schemas.microsoft.com/office/drawing/2014/main" id="{69AFC322-77A9-4479-8560-0CB6758FA58B}"/>
                </a:ext>
              </a:extLst>
            </p:cNvPr>
            <p:cNvGrpSpPr/>
            <p:nvPr/>
          </p:nvGrpSpPr>
          <p:grpSpPr>
            <a:xfrm>
              <a:off x="1241938" y="4535424"/>
              <a:ext cx="426880" cy="166777"/>
              <a:chOff x="1245618" y="4672584"/>
              <a:chExt cx="426880" cy="166777"/>
            </a:xfrm>
          </p:grpSpPr>
          <p:cxnSp>
            <p:nvCxnSpPr>
              <p:cNvPr id="67" name="Straight Connector 66">
                <a:extLst>
                  <a:ext uri="{FF2B5EF4-FFF2-40B4-BE49-F238E27FC236}">
                    <a16:creationId xmlns:a16="http://schemas.microsoft.com/office/drawing/2014/main" id="{D13A5C6D-B132-4657-8B0E-5DB27B9ABAE1}"/>
                  </a:ext>
                </a:extLst>
              </p:cNvPr>
              <p:cNvCxnSpPr/>
              <p:nvPr/>
            </p:nvCxnSpPr>
            <p:spPr>
              <a:xfrm>
                <a:off x="1599346" y="4754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F0BE064-7DBE-4B7B-84E3-7ED856378BD6}"/>
                  </a:ext>
                </a:extLst>
              </p:cNvPr>
              <p:cNvSpPr txBox="1"/>
              <p:nvPr/>
            </p:nvSpPr>
            <p:spPr>
              <a:xfrm>
                <a:off x="1245618" y="467258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200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8" name="Group 57">
              <a:extLst>
                <a:ext uri="{FF2B5EF4-FFF2-40B4-BE49-F238E27FC236}">
                  <a16:creationId xmlns:a16="http://schemas.microsoft.com/office/drawing/2014/main" id="{8C1F7ACF-107F-499D-8206-8CE4C814B317}"/>
                </a:ext>
              </a:extLst>
            </p:cNvPr>
            <p:cNvGrpSpPr/>
            <p:nvPr/>
          </p:nvGrpSpPr>
          <p:grpSpPr>
            <a:xfrm>
              <a:off x="1127582" y="2889504"/>
              <a:ext cx="541236" cy="166777"/>
              <a:chOff x="1131262" y="3300984"/>
              <a:chExt cx="541236" cy="166777"/>
            </a:xfrm>
          </p:grpSpPr>
          <p:cxnSp>
            <p:nvCxnSpPr>
              <p:cNvPr id="65" name="Straight Connector 64">
                <a:extLst>
                  <a:ext uri="{FF2B5EF4-FFF2-40B4-BE49-F238E27FC236}">
                    <a16:creationId xmlns:a16="http://schemas.microsoft.com/office/drawing/2014/main" id="{ADB6B0D3-4020-4A02-BFE5-5795605A48C7}"/>
                  </a:ext>
                </a:extLst>
              </p:cNvPr>
              <p:cNvCxnSpPr/>
              <p:nvPr/>
            </p:nvCxnSpPr>
            <p:spPr>
              <a:xfrm>
                <a:off x="1599346" y="33832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E0822B23-0276-4362-825B-1808CC456D70}"/>
                  </a:ext>
                </a:extLst>
              </p:cNvPr>
              <p:cNvSpPr txBox="1"/>
              <p:nvPr/>
            </p:nvSpPr>
            <p:spPr>
              <a:xfrm>
                <a:off x="1131262" y="3300984"/>
                <a:ext cx="43120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14 00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9" name="Group 58">
              <a:extLst>
                <a:ext uri="{FF2B5EF4-FFF2-40B4-BE49-F238E27FC236}">
                  <a16:creationId xmlns:a16="http://schemas.microsoft.com/office/drawing/2014/main" id="{5D257D0E-ABA2-49C9-A2AD-63AB2A5778D4}"/>
                </a:ext>
              </a:extLst>
            </p:cNvPr>
            <p:cNvGrpSpPr/>
            <p:nvPr/>
          </p:nvGrpSpPr>
          <p:grpSpPr>
            <a:xfrm>
              <a:off x="1127582" y="3438144"/>
              <a:ext cx="541236" cy="166777"/>
              <a:chOff x="1131262" y="3758184"/>
              <a:chExt cx="541236" cy="166777"/>
            </a:xfrm>
          </p:grpSpPr>
          <p:cxnSp>
            <p:nvCxnSpPr>
              <p:cNvPr id="63" name="Straight Connector 62">
                <a:extLst>
                  <a:ext uri="{FF2B5EF4-FFF2-40B4-BE49-F238E27FC236}">
                    <a16:creationId xmlns:a16="http://schemas.microsoft.com/office/drawing/2014/main" id="{29C8E47C-C392-43B4-AD91-71C79AA6C46B}"/>
                  </a:ext>
                </a:extLst>
              </p:cNvPr>
              <p:cNvCxnSpPr/>
              <p:nvPr/>
            </p:nvCxnSpPr>
            <p:spPr>
              <a:xfrm>
                <a:off x="1599346" y="38404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360B9CF6-441D-450B-B131-81A2CCA4F1ED}"/>
                  </a:ext>
                </a:extLst>
              </p:cNvPr>
              <p:cNvSpPr txBox="1"/>
              <p:nvPr/>
            </p:nvSpPr>
            <p:spPr>
              <a:xfrm>
                <a:off x="1131262" y="3758184"/>
                <a:ext cx="43120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10 00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35434426-B239-4948-B951-12A518C70F07}"/>
                </a:ext>
              </a:extLst>
            </p:cNvPr>
            <p:cNvGrpSpPr/>
            <p:nvPr/>
          </p:nvGrpSpPr>
          <p:grpSpPr>
            <a:xfrm>
              <a:off x="1244601" y="3986784"/>
              <a:ext cx="424217" cy="166777"/>
              <a:chOff x="1248281" y="4215384"/>
              <a:chExt cx="424217" cy="166777"/>
            </a:xfrm>
          </p:grpSpPr>
          <p:cxnSp>
            <p:nvCxnSpPr>
              <p:cNvPr id="61" name="Straight Connector 60">
                <a:extLst>
                  <a:ext uri="{FF2B5EF4-FFF2-40B4-BE49-F238E27FC236}">
                    <a16:creationId xmlns:a16="http://schemas.microsoft.com/office/drawing/2014/main" id="{141EE8EE-6D8C-49E0-BA2B-72FCEF62CF99}"/>
                  </a:ext>
                </a:extLst>
              </p:cNvPr>
              <p:cNvCxnSpPr/>
              <p:nvPr/>
            </p:nvCxnSpPr>
            <p:spPr>
              <a:xfrm>
                <a:off x="1599346" y="42976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B2B5275-3713-425C-9CAD-F5E542C239B0}"/>
                  </a:ext>
                </a:extLst>
              </p:cNvPr>
              <p:cNvSpPr txBox="1"/>
              <p:nvPr/>
            </p:nvSpPr>
            <p:spPr>
              <a:xfrm>
                <a:off x="1248281" y="421538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100" dirty="0">
                    <a:solidFill>
                      <a:prstClr val="black">
                        <a:lumMod val="65000"/>
                        <a:lumOff val="35000"/>
                      </a:prstClr>
                    </a:solidFill>
                    <a:latin typeface="Arial" panose="020B0604020202020204"/>
                  </a:rPr>
                  <a:t>600</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75" name="object 28">
              <a:extLst>
                <a:ext uri="{FF2B5EF4-FFF2-40B4-BE49-F238E27FC236}">
                  <a16:creationId xmlns:a16="http://schemas.microsoft.com/office/drawing/2014/main" id="{85BBC607-2DF5-4BA7-9E02-F768AEC66396}"/>
                </a:ext>
              </a:extLst>
            </p:cNvPr>
            <p:cNvSpPr/>
            <p:nvPr/>
          </p:nvSpPr>
          <p:spPr>
            <a:xfrm>
              <a:off x="2286000" y="4224528"/>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3318</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6" name="object 28">
              <a:extLst>
                <a:ext uri="{FF2B5EF4-FFF2-40B4-BE49-F238E27FC236}">
                  <a16:creationId xmlns:a16="http://schemas.microsoft.com/office/drawing/2014/main" id="{E53C3D4F-7F44-4A21-8EB3-A4807CF6625A}"/>
                </a:ext>
              </a:extLst>
            </p:cNvPr>
            <p:cNvSpPr/>
            <p:nvPr/>
          </p:nvSpPr>
          <p:spPr>
            <a:xfrm>
              <a:off x="4572000" y="3831336"/>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1163</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7" name="object 28">
              <a:extLst>
                <a:ext uri="{FF2B5EF4-FFF2-40B4-BE49-F238E27FC236}">
                  <a16:creationId xmlns:a16="http://schemas.microsoft.com/office/drawing/2014/main" id="{02C3C212-872B-40AF-8EFA-EED216077010}"/>
                </a:ext>
              </a:extLst>
            </p:cNvPr>
            <p:cNvSpPr/>
            <p:nvPr/>
          </p:nvSpPr>
          <p:spPr>
            <a:xfrm>
              <a:off x="6858000" y="3035808"/>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12 039</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8" name="object 28">
              <a:extLst>
                <a:ext uri="{FF2B5EF4-FFF2-40B4-BE49-F238E27FC236}">
                  <a16:creationId xmlns:a16="http://schemas.microsoft.com/office/drawing/2014/main" id="{BEF1AE43-C82B-4EC3-BD0A-EA18121A2488}"/>
                </a:ext>
              </a:extLst>
            </p:cNvPr>
            <p:cNvSpPr/>
            <p:nvPr/>
          </p:nvSpPr>
          <p:spPr>
            <a:xfrm>
              <a:off x="2926080" y="4169664"/>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3696</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79" name="object 28">
              <a:extLst>
                <a:ext uri="{FF2B5EF4-FFF2-40B4-BE49-F238E27FC236}">
                  <a16:creationId xmlns:a16="http://schemas.microsoft.com/office/drawing/2014/main" id="{66286736-0BEA-49F4-9AB4-B2FAFF8F4C57}"/>
                </a:ext>
              </a:extLst>
            </p:cNvPr>
            <p:cNvSpPr/>
            <p:nvPr/>
          </p:nvSpPr>
          <p:spPr>
            <a:xfrm>
              <a:off x="5212080" y="3319272"/>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9975</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sp>
          <p:nvSpPr>
            <p:cNvPr id="80" name="object 28">
              <a:extLst>
                <a:ext uri="{FF2B5EF4-FFF2-40B4-BE49-F238E27FC236}">
                  <a16:creationId xmlns:a16="http://schemas.microsoft.com/office/drawing/2014/main" id="{B71F436E-48CD-4BF8-910F-71BE2DB2BC11}"/>
                </a:ext>
              </a:extLst>
            </p:cNvPr>
            <p:cNvSpPr/>
            <p:nvPr/>
          </p:nvSpPr>
          <p:spPr>
            <a:xfrm>
              <a:off x="7498080" y="2587752"/>
              <a:ext cx="548640" cy="2286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15 320</a:t>
              </a:r>
              <a:endParaRPr kumimoji="0" sz="1200" b="0"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169DD31-85E1-4EAA-B0F6-FB00DB668AC5}"/>
                </a:ext>
              </a:extLst>
            </p:cNvPr>
            <p:cNvGrpSpPr/>
            <p:nvPr/>
          </p:nvGrpSpPr>
          <p:grpSpPr>
            <a:xfrm>
              <a:off x="2286000" y="2084832"/>
              <a:ext cx="5760720" cy="2039112"/>
              <a:chOff x="2286000" y="2039112"/>
              <a:chExt cx="5760720" cy="2039112"/>
            </a:xfrm>
          </p:grpSpPr>
          <p:sp>
            <p:nvSpPr>
              <p:cNvPr id="83" name="object 28">
                <a:extLst>
                  <a:ext uri="{FF2B5EF4-FFF2-40B4-BE49-F238E27FC236}">
                    <a16:creationId xmlns:a16="http://schemas.microsoft.com/office/drawing/2014/main" id="{3C8C402B-AC53-41DD-A834-0F89125F1CB2}"/>
                  </a:ext>
                </a:extLst>
              </p:cNvPr>
              <p:cNvSpPr/>
              <p:nvPr/>
            </p:nvSpPr>
            <p:spPr>
              <a:xfrm>
                <a:off x="2286000" y="3621024"/>
                <a:ext cx="1188720" cy="4572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11%</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resource gap</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4" name="object 28">
                <a:extLst>
                  <a:ext uri="{FF2B5EF4-FFF2-40B4-BE49-F238E27FC236}">
                    <a16:creationId xmlns:a16="http://schemas.microsoft.com/office/drawing/2014/main" id="{F0E3F73F-BEE3-4096-97D3-0DDB60FD0626}"/>
                  </a:ext>
                </a:extLst>
              </p:cNvPr>
              <p:cNvSpPr/>
              <p:nvPr/>
            </p:nvSpPr>
            <p:spPr>
              <a:xfrm>
                <a:off x="4572000" y="2770632"/>
                <a:ext cx="1188720" cy="4572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62%</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resource gap</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5" name="object 28">
                <a:extLst>
                  <a:ext uri="{FF2B5EF4-FFF2-40B4-BE49-F238E27FC236}">
                    <a16:creationId xmlns:a16="http://schemas.microsoft.com/office/drawing/2014/main" id="{3C652058-E7E2-455D-8441-A16398BD3039}"/>
                  </a:ext>
                </a:extLst>
              </p:cNvPr>
              <p:cNvSpPr/>
              <p:nvPr/>
            </p:nvSpPr>
            <p:spPr>
              <a:xfrm>
                <a:off x="6858000" y="2039112"/>
                <a:ext cx="1188720" cy="45720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tx1">
                        <a:lumMod val="65000"/>
                        <a:lumOff val="35000"/>
                      </a:schemeClr>
                    </a:solidFill>
                    <a:effectLst/>
                    <a:uLnTx/>
                    <a:uFillTx/>
                    <a:latin typeface="Arial" panose="020B0604020202020204"/>
                    <a:ea typeface="+mn-ea"/>
                    <a:cs typeface="+mn-cs"/>
                  </a:rPr>
                  <a:t>27%</a:t>
                </a:r>
              </a:p>
              <a:p>
                <a:pPr marL="0" marR="0" lvl="0" indent="0" algn="ctr"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resource gap</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1B3FB658-2E8D-4A21-9D1D-2B02FEFCB3C9}"/>
                </a:ext>
              </a:extLst>
            </p:cNvPr>
            <p:cNvGrpSpPr/>
            <p:nvPr/>
          </p:nvGrpSpPr>
          <p:grpSpPr>
            <a:xfrm>
              <a:off x="1481259" y="4809744"/>
              <a:ext cx="7104103" cy="166777"/>
              <a:chOff x="1481259" y="4672584"/>
              <a:chExt cx="7104103" cy="166777"/>
            </a:xfrm>
          </p:grpSpPr>
          <p:sp>
            <p:nvSpPr>
              <p:cNvPr id="34" name="TextBox 33">
                <a:extLst>
                  <a:ext uri="{FF2B5EF4-FFF2-40B4-BE49-F238E27FC236}">
                    <a16:creationId xmlns:a16="http://schemas.microsoft.com/office/drawing/2014/main" id="{1A3067F8-E161-4C8D-ADA2-D1A88E7DEB80}"/>
                  </a:ext>
                </a:extLst>
              </p:cNvPr>
              <p:cNvSpPr txBox="1"/>
              <p:nvPr/>
            </p:nvSpPr>
            <p:spPr>
              <a:xfrm>
                <a:off x="1481259" y="467258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33" name="Straight Connector 32">
                <a:extLst>
                  <a:ext uri="{FF2B5EF4-FFF2-40B4-BE49-F238E27FC236}">
                    <a16:creationId xmlns:a16="http://schemas.microsoft.com/office/drawing/2014/main" id="{9E950DB6-7C02-457B-8C93-6A6BF2382EF5}"/>
                  </a:ext>
                </a:extLst>
              </p:cNvPr>
              <p:cNvCxnSpPr/>
              <p:nvPr/>
            </p:nvCxnSpPr>
            <p:spPr>
              <a:xfrm>
                <a:off x="1599346" y="4754880"/>
                <a:ext cx="6986016"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8342457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population, HIV-related disease burden, economic output and financial resources, </a:t>
            </a:r>
          </a:p>
          <a:p>
            <a:pPr>
              <a:lnSpc>
                <a:spcPct val="100000"/>
              </a:lnSpc>
              <a:spcBef>
                <a:spcPts val="0"/>
              </a:spcBef>
            </a:pPr>
            <a:r>
              <a:rPr lang="en-US" dirty="0"/>
              <a:t>by income classification of low- and middle-income countries, 2020</a:t>
            </a:r>
          </a:p>
        </p:txBody>
      </p:sp>
      <p:sp>
        <p:nvSpPr>
          <p:cNvPr id="18" name="Text Placeholder 17">
            <a:extLst>
              <a:ext uri="{FF2B5EF4-FFF2-40B4-BE49-F238E27FC236}">
                <a16:creationId xmlns:a16="http://schemas.microsoft.com/office/drawing/2014/main" id="{82CAFE07-778F-4D4B-8773-84D0DACDA157}"/>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84EF93E8-A77F-497E-84A5-B949AE523B67}"/>
              </a:ext>
            </a:extLst>
          </p:cNvPr>
          <p:cNvGrpSpPr/>
          <p:nvPr/>
        </p:nvGrpSpPr>
        <p:grpSpPr>
          <a:xfrm>
            <a:off x="457197" y="2295144"/>
            <a:ext cx="10785854" cy="4257985"/>
            <a:chOff x="457197" y="2295144"/>
            <a:chExt cx="10785854" cy="4257985"/>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8818120" cy="307777"/>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Analysis based on UNAIDS epidemiologic financial estimates, 2021; World economic outlook. Washington (DC): International Monetary Fund; 2021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(https://www.imf.org/en/Publications/WEO/Issues/2021/03/23/world-economic-outlookapril-2021).</a:t>
              </a:r>
            </a:p>
          </p:txBody>
        </p:sp>
        <p:sp>
          <p:nvSpPr>
            <p:cNvPr id="205" name="TextBox 204">
              <a:extLst>
                <a:ext uri="{FF2B5EF4-FFF2-40B4-BE49-F238E27FC236}">
                  <a16:creationId xmlns:a16="http://schemas.microsoft.com/office/drawing/2014/main" id="{E9E382CF-63D1-4BE0-A17B-96B679D3E427}"/>
                </a:ext>
              </a:extLst>
            </p:cNvPr>
            <p:cNvSpPr txBox="1"/>
            <p:nvPr/>
          </p:nvSpPr>
          <p:spPr>
            <a:xfrm flipH="1">
              <a:off x="10374443" y="4532791"/>
              <a:ext cx="868608" cy="49244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Data are presented for all low- and middle-income countries.</a:t>
              </a:r>
            </a:p>
          </p:txBody>
        </p:sp>
        <p:sp>
          <p:nvSpPr>
            <p:cNvPr id="8" name="object 10">
              <a:extLst>
                <a:ext uri="{FF2B5EF4-FFF2-40B4-BE49-F238E27FC236}">
                  <a16:creationId xmlns:a16="http://schemas.microsoft.com/office/drawing/2014/main" id="{46084F52-96DB-46DA-8996-4FA6DC8348E6}"/>
                </a:ext>
              </a:extLst>
            </p:cNvPr>
            <p:cNvSpPr txBox="1"/>
            <p:nvPr/>
          </p:nvSpPr>
          <p:spPr>
            <a:xfrm>
              <a:off x="865915" y="3455104"/>
              <a:ext cx="351443" cy="616514"/>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42" name="Group 41">
              <a:extLst>
                <a:ext uri="{FF2B5EF4-FFF2-40B4-BE49-F238E27FC236}">
                  <a16:creationId xmlns:a16="http://schemas.microsoft.com/office/drawing/2014/main" id="{864C6F99-599E-4030-B4EA-28DAB52816A0}"/>
                </a:ext>
              </a:extLst>
            </p:cNvPr>
            <p:cNvGrpSpPr/>
            <p:nvPr/>
          </p:nvGrpSpPr>
          <p:grpSpPr>
            <a:xfrm>
              <a:off x="1187006" y="2295144"/>
              <a:ext cx="348332" cy="166777"/>
              <a:chOff x="730660" y="2432304"/>
              <a:chExt cx="348332" cy="166777"/>
            </a:xfrm>
          </p:grpSpPr>
          <p:cxnSp>
            <p:nvCxnSpPr>
              <p:cNvPr id="9" name="Straight Connector 8">
                <a:extLst>
                  <a:ext uri="{FF2B5EF4-FFF2-40B4-BE49-F238E27FC236}">
                    <a16:creationId xmlns:a16="http://schemas.microsoft.com/office/drawing/2014/main" id="{142F474C-19F5-47CA-8E1A-CEC9C4D267D9}"/>
                  </a:ext>
                </a:extLst>
              </p:cNvPr>
              <p:cNvCxnSpPr/>
              <p:nvPr/>
            </p:nvCxnSpPr>
            <p:spPr>
              <a:xfrm>
                <a:off x="1005840"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B8CB65C-D2A9-494C-9B74-0ACD9861D26C}"/>
                  </a:ext>
                </a:extLst>
              </p:cNvPr>
              <p:cNvSpPr txBox="1"/>
              <p:nvPr/>
            </p:nvSpPr>
            <p:spPr>
              <a:xfrm>
                <a:off x="730660" y="2432304"/>
                <a:ext cx="235641"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1" name="Group 40">
              <a:extLst>
                <a:ext uri="{FF2B5EF4-FFF2-40B4-BE49-F238E27FC236}">
                  <a16:creationId xmlns:a16="http://schemas.microsoft.com/office/drawing/2014/main" id="{16C4DC41-664C-4F05-B322-5C5E08213505}"/>
                </a:ext>
              </a:extLst>
            </p:cNvPr>
            <p:cNvGrpSpPr/>
            <p:nvPr/>
          </p:nvGrpSpPr>
          <p:grpSpPr>
            <a:xfrm>
              <a:off x="1268216" y="2843784"/>
              <a:ext cx="267122" cy="166777"/>
              <a:chOff x="811870" y="2798064"/>
              <a:chExt cx="267122" cy="166777"/>
            </a:xfrm>
          </p:grpSpPr>
          <p:cxnSp>
            <p:nvCxnSpPr>
              <p:cNvPr id="11" name="Straight Connector 10">
                <a:extLst>
                  <a:ext uri="{FF2B5EF4-FFF2-40B4-BE49-F238E27FC236}">
                    <a16:creationId xmlns:a16="http://schemas.microsoft.com/office/drawing/2014/main" id="{8DD5046A-6B55-4F79-985F-E8329EAFD232}"/>
                  </a:ext>
                </a:extLst>
              </p:cNvPr>
              <p:cNvCxnSpPr/>
              <p:nvPr/>
            </p:nvCxnSpPr>
            <p:spPr>
              <a:xfrm>
                <a:off x="1005840"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B326BFB6-D110-4938-9D7B-1B64B2769E62}"/>
                  </a:ext>
                </a:extLst>
              </p:cNvPr>
              <p:cNvSpPr txBox="1"/>
              <p:nvPr/>
            </p:nvSpPr>
            <p:spPr>
              <a:xfrm>
                <a:off x="811870" y="279806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81895723-99D1-4E8F-966B-972D11691DB3}"/>
                </a:ext>
              </a:extLst>
            </p:cNvPr>
            <p:cNvGrpSpPr/>
            <p:nvPr/>
          </p:nvGrpSpPr>
          <p:grpSpPr>
            <a:xfrm>
              <a:off x="1268216" y="3392424"/>
              <a:ext cx="267122" cy="166777"/>
              <a:chOff x="811870" y="3163824"/>
              <a:chExt cx="267122" cy="166777"/>
            </a:xfrm>
          </p:grpSpPr>
          <p:cxnSp>
            <p:nvCxnSpPr>
              <p:cNvPr id="12" name="Straight Connector 11">
                <a:extLst>
                  <a:ext uri="{FF2B5EF4-FFF2-40B4-BE49-F238E27FC236}">
                    <a16:creationId xmlns:a16="http://schemas.microsoft.com/office/drawing/2014/main" id="{F83C1C70-DFBA-4D65-9E24-DA130CF9C204}"/>
                  </a:ext>
                </a:extLst>
              </p:cNvPr>
              <p:cNvCxnSpPr/>
              <p:nvPr/>
            </p:nvCxnSpPr>
            <p:spPr>
              <a:xfrm>
                <a:off x="1005840" y="32461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DC5BC3A1-89DC-4888-B97C-A6CF7746CEA0}"/>
                  </a:ext>
                </a:extLst>
              </p:cNvPr>
              <p:cNvSpPr txBox="1"/>
              <p:nvPr/>
            </p:nvSpPr>
            <p:spPr>
              <a:xfrm>
                <a:off x="811870" y="316382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5328A789-BD0C-48B0-9FBB-88381192B5CC}"/>
                </a:ext>
              </a:extLst>
            </p:cNvPr>
            <p:cNvGrpSpPr/>
            <p:nvPr/>
          </p:nvGrpSpPr>
          <p:grpSpPr>
            <a:xfrm>
              <a:off x="1268216" y="3941064"/>
              <a:ext cx="267122" cy="166777"/>
              <a:chOff x="811870" y="3529584"/>
              <a:chExt cx="267122" cy="166777"/>
            </a:xfrm>
          </p:grpSpPr>
          <p:cxnSp>
            <p:nvCxnSpPr>
              <p:cNvPr id="13" name="Straight Connector 12">
                <a:extLst>
                  <a:ext uri="{FF2B5EF4-FFF2-40B4-BE49-F238E27FC236}">
                    <a16:creationId xmlns:a16="http://schemas.microsoft.com/office/drawing/2014/main" id="{3284B2E1-838E-4610-8748-DA0CE5C7E03E}"/>
                  </a:ext>
                </a:extLst>
              </p:cNvPr>
              <p:cNvCxnSpPr/>
              <p:nvPr/>
            </p:nvCxnSpPr>
            <p:spPr>
              <a:xfrm>
                <a:off x="1005840" y="3611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391E6ADD-E763-4BA0-8BC0-71C0FB3612B9}"/>
                  </a:ext>
                </a:extLst>
              </p:cNvPr>
              <p:cNvSpPr txBox="1"/>
              <p:nvPr/>
            </p:nvSpPr>
            <p:spPr>
              <a:xfrm>
                <a:off x="811870" y="352958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3F13A152-A233-49DF-A1F1-D9E5F6106587}"/>
                </a:ext>
              </a:extLst>
            </p:cNvPr>
            <p:cNvGrpSpPr/>
            <p:nvPr/>
          </p:nvGrpSpPr>
          <p:grpSpPr>
            <a:xfrm>
              <a:off x="1268216" y="4489704"/>
              <a:ext cx="267122" cy="166777"/>
              <a:chOff x="811870" y="3895344"/>
              <a:chExt cx="267122" cy="166777"/>
            </a:xfrm>
          </p:grpSpPr>
          <p:cxnSp>
            <p:nvCxnSpPr>
              <p:cNvPr id="14" name="Straight Connector 13">
                <a:extLst>
                  <a:ext uri="{FF2B5EF4-FFF2-40B4-BE49-F238E27FC236}">
                    <a16:creationId xmlns:a16="http://schemas.microsoft.com/office/drawing/2014/main" id="{83466268-A1BC-4515-A4A2-51563A9D7F7B}"/>
                  </a:ext>
                </a:extLst>
              </p:cNvPr>
              <p:cNvCxnSpPr/>
              <p:nvPr/>
            </p:nvCxnSpPr>
            <p:spPr>
              <a:xfrm>
                <a:off x="1005840"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F93E64B-FB75-42EF-BEE5-5543DE8A8748}"/>
                  </a:ext>
                </a:extLst>
              </p:cNvPr>
              <p:cNvSpPr txBox="1"/>
              <p:nvPr/>
            </p:nvSpPr>
            <p:spPr>
              <a:xfrm>
                <a:off x="811870" y="389534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15" name="TextBox 14">
              <a:extLst>
                <a:ext uri="{FF2B5EF4-FFF2-40B4-BE49-F238E27FC236}">
                  <a16:creationId xmlns:a16="http://schemas.microsoft.com/office/drawing/2014/main" id="{E38B669D-6249-4444-9AE4-A45A291D71A6}"/>
                </a:ext>
              </a:extLst>
            </p:cNvPr>
            <p:cNvSpPr txBox="1"/>
            <p:nvPr/>
          </p:nvSpPr>
          <p:spPr>
            <a:xfrm>
              <a:off x="1553626" y="521208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Share of</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population</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148F2F7B-C194-4207-81DD-213CE7393BD3}"/>
                </a:ext>
              </a:extLst>
            </p:cNvPr>
            <p:cNvSpPr txBox="1"/>
            <p:nvPr/>
          </p:nvSpPr>
          <p:spPr>
            <a:xfrm>
              <a:off x="4296826" y="521208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People living</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with HIV</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80E822A6-12D0-4D6A-A6E8-453AA5481BAE}"/>
                </a:ext>
              </a:extLst>
            </p:cNvPr>
            <p:cNvSpPr txBox="1"/>
            <p:nvPr/>
          </p:nvSpPr>
          <p:spPr>
            <a:xfrm>
              <a:off x="7040026" y="521208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Total resources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for HIV</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51F8DABE-9BCF-46BE-BCB4-E0289A4B6099}"/>
                </a:ext>
              </a:extLst>
            </p:cNvPr>
            <p:cNvSpPr txBox="1"/>
            <p:nvPr/>
          </p:nvSpPr>
          <p:spPr>
            <a:xfrm>
              <a:off x="2925226" y="521208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New HIV</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infections</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569B9D74-397A-4608-AE0C-488487E572CC}"/>
                </a:ext>
              </a:extLst>
            </p:cNvPr>
            <p:cNvSpPr txBox="1"/>
            <p:nvPr/>
          </p:nvSpPr>
          <p:spPr>
            <a:xfrm>
              <a:off x="5668426" y="521208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Share of gross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domestic product</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1" name="TextBox 20">
              <a:extLst>
                <a:ext uri="{FF2B5EF4-FFF2-40B4-BE49-F238E27FC236}">
                  <a16:creationId xmlns:a16="http://schemas.microsoft.com/office/drawing/2014/main" id="{F9546E7B-50F5-4075-AE47-1D98BEC0D3F6}"/>
                </a:ext>
              </a:extLst>
            </p:cNvPr>
            <p:cNvSpPr txBox="1"/>
            <p:nvPr/>
          </p:nvSpPr>
          <p:spPr>
            <a:xfrm>
              <a:off x="8411626" y="5212080"/>
              <a:ext cx="1371600" cy="461665"/>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Total government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resources</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20" normalizeH="0" baseline="0" noProof="0" dirty="0">
                  <a:ln>
                    <a:noFill/>
                  </a:ln>
                  <a:solidFill>
                    <a:prstClr val="black"/>
                  </a:solidFill>
                  <a:effectLst/>
                  <a:uLnTx/>
                  <a:uFillTx/>
                  <a:latin typeface="Arial" panose="020B0604020202020204"/>
                  <a:ea typeface="+mn-ea"/>
                  <a:cs typeface="+mn-cs"/>
                </a:rPr>
                <a:t>for HIV</a:t>
              </a:r>
              <a:endParaRPr kumimoji="0" lang="en-GB" sz="1100" b="0" i="1" u="none" strike="noStrike" kern="1200" cap="none" spc="-20" normalizeH="0" baseline="0" noProof="0" dirty="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476EF9AA-1C47-47FD-8DEB-3BC165B7C601}"/>
                </a:ext>
              </a:extLst>
            </p:cNvPr>
            <p:cNvSpPr txBox="1"/>
            <p:nvPr/>
          </p:nvSpPr>
          <p:spPr>
            <a:xfrm>
              <a:off x="1344099" y="503834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50" name="Group 49">
              <a:extLst>
                <a:ext uri="{FF2B5EF4-FFF2-40B4-BE49-F238E27FC236}">
                  <a16:creationId xmlns:a16="http://schemas.microsoft.com/office/drawing/2014/main" id="{BD93F391-BDE8-4374-B632-FC1C82B86CD3}"/>
                </a:ext>
              </a:extLst>
            </p:cNvPr>
            <p:cNvGrpSpPr/>
            <p:nvPr/>
          </p:nvGrpSpPr>
          <p:grpSpPr>
            <a:xfrm>
              <a:off x="1266412" y="2569464"/>
              <a:ext cx="269786" cy="166777"/>
              <a:chOff x="809206" y="2432304"/>
              <a:chExt cx="269786" cy="166777"/>
            </a:xfrm>
          </p:grpSpPr>
          <p:cxnSp>
            <p:nvCxnSpPr>
              <p:cNvPr id="65" name="Straight Connector 64">
                <a:extLst>
                  <a:ext uri="{FF2B5EF4-FFF2-40B4-BE49-F238E27FC236}">
                    <a16:creationId xmlns:a16="http://schemas.microsoft.com/office/drawing/2014/main" id="{B7B250F4-01F2-4C20-A130-0BF03DFCFE5B}"/>
                  </a:ext>
                </a:extLst>
              </p:cNvPr>
              <p:cNvCxnSpPr/>
              <p:nvPr/>
            </p:nvCxnSpPr>
            <p:spPr>
              <a:xfrm>
                <a:off x="1005840" y="2514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8901700-1676-4A56-9900-C2A63259F49C}"/>
                  </a:ext>
                </a:extLst>
              </p:cNvPr>
              <p:cNvSpPr txBox="1"/>
              <p:nvPr/>
            </p:nvSpPr>
            <p:spPr>
              <a:xfrm>
                <a:off x="809206" y="24323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1" name="Group 50">
              <a:extLst>
                <a:ext uri="{FF2B5EF4-FFF2-40B4-BE49-F238E27FC236}">
                  <a16:creationId xmlns:a16="http://schemas.microsoft.com/office/drawing/2014/main" id="{EE246F75-5335-4458-A2B4-4EBD0EEB2FD2}"/>
                </a:ext>
              </a:extLst>
            </p:cNvPr>
            <p:cNvGrpSpPr/>
            <p:nvPr/>
          </p:nvGrpSpPr>
          <p:grpSpPr>
            <a:xfrm>
              <a:off x="1269075" y="3118104"/>
              <a:ext cx="267123" cy="166777"/>
              <a:chOff x="811869" y="2798064"/>
              <a:chExt cx="267123" cy="166777"/>
            </a:xfrm>
          </p:grpSpPr>
          <p:cxnSp>
            <p:nvCxnSpPr>
              <p:cNvPr id="63" name="Straight Connector 62">
                <a:extLst>
                  <a:ext uri="{FF2B5EF4-FFF2-40B4-BE49-F238E27FC236}">
                    <a16:creationId xmlns:a16="http://schemas.microsoft.com/office/drawing/2014/main" id="{1507ED75-EFD7-4702-A8A5-B3A229E133DF}"/>
                  </a:ext>
                </a:extLst>
              </p:cNvPr>
              <p:cNvCxnSpPr/>
              <p:nvPr/>
            </p:nvCxnSpPr>
            <p:spPr>
              <a:xfrm>
                <a:off x="1005840" y="288036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DED07E4C-F08B-476B-B865-AA801EDE7D15}"/>
                  </a:ext>
                </a:extLst>
              </p:cNvPr>
              <p:cNvSpPr txBox="1"/>
              <p:nvPr/>
            </p:nvSpPr>
            <p:spPr>
              <a:xfrm>
                <a:off x="811869" y="279806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2" name="Group 51">
              <a:extLst>
                <a:ext uri="{FF2B5EF4-FFF2-40B4-BE49-F238E27FC236}">
                  <a16:creationId xmlns:a16="http://schemas.microsoft.com/office/drawing/2014/main" id="{6CF39779-2F10-4BBD-929B-A1B066504082}"/>
                </a:ext>
              </a:extLst>
            </p:cNvPr>
            <p:cNvGrpSpPr/>
            <p:nvPr/>
          </p:nvGrpSpPr>
          <p:grpSpPr>
            <a:xfrm>
              <a:off x="1269075" y="3666744"/>
              <a:ext cx="267123" cy="166777"/>
              <a:chOff x="811869" y="3163824"/>
              <a:chExt cx="267123" cy="166777"/>
            </a:xfrm>
          </p:grpSpPr>
          <p:cxnSp>
            <p:nvCxnSpPr>
              <p:cNvPr id="61" name="Straight Connector 60">
                <a:extLst>
                  <a:ext uri="{FF2B5EF4-FFF2-40B4-BE49-F238E27FC236}">
                    <a16:creationId xmlns:a16="http://schemas.microsoft.com/office/drawing/2014/main" id="{2A45F92B-1F75-4EB5-B80B-5171B9C6CC25}"/>
                  </a:ext>
                </a:extLst>
              </p:cNvPr>
              <p:cNvCxnSpPr/>
              <p:nvPr/>
            </p:nvCxnSpPr>
            <p:spPr>
              <a:xfrm>
                <a:off x="1005840" y="324612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C712F04E-853D-4ECC-94FC-9672B542C9FE}"/>
                  </a:ext>
                </a:extLst>
              </p:cNvPr>
              <p:cNvSpPr txBox="1"/>
              <p:nvPr/>
            </p:nvSpPr>
            <p:spPr>
              <a:xfrm>
                <a:off x="811869" y="316382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3" name="Group 52">
              <a:extLst>
                <a:ext uri="{FF2B5EF4-FFF2-40B4-BE49-F238E27FC236}">
                  <a16:creationId xmlns:a16="http://schemas.microsoft.com/office/drawing/2014/main" id="{50C4A78D-431C-48D3-BF40-5EC5F5CFBC3C}"/>
                </a:ext>
              </a:extLst>
            </p:cNvPr>
            <p:cNvGrpSpPr/>
            <p:nvPr/>
          </p:nvGrpSpPr>
          <p:grpSpPr>
            <a:xfrm>
              <a:off x="1269075" y="4215384"/>
              <a:ext cx="267123" cy="166777"/>
              <a:chOff x="811869" y="3529584"/>
              <a:chExt cx="267123" cy="166777"/>
            </a:xfrm>
          </p:grpSpPr>
          <p:cxnSp>
            <p:nvCxnSpPr>
              <p:cNvPr id="59" name="Straight Connector 58">
                <a:extLst>
                  <a:ext uri="{FF2B5EF4-FFF2-40B4-BE49-F238E27FC236}">
                    <a16:creationId xmlns:a16="http://schemas.microsoft.com/office/drawing/2014/main" id="{34FBA39B-6D65-44C5-A778-594823DE36B2}"/>
                  </a:ext>
                </a:extLst>
              </p:cNvPr>
              <p:cNvCxnSpPr/>
              <p:nvPr/>
            </p:nvCxnSpPr>
            <p:spPr>
              <a:xfrm>
                <a:off x="1005840" y="361188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D8B31AC6-8DFF-4829-888A-5F83DFB70286}"/>
                  </a:ext>
                </a:extLst>
              </p:cNvPr>
              <p:cNvSpPr txBox="1"/>
              <p:nvPr/>
            </p:nvSpPr>
            <p:spPr>
              <a:xfrm>
                <a:off x="811869" y="352958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4" name="Group 53">
              <a:extLst>
                <a:ext uri="{FF2B5EF4-FFF2-40B4-BE49-F238E27FC236}">
                  <a16:creationId xmlns:a16="http://schemas.microsoft.com/office/drawing/2014/main" id="{0810FB3C-BDBD-4254-8CA6-A39D2D0D968D}"/>
                </a:ext>
              </a:extLst>
            </p:cNvPr>
            <p:cNvGrpSpPr/>
            <p:nvPr/>
          </p:nvGrpSpPr>
          <p:grpSpPr>
            <a:xfrm>
              <a:off x="1269075" y="4764024"/>
              <a:ext cx="267123" cy="166777"/>
              <a:chOff x="811869" y="3895344"/>
              <a:chExt cx="267123" cy="166777"/>
            </a:xfrm>
          </p:grpSpPr>
          <p:cxnSp>
            <p:nvCxnSpPr>
              <p:cNvPr id="56" name="Straight Connector 55">
                <a:extLst>
                  <a:ext uri="{FF2B5EF4-FFF2-40B4-BE49-F238E27FC236}">
                    <a16:creationId xmlns:a16="http://schemas.microsoft.com/office/drawing/2014/main" id="{90EC0AFA-5DE1-414F-939B-745FD8511FAF}"/>
                  </a:ext>
                </a:extLst>
              </p:cNvPr>
              <p:cNvCxnSpPr/>
              <p:nvPr/>
            </p:nvCxnSpPr>
            <p:spPr>
              <a:xfrm>
                <a:off x="1005840" y="397764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338E9991-18DA-4E47-BF73-0732FFCDD1E6}"/>
                  </a:ext>
                </a:extLst>
              </p:cNvPr>
              <p:cNvSpPr txBox="1"/>
              <p:nvPr/>
            </p:nvSpPr>
            <p:spPr>
              <a:xfrm>
                <a:off x="811869" y="389534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6" name="Group 45">
              <a:extLst>
                <a:ext uri="{FF2B5EF4-FFF2-40B4-BE49-F238E27FC236}">
                  <a16:creationId xmlns:a16="http://schemas.microsoft.com/office/drawing/2014/main" id="{E257F870-DCE4-4D46-B56F-7250EF055F39}"/>
                </a:ext>
              </a:extLst>
            </p:cNvPr>
            <p:cNvGrpSpPr/>
            <p:nvPr/>
          </p:nvGrpSpPr>
          <p:grpSpPr>
            <a:xfrm>
              <a:off x="2021188" y="5788152"/>
              <a:ext cx="935163" cy="166777"/>
              <a:chOff x="2057400" y="5852160"/>
              <a:chExt cx="935163" cy="166777"/>
            </a:xfrm>
          </p:grpSpPr>
          <p:sp>
            <p:nvSpPr>
              <p:cNvPr id="80" name="TextBox 79">
                <a:extLst>
                  <a:ext uri="{FF2B5EF4-FFF2-40B4-BE49-F238E27FC236}">
                    <a16:creationId xmlns:a16="http://schemas.microsoft.com/office/drawing/2014/main" id="{FEAC3BE4-3DB7-4C83-B17D-4D6A9A32F26A}"/>
                  </a:ext>
                </a:extLst>
              </p:cNvPr>
              <p:cNvSpPr txBox="1"/>
              <p:nvPr/>
            </p:nvSpPr>
            <p:spPr>
              <a:xfrm>
                <a:off x="2231136" y="5852160"/>
                <a:ext cx="76142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Low-income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object 85">
                <a:extLst>
                  <a:ext uri="{FF2B5EF4-FFF2-40B4-BE49-F238E27FC236}">
                    <a16:creationId xmlns:a16="http://schemas.microsoft.com/office/drawing/2014/main" id="{79FD4782-5CD1-4192-95DB-0C4BF1D73D86}"/>
                  </a:ext>
                </a:extLst>
              </p:cNvPr>
              <p:cNvSpPr/>
              <p:nvPr/>
            </p:nvSpPr>
            <p:spPr>
              <a:xfrm>
                <a:off x="2057400"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7" name="Group 46">
              <a:extLst>
                <a:ext uri="{FF2B5EF4-FFF2-40B4-BE49-F238E27FC236}">
                  <a16:creationId xmlns:a16="http://schemas.microsoft.com/office/drawing/2014/main" id="{1E9DFABC-6BD7-4448-98F6-46879CCD06A7}"/>
                </a:ext>
              </a:extLst>
            </p:cNvPr>
            <p:cNvGrpSpPr/>
            <p:nvPr/>
          </p:nvGrpSpPr>
          <p:grpSpPr>
            <a:xfrm>
              <a:off x="3182476" y="5788152"/>
              <a:ext cx="1515450" cy="166777"/>
              <a:chOff x="3291840" y="5852160"/>
              <a:chExt cx="1515450" cy="166777"/>
            </a:xfrm>
          </p:grpSpPr>
          <p:sp>
            <p:nvSpPr>
              <p:cNvPr id="83" name="TextBox 82">
                <a:extLst>
                  <a:ext uri="{FF2B5EF4-FFF2-40B4-BE49-F238E27FC236}">
                    <a16:creationId xmlns:a16="http://schemas.microsoft.com/office/drawing/2014/main" id="{5CDBA04E-4E76-4CAE-AC46-DF852B6433DA}"/>
                  </a:ext>
                </a:extLst>
              </p:cNvPr>
              <p:cNvSpPr txBox="1"/>
              <p:nvPr/>
            </p:nvSpPr>
            <p:spPr>
              <a:xfrm>
                <a:off x="3465576" y="5852160"/>
                <a:ext cx="134171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Lower-middle 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4" name="object 85">
                <a:extLst>
                  <a:ext uri="{FF2B5EF4-FFF2-40B4-BE49-F238E27FC236}">
                    <a16:creationId xmlns:a16="http://schemas.microsoft.com/office/drawing/2014/main" id="{7BDF72FC-2A21-4EF6-9B69-474B9CE58A9C}"/>
                  </a:ext>
                </a:extLst>
              </p:cNvPr>
              <p:cNvSpPr/>
              <p:nvPr/>
            </p:nvSpPr>
            <p:spPr>
              <a:xfrm>
                <a:off x="3291840"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BC825986-7E83-4DA5-8E63-4112397487B5}"/>
                </a:ext>
              </a:extLst>
            </p:cNvPr>
            <p:cNvGrpSpPr/>
            <p:nvPr/>
          </p:nvGrpSpPr>
          <p:grpSpPr>
            <a:xfrm>
              <a:off x="4928980" y="5788152"/>
              <a:ext cx="1515450" cy="166777"/>
              <a:chOff x="5504011" y="5852160"/>
              <a:chExt cx="1515450" cy="166777"/>
            </a:xfrm>
          </p:grpSpPr>
          <p:sp>
            <p:nvSpPr>
              <p:cNvPr id="86" name="TextBox 85">
                <a:extLst>
                  <a:ext uri="{FF2B5EF4-FFF2-40B4-BE49-F238E27FC236}">
                    <a16:creationId xmlns:a16="http://schemas.microsoft.com/office/drawing/2014/main" id="{62399CCF-5382-4EF6-8E21-AC49CE93C46C}"/>
                  </a:ext>
                </a:extLst>
              </p:cNvPr>
              <p:cNvSpPr txBox="1"/>
              <p:nvPr/>
            </p:nvSpPr>
            <p:spPr>
              <a:xfrm>
                <a:off x="5677747" y="5852160"/>
                <a:ext cx="134171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Upper-middle 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7" name="object 85">
                <a:extLst>
                  <a:ext uri="{FF2B5EF4-FFF2-40B4-BE49-F238E27FC236}">
                    <a16:creationId xmlns:a16="http://schemas.microsoft.com/office/drawing/2014/main" id="{FF4829A9-5B60-4177-B57C-A05D23626E42}"/>
                  </a:ext>
                </a:extLst>
              </p:cNvPr>
              <p:cNvSpPr/>
              <p:nvPr/>
            </p:nvSpPr>
            <p:spPr>
              <a:xfrm>
                <a:off x="5504011" y="587044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79" name="object 28">
              <a:extLst>
                <a:ext uri="{FF2B5EF4-FFF2-40B4-BE49-F238E27FC236}">
                  <a16:creationId xmlns:a16="http://schemas.microsoft.com/office/drawing/2014/main" id="{1A521E14-A85A-4655-995B-FA19E3273455}"/>
                </a:ext>
              </a:extLst>
            </p:cNvPr>
            <p:cNvSpPr/>
            <p:nvPr/>
          </p:nvSpPr>
          <p:spPr>
            <a:xfrm>
              <a:off x="5989414" y="4967379"/>
              <a:ext cx="70532" cy="153888"/>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5" name="object 28">
              <a:extLst>
                <a:ext uri="{FF2B5EF4-FFF2-40B4-BE49-F238E27FC236}">
                  <a16:creationId xmlns:a16="http://schemas.microsoft.com/office/drawing/2014/main" id="{E5A5E5E0-1493-4EFC-A872-E91A4A5CA215}"/>
                </a:ext>
              </a:extLst>
            </p:cNvPr>
            <p:cNvSpPr/>
            <p:nvPr/>
          </p:nvSpPr>
          <p:spPr>
            <a:xfrm>
              <a:off x="8732614" y="4965665"/>
              <a:ext cx="70532" cy="153888"/>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dirty="0">
                  <a:solidFill>
                    <a:prstClr val="black"/>
                  </a:solidFill>
                  <a:latin typeface="Arial" panose="020B0604020202020204"/>
                </a:rPr>
                <a:t>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2" name="object 28">
              <a:extLst>
                <a:ext uri="{FF2B5EF4-FFF2-40B4-BE49-F238E27FC236}">
                  <a16:creationId xmlns:a16="http://schemas.microsoft.com/office/drawing/2014/main" id="{4AEAF08D-F6ED-4F9E-8C87-10F41CD67A29}"/>
                </a:ext>
              </a:extLst>
            </p:cNvPr>
            <p:cNvSpPr/>
            <p:nvPr/>
          </p:nvSpPr>
          <p:spPr>
            <a:xfrm>
              <a:off x="2011680" y="2377438"/>
              <a:ext cx="457200" cy="1252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3" name="object 28">
              <a:extLst>
                <a:ext uri="{FF2B5EF4-FFF2-40B4-BE49-F238E27FC236}">
                  <a16:creationId xmlns:a16="http://schemas.microsoft.com/office/drawing/2014/main" id="{45DA9AFB-3307-41B8-9C07-85878EE9E8A4}"/>
                </a:ext>
              </a:extLst>
            </p:cNvPr>
            <p:cNvSpPr/>
            <p:nvPr/>
          </p:nvSpPr>
          <p:spPr>
            <a:xfrm>
              <a:off x="3383280" y="2377440"/>
              <a:ext cx="457200" cy="117502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42</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4" name="object 28">
              <a:extLst>
                <a:ext uri="{FF2B5EF4-FFF2-40B4-BE49-F238E27FC236}">
                  <a16:creationId xmlns:a16="http://schemas.microsoft.com/office/drawing/2014/main" id="{995C7642-3B08-4E48-B60E-E1CFC89A6D91}"/>
                </a:ext>
              </a:extLst>
            </p:cNvPr>
            <p:cNvSpPr/>
            <p:nvPr/>
          </p:nvSpPr>
          <p:spPr>
            <a:xfrm>
              <a:off x="4754880" y="2377440"/>
              <a:ext cx="457200" cy="111556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5" name="object 28">
              <a:extLst>
                <a:ext uri="{FF2B5EF4-FFF2-40B4-BE49-F238E27FC236}">
                  <a16:creationId xmlns:a16="http://schemas.microsoft.com/office/drawing/2014/main" id="{FEB58A54-AE8B-4E08-8798-84023552C95A}"/>
                </a:ext>
              </a:extLst>
            </p:cNvPr>
            <p:cNvSpPr/>
            <p:nvPr/>
          </p:nvSpPr>
          <p:spPr>
            <a:xfrm>
              <a:off x="6126480" y="2377440"/>
              <a:ext cx="457200" cy="21657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79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6" name="object 28">
              <a:extLst>
                <a:ext uri="{FF2B5EF4-FFF2-40B4-BE49-F238E27FC236}">
                  <a16:creationId xmlns:a16="http://schemas.microsoft.com/office/drawing/2014/main" id="{33FB10BD-6D45-424B-9A38-CC2E113ADE51}"/>
                </a:ext>
              </a:extLst>
            </p:cNvPr>
            <p:cNvSpPr/>
            <p:nvPr/>
          </p:nvSpPr>
          <p:spPr>
            <a:xfrm>
              <a:off x="7498080" y="2377440"/>
              <a:ext cx="457200" cy="153619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56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7" name="object 28">
              <a:extLst>
                <a:ext uri="{FF2B5EF4-FFF2-40B4-BE49-F238E27FC236}">
                  <a16:creationId xmlns:a16="http://schemas.microsoft.com/office/drawing/2014/main" id="{E1B15609-5DC9-4295-9369-7D2B15822C69}"/>
                </a:ext>
              </a:extLst>
            </p:cNvPr>
            <p:cNvSpPr/>
            <p:nvPr/>
          </p:nvSpPr>
          <p:spPr>
            <a:xfrm>
              <a:off x="8869680" y="2377440"/>
              <a:ext cx="457200" cy="2478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41148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89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8" name="object 28">
              <a:extLst>
                <a:ext uri="{FF2B5EF4-FFF2-40B4-BE49-F238E27FC236}">
                  <a16:creationId xmlns:a16="http://schemas.microsoft.com/office/drawing/2014/main" id="{E0C58EA3-2C0E-4DC6-AF13-AB103FFA60F5}"/>
                </a:ext>
              </a:extLst>
            </p:cNvPr>
            <p:cNvSpPr/>
            <p:nvPr/>
          </p:nvSpPr>
          <p:spPr>
            <a:xfrm>
              <a:off x="3383280" y="3552553"/>
              <a:ext cx="457200" cy="1065167"/>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9" name="object 28">
              <a:extLst>
                <a:ext uri="{FF2B5EF4-FFF2-40B4-BE49-F238E27FC236}">
                  <a16:creationId xmlns:a16="http://schemas.microsoft.com/office/drawing/2014/main" id="{040FBC5B-A4E6-44CA-8EC1-3240A3FA98CF}"/>
                </a:ext>
              </a:extLst>
            </p:cNvPr>
            <p:cNvSpPr/>
            <p:nvPr/>
          </p:nvSpPr>
          <p:spPr>
            <a:xfrm>
              <a:off x="4754880" y="3493007"/>
              <a:ext cx="457200" cy="10881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0" name="object 28">
              <a:extLst>
                <a:ext uri="{FF2B5EF4-FFF2-40B4-BE49-F238E27FC236}">
                  <a16:creationId xmlns:a16="http://schemas.microsoft.com/office/drawing/2014/main" id="{5B7C7988-B2EC-4191-A91E-EF62E9056D55}"/>
                </a:ext>
              </a:extLst>
            </p:cNvPr>
            <p:cNvSpPr/>
            <p:nvPr/>
          </p:nvSpPr>
          <p:spPr>
            <a:xfrm>
              <a:off x="6126480" y="4543286"/>
              <a:ext cx="457200" cy="5669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1" name="object 28">
              <a:extLst>
                <a:ext uri="{FF2B5EF4-FFF2-40B4-BE49-F238E27FC236}">
                  <a16:creationId xmlns:a16="http://schemas.microsoft.com/office/drawing/2014/main" id="{46305277-D22F-460B-AB43-55DDEBE0EFAD}"/>
                </a:ext>
              </a:extLst>
            </p:cNvPr>
            <p:cNvSpPr/>
            <p:nvPr/>
          </p:nvSpPr>
          <p:spPr>
            <a:xfrm>
              <a:off x="7498080" y="3911321"/>
              <a:ext cx="457200" cy="8138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4" name="object 28">
              <a:extLst>
                <a:ext uri="{FF2B5EF4-FFF2-40B4-BE49-F238E27FC236}">
                  <a16:creationId xmlns:a16="http://schemas.microsoft.com/office/drawing/2014/main" id="{17745DFE-B7C6-4165-8AF8-2EA5C4F92B7F}"/>
                </a:ext>
              </a:extLst>
            </p:cNvPr>
            <p:cNvSpPr/>
            <p:nvPr/>
          </p:nvSpPr>
          <p:spPr>
            <a:xfrm>
              <a:off x="3383280" y="4617811"/>
              <a:ext cx="457200" cy="5029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5" name="object 28">
              <a:extLst>
                <a:ext uri="{FF2B5EF4-FFF2-40B4-BE49-F238E27FC236}">
                  <a16:creationId xmlns:a16="http://schemas.microsoft.com/office/drawing/2014/main" id="{1A180DB5-0687-47BF-9810-2343C6763FA5}"/>
                </a:ext>
              </a:extLst>
            </p:cNvPr>
            <p:cNvSpPr/>
            <p:nvPr/>
          </p:nvSpPr>
          <p:spPr>
            <a:xfrm>
              <a:off x="4754880" y="4571999"/>
              <a:ext cx="457200" cy="54873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6" name="object 28">
              <a:extLst>
                <a:ext uri="{FF2B5EF4-FFF2-40B4-BE49-F238E27FC236}">
                  <a16:creationId xmlns:a16="http://schemas.microsoft.com/office/drawing/2014/main" id="{9050FF64-5922-49ED-B3F7-4F0DAAAED7BB}"/>
                </a:ext>
              </a:extLst>
            </p:cNvPr>
            <p:cNvSpPr/>
            <p:nvPr/>
          </p:nvSpPr>
          <p:spPr>
            <a:xfrm>
              <a:off x="6126480" y="5102352"/>
              <a:ext cx="457200" cy="182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object 28">
              <a:extLst>
                <a:ext uri="{FF2B5EF4-FFF2-40B4-BE49-F238E27FC236}">
                  <a16:creationId xmlns:a16="http://schemas.microsoft.com/office/drawing/2014/main" id="{8A9ED440-A94A-4CAB-A8F3-3FA3D07A0513}"/>
                </a:ext>
              </a:extLst>
            </p:cNvPr>
            <p:cNvSpPr/>
            <p:nvPr/>
          </p:nvSpPr>
          <p:spPr>
            <a:xfrm>
              <a:off x="7498080" y="4722725"/>
              <a:ext cx="457200" cy="4023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7" name="object 28">
              <a:extLst>
                <a:ext uri="{FF2B5EF4-FFF2-40B4-BE49-F238E27FC236}">
                  <a16:creationId xmlns:a16="http://schemas.microsoft.com/office/drawing/2014/main" id="{87ED9850-3499-4852-92E6-9CA8E3C646C4}"/>
                </a:ext>
              </a:extLst>
            </p:cNvPr>
            <p:cNvSpPr/>
            <p:nvPr/>
          </p:nvSpPr>
          <p:spPr>
            <a:xfrm>
              <a:off x="2011680" y="3626250"/>
              <a:ext cx="457200" cy="12435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2" name="object 28">
              <a:extLst>
                <a:ext uri="{FF2B5EF4-FFF2-40B4-BE49-F238E27FC236}">
                  <a16:creationId xmlns:a16="http://schemas.microsoft.com/office/drawing/2014/main" id="{47614EC5-7606-411F-9ECB-4B425C618649}"/>
                </a:ext>
              </a:extLst>
            </p:cNvPr>
            <p:cNvSpPr/>
            <p:nvPr/>
          </p:nvSpPr>
          <p:spPr>
            <a:xfrm>
              <a:off x="8869680" y="4844009"/>
              <a:ext cx="457200" cy="26617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object 28">
              <a:extLst>
                <a:ext uri="{FF2B5EF4-FFF2-40B4-BE49-F238E27FC236}">
                  <a16:creationId xmlns:a16="http://schemas.microsoft.com/office/drawing/2014/main" id="{04FC7664-5785-48CB-826B-930E95DF0CE3}"/>
                </a:ext>
              </a:extLst>
            </p:cNvPr>
            <p:cNvSpPr/>
            <p:nvPr/>
          </p:nvSpPr>
          <p:spPr>
            <a:xfrm>
              <a:off x="8869680" y="5102352"/>
              <a:ext cx="457200" cy="182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9144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0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object 28">
              <a:extLst>
                <a:ext uri="{FF2B5EF4-FFF2-40B4-BE49-F238E27FC236}">
                  <a16:creationId xmlns:a16="http://schemas.microsoft.com/office/drawing/2014/main" id="{8C01443D-4047-48E5-8EA5-91C3BC828FBC}"/>
                </a:ext>
              </a:extLst>
            </p:cNvPr>
            <p:cNvSpPr/>
            <p:nvPr/>
          </p:nvSpPr>
          <p:spPr>
            <a:xfrm>
              <a:off x="2011680" y="4862267"/>
              <a:ext cx="457200" cy="2651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4572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0" name="Straight Connector 9">
              <a:extLst>
                <a:ext uri="{FF2B5EF4-FFF2-40B4-BE49-F238E27FC236}">
                  <a16:creationId xmlns:a16="http://schemas.microsoft.com/office/drawing/2014/main" id="{ADDCEFCC-7A43-4955-AB25-5F9765FA5C05}"/>
                </a:ext>
              </a:extLst>
            </p:cNvPr>
            <p:cNvCxnSpPr/>
            <p:nvPr/>
          </p:nvCxnSpPr>
          <p:spPr>
            <a:xfrm>
              <a:off x="1462186" y="5120640"/>
              <a:ext cx="83210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962819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68071C81-4447-430E-BF9E-E8988F984C71}"/>
              </a:ext>
            </a:extLst>
          </p:cNvPr>
          <p:cNvSpPr>
            <a:spLocks noGrp="1"/>
          </p:cNvSpPr>
          <p:nvPr>
            <p:ph sz="quarter" idx="12"/>
          </p:nvPr>
        </p:nvSpPr>
        <p:spPr/>
        <p:txBody>
          <a:bodyPr lIns="0" tIns="0" rIns="0" bIns="0" anchor="t" anchorCtr="0"/>
          <a:lstStyle/>
          <a:p>
            <a:pPr>
              <a:lnSpc>
                <a:spcPct val="100000"/>
              </a:lnSpc>
              <a:spcBef>
                <a:spcPts val="0"/>
              </a:spcBef>
            </a:pPr>
            <a:r>
              <a:rPr lang="en-US" dirty="0"/>
              <a:t>People living with HIV, people newly infected in the past six months, and HIV testing </a:t>
            </a:r>
          </a:p>
          <a:p>
            <a:pPr>
              <a:lnSpc>
                <a:spcPct val="100000"/>
              </a:lnSpc>
              <a:spcBef>
                <a:spcPts val="0"/>
              </a:spcBef>
            </a:pPr>
            <a:r>
              <a:rPr lang="en-US" dirty="0"/>
              <a:t>and treatment cascade, adults (aged 15+ years), Zimbabwe and Mozambique, 2020</a:t>
            </a:r>
          </a:p>
        </p:txBody>
      </p:sp>
      <p:sp>
        <p:nvSpPr>
          <p:cNvPr id="2" name="Text Placeholder 1">
            <a:extLst>
              <a:ext uri="{FF2B5EF4-FFF2-40B4-BE49-F238E27FC236}">
                <a16:creationId xmlns:a16="http://schemas.microsoft.com/office/drawing/2014/main" id="{E6FB5BBE-9C07-4AAF-B84B-0EB8BCFE95C6}"/>
              </a:ext>
            </a:extLst>
          </p:cNvPr>
          <p:cNvSpPr>
            <a:spLocks noGrp="1"/>
          </p:cNvSpPr>
          <p:nvPr>
            <p:ph type="body" sz="quarter" idx="10"/>
          </p:nvPr>
        </p:nvSpPr>
        <p:spPr/>
        <p:txBody>
          <a:bodyPr/>
          <a:lstStyle/>
          <a:p>
            <a:endParaRPr lang="en-US" dirty="0"/>
          </a:p>
        </p:txBody>
      </p:sp>
      <p:grpSp>
        <p:nvGrpSpPr>
          <p:cNvPr id="7" name="Group 6">
            <a:extLst>
              <a:ext uri="{FF2B5EF4-FFF2-40B4-BE49-F238E27FC236}">
                <a16:creationId xmlns:a16="http://schemas.microsoft.com/office/drawing/2014/main" id="{333FDD9C-0839-4B8D-B178-0296EC72CF14}"/>
              </a:ext>
            </a:extLst>
          </p:cNvPr>
          <p:cNvGrpSpPr/>
          <p:nvPr/>
        </p:nvGrpSpPr>
        <p:grpSpPr>
          <a:xfrm>
            <a:off x="457198" y="2331720"/>
            <a:ext cx="8584171" cy="4222968"/>
            <a:chOff x="457198" y="2331720"/>
            <a:chExt cx="8584171" cy="4222968"/>
          </a:xfrm>
        </p:grpSpPr>
        <p:sp>
          <p:nvSpPr>
            <p:cNvPr id="30" name="TextBox 29">
              <a:extLst>
                <a:ext uri="{FF2B5EF4-FFF2-40B4-BE49-F238E27FC236}">
                  <a16:creationId xmlns:a16="http://schemas.microsoft.com/office/drawing/2014/main" id="{54693499-DF9C-4434-A04D-54A1DDF0996A}"/>
                </a:ext>
              </a:extLst>
            </p:cNvPr>
            <p:cNvSpPr txBox="1"/>
            <p:nvPr/>
          </p:nvSpPr>
          <p:spPr>
            <a:xfrm>
              <a:off x="457198" y="6400800"/>
              <a:ext cx="2276264"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special analysis, 2021.</a:t>
              </a:r>
            </a:p>
          </p:txBody>
        </p:sp>
        <p:sp>
          <p:nvSpPr>
            <p:cNvPr id="24" name="TextBox 23">
              <a:extLst>
                <a:ext uri="{FF2B5EF4-FFF2-40B4-BE49-F238E27FC236}">
                  <a16:creationId xmlns:a16="http://schemas.microsoft.com/office/drawing/2014/main" id="{F034B602-4318-48C5-BB20-DA3AC05F8691}"/>
                </a:ext>
              </a:extLst>
            </p:cNvPr>
            <p:cNvSpPr txBox="1"/>
            <p:nvPr/>
          </p:nvSpPr>
          <p:spPr>
            <a:xfrm>
              <a:off x="1645920" y="5440680"/>
              <a:ext cx="13716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Zimbabwe</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ACD27AF4-7E3F-4C83-8A0E-EF12857FB1B3}"/>
                </a:ext>
              </a:extLst>
            </p:cNvPr>
            <p:cNvSpPr txBox="1"/>
            <p:nvPr/>
          </p:nvSpPr>
          <p:spPr>
            <a:xfrm>
              <a:off x="3017520" y="5440680"/>
              <a:ext cx="1371600" cy="200055"/>
            </a:xfrm>
            <a:prstGeom prst="rect">
              <a:avLst/>
            </a:prstGeom>
            <a:noFill/>
          </p:spPr>
          <p:txBody>
            <a:bodyPr vert="horz" wrap="square" lIns="0" tIns="0" rIns="0" bIns="0" rtlCol="0" anchor="ctr" anchorCtr="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CH" sz="1300" b="0" i="0" u="none" strike="noStrike" kern="1200" cap="none" spc="0" normalizeH="0" baseline="0" noProof="0" dirty="0">
                  <a:ln>
                    <a:noFill/>
                  </a:ln>
                  <a:solidFill>
                    <a:srgbClr val="595959"/>
                  </a:solidFill>
                  <a:effectLst/>
                  <a:uLnTx/>
                  <a:uFillTx/>
                  <a:latin typeface="Arial" panose="020B0604020202020204"/>
                  <a:ea typeface="+mn-ea"/>
                  <a:cs typeface="+mn-cs"/>
                </a:rPr>
                <a:t>Mozambique</a:t>
              </a:r>
              <a:endParaRPr kumimoji="0" lang="en-GB" sz="1300" b="0" i="0" u="none" strike="noStrike" kern="1200" cap="none" spc="0" normalizeH="0" baseline="0" noProof="0" dirty="0">
                <a:ln>
                  <a:noFill/>
                </a:ln>
                <a:solidFill>
                  <a:srgbClr val="595959"/>
                </a:solidFill>
                <a:effectLst/>
                <a:uLnTx/>
                <a:uFillTx/>
                <a:latin typeface="Arial" panose="020B0604020202020204"/>
                <a:ea typeface="+mn-ea"/>
                <a:cs typeface="+mn-cs"/>
              </a:endParaRPr>
            </a:p>
          </p:txBody>
        </p:sp>
        <p:sp>
          <p:nvSpPr>
            <p:cNvPr id="68" name="object 54">
              <a:extLst>
                <a:ext uri="{FF2B5EF4-FFF2-40B4-BE49-F238E27FC236}">
                  <a16:creationId xmlns:a16="http://schemas.microsoft.com/office/drawing/2014/main" id="{0B0E8761-2B7A-4F04-AF04-C1E24DABBD43}"/>
                </a:ext>
              </a:extLst>
            </p:cNvPr>
            <p:cNvSpPr/>
            <p:nvPr/>
          </p:nvSpPr>
          <p:spPr>
            <a:xfrm>
              <a:off x="3246120" y="2468880"/>
              <a:ext cx="914400" cy="82296"/>
            </a:xfrm>
            <a:custGeom>
              <a:avLst/>
              <a:gdLst/>
              <a:ahLst/>
              <a:cxnLst/>
              <a:rect l="l" t="t" r="r" b="b"/>
              <a:pathLst>
                <a:path w="977900" h="349250">
                  <a:moveTo>
                    <a:pt x="977811" y="0"/>
                  </a:moveTo>
                  <a:lnTo>
                    <a:pt x="0" y="0"/>
                  </a:lnTo>
                  <a:lnTo>
                    <a:pt x="0" y="349148"/>
                  </a:lnTo>
                  <a:lnTo>
                    <a:pt x="977811" y="349148"/>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object 69">
              <a:extLst>
                <a:ext uri="{FF2B5EF4-FFF2-40B4-BE49-F238E27FC236}">
                  <a16:creationId xmlns:a16="http://schemas.microsoft.com/office/drawing/2014/main" id="{1CB6BF1A-0A60-410E-A77C-32CCB2A1B42A}"/>
                </a:ext>
              </a:extLst>
            </p:cNvPr>
            <p:cNvSpPr/>
            <p:nvPr/>
          </p:nvSpPr>
          <p:spPr>
            <a:xfrm>
              <a:off x="1874520" y="2505456"/>
              <a:ext cx="914400" cy="128016"/>
            </a:xfrm>
            <a:custGeom>
              <a:avLst/>
              <a:gdLst/>
              <a:ahLst/>
              <a:cxnLst/>
              <a:rect l="l" t="t" r="r" b="b"/>
              <a:pathLst>
                <a:path w="977900" h="240664">
                  <a:moveTo>
                    <a:pt x="977811" y="0"/>
                  </a:moveTo>
                  <a:lnTo>
                    <a:pt x="0" y="0"/>
                  </a:lnTo>
                  <a:lnTo>
                    <a:pt x="0" y="240525"/>
                  </a:lnTo>
                  <a:lnTo>
                    <a:pt x="977811" y="240525"/>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object 71">
              <a:extLst>
                <a:ext uri="{FF2B5EF4-FFF2-40B4-BE49-F238E27FC236}">
                  <a16:creationId xmlns:a16="http://schemas.microsoft.com/office/drawing/2014/main" id="{7B419E57-EED4-4694-B96D-4F5E4684985F}"/>
                </a:ext>
              </a:extLst>
            </p:cNvPr>
            <p:cNvSpPr/>
            <p:nvPr/>
          </p:nvSpPr>
          <p:spPr>
            <a:xfrm>
              <a:off x="1874520" y="2646997"/>
              <a:ext cx="914400" cy="283464"/>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5CD16CBB-CA55-4ECF-99B9-3412B0853B5F}"/>
                </a:ext>
              </a:extLst>
            </p:cNvPr>
            <p:cNvGrpSpPr/>
            <p:nvPr/>
          </p:nvGrpSpPr>
          <p:grpSpPr>
            <a:xfrm>
              <a:off x="5715000" y="2834640"/>
              <a:ext cx="3326369" cy="2136577"/>
              <a:chOff x="8256273" y="3017520"/>
              <a:chExt cx="3326369" cy="2136577"/>
            </a:xfrm>
          </p:grpSpPr>
          <p:sp>
            <p:nvSpPr>
              <p:cNvPr id="63" name="object 71">
                <a:extLst>
                  <a:ext uri="{FF2B5EF4-FFF2-40B4-BE49-F238E27FC236}">
                    <a16:creationId xmlns:a16="http://schemas.microsoft.com/office/drawing/2014/main" id="{EFBB63BB-9A8D-4FE2-AFEC-8A645D056251}"/>
                  </a:ext>
                </a:extLst>
              </p:cNvPr>
              <p:cNvSpPr txBox="1"/>
              <p:nvPr/>
            </p:nvSpPr>
            <p:spPr>
              <a:xfrm>
                <a:off x="8439153" y="3017520"/>
                <a:ext cx="258083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were infected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in the past six months</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4" name="Rectangle 63">
                <a:extLst>
                  <a:ext uri="{FF2B5EF4-FFF2-40B4-BE49-F238E27FC236}">
                    <a16:creationId xmlns:a16="http://schemas.microsoft.com/office/drawing/2014/main" id="{446B042F-DF29-40A8-BCBF-158A9EE782A2}"/>
                  </a:ext>
                </a:extLst>
              </p:cNvPr>
              <p:cNvSpPr/>
              <p:nvPr/>
            </p:nvSpPr>
            <p:spPr>
              <a:xfrm>
                <a:off x="8256273" y="3502152"/>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object 71">
                <a:extLst>
                  <a:ext uri="{FF2B5EF4-FFF2-40B4-BE49-F238E27FC236}">
                    <a16:creationId xmlns:a16="http://schemas.microsoft.com/office/drawing/2014/main" id="{E4CF3669-49AE-48BA-A508-569916A9292B}"/>
                  </a:ext>
                </a:extLst>
              </p:cNvPr>
              <p:cNvSpPr txBox="1"/>
              <p:nvPr/>
            </p:nvSpPr>
            <p:spPr>
              <a:xfrm>
                <a:off x="8439153" y="3474720"/>
                <a:ext cx="3143489"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don’t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were infected more than six months ago</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66" name="Rectangle 65">
                <a:extLst>
                  <a:ext uri="{FF2B5EF4-FFF2-40B4-BE49-F238E27FC236}">
                    <a16:creationId xmlns:a16="http://schemas.microsoft.com/office/drawing/2014/main" id="{1FCDC14A-A03F-4F7A-85E3-F024DE91E167}"/>
                  </a:ext>
                </a:extLst>
              </p:cNvPr>
              <p:cNvSpPr/>
              <p:nvPr/>
            </p:nvSpPr>
            <p:spPr>
              <a:xfrm>
                <a:off x="8256273" y="3959352"/>
                <a:ext cx="109728" cy="109728"/>
              </a:xfrm>
              <a:prstGeom prst="rect">
                <a:avLst/>
              </a:prstGeom>
              <a:solidFill>
                <a:srgbClr val="F186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object 71">
                <a:extLst>
                  <a:ext uri="{FF2B5EF4-FFF2-40B4-BE49-F238E27FC236}">
                    <a16:creationId xmlns:a16="http://schemas.microsoft.com/office/drawing/2014/main" id="{853F75EF-9937-4F33-B3BA-94505F7F64C2}"/>
                  </a:ext>
                </a:extLst>
              </p:cNvPr>
              <p:cNvSpPr txBox="1"/>
              <p:nvPr/>
            </p:nvSpPr>
            <p:spPr>
              <a:xfrm>
                <a:off x="8439153" y="3928246"/>
                <a:ext cx="2798843"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know their status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on treatment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3" name="Rectangle 72">
                <a:extLst>
                  <a:ext uri="{FF2B5EF4-FFF2-40B4-BE49-F238E27FC236}">
                    <a16:creationId xmlns:a16="http://schemas.microsoft.com/office/drawing/2014/main" id="{1EAE4E63-7AD1-4891-801B-1940DCD126DA}"/>
                  </a:ext>
                </a:extLst>
              </p:cNvPr>
              <p:cNvSpPr/>
              <p:nvPr/>
            </p:nvSpPr>
            <p:spPr>
              <a:xfrm>
                <a:off x="8256273" y="4416552"/>
                <a:ext cx="109728" cy="109728"/>
              </a:xfrm>
              <a:prstGeom prst="rect">
                <a:avLst/>
              </a:prstGeom>
              <a:solidFill>
                <a:srgbClr val="F6A8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object 71">
                <a:extLst>
                  <a:ext uri="{FF2B5EF4-FFF2-40B4-BE49-F238E27FC236}">
                    <a16:creationId xmlns:a16="http://schemas.microsoft.com/office/drawing/2014/main" id="{7E9E517D-BE0C-4B75-995E-0FFA520BB6F1}"/>
                  </a:ext>
                </a:extLst>
              </p:cNvPr>
              <p:cNvSpPr txBox="1"/>
              <p:nvPr/>
            </p:nvSpPr>
            <p:spPr>
              <a:xfrm>
                <a:off x="8439153" y="43891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but are not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5" name="Rectangle 74">
                <a:extLst>
                  <a:ext uri="{FF2B5EF4-FFF2-40B4-BE49-F238E27FC236}">
                    <a16:creationId xmlns:a16="http://schemas.microsoft.com/office/drawing/2014/main" id="{DED8DF87-3F7A-4042-B1CF-C7C9580C974D}"/>
                  </a:ext>
                </a:extLst>
              </p:cNvPr>
              <p:cNvSpPr/>
              <p:nvPr/>
            </p:nvSpPr>
            <p:spPr>
              <a:xfrm>
                <a:off x="8256273" y="4873752"/>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object 71">
                <a:extLst>
                  <a:ext uri="{FF2B5EF4-FFF2-40B4-BE49-F238E27FC236}">
                    <a16:creationId xmlns:a16="http://schemas.microsoft.com/office/drawing/2014/main" id="{7B2B8A15-8558-4B5E-A976-8573B4C9DBCA}"/>
                  </a:ext>
                </a:extLst>
              </p:cNvPr>
              <p:cNvSpPr txBox="1"/>
              <p:nvPr/>
            </p:nvSpPr>
            <p:spPr>
              <a:xfrm>
                <a:off x="8439153" y="4846320"/>
                <a:ext cx="2773195" cy="307777"/>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People living with HIV who are on treatment </a:t>
                </a:r>
              </a:p>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and are virally suppressed</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77" name="Rectangle 76">
                <a:extLst>
                  <a:ext uri="{FF2B5EF4-FFF2-40B4-BE49-F238E27FC236}">
                    <a16:creationId xmlns:a16="http://schemas.microsoft.com/office/drawing/2014/main" id="{EDC0A511-6E71-4052-B2AF-EAB783E72BDC}"/>
                  </a:ext>
                </a:extLst>
              </p:cNvPr>
              <p:cNvSpPr/>
              <p:nvPr/>
            </p:nvSpPr>
            <p:spPr>
              <a:xfrm>
                <a:off x="8257032" y="3042006"/>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75" name="Group 174">
              <a:extLst>
                <a:ext uri="{FF2B5EF4-FFF2-40B4-BE49-F238E27FC236}">
                  <a16:creationId xmlns:a16="http://schemas.microsoft.com/office/drawing/2014/main" id="{013FA41E-111F-4B92-97B7-4B77E2112734}"/>
                </a:ext>
              </a:extLst>
            </p:cNvPr>
            <p:cNvGrpSpPr/>
            <p:nvPr/>
          </p:nvGrpSpPr>
          <p:grpSpPr>
            <a:xfrm>
              <a:off x="1050229" y="4352544"/>
              <a:ext cx="498449" cy="271869"/>
              <a:chOff x="1412647" y="3935518"/>
              <a:chExt cx="498449" cy="271869"/>
            </a:xfrm>
          </p:grpSpPr>
          <p:sp>
            <p:nvSpPr>
              <p:cNvPr id="176" name="TextBox 175">
                <a:extLst>
                  <a:ext uri="{FF2B5EF4-FFF2-40B4-BE49-F238E27FC236}">
                    <a16:creationId xmlns:a16="http://schemas.microsoft.com/office/drawing/2014/main" id="{8A4829A2-7122-4761-A3DF-3D7238EB3986}"/>
                  </a:ext>
                </a:extLst>
              </p:cNvPr>
              <p:cNvSpPr txBox="1"/>
              <p:nvPr/>
            </p:nvSpPr>
            <p:spPr>
              <a:xfrm>
                <a:off x="1412647" y="3935518"/>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30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77" name="Straight Connector 176">
                <a:extLst>
                  <a:ext uri="{FF2B5EF4-FFF2-40B4-BE49-F238E27FC236}">
                    <a16:creationId xmlns:a16="http://schemas.microsoft.com/office/drawing/2014/main" id="{1D83132A-665A-44A8-BEA6-122B6594B7B5}"/>
                  </a:ext>
                </a:extLst>
              </p:cNvPr>
              <p:cNvCxnSpPr/>
              <p:nvPr/>
            </p:nvCxnSpPr>
            <p:spPr>
              <a:xfrm>
                <a:off x="1801368" y="4074482"/>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8" name="Group 177">
              <a:extLst>
                <a:ext uri="{FF2B5EF4-FFF2-40B4-BE49-F238E27FC236}">
                  <a16:creationId xmlns:a16="http://schemas.microsoft.com/office/drawing/2014/main" id="{BBEF5B6D-1D82-4708-A104-A3261184D1E9}"/>
                </a:ext>
              </a:extLst>
            </p:cNvPr>
            <p:cNvGrpSpPr/>
            <p:nvPr/>
          </p:nvGrpSpPr>
          <p:grpSpPr>
            <a:xfrm>
              <a:off x="1093510" y="4928616"/>
              <a:ext cx="455168" cy="271869"/>
              <a:chOff x="1455928" y="4378231"/>
              <a:chExt cx="455168" cy="271869"/>
            </a:xfrm>
          </p:grpSpPr>
          <p:sp>
            <p:nvSpPr>
              <p:cNvPr id="179" name="TextBox 178">
                <a:extLst>
                  <a:ext uri="{FF2B5EF4-FFF2-40B4-BE49-F238E27FC236}">
                    <a16:creationId xmlns:a16="http://schemas.microsoft.com/office/drawing/2014/main" id="{A30E467C-61E5-47D0-A30E-5B61580B3D81}"/>
                  </a:ext>
                </a:extLst>
              </p:cNvPr>
              <p:cNvSpPr txBox="1"/>
              <p:nvPr/>
            </p:nvSpPr>
            <p:spPr>
              <a:xfrm>
                <a:off x="1455928" y="437823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0" name="Straight Connector 179">
                <a:extLst>
                  <a:ext uri="{FF2B5EF4-FFF2-40B4-BE49-F238E27FC236}">
                    <a16:creationId xmlns:a16="http://schemas.microsoft.com/office/drawing/2014/main" id="{3A4C43F8-4F2C-4C0A-8D2A-0D34D3627E38}"/>
                  </a:ext>
                </a:extLst>
              </p:cNvPr>
              <p:cNvCxnSpPr/>
              <p:nvPr/>
            </p:nvCxnSpPr>
            <p:spPr>
              <a:xfrm>
                <a:off x="1801368" y="4519391"/>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F108F72C-B430-425E-8E83-3CA70E5CB271}"/>
                </a:ext>
              </a:extLst>
            </p:cNvPr>
            <p:cNvGrpSpPr/>
            <p:nvPr/>
          </p:nvGrpSpPr>
          <p:grpSpPr>
            <a:xfrm>
              <a:off x="1093510" y="3200400"/>
              <a:ext cx="455168" cy="271869"/>
              <a:chOff x="1455928" y="3038735"/>
              <a:chExt cx="455168" cy="271869"/>
            </a:xfrm>
          </p:grpSpPr>
          <p:cxnSp>
            <p:nvCxnSpPr>
              <p:cNvPr id="182" name="Straight Connector 181">
                <a:extLst>
                  <a:ext uri="{FF2B5EF4-FFF2-40B4-BE49-F238E27FC236}">
                    <a16:creationId xmlns:a16="http://schemas.microsoft.com/office/drawing/2014/main" id="{A51D2BEC-9375-4D36-BF53-734BE5BED8BC}"/>
                  </a:ext>
                </a:extLst>
              </p:cNvPr>
              <p:cNvCxnSpPr/>
              <p:nvPr/>
            </p:nvCxnSpPr>
            <p:spPr>
              <a:xfrm>
                <a:off x="1801368" y="317589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7814098A-1546-405F-872C-4F38F80775AE}"/>
                  </a:ext>
                </a:extLst>
              </p:cNvPr>
              <p:cNvSpPr txBox="1"/>
              <p:nvPr/>
            </p:nvSpPr>
            <p:spPr>
              <a:xfrm>
                <a:off x="1455928" y="303873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84" name="Group 183">
              <a:extLst>
                <a:ext uri="{FF2B5EF4-FFF2-40B4-BE49-F238E27FC236}">
                  <a16:creationId xmlns:a16="http://schemas.microsoft.com/office/drawing/2014/main" id="{2CBA6F54-6B0C-4BFA-8DF7-F5DD2BF59A1E}"/>
                </a:ext>
              </a:extLst>
            </p:cNvPr>
            <p:cNvGrpSpPr/>
            <p:nvPr/>
          </p:nvGrpSpPr>
          <p:grpSpPr>
            <a:xfrm>
              <a:off x="1093510" y="3776472"/>
              <a:ext cx="455168" cy="271869"/>
              <a:chOff x="1455928" y="3493741"/>
              <a:chExt cx="455168" cy="271869"/>
            </a:xfrm>
          </p:grpSpPr>
          <p:sp>
            <p:nvSpPr>
              <p:cNvPr id="185" name="TextBox 184">
                <a:extLst>
                  <a:ext uri="{FF2B5EF4-FFF2-40B4-BE49-F238E27FC236}">
                    <a16:creationId xmlns:a16="http://schemas.microsoft.com/office/drawing/2014/main" id="{8E2A8AC9-E09B-4648-9B9D-5A1A1C7FB0CF}"/>
                  </a:ext>
                </a:extLst>
              </p:cNvPr>
              <p:cNvSpPr txBox="1"/>
              <p:nvPr/>
            </p:nvSpPr>
            <p:spPr>
              <a:xfrm>
                <a:off x="1455928" y="3493741"/>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6" name="Straight Connector 185">
                <a:extLst>
                  <a:ext uri="{FF2B5EF4-FFF2-40B4-BE49-F238E27FC236}">
                    <a16:creationId xmlns:a16="http://schemas.microsoft.com/office/drawing/2014/main" id="{473FE1B4-B234-41B9-B95C-DD14BA7E3E19}"/>
                  </a:ext>
                </a:extLst>
              </p:cNvPr>
              <p:cNvCxnSpPr/>
              <p:nvPr/>
            </p:nvCxnSpPr>
            <p:spPr>
              <a:xfrm>
                <a:off x="1801368" y="3632705"/>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66A246E3-9FCD-4675-B0AB-67A6C6D571B5}"/>
                </a:ext>
              </a:extLst>
            </p:cNvPr>
            <p:cNvGrpSpPr/>
            <p:nvPr/>
          </p:nvGrpSpPr>
          <p:grpSpPr>
            <a:xfrm>
              <a:off x="1093510" y="2624328"/>
              <a:ext cx="455168" cy="271869"/>
              <a:chOff x="1455928" y="2606040"/>
              <a:chExt cx="455168" cy="271869"/>
            </a:xfrm>
          </p:grpSpPr>
          <p:sp>
            <p:nvSpPr>
              <p:cNvPr id="188" name="TextBox 187">
                <a:extLst>
                  <a:ext uri="{FF2B5EF4-FFF2-40B4-BE49-F238E27FC236}">
                    <a16:creationId xmlns:a16="http://schemas.microsoft.com/office/drawing/2014/main" id="{46D34CC9-3EC5-44BE-A846-19172979E803}"/>
                  </a:ext>
                </a:extLst>
              </p:cNvPr>
              <p:cNvSpPr txBox="1"/>
              <p:nvPr/>
            </p:nvSpPr>
            <p:spPr>
              <a:xfrm>
                <a:off x="1455928" y="2606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89" name="Straight Connector 188">
                <a:extLst>
                  <a:ext uri="{FF2B5EF4-FFF2-40B4-BE49-F238E27FC236}">
                    <a16:creationId xmlns:a16="http://schemas.microsoft.com/office/drawing/2014/main" id="{828AA010-893D-4582-A797-5DF470F57DA5}"/>
                  </a:ext>
                </a:extLst>
              </p:cNvPr>
              <p:cNvCxnSpPr/>
              <p:nvPr/>
            </p:nvCxnSpPr>
            <p:spPr>
              <a:xfrm>
                <a:off x="1801368" y="27450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8" name="object 10">
              <a:extLst>
                <a:ext uri="{FF2B5EF4-FFF2-40B4-BE49-F238E27FC236}">
                  <a16:creationId xmlns:a16="http://schemas.microsoft.com/office/drawing/2014/main" id="{D98557CC-E1CC-4F55-A2D2-6CA9A57234B0}"/>
                </a:ext>
              </a:extLst>
            </p:cNvPr>
            <p:cNvSpPr txBox="1"/>
            <p:nvPr/>
          </p:nvSpPr>
          <p:spPr>
            <a:xfrm>
              <a:off x="758952" y="3657600"/>
              <a:ext cx="166777" cy="524182"/>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p>
          </p:txBody>
        </p:sp>
        <p:grpSp>
          <p:nvGrpSpPr>
            <p:cNvPr id="199" name="Group 198">
              <a:extLst>
                <a:ext uri="{FF2B5EF4-FFF2-40B4-BE49-F238E27FC236}">
                  <a16:creationId xmlns:a16="http://schemas.microsoft.com/office/drawing/2014/main" id="{758C09FD-B74E-4C9C-BB9E-6848E33A0898}"/>
                </a:ext>
              </a:extLst>
            </p:cNvPr>
            <p:cNvGrpSpPr/>
            <p:nvPr/>
          </p:nvGrpSpPr>
          <p:grpSpPr>
            <a:xfrm>
              <a:off x="1050229" y="4059936"/>
              <a:ext cx="498449" cy="271869"/>
              <a:chOff x="1412647" y="3736802"/>
              <a:chExt cx="498449" cy="271869"/>
            </a:xfrm>
          </p:grpSpPr>
          <p:sp>
            <p:nvSpPr>
              <p:cNvPr id="200" name="TextBox 199">
                <a:extLst>
                  <a:ext uri="{FF2B5EF4-FFF2-40B4-BE49-F238E27FC236}">
                    <a16:creationId xmlns:a16="http://schemas.microsoft.com/office/drawing/2014/main" id="{13E8D6C3-9DA1-4940-9F52-873790B68B12}"/>
                  </a:ext>
                </a:extLst>
              </p:cNvPr>
              <p:cNvSpPr txBox="1"/>
              <p:nvPr/>
            </p:nvSpPr>
            <p:spPr>
              <a:xfrm>
                <a:off x="1412647" y="3736802"/>
                <a:ext cx="397866"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40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1" name="Straight Connector 200">
                <a:extLst>
                  <a:ext uri="{FF2B5EF4-FFF2-40B4-BE49-F238E27FC236}">
                    <a16:creationId xmlns:a16="http://schemas.microsoft.com/office/drawing/2014/main" id="{14829035-2340-4352-B9DA-6CF90108BE33}"/>
                  </a:ext>
                </a:extLst>
              </p:cNvPr>
              <p:cNvCxnSpPr/>
              <p:nvPr/>
            </p:nvCxnSpPr>
            <p:spPr>
              <a:xfrm>
                <a:off x="1801368" y="3875766"/>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C5B748C4-62CC-4A0B-863B-E028886C8EE4}"/>
                </a:ext>
              </a:extLst>
            </p:cNvPr>
            <p:cNvGrpSpPr/>
            <p:nvPr/>
          </p:nvGrpSpPr>
          <p:grpSpPr>
            <a:xfrm>
              <a:off x="1093510" y="4636008"/>
              <a:ext cx="455168" cy="271869"/>
              <a:chOff x="1093510" y="4892040"/>
              <a:chExt cx="455168" cy="271869"/>
            </a:xfrm>
          </p:grpSpPr>
          <p:sp>
            <p:nvSpPr>
              <p:cNvPr id="203" name="TextBox 202">
                <a:extLst>
                  <a:ext uri="{FF2B5EF4-FFF2-40B4-BE49-F238E27FC236}">
                    <a16:creationId xmlns:a16="http://schemas.microsoft.com/office/drawing/2014/main" id="{2BCBF712-FD0C-4B09-8FDF-EAB404C4C261}"/>
                  </a:ext>
                </a:extLst>
              </p:cNvPr>
              <p:cNvSpPr txBox="1"/>
              <p:nvPr/>
            </p:nvSpPr>
            <p:spPr>
              <a:xfrm>
                <a:off x="1093510" y="4892040"/>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04" name="Straight Connector 203">
                <a:extLst>
                  <a:ext uri="{FF2B5EF4-FFF2-40B4-BE49-F238E27FC236}">
                    <a16:creationId xmlns:a16="http://schemas.microsoft.com/office/drawing/2014/main" id="{66E82711-CDC0-43E8-8881-265043D1B717}"/>
                  </a:ext>
                </a:extLst>
              </p:cNvPr>
              <p:cNvCxnSpPr/>
              <p:nvPr/>
            </p:nvCxnSpPr>
            <p:spPr>
              <a:xfrm>
                <a:off x="1438950" y="503320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5" name="Group 204">
              <a:extLst>
                <a:ext uri="{FF2B5EF4-FFF2-40B4-BE49-F238E27FC236}">
                  <a16:creationId xmlns:a16="http://schemas.microsoft.com/office/drawing/2014/main" id="{23A2FE0A-6D1C-44F5-A73F-4258C23B0738}"/>
                </a:ext>
              </a:extLst>
            </p:cNvPr>
            <p:cNvGrpSpPr/>
            <p:nvPr/>
          </p:nvGrpSpPr>
          <p:grpSpPr>
            <a:xfrm>
              <a:off x="1093510" y="2907792"/>
              <a:ext cx="455168" cy="271869"/>
              <a:chOff x="1455928" y="2840019"/>
              <a:chExt cx="455168" cy="271869"/>
            </a:xfrm>
          </p:grpSpPr>
          <p:cxnSp>
            <p:nvCxnSpPr>
              <p:cNvPr id="206" name="Straight Connector 205">
                <a:extLst>
                  <a:ext uri="{FF2B5EF4-FFF2-40B4-BE49-F238E27FC236}">
                    <a16:creationId xmlns:a16="http://schemas.microsoft.com/office/drawing/2014/main" id="{0CF42353-36DB-4E37-A85F-6F81016456D3}"/>
                  </a:ext>
                </a:extLst>
              </p:cNvPr>
              <p:cNvCxnSpPr/>
              <p:nvPr/>
            </p:nvCxnSpPr>
            <p:spPr>
              <a:xfrm>
                <a:off x="1801368" y="297717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TextBox 206">
                <a:extLst>
                  <a:ext uri="{FF2B5EF4-FFF2-40B4-BE49-F238E27FC236}">
                    <a16:creationId xmlns:a16="http://schemas.microsoft.com/office/drawing/2014/main" id="{84AA744F-A9C8-4E00-BF60-0A391FE5CB81}"/>
                  </a:ext>
                </a:extLst>
              </p:cNvPr>
              <p:cNvSpPr txBox="1"/>
              <p:nvPr/>
            </p:nvSpPr>
            <p:spPr>
              <a:xfrm>
                <a:off x="1455928" y="2840019"/>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08" name="Group 207">
              <a:extLst>
                <a:ext uri="{FF2B5EF4-FFF2-40B4-BE49-F238E27FC236}">
                  <a16:creationId xmlns:a16="http://schemas.microsoft.com/office/drawing/2014/main" id="{506681DE-A517-49FB-8F26-996B452B7CCE}"/>
                </a:ext>
              </a:extLst>
            </p:cNvPr>
            <p:cNvGrpSpPr/>
            <p:nvPr/>
          </p:nvGrpSpPr>
          <p:grpSpPr>
            <a:xfrm>
              <a:off x="1093510" y="3483864"/>
              <a:ext cx="455168" cy="271869"/>
              <a:chOff x="1455928" y="3295025"/>
              <a:chExt cx="455168" cy="271869"/>
            </a:xfrm>
          </p:grpSpPr>
          <p:sp>
            <p:nvSpPr>
              <p:cNvPr id="209" name="TextBox 208">
                <a:extLst>
                  <a:ext uri="{FF2B5EF4-FFF2-40B4-BE49-F238E27FC236}">
                    <a16:creationId xmlns:a16="http://schemas.microsoft.com/office/drawing/2014/main" id="{6EDD5096-9AA8-46DA-8AFD-CA366279EBEA}"/>
                  </a:ext>
                </a:extLst>
              </p:cNvPr>
              <p:cNvSpPr txBox="1"/>
              <p:nvPr/>
            </p:nvSpPr>
            <p:spPr>
              <a:xfrm>
                <a:off x="1455928" y="3295025"/>
                <a:ext cx="354584"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6</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0" name="Straight Connector 209">
                <a:extLst>
                  <a:ext uri="{FF2B5EF4-FFF2-40B4-BE49-F238E27FC236}">
                    <a16:creationId xmlns:a16="http://schemas.microsoft.com/office/drawing/2014/main" id="{7E1F34D0-5031-4332-BAD7-265342A59FA8}"/>
                  </a:ext>
                </a:extLst>
              </p:cNvPr>
              <p:cNvCxnSpPr/>
              <p:nvPr/>
            </p:nvCxnSpPr>
            <p:spPr>
              <a:xfrm>
                <a:off x="1801368" y="3433989"/>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2" name="TextBox 211">
              <a:extLst>
                <a:ext uri="{FF2B5EF4-FFF2-40B4-BE49-F238E27FC236}">
                  <a16:creationId xmlns:a16="http://schemas.microsoft.com/office/drawing/2014/main" id="{44030808-1747-4038-8DC3-9F41814B28B5}"/>
                </a:ext>
              </a:extLst>
            </p:cNvPr>
            <p:cNvSpPr txBox="1"/>
            <p:nvPr/>
          </p:nvSpPr>
          <p:spPr>
            <a:xfrm>
              <a:off x="1009181" y="2331720"/>
              <a:ext cx="43891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3" name="Straight Connector 212">
              <a:extLst>
                <a:ext uri="{FF2B5EF4-FFF2-40B4-BE49-F238E27FC236}">
                  <a16:creationId xmlns:a16="http://schemas.microsoft.com/office/drawing/2014/main" id="{AF8C2214-4B60-463B-942E-8DA004A3EEB4}"/>
                </a:ext>
              </a:extLst>
            </p:cNvPr>
            <p:cNvCxnSpPr/>
            <p:nvPr/>
          </p:nvCxnSpPr>
          <p:spPr>
            <a:xfrm>
              <a:off x="1438950" y="24706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object 70">
              <a:extLst>
                <a:ext uri="{FF2B5EF4-FFF2-40B4-BE49-F238E27FC236}">
                  <a16:creationId xmlns:a16="http://schemas.microsoft.com/office/drawing/2014/main" id="{5F6E6F91-29B0-4089-B0E5-079CFE63B187}"/>
                </a:ext>
              </a:extLst>
            </p:cNvPr>
            <p:cNvSpPr/>
            <p:nvPr/>
          </p:nvSpPr>
          <p:spPr>
            <a:xfrm>
              <a:off x="1874520" y="2630711"/>
              <a:ext cx="914400" cy="18288"/>
            </a:xfrm>
            <a:custGeom>
              <a:avLst/>
              <a:gdLst/>
              <a:ahLst/>
              <a:cxnLst/>
              <a:rect l="l" t="t" r="r" b="b"/>
              <a:pathLst>
                <a:path w="977900" h="326389">
                  <a:moveTo>
                    <a:pt x="977811" y="0"/>
                  </a:moveTo>
                  <a:lnTo>
                    <a:pt x="0" y="0"/>
                  </a:lnTo>
                  <a:lnTo>
                    <a:pt x="0" y="325869"/>
                  </a:lnTo>
                  <a:lnTo>
                    <a:pt x="977811" y="325869"/>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object 68">
              <a:extLst>
                <a:ext uri="{FF2B5EF4-FFF2-40B4-BE49-F238E27FC236}">
                  <a16:creationId xmlns:a16="http://schemas.microsoft.com/office/drawing/2014/main" id="{8FD7D34D-8F14-41E4-B63B-B7F7CF781909}"/>
                </a:ext>
              </a:extLst>
            </p:cNvPr>
            <p:cNvSpPr/>
            <p:nvPr/>
          </p:nvSpPr>
          <p:spPr>
            <a:xfrm>
              <a:off x="1874520" y="2468880"/>
              <a:ext cx="914400" cy="36576"/>
            </a:xfrm>
            <a:custGeom>
              <a:avLst/>
              <a:gdLst/>
              <a:ahLst/>
              <a:cxnLst/>
              <a:rect l="l" t="t" r="r" b="b"/>
              <a:pathLst>
                <a:path w="977900" h="295275">
                  <a:moveTo>
                    <a:pt x="977811" y="0"/>
                  </a:moveTo>
                  <a:lnTo>
                    <a:pt x="0" y="0"/>
                  </a:lnTo>
                  <a:lnTo>
                    <a:pt x="0" y="294830"/>
                  </a:lnTo>
                  <a:lnTo>
                    <a:pt x="977811" y="294830"/>
                  </a:lnTo>
                  <a:lnTo>
                    <a:pt x="977811" y="0"/>
                  </a:lnTo>
                  <a:close/>
                </a:path>
              </a:pathLst>
            </a:custGeom>
            <a:solidFill>
              <a:srgbClr val="95183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object 72">
              <a:extLst>
                <a:ext uri="{FF2B5EF4-FFF2-40B4-BE49-F238E27FC236}">
                  <a16:creationId xmlns:a16="http://schemas.microsoft.com/office/drawing/2014/main" id="{788FD299-44A1-4949-A38C-A36176C3F63A}"/>
                </a:ext>
              </a:extLst>
            </p:cNvPr>
            <p:cNvSpPr/>
            <p:nvPr/>
          </p:nvSpPr>
          <p:spPr>
            <a:xfrm>
              <a:off x="1874520" y="2924853"/>
              <a:ext cx="914400" cy="2433531"/>
            </a:xfrm>
            <a:custGeom>
              <a:avLst/>
              <a:gdLst/>
              <a:ahLst/>
              <a:cxnLst/>
              <a:rect l="l" t="t" r="r" b="b"/>
              <a:pathLst>
                <a:path w="977900" h="124460">
                  <a:moveTo>
                    <a:pt x="977811" y="0"/>
                  </a:moveTo>
                  <a:lnTo>
                    <a:pt x="0" y="0"/>
                  </a:lnTo>
                  <a:lnTo>
                    <a:pt x="0" y="124142"/>
                  </a:lnTo>
                  <a:lnTo>
                    <a:pt x="977811" y="124142"/>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object 55">
              <a:extLst>
                <a:ext uri="{FF2B5EF4-FFF2-40B4-BE49-F238E27FC236}">
                  <a16:creationId xmlns:a16="http://schemas.microsoft.com/office/drawing/2014/main" id="{AEC00A59-982A-4150-80D6-66D61ABADE98}"/>
                </a:ext>
              </a:extLst>
            </p:cNvPr>
            <p:cNvSpPr/>
            <p:nvPr/>
          </p:nvSpPr>
          <p:spPr>
            <a:xfrm>
              <a:off x="3246120" y="2550295"/>
              <a:ext cx="914400" cy="448056"/>
            </a:xfrm>
            <a:custGeom>
              <a:avLst/>
              <a:gdLst/>
              <a:ahLst/>
              <a:cxnLst/>
              <a:rect l="l" t="t" r="r" b="b"/>
              <a:pathLst>
                <a:path w="977900" h="496570">
                  <a:moveTo>
                    <a:pt x="977811" y="0"/>
                  </a:moveTo>
                  <a:lnTo>
                    <a:pt x="0" y="0"/>
                  </a:lnTo>
                  <a:lnTo>
                    <a:pt x="0" y="496557"/>
                  </a:lnTo>
                  <a:lnTo>
                    <a:pt x="977811" y="496557"/>
                  </a:lnTo>
                  <a:lnTo>
                    <a:pt x="977811" y="0"/>
                  </a:lnTo>
                  <a:close/>
                </a:path>
              </a:pathLst>
            </a:custGeom>
            <a:solidFill>
              <a:srgbClr val="E149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object 56">
              <a:extLst>
                <a:ext uri="{FF2B5EF4-FFF2-40B4-BE49-F238E27FC236}">
                  <a16:creationId xmlns:a16="http://schemas.microsoft.com/office/drawing/2014/main" id="{FC259435-8E68-42CA-92C3-4EF5D8916A8A}"/>
                </a:ext>
              </a:extLst>
            </p:cNvPr>
            <p:cNvSpPr/>
            <p:nvPr/>
          </p:nvSpPr>
          <p:spPr>
            <a:xfrm>
              <a:off x="3246120" y="2986480"/>
              <a:ext cx="914400" cy="402336"/>
            </a:xfrm>
            <a:custGeom>
              <a:avLst/>
              <a:gdLst/>
              <a:ahLst/>
              <a:cxnLst/>
              <a:rect l="l" t="t" r="r" b="b"/>
              <a:pathLst>
                <a:path w="977900" h="434975">
                  <a:moveTo>
                    <a:pt x="977811" y="0"/>
                  </a:moveTo>
                  <a:lnTo>
                    <a:pt x="0" y="0"/>
                  </a:lnTo>
                  <a:lnTo>
                    <a:pt x="0" y="434492"/>
                  </a:lnTo>
                  <a:lnTo>
                    <a:pt x="977811" y="434492"/>
                  </a:lnTo>
                  <a:lnTo>
                    <a:pt x="977811" y="0"/>
                  </a:lnTo>
                  <a:close/>
                </a:path>
              </a:pathLst>
            </a:custGeom>
            <a:solidFill>
              <a:srgbClr val="F1864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object 57">
              <a:extLst>
                <a:ext uri="{FF2B5EF4-FFF2-40B4-BE49-F238E27FC236}">
                  <a16:creationId xmlns:a16="http://schemas.microsoft.com/office/drawing/2014/main" id="{25EE7303-441D-4C6B-B3BA-4A5435C30B88}"/>
                </a:ext>
              </a:extLst>
            </p:cNvPr>
            <p:cNvSpPr/>
            <p:nvPr/>
          </p:nvSpPr>
          <p:spPr>
            <a:xfrm>
              <a:off x="3246120" y="3381279"/>
              <a:ext cx="914400" cy="365760"/>
            </a:xfrm>
            <a:custGeom>
              <a:avLst/>
              <a:gdLst/>
              <a:ahLst/>
              <a:cxnLst/>
              <a:rect l="l" t="t" r="r" b="b"/>
              <a:pathLst>
                <a:path w="977900" h="279400">
                  <a:moveTo>
                    <a:pt x="977811" y="0"/>
                  </a:moveTo>
                  <a:lnTo>
                    <a:pt x="0" y="0"/>
                  </a:lnTo>
                  <a:lnTo>
                    <a:pt x="0" y="279311"/>
                  </a:lnTo>
                  <a:lnTo>
                    <a:pt x="977811" y="279311"/>
                  </a:lnTo>
                  <a:lnTo>
                    <a:pt x="977811" y="0"/>
                  </a:lnTo>
                  <a:close/>
                </a:path>
              </a:pathLst>
            </a:custGeom>
            <a:solidFill>
              <a:srgbClr val="F6A872"/>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object 58">
              <a:extLst>
                <a:ext uri="{FF2B5EF4-FFF2-40B4-BE49-F238E27FC236}">
                  <a16:creationId xmlns:a16="http://schemas.microsoft.com/office/drawing/2014/main" id="{B22B62B0-A31D-45EF-96E3-69A7BC25B607}"/>
                </a:ext>
              </a:extLst>
            </p:cNvPr>
            <p:cNvSpPr/>
            <p:nvPr/>
          </p:nvSpPr>
          <p:spPr>
            <a:xfrm>
              <a:off x="3246120" y="3740943"/>
              <a:ext cx="914400" cy="1618488"/>
            </a:xfrm>
            <a:custGeom>
              <a:avLst/>
              <a:gdLst/>
              <a:ahLst/>
              <a:cxnLst/>
              <a:rect l="l" t="t" r="r" b="b"/>
              <a:pathLst>
                <a:path w="977900" h="179070">
                  <a:moveTo>
                    <a:pt x="977811" y="0"/>
                  </a:moveTo>
                  <a:lnTo>
                    <a:pt x="0" y="0"/>
                  </a:lnTo>
                  <a:lnTo>
                    <a:pt x="0" y="178447"/>
                  </a:lnTo>
                  <a:lnTo>
                    <a:pt x="977811" y="178447"/>
                  </a:lnTo>
                  <a:lnTo>
                    <a:pt x="977811" y="0"/>
                  </a:lnTo>
                  <a:close/>
                </a:path>
              </a:pathLst>
            </a:custGeom>
            <a:solidFill>
              <a:srgbClr val="F2C81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190" name="Group 189">
              <a:extLst>
                <a:ext uri="{FF2B5EF4-FFF2-40B4-BE49-F238E27FC236}">
                  <a16:creationId xmlns:a16="http://schemas.microsoft.com/office/drawing/2014/main" id="{A15A876E-7D5A-4C09-B125-A412CD857C63}"/>
                </a:ext>
              </a:extLst>
            </p:cNvPr>
            <p:cNvGrpSpPr/>
            <p:nvPr/>
          </p:nvGrpSpPr>
          <p:grpSpPr>
            <a:xfrm>
              <a:off x="1178469" y="5212080"/>
              <a:ext cx="3213993" cy="271869"/>
              <a:chOff x="1178469" y="5532120"/>
              <a:chExt cx="3213993" cy="271869"/>
            </a:xfrm>
          </p:grpSpPr>
          <p:sp>
            <p:nvSpPr>
              <p:cNvPr id="191" name="TextBox 190">
                <a:extLst>
                  <a:ext uri="{FF2B5EF4-FFF2-40B4-BE49-F238E27FC236}">
                    <a16:creationId xmlns:a16="http://schemas.microsoft.com/office/drawing/2014/main" id="{626AB4B1-DA84-4B23-A428-58848271A259}"/>
                  </a:ext>
                </a:extLst>
              </p:cNvPr>
              <p:cNvSpPr txBox="1"/>
              <p:nvPr/>
            </p:nvSpPr>
            <p:spPr>
              <a:xfrm>
                <a:off x="1178469" y="553212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92" name="Straight Connector 191">
                <a:extLst>
                  <a:ext uri="{FF2B5EF4-FFF2-40B4-BE49-F238E27FC236}">
                    <a16:creationId xmlns:a16="http://schemas.microsoft.com/office/drawing/2014/main" id="{B51C91DB-2A4A-4B26-83EB-5EAA3C9BC49E}"/>
                  </a:ext>
                </a:extLst>
              </p:cNvPr>
              <p:cNvCxnSpPr/>
              <p:nvPr/>
            </p:nvCxnSpPr>
            <p:spPr>
              <a:xfrm>
                <a:off x="1438950" y="5669280"/>
                <a:ext cx="295351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0760628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Resource availability for HIV, 2010–2020, and estimated resource needs for HIV by 2025, by region</a:t>
            </a:r>
          </a:p>
        </p:txBody>
      </p:sp>
      <p:sp>
        <p:nvSpPr>
          <p:cNvPr id="25" name="Text Placeholder 24">
            <a:extLst>
              <a:ext uri="{FF2B5EF4-FFF2-40B4-BE49-F238E27FC236}">
                <a16:creationId xmlns:a16="http://schemas.microsoft.com/office/drawing/2014/main" id="{51771262-6B57-4B14-9ADA-CBF2346D6B95}"/>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3F47235A-80DC-40A5-BE90-6B3DAC2D46BD}"/>
              </a:ext>
            </a:extLst>
          </p:cNvPr>
          <p:cNvGrpSpPr/>
          <p:nvPr/>
        </p:nvGrpSpPr>
        <p:grpSpPr>
          <a:xfrm>
            <a:off x="454182" y="2048256"/>
            <a:ext cx="11532549" cy="4506432"/>
            <a:chOff x="454182" y="2048256"/>
            <a:chExt cx="11532549" cy="4506432"/>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6641242"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and projections, 2021 (http://hivfinancial.unaids.org/hivfinancialdashboards.html).</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8229600" y="6400800"/>
              <a:ext cx="3340658"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resource estimates are presented in constant 2019 US dollars.</a:t>
              </a:r>
            </a:p>
          </p:txBody>
        </p:sp>
        <p:grpSp>
          <p:nvGrpSpPr>
            <p:cNvPr id="32" name="Group 31">
              <a:extLst>
                <a:ext uri="{FF2B5EF4-FFF2-40B4-BE49-F238E27FC236}">
                  <a16:creationId xmlns:a16="http://schemas.microsoft.com/office/drawing/2014/main" id="{EF3037A1-CC97-44FD-AD40-32EFC05AA93E}"/>
                </a:ext>
              </a:extLst>
            </p:cNvPr>
            <p:cNvGrpSpPr/>
            <p:nvPr/>
          </p:nvGrpSpPr>
          <p:grpSpPr>
            <a:xfrm>
              <a:off x="454182" y="2048256"/>
              <a:ext cx="11532549" cy="3852644"/>
              <a:chOff x="454182" y="2228116"/>
              <a:chExt cx="11532549" cy="3852644"/>
            </a:xfrm>
          </p:grpSpPr>
          <p:sp>
            <p:nvSpPr>
              <p:cNvPr id="8" name="bk object 22">
                <a:extLst>
                  <a:ext uri="{FF2B5EF4-FFF2-40B4-BE49-F238E27FC236}">
                    <a16:creationId xmlns:a16="http://schemas.microsoft.com/office/drawing/2014/main" id="{99532846-DDB0-409F-A5CD-7BA5CFFC1994}"/>
                  </a:ext>
                </a:extLst>
              </p:cNvPr>
              <p:cNvSpPr/>
              <p:nvPr/>
            </p:nvSpPr>
            <p:spPr>
              <a:xfrm>
                <a:off x="454182"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and southern Africa</a:t>
                </a:r>
              </a:p>
            </p:txBody>
          </p:sp>
          <p:sp>
            <p:nvSpPr>
              <p:cNvPr id="9" name="bk object 22">
                <a:extLst>
                  <a:ext uri="{FF2B5EF4-FFF2-40B4-BE49-F238E27FC236}">
                    <a16:creationId xmlns:a16="http://schemas.microsoft.com/office/drawing/2014/main" id="{EF0EEE92-0FA1-49AF-B0E2-2F882ED35B2B}"/>
                  </a:ext>
                </a:extLst>
              </p:cNvPr>
              <p:cNvSpPr/>
              <p:nvPr/>
            </p:nvSpPr>
            <p:spPr>
              <a:xfrm>
                <a:off x="45720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Eastern Europe and central Asia</a:t>
                </a:r>
              </a:p>
            </p:txBody>
          </p:sp>
          <p:sp>
            <p:nvSpPr>
              <p:cNvPr id="10" name="bk object 22">
                <a:extLst>
                  <a:ext uri="{FF2B5EF4-FFF2-40B4-BE49-F238E27FC236}">
                    <a16:creationId xmlns:a16="http://schemas.microsoft.com/office/drawing/2014/main" id="{4499D39B-CE7E-44C0-AE9D-7CD4CBA8ACD6}"/>
                  </a:ext>
                </a:extLst>
              </p:cNvPr>
              <p:cNvSpPr/>
              <p:nvPr/>
            </p:nvSpPr>
            <p:spPr>
              <a:xfrm>
                <a:off x="338328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Western and central Africa</a:t>
                </a:r>
              </a:p>
            </p:txBody>
          </p:sp>
          <p:sp>
            <p:nvSpPr>
              <p:cNvPr id="11" name="bk object 22">
                <a:extLst>
                  <a:ext uri="{FF2B5EF4-FFF2-40B4-BE49-F238E27FC236}">
                    <a16:creationId xmlns:a16="http://schemas.microsoft.com/office/drawing/2014/main" id="{7B86A6B4-5630-42F5-87B6-CB72E0018ADF}"/>
                  </a:ext>
                </a:extLst>
              </p:cNvPr>
              <p:cNvSpPr/>
              <p:nvPr/>
            </p:nvSpPr>
            <p:spPr>
              <a:xfrm>
                <a:off x="338328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Latin America</a:t>
                </a:r>
              </a:p>
            </p:txBody>
          </p:sp>
          <p:sp>
            <p:nvSpPr>
              <p:cNvPr id="12" name="bk object 22">
                <a:extLst>
                  <a:ext uri="{FF2B5EF4-FFF2-40B4-BE49-F238E27FC236}">
                    <a16:creationId xmlns:a16="http://schemas.microsoft.com/office/drawing/2014/main" id="{D38E85DA-8E18-4C83-A7F1-778139322211}"/>
                  </a:ext>
                </a:extLst>
              </p:cNvPr>
              <p:cNvSpPr/>
              <p:nvPr/>
            </p:nvSpPr>
            <p:spPr>
              <a:xfrm>
                <a:off x="630936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Asia and the Pacific</a:t>
                </a:r>
              </a:p>
            </p:txBody>
          </p:sp>
          <p:sp>
            <p:nvSpPr>
              <p:cNvPr id="13" name="bk object 22">
                <a:extLst>
                  <a:ext uri="{FF2B5EF4-FFF2-40B4-BE49-F238E27FC236}">
                    <a16:creationId xmlns:a16="http://schemas.microsoft.com/office/drawing/2014/main" id="{6FA648A7-53C7-44AA-A059-6C5E0B88DE1E}"/>
                  </a:ext>
                </a:extLst>
              </p:cNvPr>
              <p:cNvSpPr/>
              <p:nvPr/>
            </p:nvSpPr>
            <p:spPr>
              <a:xfrm>
                <a:off x="6309360" y="423979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Middle East and North Africa</a:t>
                </a:r>
              </a:p>
            </p:txBody>
          </p:sp>
          <p:sp>
            <p:nvSpPr>
              <p:cNvPr id="14" name="bk object 22">
                <a:extLst>
                  <a:ext uri="{FF2B5EF4-FFF2-40B4-BE49-F238E27FC236}">
                    <a16:creationId xmlns:a16="http://schemas.microsoft.com/office/drawing/2014/main" id="{CD223CCA-8CD5-4CF7-9AA9-907A78352B00}"/>
                  </a:ext>
                </a:extLst>
              </p:cNvPr>
              <p:cNvSpPr/>
              <p:nvPr/>
            </p:nvSpPr>
            <p:spPr>
              <a:xfrm>
                <a:off x="9235440" y="2228116"/>
                <a:ext cx="2743200" cy="265176"/>
              </a:xfrm>
              <a:custGeom>
                <a:avLst/>
                <a:gdLst/>
                <a:ahLst/>
                <a:cxnLst/>
                <a:rect l="l" t="t" r="r" b="b"/>
                <a:pathLst>
                  <a:path w="436244" h="166369">
                    <a:moveTo>
                      <a:pt x="435863" y="0"/>
                    </a:moveTo>
                    <a:lnTo>
                      <a:pt x="0" y="0"/>
                    </a:lnTo>
                    <a:lnTo>
                      <a:pt x="0" y="166116"/>
                    </a:lnTo>
                    <a:lnTo>
                      <a:pt x="435863" y="166116"/>
                    </a:lnTo>
                    <a:lnTo>
                      <a:pt x="435863" y="0"/>
                    </a:lnTo>
                    <a:close/>
                  </a:path>
                </a:pathLst>
              </a:custGeom>
              <a:noFill/>
              <a:ln w="3175">
                <a:noFill/>
              </a:ln>
            </p:spPr>
            <p:txBody>
              <a:bodyPr wrap="square" lIns="27432" tIns="27432"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Caribbean</a:t>
                </a:r>
              </a:p>
            </p:txBody>
          </p:sp>
          <p:grpSp>
            <p:nvGrpSpPr>
              <p:cNvPr id="24" name="Group 23">
                <a:extLst>
                  <a:ext uri="{FF2B5EF4-FFF2-40B4-BE49-F238E27FC236}">
                    <a16:creationId xmlns:a16="http://schemas.microsoft.com/office/drawing/2014/main" id="{500DECBE-94F7-42AD-B335-F146E12606FD}"/>
                  </a:ext>
                </a:extLst>
              </p:cNvPr>
              <p:cNvGrpSpPr/>
              <p:nvPr/>
            </p:nvGrpSpPr>
            <p:grpSpPr>
              <a:xfrm>
                <a:off x="9601200" y="4846320"/>
                <a:ext cx="2034349" cy="858921"/>
                <a:chOff x="9601200" y="4755719"/>
                <a:chExt cx="2034349" cy="858921"/>
              </a:xfrm>
            </p:grpSpPr>
            <p:grpSp>
              <p:nvGrpSpPr>
                <p:cNvPr id="2" name="Group 1">
                  <a:extLst>
                    <a:ext uri="{FF2B5EF4-FFF2-40B4-BE49-F238E27FC236}">
                      <a16:creationId xmlns:a16="http://schemas.microsoft.com/office/drawing/2014/main" id="{FAECA0E5-96ED-4DF6-B0A9-678AAC4378E4}"/>
                    </a:ext>
                  </a:extLst>
                </p:cNvPr>
                <p:cNvGrpSpPr/>
                <p:nvPr/>
              </p:nvGrpSpPr>
              <p:grpSpPr>
                <a:xfrm>
                  <a:off x="9601200" y="4755719"/>
                  <a:ext cx="2034349" cy="128240"/>
                  <a:chOff x="9613364" y="4755719"/>
                  <a:chExt cx="2034349" cy="128240"/>
                </a:xfrm>
              </p:grpSpPr>
              <p:sp>
                <p:nvSpPr>
                  <p:cNvPr id="16" name="TextBox 15">
                    <a:extLst>
                      <a:ext uri="{FF2B5EF4-FFF2-40B4-BE49-F238E27FC236}">
                        <a16:creationId xmlns:a16="http://schemas.microsoft.com/office/drawing/2014/main" id="{959988E9-D9C7-4646-A7AB-0E2BE49ADCF5}"/>
                      </a:ext>
                    </a:extLst>
                  </p:cNvPr>
                  <p:cNvSpPr txBox="1"/>
                  <p:nvPr/>
                </p:nvSpPr>
                <p:spPr>
                  <a:xfrm>
                    <a:off x="9796244" y="4755719"/>
                    <a:ext cx="1851469" cy="128240"/>
                  </a:xfrm>
                  <a:prstGeom prst="rect">
                    <a:avLst/>
                  </a:prstGeom>
                  <a:noFill/>
                  <a:ln w="3175">
                    <a:noFill/>
                  </a:ln>
                </p:spPr>
                <p:txBody>
                  <a:bodyPr wrap="square" lIns="0" tIns="0" rIns="0" bIns="0" rtlCol="0">
                    <a:spAutoFit/>
                  </a:bodyPr>
                  <a:lstStyle>
                    <a:defPPr>
                      <a:defRPr lang="LID4096"/>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Domestic (public and private)</a:t>
                    </a:r>
                  </a:p>
                </p:txBody>
              </p:sp>
              <p:sp>
                <p:nvSpPr>
                  <p:cNvPr id="17" name="Rectangle 16">
                    <a:extLst>
                      <a:ext uri="{FF2B5EF4-FFF2-40B4-BE49-F238E27FC236}">
                        <a16:creationId xmlns:a16="http://schemas.microsoft.com/office/drawing/2014/main" id="{26E9178E-9F42-4CCF-B98E-CF3C1A19D0CB}"/>
                      </a:ext>
                    </a:extLst>
                  </p:cNvPr>
                  <p:cNvSpPr/>
                  <p:nvPr/>
                </p:nvSpPr>
                <p:spPr>
                  <a:xfrm>
                    <a:off x="9613364" y="4763599"/>
                    <a:ext cx="91440" cy="9144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357FC1DF-6A7A-44B4-94CB-4E8014C39680}"/>
                    </a:ext>
                  </a:extLst>
                </p:cNvPr>
                <p:cNvGrpSpPr/>
                <p:nvPr/>
              </p:nvGrpSpPr>
              <p:grpSpPr>
                <a:xfrm>
                  <a:off x="9601200" y="4937760"/>
                  <a:ext cx="1516578" cy="128240"/>
                  <a:chOff x="9613364" y="5067456"/>
                  <a:chExt cx="1516578" cy="128240"/>
                </a:xfrm>
              </p:grpSpPr>
              <p:sp>
                <p:nvSpPr>
                  <p:cNvPr id="19" name="TextBox 18">
                    <a:extLst>
                      <a:ext uri="{FF2B5EF4-FFF2-40B4-BE49-F238E27FC236}">
                        <a16:creationId xmlns:a16="http://schemas.microsoft.com/office/drawing/2014/main" id="{A03937F0-AB17-475E-913E-6A555051E077}"/>
                      </a:ext>
                    </a:extLst>
                  </p:cNvPr>
                  <p:cNvSpPr txBox="1"/>
                  <p:nvPr/>
                </p:nvSpPr>
                <p:spPr>
                  <a:xfrm>
                    <a:off x="9796244" y="5067456"/>
                    <a:ext cx="1333698" cy="128240"/>
                  </a:xfrm>
                  <a:prstGeom prst="rect">
                    <a:avLst/>
                  </a:prstGeom>
                  <a:noFill/>
                  <a:ln w="3175">
                    <a:noFill/>
                  </a:ln>
                </p:spPr>
                <p:txBody>
                  <a:bodyPr wrap="none" lIns="0" tIns="0" rIns="0" bIns="0" rtlCol="0">
                    <a:spAutoFit/>
                  </a:bodyPr>
                  <a:lstStyle>
                    <a:defPPr>
                      <a:defRPr lang="LID4096"/>
                    </a:defPPr>
                    <a:lvl1pPr marR="0" lvl="0" indent="0" fontAlgn="auto">
                      <a:lnSpc>
                        <a:spcPts val="11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United States (bilateral)</a:t>
                    </a:r>
                  </a:p>
                </p:txBody>
              </p:sp>
              <p:sp>
                <p:nvSpPr>
                  <p:cNvPr id="20" name="Rectangle 19">
                    <a:extLst>
                      <a:ext uri="{FF2B5EF4-FFF2-40B4-BE49-F238E27FC236}">
                        <a16:creationId xmlns:a16="http://schemas.microsoft.com/office/drawing/2014/main" id="{A151DD6F-A0BE-4178-8350-F7F25C8F57A8}"/>
                      </a:ext>
                    </a:extLst>
                  </p:cNvPr>
                  <p:cNvSpPr/>
                  <p:nvPr/>
                </p:nvSpPr>
                <p:spPr>
                  <a:xfrm>
                    <a:off x="9613364" y="5076600"/>
                    <a:ext cx="91440" cy="91440"/>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4" name="Group 33">
                  <a:extLst>
                    <a:ext uri="{FF2B5EF4-FFF2-40B4-BE49-F238E27FC236}">
                      <a16:creationId xmlns:a16="http://schemas.microsoft.com/office/drawing/2014/main" id="{4E7AD811-7DC2-408B-A0F0-3B3923AA27BA}"/>
                    </a:ext>
                  </a:extLst>
                </p:cNvPr>
                <p:cNvGrpSpPr/>
                <p:nvPr/>
              </p:nvGrpSpPr>
              <p:grpSpPr>
                <a:xfrm>
                  <a:off x="9601200" y="5120640"/>
                  <a:ext cx="876981" cy="128240"/>
                  <a:chOff x="9613364" y="5067456"/>
                  <a:chExt cx="876981" cy="128240"/>
                </a:xfrm>
              </p:grpSpPr>
              <p:sp>
                <p:nvSpPr>
                  <p:cNvPr id="35" name="TextBox 34">
                    <a:extLst>
                      <a:ext uri="{FF2B5EF4-FFF2-40B4-BE49-F238E27FC236}">
                        <a16:creationId xmlns:a16="http://schemas.microsoft.com/office/drawing/2014/main" id="{F499C8A2-EC03-4D03-BF56-8B5692C066F2}"/>
                      </a:ext>
                    </a:extLst>
                  </p:cNvPr>
                  <p:cNvSpPr txBox="1"/>
                  <p:nvPr/>
                </p:nvSpPr>
                <p:spPr>
                  <a:xfrm>
                    <a:off x="9796244" y="5067456"/>
                    <a:ext cx="694101" cy="128240"/>
                  </a:xfrm>
                  <a:prstGeom prst="rect">
                    <a:avLst/>
                  </a:prstGeom>
                  <a:noFill/>
                  <a:ln w="3175">
                    <a:noFill/>
                  </a:ln>
                </p:spPr>
                <p:txBody>
                  <a:bodyPr wrap="none" lIns="0" tIns="0" rIns="0" bIns="0" rtlCol="0">
                    <a:spAutoFit/>
                  </a:bodyPr>
                  <a:lstStyle>
                    <a:defPPr>
                      <a:defRPr lang="LID4096"/>
                    </a:defPPr>
                    <a:lvl1pPr marR="0" lvl="0" indent="0" fontAlgn="auto">
                      <a:lnSpc>
                        <a:spcPts val="11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Fund</a:t>
                    </a:r>
                  </a:p>
                </p:txBody>
              </p:sp>
              <p:sp>
                <p:nvSpPr>
                  <p:cNvPr id="36" name="Rectangle 35">
                    <a:extLst>
                      <a:ext uri="{FF2B5EF4-FFF2-40B4-BE49-F238E27FC236}">
                        <a16:creationId xmlns:a16="http://schemas.microsoft.com/office/drawing/2014/main" id="{652565D2-174E-4461-8494-B8E910CD8110}"/>
                      </a:ext>
                    </a:extLst>
                  </p:cNvPr>
                  <p:cNvSpPr/>
                  <p:nvPr/>
                </p:nvSpPr>
                <p:spPr>
                  <a:xfrm>
                    <a:off x="9613364" y="5076600"/>
                    <a:ext cx="91440" cy="91440"/>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7" name="Group 36">
                  <a:extLst>
                    <a:ext uri="{FF2B5EF4-FFF2-40B4-BE49-F238E27FC236}">
                      <a16:creationId xmlns:a16="http://schemas.microsoft.com/office/drawing/2014/main" id="{50DA5449-21C8-40FF-806E-96A2B43B023F}"/>
                    </a:ext>
                  </a:extLst>
                </p:cNvPr>
                <p:cNvGrpSpPr/>
                <p:nvPr/>
              </p:nvGrpSpPr>
              <p:grpSpPr>
                <a:xfrm>
                  <a:off x="9601200" y="5303520"/>
                  <a:ext cx="1274526" cy="128240"/>
                  <a:chOff x="9613364" y="5067456"/>
                  <a:chExt cx="1274526" cy="128240"/>
                </a:xfrm>
              </p:grpSpPr>
              <p:sp>
                <p:nvSpPr>
                  <p:cNvPr id="38" name="TextBox 37">
                    <a:extLst>
                      <a:ext uri="{FF2B5EF4-FFF2-40B4-BE49-F238E27FC236}">
                        <a16:creationId xmlns:a16="http://schemas.microsoft.com/office/drawing/2014/main" id="{E77E2B69-3D13-4278-B853-E486C023CE29}"/>
                      </a:ext>
                    </a:extLst>
                  </p:cNvPr>
                  <p:cNvSpPr txBox="1"/>
                  <p:nvPr/>
                </p:nvSpPr>
                <p:spPr>
                  <a:xfrm>
                    <a:off x="9796244" y="5067456"/>
                    <a:ext cx="1091646" cy="128240"/>
                  </a:xfrm>
                  <a:prstGeom prst="rect">
                    <a:avLst/>
                  </a:prstGeom>
                  <a:noFill/>
                  <a:ln w="3175">
                    <a:noFill/>
                  </a:ln>
                </p:spPr>
                <p:txBody>
                  <a:bodyPr wrap="none" lIns="0" tIns="0" rIns="0" bIns="0" rtlCol="0">
                    <a:spAutoFit/>
                  </a:bodyPr>
                  <a:lstStyle>
                    <a:defPPr>
                      <a:defRPr lang="LID4096"/>
                    </a:defPPr>
                    <a:lvl1pPr marR="0" lvl="0" indent="0" fontAlgn="auto">
                      <a:lnSpc>
                        <a:spcPts val="11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Other international)</a:t>
                    </a:r>
                  </a:p>
                </p:txBody>
              </p:sp>
              <p:sp>
                <p:nvSpPr>
                  <p:cNvPr id="39" name="Rectangle 38">
                    <a:extLst>
                      <a:ext uri="{FF2B5EF4-FFF2-40B4-BE49-F238E27FC236}">
                        <a16:creationId xmlns:a16="http://schemas.microsoft.com/office/drawing/2014/main" id="{0F1D01F9-E773-47FC-AF11-B8E42AA798D1}"/>
                      </a:ext>
                    </a:extLst>
                  </p:cNvPr>
                  <p:cNvSpPr/>
                  <p:nvPr/>
                </p:nvSpPr>
                <p:spPr>
                  <a:xfrm>
                    <a:off x="9613364" y="5076600"/>
                    <a:ext cx="91440" cy="9144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0" name="Group 39">
                  <a:extLst>
                    <a:ext uri="{FF2B5EF4-FFF2-40B4-BE49-F238E27FC236}">
                      <a16:creationId xmlns:a16="http://schemas.microsoft.com/office/drawing/2014/main" id="{AD5399E4-2766-434C-B25E-3CE45554A333}"/>
                    </a:ext>
                  </a:extLst>
                </p:cNvPr>
                <p:cNvGrpSpPr/>
                <p:nvPr/>
              </p:nvGrpSpPr>
              <p:grpSpPr>
                <a:xfrm>
                  <a:off x="9601200" y="5486400"/>
                  <a:ext cx="1516578" cy="128240"/>
                  <a:chOff x="9613364" y="5067456"/>
                  <a:chExt cx="1516578" cy="128240"/>
                </a:xfrm>
              </p:grpSpPr>
              <p:sp>
                <p:nvSpPr>
                  <p:cNvPr id="41" name="TextBox 40">
                    <a:extLst>
                      <a:ext uri="{FF2B5EF4-FFF2-40B4-BE49-F238E27FC236}">
                        <a16:creationId xmlns:a16="http://schemas.microsoft.com/office/drawing/2014/main" id="{41B199FD-FF44-451A-8738-58E1B467B5DF}"/>
                      </a:ext>
                    </a:extLst>
                  </p:cNvPr>
                  <p:cNvSpPr txBox="1"/>
                  <p:nvPr/>
                </p:nvSpPr>
                <p:spPr>
                  <a:xfrm>
                    <a:off x="9796244" y="5067456"/>
                    <a:ext cx="1333698" cy="128240"/>
                  </a:xfrm>
                  <a:prstGeom prst="rect">
                    <a:avLst/>
                  </a:prstGeom>
                  <a:noFill/>
                  <a:ln w="3175">
                    <a:noFill/>
                  </a:ln>
                </p:spPr>
                <p:txBody>
                  <a:bodyPr wrap="none" lIns="0" tIns="0" rIns="0" bIns="0" rtlCol="0">
                    <a:spAutoFit/>
                  </a:bodyPr>
                  <a:lstStyle>
                    <a:defPPr>
                      <a:defRPr lang="LID4096"/>
                    </a:defPPr>
                    <a:lvl1pPr marR="0" lvl="0" indent="0" fontAlgn="auto">
                      <a:lnSpc>
                        <a:spcPts val="1100"/>
                      </a:lnSpc>
                      <a:spcBef>
                        <a:spcPts val="0"/>
                      </a:spcBef>
                      <a:spcAft>
                        <a:spcPts val="0"/>
                      </a:spcAft>
                      <a:buClrTx/>
                      <a:buSzTx/>
                      <a:buFontTx/>
                      <a:buNone/>
                      <a:tabLst/>
                      <a:defRPr kumimoji="0" sz="1100" b="0" i="0" u="none" strike="noStrike" cap="none" spc="0" normalizeH="0" baseline="0">
                        <a:ln>
                          <a:noFill/>
                        </a:ln>
                        <a:solidFill>
                          <a:prstClr val="black"/>
                        </a:solidFill>
                        <a:effectLst/>
                        <a:uLnTx/>
                        <a:uFillTx/>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Resource needs (2025)</a:t>
                    </a:r>
                  </a:p>
                </p:txBody>
              </p:sp>
              <p:sp>
                <p:nvSpPr>
                  <p:cNvPr id="42" name="Rectangle 41">
                    <a:extLst>
                      <a:ext uri="{FF2B5EF4-FFF2-40B4-BE49-F238E27FC236}">
                        <a16:creationId xmlns:a16="http://schemas.microsoft.com/office/drawing/2014/main" id="{01B435B2-3F87-4ED0-A26F-998563ADB7BC}"/>
                      </a:ext>
                    </a:extLst>
                  </p:cNvPr>
                  <p:cNvSpPr/>
                  <p:nvPr/>
                </p:nvSpPr>
                <p:spPr>
                  <a:xfrm>
                    <a:off x="9613364" y="5076600"/>
                    <a:ext cx="91440" cy="91440"/>
                  </a:xfrm>
                  <a:prstGeom prst="rect">
                    <a:avLst/>
                  </a:pr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CH"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pic>
            <p:nvPicPr>
              <p:cNvPr id="6" name="Picture 5">
                <a:extLst>
                  <a:ext uri="{FF2B5EF4-FFF2-40B4-BE49-F238E27FC236}">
                    <a16:creationId xmlns:a16="http://schemas.microsoft.com/office/drawing/2014/main" id="{77476054-4AEA-41C4-A2D9-8CDC1B86ACF6}"/>
                  </a:ext>
                </a:extLst>
              </p:cNvPr>
              <p:cNvPicPr>
                <a:picLocks noChangeAspect="1"/>
              </p:cNvPicPr>
              <p:nvPr/>
            </p:nvPicPr>
            <p:blipFill>
              <a:blip r:embed="rId2"/>
              <a:stretch>
                <a:fillRect/>
              </a:stretch>
            </p:blipFill>
            <p:spPr>
              <a:xfrm>
                <a:off x="457200" y="2514600"/>
                <a:ext cx="2751289" cy="1554480"/>
              </a:xfrm>
              <a:prstGeom prst="rect">
                <a:avLst/>
              </a:prstGeom>
            </p:spPr>
          </p:pic>
          <p:pic>
            <p:nvPicPr>
              <p:cNvPr id="7" name="Picture 6">
                <a:extLst>
                  <a:ext uri="{FF2B5EF4-FFF2-40B4-BE49-F238E27FC236}">
                    <a16:creationId xmlns:a16="http://schemas.microsoft.com/office/drawing/2014/main" id="{F44C7F65-1A63-469F-A521-5AE147591689}"/>
                  </a:ext>
                </a:extLst>
              </p:cNvPr>
              <p:cNvPicPr>
                <a:picLocks noChangeAspect="1"/>
              </p:cNvPicPr>
              <p:nvPr/>
            </p:nvPicPr>
            <p:blipFill>
              <a:blip r:embed="rId3"/>
              <a:stretch>
                <a:fillRect/>
              </a:stretch>
            </p:blipFill>
            <p:spPr>
              <a:xfrm>
                <a:off x="3383280" y="2514600"/>
                <a:ext cx="2751291" cy="1554480"/>
              </a:xfrm>
              <a:prstGeom prst="rect">
                <a:avLst/>
              </a:prstGeom>
            </p:spPr>
          </p:pic>
          <p:pic>
            <p:nvPicPr>
              <p:cNvPr id="15" name="Picture 14">
                <a:extLst>
                  <a:ext uri="{FF2B5EF4-FFF2-40B4-BE49-F238E27FC236}">
                    <a16:creationId xmlns:a16="http://schemas.microsoft.com/office/drawing/2014/main" id="{AA857D28-5407-489B-9E98-0A99B3815348}"/>
                  </a:ext>
                </a:extLst>
              </p:cNvPr>
              <p:cNvPicPr>
                <a:picLocks noChangeAspect="1"/>
              </p:cNvPicPr>
              <p:nvPr/>
            </p:nvPicPr>
            <p:blipFill>
              <a:blip r:embed="rId4"/>
              <a:stretch>
                <a:fillRect/>
              </a:stretch>
            </p:blipFill>
            <p:spPr>
              <a:xfrm>
                <a:off x="6309360" y="2514600"/>
                <a:ext cx="2751291" cy="1554480"/>
              </a:xfrm>
              <a:prstGeom prst="rect">
                <a:avLst/>
              </a:prstGeom>
            </p:spPr>
          </p:pic>
          <p:pic>
            <p:nvPicPr>
              <p:cNvPr id="18" name="Picture 17">
                <a:extLst>
                  <a:ext uri="{FF2B5EF4-FFF2-40B4-BE49-F238E27FC236}">
                    <a16:creationId xmlns:a16="http://schemas.microsoft.com/office/drawing/2014/main" id="{C68B8CAB-1AE7-4E3B-972F-B16ACA8E2E57}"/>
                  </a:ext>
                </a:extLst>
              </p:cNvPr>
              <p:cNvPicPr>
                <a:picLocks noChangeAspect="1"/>
              </p:cNvPicPr>
              <p:nvPr/>
            </p:nvPicPr>
            <p:blipFill>
              <a:blip r:embed="rId5"/>
              <a:stretch>
                <a:fillRect/>
              </a:stretch>
            </p:blipFill>
            <p:spPr>
              <a:xfrm>
                <a:off x="9235440" y="2514600"/>
                <a:ext cx="2751291" cy="1554480"/>
              </a:xfrm>
              <a:prstGeom prst="rect">
                <a:avLst/>
              </a:prstGeom>
            </p:spPr>
          </p:pic>
          <p:pic>
            <p:nvPicPr>
              <p:cNvPr id="21" name="Picture 20">
                <a:extLst>
                  <a:ext uri="{FF2B5EF4-FFF2-40B4-BE49-F238E27FC236}">
                    <a16:creationId xmlns:a16="http://schemas.microsoft.com/office/drawing/2014/main" id="{899566D8-F6BA-4EFA-B596-1554B60EC353}"/>
                  </a:ext>
                </a:extLst>
              </p:cNvPr>
              <p:cNvPicPr>
                <a:picLocks noChangeAspect="1"/>
              </p:cNvPicPr>
              <p:nvPr/>
            </p:nvPicPr>
            <p:blipFill>
              <a:blip r:embed="rId6"/>
              <a:stretch>
                <a:fillRect/>
              </a:stretch>
            </p:blipFill>
            <p:spPr>
              <a:xfrm>
                <a:off x="457200" y="4526280"/>
                <a:ext cx="2751291" cy="1554480"/>
              </a:xfrm>
              <a:prstGeom prst="rect">
                <a:avLst/>
              </a:prstGeom>
            </p:spPr>
          </p:pic>
          <p:pic>
            <p:nvPicPr>
              <p:cNvPr id="22" name="Picture 21">
                <a:extLst>
                  <a:ext uri="{FF2B5EF4-FFF2-40B4-BE49-F238E27FC236}">
                    <a16:creationId xmlns:a16="http://schemas.microsoft.com/office/drawing/2014/main" id="{C75B3549-5ED1-440B-8E2C-CD73513B51A6}"/>
                  </a:ext>
                </a:extLst>
              </p:cNvPr>
              <p:cNvPicPr>
                <a:picLocks noChangeAspect="1"/>
              </p:cNvPicPr>
              <p:nvPr/>
            </p:nvPicPr>
            <p:blipFill>
              <a:blip r:embed="rId7"/>
              <a:stretch>
                <a:fillRect/>
              </a:stretch>
            </p:blipFill>
            <p:spPr>
              <a:xfrm>
                <a:off x="3383280" y="4526280"/>
                <a:ext cx="2751291" cy="1554480"/>
              </a:xfrm>
              <a:prstGeom prst="rect">
                <a:avLst/>
              </a:prstGeom>
            </p:spPr>
          </p:pic>
          <p:pic>
            <p:nvPicPr>
              <p:cNvPr id="23" name="Picture 22">
                <a:extLst>
                  <a:ext uri="{FF2B5EF4-FFF2-40B4-BE49-F238E27FC236}">
                    <a16:creationId xmlns:a16="http://schemas.microsoft.com/office/drawing/2014/main" id="{58310F9E-4C1F-438D-B6EA-235FCCC02229}"/>
                  </a:ext>
                </a:extLst>
              </p:cNvPr>
              <p:cNvPicPr>
                <a:picLocks noChangeAspect="1"/>
              </p:cNvPicPr>
              <p:nvPr/>
            </p:nvPicPr>
            <p:blipFill>
              <a:blip r:embed="rId8"/>
              <a:stretch>
                <a:fillRect/>
              </a:stretch>
            </p:blipFill>
            <p:spPr>
              <a:xfrm>
                <a:off x="6309360" y="4526280"/>
                <a:ext cx="2751291" cy="1554480"/>
              </a:xfrm>
              <a:prstGeom prst="rect">
                <a:avLst/>
              </a:prstGeom>
            </p:spPr>
          </p:pic>
        </p:grpSp>
      </p:grpSp>
    </p:spTree>
    <p:extLst>
      <p:ext uri="{BB962C8B-B14F-4D97-AF65-F5344CB8AC3E}">
        <p14:creationId xmlns:p14="http://schemas.microsoft.com/office/powerpoint/2010/main" val="272985218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estimated expenditures for HIV, 2019, and resource needs for HIV, 2025, </a:t>
            </a:r>
          </a:p>
          <a:p>
            <a:pPr>
              <a:lnSpc>
                <a:spcPct val="100000"/>
              </a:lnSpc>
              <a:spcBef>
                <a:spcPts val="0"/>
              </a:spcBef>
            </a:pPr>
            <a:r>
              <a:rPr lang="en-US" dirty="0"/>
              <a:t>by </a:t>
            </a:r>
            <a:r>
              <a:rPr lang="en-US" dirty="0" err="1"/>
              <a:t>programme</a:t>
            </a:r>
            <a:r>
              <a:rPr lang="en-US" dirty="0"/>
              <a:t> area and region</a:t>
            </a:r>
          </a:p>
        </p:txBody>
      </p:sp>
      <p:sp>
        <p:nvSpPr>
          <p:cNvPr id="40" name="Text Placeholder 39">
            <a:extLst>
              <a:ext uri="{FF2B5EF4-FFF2-40B4-BE49-F238E27FC236}">
                <a16:creationId xmlns:a16="http://schemas.microsoft.com/office/drawing/2014/main" id="{B396A7EF-EF71-4066-9F0E-7B9BB13C7967}"/>
              </a:ext>
            </a:extLst>
          </p:cNvPr>
          <p:cNvSpPr>
            <a:spLocks noGrp="1"/>
          </p:cNvSpPr>
          <p:nvPr>
            <p:ph type="body" sz="quarter" idx="10"/>
          </p:nvPr>
        </p:nvSpPr>
        <p:spPr/>
        <p:txBody>
          <a:bodyPr/>
          <a:lstStyle/>
          <a:p>
            <a:endParaRPr lang="en-US"/>
          </a:p>
        </p:txBody>
      </p:sp>
      <p:grpSp>
        <p:nvGrpSpPr>
          <p:cNvPr id="8" name="Group 7">
            <a:extLst>
              <a:ext uri="{FF2B5EF4-FFF2-40B4-BE49-F238E27FC236}">
                <a16:creationId xmlns:a16="http://schemas.microsoft.com/office/drawing/2014/main" id="{2A96701A-8D6B-4529-9191-77A842FB9D33}"/>
              </a:ext>
            </a:extLst>
          </p:cNvPr>
          <p:cNvGrpSpPr/>
          <p:nvPr/>
        </p:nvGrpSpPr>
        <p:grpSpPr>
          <a:xfrm>
            <a:off x="457198" y="2359152"/>
            <a:ext cx="10591259" cy="4195536"/>
            <a:chOff x="457198" y="2359152"/>
            <a:chExt cx="10591259" cy="4195536"/>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5741956"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7132320" y="6400800"/>
              <a:ext cx="3916137"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Prevention of HIV vertical transmission does not include antiretroviral treatment.</a:t>
              </a:r>
            </a:p>
          </p:txBody>
        </p:sp>
        <p:grpSp>
          <p:nvGrpSpPr>
            <p:cNvPr id="90" name="Group 89">
              <a:extLst>
                <a:ext uri="{FF2B5EF4-FFF2-40B4-BE49-F238E27FC236}">
                  <a16:creationId xmlns:a16="http://schemas.microsoft.com/office/drawing/2014/main" id="{4B1DD8B1-A4CE-4964-A3C2-2D41901923B8}"/>
                </a:ext>
              </a:extLst>
            </p:cNvPr>
            <p:cNvGrpSpPr/>
            <p:nvPr/>
          </p:nvGrpSpPr>
          <p:grpSpPr>
            <a:xfrm>
              <a:off x="1783080" y="5577840"/>
              <a:ext cx="1356752" cy="395377"/>
              <a:chOff x="1783080" y="5715000"/>
              <a:chExt cx="1356752" cy="395377"/>
            </a:xfrm>
          </p:grpSpPr>
          <p:grpSp>
            <p:nvGrpSpPr>
              <p:cNvPr id="2" name="Group 1">
                <a:extLst>
                  <a:ext uri="{FF2B5EF4-FFF2-40B4-BE49-F238E27FC236}">
                    <a16:creationId xmlns:a16="http://schemas.microsoft.com/office/drawing/2014/main" id="{CCF14CBB-899C-4BBD-83FC-7A0D52EA4A71}"/>
                  </a:ext>
                </a:extLst>
              </p:cNvPr>
              <p:cNvGrpSpPr/>
              <p:nvPr/>
            </p:nvGrpSpPr>
            <p:grpSpPr>
              <a:xfrm>
                <a:off x="1783080" y="5715000"/>
                <a:ext cx="863027" cy="166777"/>
                <a:chOff x="1783080" y="5715000"/>
                <a:chExt cx="863027" cy="166777"/>
              </a:xfrm>
            </p:grpSpPr>
            <p:sp>
              <p:nvSpPr>
                <p:cNvPr id="9" name="TextBox 8">
                  <a:extLst>
                    <a:ext uri="{FF2B5EF4-FFF2-40B4-BE49-F238E27FC236}">
                      <a16:creationId xmlns:a16="http://schemas.microsoft.com/office/drawing/2014/main" id="{61283FBB-CD9B-4542-B730-EABA9A4157D4}"/>
                    </a:ext>
                  </a:extLst>
                </p:cNvPr>
                <p:cNvSpPr txBox="1"/>
                <p:nvPr/>
              </p:nvSpPr>
              <p:spPr>
                <a:xfrm>
                  <a:off x="1956816" y="5715000"/>
                  <a:ext cx="68929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HIV testing</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object 85">
                  <a:extLst>
                    <a:ext uri="{FF2B5EF4-FFF2-40B4-BE49-F238E27FC236}">
                      <a16:creationId xmlns:a16="http://schemas.microsoft.com/office/drawing/2014/main" id="{3779FF7D-CDE0-4684-80C3-898928CDC599}"/>
                    </a:ext>
                  </a:extLst>
                </p:cNvPr>
                <p:cNvSpPr/>
                <p:nvPr/>
              </p:nvSpPr>
              <p:spPr>
                <a:xfrm>
                  <a:off x="1783080" y="573328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EBFFD34A-A49B-4577-8C72-5E945CF83E49}"/>
                  </a:ext>
                </a:extLst>
              </p:cNvPr>
              <p:cNvGrpSpPr/>
              <p:nvPr/>
            </p:nvGrpSpPr>
            <p:grpSpPr>
              <a:xfrm>
                <a:off x="1783080" y="5943600"/>
                <a:ext cx="1356752" cy="166777"/>
                <a:chOff x="1783080" y="5961888"/>
                <a:chExt cx="1356752" cy="166777"/>
              </a:xfrm>
            </p:grpSpPr>
            <p:sp>
              <p:nvSpPr>
                <p:cNvPr id="77" name="TextBox 76">
                  <a:extLst>
                    <a:ext uri="{FF2B5EF4-FFF2-40B4-BE49-F238E27FC236}">
                      <a16:creationId xmlns:a16="http://schemas.microsoft.com/office/drawing/2014/main" id="{B28DF195-D273-469F-9FE1-99DEF609C530}"/>
                    </a:ext>
                  </a:extLst>
                </p:cNvPr>
                <p:cNvSpPr txBox="1"/>
                <p:nvPr/>
              </p:nvSpPr>
              <p:spPr>
                <a:xfrm>
                  <a:off x="1956816" y="5961888"/>
                  <a:ext cx="1183016"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Primary prevention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object 85">
                  <a:extLst>
                    <a:ext uri="{FF2B5EF4-FFF2-40B4-BE49-F238E27FC236}">
                      <a16:creationId xmlns:a16="http://schemas.microsoft.com/office/drawing/2014/main" id="{D466D5DB-3988-4E5C-89C7-7336613E7257}"/>
                    </a:ext>
                  </a:extLst>
                </p:cNvPr>
                <p:cNvSpPr/>
                <p:nvPr/>
              </p:nvSpPr>
              <p:spPr>
                <a:xfrm>
                  <a:off x="1783080" y="5980176"/>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91" name="Group 90">
              <a:extLst>
                <a:ext uri="{FF2B5EF4-FFF2-40B4-BE49-F238E27FC236}">
                  <a16:creationId xmlns:a16="http://schemas.microsoft.com/office/drawing/2014/main" id="{2FCD4535-E8A8-4B08-A4F5-866715994A3C}"/>
                </a:ext>
              </a:extLst>
            </p:cNvPr>
            <p:cNvGrpSpPr/>
            <p:nvPr/>
          </p:nvGrpSpPr>
          <p:grpSpPr>
            <a:xfrm>
              <a:off x="3685032" y="5577840"/>
              <a:ext cx="1597203" cy="395377"/>
              <a:chOff x="4279392" y="5715000"/>
              <a:chExt cx="1597203" cy="395377"/>
            </a:xfrm>
          </p:grpSpPr>
          <p:grpSp>
            <p:nvGrpSpPr>
              <p:cNvPr id="3" name="Group 2">
                <a:extLst>
                  <a:ext uri="{FF2B5EF4-FFF2-40B4-BE49-F238E27FC236}">
                    <a16:creationId xmlns:a16="http://schemas.microsoft.com/office/drawing/2014/main" id="{EB7FE970-EFC1-4362-8A1A-9C95BF0BEEA2}"/>
                  </a:ext>
                </a:extLst>
              </p:cNvPr>
              <p:cNvGrpSpPr/>
              <p:nvPr/>
            </p:nvGrpSpPr>
            <p:grpSpPr>
              <a:xfrm>
                <a:off x="4279392" y="5715000"/>
                <a:ext cx="1597203" cy="166777"/>
                <a:chOff x="4279392" y="5715000"/>
                <a:chExt cx="1597203" cy="166777"/>
              </a:xfrm>
            </p:grpSpPr>
            <p:sp>
              <p:nvSpPr>
                <p:cNvPr id="11" name="TextBox 10">
                  <a:extLst>
                    <a:ext uri="{FF2B5EF4-FFF2-40B4-BE49-F238E27FC236}">
                      <a16:creationId xmlns:a16="http://schemas.microsoft.com/office/drawing/2014/main" id="{ADBC3906-3080-452A-A58C-8427E7ABFF7E}"/>
                    </a:ext>
                  </a:extLst>
                </p:cNvPr>
                <p:cNvSpPr txBox="1"/>
                <p:nvPr/>
              </p:nvSpPr>
              <p:spPr>
                <a:xfrm>
                  <a:off x="4453128" y="5715000"/>
                  <a:ext cx="142346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Antiretroviral treatment</a:t>
                  </a:r>
                </a:p>
              </p:txBody>
            </p:sp>
            <p:sp>
              <p:nvSpPr>
                <p:cNvPr id="12" name="object 85">
                  <a:extLst>
                    <a:ext uri="{FF2B5EF4-FFF2-40B4-BE49-F238E27FC236}">
                      <a16:creationId xmlns:a16="http://schemas.microsoft.com/office/drawing/2014/main" id="{EBF42ACC-E2DC-4E9C-9533-9D810C268A5A}"/>
                    </a:ext>
                  </a:extLst>
                </p:cNvPr>
                <p:cNvSpPr/>
                <p:nvPr/>
              </p:nvSpPr>
              <p:spPr>
                <a:xfrm>
                  <a:off x="4279392" y="573328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5" name="Group 84">
                <a:extLst>
                  <a:ext uri="{FF2B5EF4-FFF2-40B4-BE49-F238E27FC236}">
                    <a16:creationId xmlns:a16="http://schemas.microsoft.com/office/drawing/2014/main" id="{B1C047BC-D19E-470E-80BD-563CE9AA5327}"/>
                  </a:ext>
                </a:extLst>
              </p:cNvPr>
              <p:cNvGrpSpPr/>
              <p:nvPr/>
            </p:nvGrpSpPr>
            <p:grpSpPr>
              <a:xfrm>
                <a:off x="4279392" y="5943600"/>
                <a:ext cx="1257366" cy="166777"/>
                <a:chOff x="4279392" y="5961888"/>
                <a:chExt cx="1257366" cy="166777"/>
              </a:xfrm>
            </p:grpSpPr>
            <p:sp>
              <p:nvSpPr>
                <p:cNvPr id="79" name="TextBox 78">
                  <a:extLst>
                    <a:ext uri="{FF2B5EF4-FFF2-40B4-BE49-F238E27FC236}">
                      <a16:creationId xmlns:a16="http://schemas.microsoft.com/office/drawing/2014/main" id="{30EA3A62-D66F-454E-B412-4AA50A708892}"/>
                    </a:ext>
                  </a:extLst>
                </p:cNvPr>
                <p:cNvSpPr txBox="1"/>
                <p:nvPr/>
              </p:nvSpPr>
              <p:spPr>
                <a:xfrm>
                  <a:off x="4453128" y="5961888"/>
                  <a:ext cx="108363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Societal enablers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0" name="object 85">
                  <a:extLst>
                    <a:ext uri="{FF2B5EF4-FFF2-40B4-BE49-F238E27FC236}">
                      <a16:creationId xmlns:a16="http://schemas.microsoft.com/office/drawing/2014/main" id="{CDAC0ED9-F996-423E-8E88-4672ECF5686E}"/>
                    </a:ext>
                  </a:extLst>
                </p:cNvPr>
                <p:cNvSpPr/>
                <p:nvPr/>
              </p:nvSpPr>
              <p:spPr>
                <a:xfrm>
                  <a:off x="4279392" y="5980176"/>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47783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95" name="Group 94">
              <a:extLst>
                <a:ext uri="{FF2B5EF4-FFF2-40B4-BE49-F238E27FC236}">
                  <a16:creationId xmlns:a16="http://schemas.microsoft.com/office/drawing/2014/main" id="{CD7C3B46-612E-47CA-ABF2-6704C812D66B}"/>
                </a:ext>
              </a:extLst>
            </p:cNvPr>
            <p:cNvGrpSpPr/>
            <p:nvPr/>
          </p:nvGrpSpPr>
          <p:grpSpPr>
            <a:xfrm>
              <a:off x="5925312" y="5577840"/>
              <a:ext cx="2594270" cy="395377"/>
              <a:chOff x="6910061" y="5715000"/>
              <a:chExt cx="2594270" cy="395377"/>
            </a:xfrm>
          </p:grpSpPr>
          <p:grpSp>
            <p:nvGrpSpPr>
              <p:cNvPr id="6" name="Group 5">
                <a:extLst>
                  <a:ext uri="{FF2B5EF4-FFF2-40B4-BE49-F238E27FC236}">
                    <a16:creationId xmlns:a16="http://schemas.microsoft.com/office/drawing/2014/main" id="{A739A67C-A4EA-4838-BAB9-1DDA2B82E83A}"/>
                  </a:ext>
                </a:extLst>
              </p:cNvPr>
              <p:cNvGrpSpPr/>
              <p:nvPr/>
            </p:nvGrpSpPr>
            <p:grpSpPr>
              <a:xfrm>
                <a:off x="6910061" y="5715000"/>
                <a:ext cx="2594270" cy="166777"/>
                <a:chOff x="6910061" y="5715000"/>
                <a:chExt cx="2594270" cy="166777"/>
              </a:xfrm>
            </p:grpSpPr>
            <p:sp>
              <p:nvSpPr>
                <p:cNvPr id="81" name="TextBox 80">
                  <a:extLst>
                    <a:ext uri="{FF2B5EF4-FFF2-40B4-BE49-F238E27FC236}">
                      <a16:creationId xmlns:a16="http://schemas.microsoft.com/office/drawing/2014/main" id="{0E57173C-42AB-46C6-9983-E7C40B752F6D}"/>
                    </a:ext>
                  </a:extLst>
                </p:cNvPr>
                <p:cNvSpPr txBox="1"/>
                <p:nvPr/>
              </p:nvSpPr>
              <p:spPr>
                <a:xfrm>
                  <a:off x="7083797" y="5715000"/>
                  <a:ext cx="242053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Prevention of HIV vertical transmission</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2" name="object 85">
                  <a:extLst>
                    <a:ext uri="{FF2B5EF4-FFF2-40B4-BE49-F238E27FC236}">
                      <a16:creationId xmlns:a16="http://schemas.microsoft.com/office/drawing/2014/main" id="{EA23F96F-219B-4E28-95E8-DF1F2D3F4A1E}"/>
                    </a:ext>
                  </a:extLst>
                </p:cNvPr>
                <p:cNvSpPr/>
                <p:nvPr/>
              </p:nvSpPr>
              <p:spPr>
                <a:xfrm>
                  <a:off x="6910061" y="573328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DD077B"/>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86" name="Group 85">
                <a:extLst>
                  <a:ext uri="{FF2B5EF4-FFF2-40B4-BE49-F238E27FC236}">
                    <a16:creationId xmlns:a16="http://schemas.microsoft.com/office/drawing/2014/main" id="{18BF2C78-F564-485F-A3EE-FA275D375C05}"/>
                  </a:ext>
                </a:extLst>
              </p:cNvPr>
              <p:cNvGrpSpPr/>
              <p:nvPr/>
            </p:nvGrpSpPr>
            <p:grpSpPr>
              <a:xfrm>
                <a:off x="6910061" y="5943600"/>
                <a:ext cx="1770327" cy="166777"/>
                <a:chOff x="6910061" y="5961888"/>
                <a:chExt cx="1770327" cy="166777"/>
              </a:xfrm>
            </p:grpSpPr>
            <p:sp>
              <p:nvSpPr>
                <p:cNvPr id="83" name="TextBox 82">
                  <a:extLst>
                    <a:ext uri="{FF2B5EF4-FFF2-40B4-BE49-F238E27FC236}">
                      <a16:creationId xmlns:a16="http://schemas.microsoft.com/office/drawing/2014/main" id="{E320EE77-B438-4436-A94C-0D1526A71152}"/>
                    </a:ext>
                  </a:extLst>
                </p:cNvPr>
                <p:cNvSpPr txBox="1"/>
                <p:nvPr/>
              </p:nvSpPr>
              <p:spPr>
                <a:xfrm>
                  <a:off x="7083797" y="5961888"/>
                  <a:ext cx="1596591"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Programme</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management</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4" name="object 85">
                  <a:extLst>
                    <a:ext uri="{FF2B5EF4-FFF2-40B4-BE49-F238E27FC236}">
                      <a16:creationId xmlns:a16="http://schemas.microsoft.com/office/drawing/2014/main" id="{40D25DEC-AF12-4271-B143-A2E27774DA17}"/>
                    </a:ext>
                  </a:extLst>
                </p:cNvPr>
                <p:cNvSpPr/>
                <p:nvPr/>
              </p:nvSpPr>
              <p:spPr>
                <a:xfrm>
                  <a:off x="6910061" y="5980176"/>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pic>
          <p:nvPicPr>
            <p:cNvPr id="38" name="Picture 37">
              <a:extLst>
                <a:ext uri="{FF2B5EF4-FFF2-40B4-BE49-F238E27FC236}">
                  <a16:creationId xmlns:a16="http://schemas.microsoft.com/office/drawing/2014/main" id="{85DCD069-CB7D-4D4A-A03D-F7456D71E4D0}"/>
                </a:ext>
              </a:extLst>
            </p:cNvPr>
            <p:cNvPicPr>
              <a:picLocks noChangeAspect="1"/>
            </p:cNvPicPr>
            <p:nvPr/>
          </p:nvPicPr>
          <p:blipFill>
            <a:blip r:embed="rId2"/>
            <a:stretch>
              <a:fillRect/>
            </a:stretch>
          </p:blipFill>
          <p:spPr>
            <a:xfrm>
              <a:off x="1691640" y="2395728"/>
              <a:ext cx="9077731" cy="2402032"/>
            </a:xfrm>
            <a:prstGeom prst="rect">
              <a:avLst/>
            </a:prstGeom>
          </p:spPr>
        </p:pic>
        <p:sp>
          <p:nvSpPr>
            <p:cNvPr id="13" name="object 10">
              <a:extLst>
                <a:ext uri="{FF2B5EF4-FFF2-40B4-BE49-F238E27FC236}">
                  <a16:creationId xmlns:a16="http://schemas.microsoft.com/office/drawing/2014/main" id="{EEF74FF4-82AC-43C9-A88B-42AEB7D6AFB7}"/>
                </a:ext>
              </a:extLst>
            </p:cNvPr>
            <p:cNvSpPr txBox="1"/>
            <p:nvPr/>
          </p:nvSpPr>
          <p:spPr>
            <a:xfrm>
              <a:off x="648678" y="3263101"/>
              <a:ext cx="364202" cy="664606"/>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Per cent</a:t>
              </a:r>
              <a:endPar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14" name="Group 13">
              <a:extLst>
                <a:ext uri="{FF2B5EF4-FFF2-40B4-BE49-F238E27FC236}">
                  <a16:creationId xmlns:a16="http://schemas.microsoft.com/office/drawing/2014/main" id="{943AB7A3-08EC-4B0F-B3A8-404FB54FC6FB}"/>
                </a:ext>
              </a:extLst>
            </p:cNvPr>
            <p:cNvGrpSpPr/>
            <p:nvPr/>
          </p:nvGrpSpPr>
          <p:grpSpPr>
            <a:xfrm>
              <a:off x="1126579" y="2587752"/>
              <a:ext cx="269785" cy="166777"/>
              <a:chOff x="1402713" y="2660904"/>
              <a:chExt cx="269785" cy="166777"/>
            </a:xfrm>
          </p:grpSpPr>
          <p:cxnSp>
            <p:nvCxnSpPr>
              <p:cNvPr id="15" name="Straight Connector 14">
                <a:extLst>
                  <a:ext uri="{FF2B5EF4-FFF2-40B4-BE49-F238E27FC236}">
                    <a16:creationId xmlns:a16="http://schemas.microsoft.com/office/drawing/2014/main" id="{716ABEE2-B1FE-45F7-956D-0267596CE7B0}"/>
                  </a:ext>
                </a:extLst>
              </p:cNvPr>
              <p:cNvCxnSpPr/>
              <p:nvPr/>
            </p:nvCxnSpPr>
            <p:spPr>
              <a:xfrm>
                <a:off x="1599346" y="2743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738E199-746B-499C-953A-4D3661B75508}"/>
                  </a:ext>
                </a:extLst>
              </p:cNvPr>
              <p:cNvSpPr txBox="1"/>
              <p:nvPr/>
            </p:nvSpPr>
            <p:spPr>
              <a:xfrm>
                <a:off x="1402713" y="266090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90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7" name="Group 16">
              <a:extLst>
                <a:ext uri="{FF2B5EF4-FFF2-40B4-BE49-F238E27FC236}">
                  <a16:creationId xmlns:a16="http://schemas.microsoft.com/office/drawing/2014/main" id="{B07DCC83-7C88-448F-9A22-D27102BFF7C3}"/>
                </a:ext>
              </a:extLst>
            </p:cNvPr>
            <p:cNvGrpSpPr/>
            <p:nvPr/>
          </p:nvGrpSpPr>
          <p:grpSpPr>
            <a:xfrm>
              <a:off x="1129242" y="3044952"/>
              <a:ext cx="267122" cy="166777"/>
              <a:chOff x="1405376" y="3118104"/>
              <a:chExt cx="267122" cy="166777"/>
            </a:xfrm>
          </p:grpSpPr>
          <p:cxnSp>
            <p:nvCxnSpPr>
              <p:cNvPr id="18" name="Straight Connector 17">
                <a:extLst>
                  <a:ext uri="{FF2B5EF4-FFF2-40B4-BE49-F238E27FC236}">
                    <a16:creationId xmlns:a16="http://schemas.microsoft.com/office/drawing/2014/main" id="{A9BADE82-2595-4A04-AC44-4CB5FE77DDDC}"/>
                  </a:ext>
                </a:extLst>
              </p:cNvPr>
              <p:cNvCxnSpPr/>
              <p:nvPr/>
            </p:nvCxnSpPr>
            <p:spPr>
              <a:xfrm>
                <a:off x="1599346" y="32004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9B871AEF-E574-43AD-9348-04E4519F36B3}"/>
                  </a:ext>
                </a:extLst>
              </p:cNvPr>
              <p:cNvSpPr txBox="1"/>
              <p:nvPr/>
            </p:nvSpPr>
            <p:spPr>
              <a:xfrm>
                <a:off x="1405376" y="311810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70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6D56EEFB-3829-44B1-BA7F-797966BDF6EF}"/>
                </a:ext>
              </a:extLst>
            </p:cNvPr>
            <p:cNvGrpSpPr/>
            <p:nvPr/>
          </p:nvGrpSpPr>
          <p:grpSpPr>
            <a:xfrm>
              <a:off x="1129242" y="3502152"/>
              <a:ext cx="267122" cy="166777"/>
              <a:chOff x="1405376" y="3575304"/>
              <a:chExt cx="267122" cy="166777"/>
            </a:xfrm>
          </p:grpSpPr>
          <p:cxnSp>
            <p:nvCxnSpPr>
              <p:cNvPr id="21" name="Straight Connector 20">
                <a:extLst>
                  <a:ext uri="{FF2B5EF4-FFF2-40B4-BE49-F238E27FC236}">
                    <a16:creationId xmlns:a16="http://schemas.microsoft.com/office/drawing/2014/main" id="{B06FA8EF-9089-4962-A588-D09A926C837B}"/>
                  </a:ext>
                </a:extLst>
              </p:cNvPr>
              <p:cNvCxnSpPr/>
              <p:nvPr/>
            </p:nvCxnSpPr>
            <p:spPr>
              <a:xfrm>
                <a:off x="1599346" y="3657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C18D3E9D-1051-4657-A445-1674540BC5C1}"/>
                  </a:ext>
                </a:extLst>
              </p:cNvPr>
              <p:cNvSpPr txBox="1"/>
              <p:nvPr/>
            </p:nvSpPr>
            <p:spPr>
              <a:xfrm>
                <a:off x="1405376" y="357530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3" name="Group 22">
              <a:extLst>
                <a:ext uri="{FF2B5EF4-FFF2-40B4-BE49-F238E27FC236}">
                  <a16:creationId xmlns:a16="http://schemas.microsoft.com/office/drawing/2014/main" id="{20430F4C-CF25-45A7-9ED8-2CD576AAF525}"/>
                </a:ext>
              </a:extLst>
            </p:cNvPr>
            <p:cNvGrpSpPr/>
            <p:nvPr/>
          </p:nvGrpSpPr>
          <p:grpSpPr>
            <a:xfrm>
              <a:off x="1129241" y="3959352"/>
              <a:ext cx="267123" cy="166777"/>
              <a:chOff x="1405375" y="4032504"/>
              <a:chExt cx="267123" cy="166777"/>
            </a:xfrm>
          </p:grpSpPr>
          <p:cxnSp>
            <p:nvCxnSpPr>
              <p:cNvPr id="24" name="Straight Connector 23">
                <a:extLst>
                  <a:ext uri="{FF2B5EF4-FFF2-40B4-BE49-F238E27FC236}">
                    <a16:creationId xmlns:a16="http://schemas.microsoft.com/office/drawing/2014/main" id="{DFC829BF-8EEE-4FC3-964A-AA4D405A9324}"/>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1DFD9EA1-7B98-4719-8DB2-E467DC4EB000}"/>
                  </a:ext>
                </a:extLst>
              </p:cNvPr>
              <p:cNvSpPr txBox="1"/>
              <p:nvPr/>
            </p:nvSpPr>
            <p:spPr>
              <a:xfrm>
                <a:off x="1405375" y="40325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26" name="Group 25">
              <a:extLst>
                <a:ext uri="{FF2B5EF4-FFF2-40B4-BE49-F238E27FC236}">
                  <a16:creationId xmlns:a16="http://schemas.microsoft.com/office/drawing/2014/main" id="{1BE797CE-EC8D-4C9C-9435-0DE4DEF9A756}"/>
                </a:ext>
              </a:extLst>
            </p:cNvPr>
            <p:cNvGrpSpPr/>
            <p:nvPr/>
          </p:nvGrpSpPr>
          <p:grpSpPr>
            <a:xfrm>
              <a:off x="1050694" y="2359152"/>
              <a:ext cx="345670" cy="166777"/>
              <a:chOff x="1326828" y="2203704"/>
              <a:chExt cx="345670" cy="166777"/>
            </a:xfrm>
          </p:grpSpPr>
          <p:sp>
            <p:nvSpPr>
              <p:cNvPr id="27" name="TextBox 26">
                <a:extLst>
                  <a:ext uri="{FF2B5EF4-FFF2-40B4-BE49-F238E27FC236}">
                    <a16:creationId xmlns:a16="http://schemas.microsoft.com/office/drawing/2014/main" id="{7683980A-FDE6-40CA-8C03-C95E9559BC46}"/>
                  </a:ext>
                </a:extLst>
              </p:cNvPr>
              <p:cNvSpPr txBox="1"/>
              <p:nvPr/>
            </p:nvSpPr>
            <p:spPr>
              <a:xfrm>
                <a:off x="1326828" y="220370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8" name="Straight Connector 27">
                <a:extLst>
                  <a:ext uri="{FF2B5EF4-FFF2-40B4-BE49-F238E27FC236}">
                    <a16:creationId xmlns:a16="http://schemas.microsoft.com/office/drawing/2014/main" id="{1B539772-9E0D-4321-ADE2-87C228F85916}"/>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 name="Straight Connector 29">
              <a:extLst>
                <a:ext uri="{FF2B5EF4-FFF2-40B4-BE49-F238E27FC236}">
                  <a16:creationId xmlns:a16="http://schemas.microsoft.com/office/drawing/2014/main" id="{0BC5BDCA-F647-48E7-BEC0-100F81AF43EE}"/>
                </a:ext>
              </a:extLst>
            </p:cNvPr>
            <p:cNvCxnSpPr/>
            <p:nvPr/>
          </p:nvCxnSpPr>
          <p:spPr>
            <a:xfrm>
              <a:off x="1323212" y="4736779"/>
              <a:ext cx="96926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E9BF9E16-876A-4AF6-B8CC-0DA65C3F73C5}"/>
                </a:ext>
              </a:extLst>
            </p:cNvPr>
            <p:cNvSpPr txBox="1"/>
            <p:nvPr/>
          </p:nvSpPr>
          <p:spPr>
            <a:xfrm>
              <a:off x="1205125" y="4645152"/>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32" name="Group 31">
              <a:extLst>
                <a:ext uri="{FF2B5EF4-FFF2-40B4-BE49-F238E27FC236}">
                  <a16:creationId xmlns:a16="http://schemas.microsoft.com/office/drawing/2014/main" id="{722B8644-3D83-4E0C-B45D-138B30AF3337}"/>
                </a:ext>
              </a:extLst>
            </p:cNvPr>
            <p:cNvGrpSpPr/>
            <p:nvPr/>
          </p:nvGrpSpPr>
          <p:grpSpPr>
            <a:xfrm>
              <a:off x="1126647" y="4187952"/>
              <a:ext cx="267123" cy="166777"/>
              <a:chOff x="1405375" y="4032504"/>
              <a:chExt cx="267123" cy="166777"/>
            </a:xfrm>
          </p:grpSpPr>
          <p:cxnSp>
            <p:nvCxnSpPr>
              <p:cNvPr id="33" name="Straight Connector 32">
                <a:extLst>
                  <a:ext uri="{FF2B5EF4-FFF2-40B4-BE49-F238E27FC236}">
                    <a16:creationId xmlns:a16="http://schemas.microsoft.com/office/drawing/2014/main" id="{259F1A7E-407D-40E3-8FEA-62BC23CC0670}"/>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356A0259-0D5C-4CB8-9235-BA2D2C4D3148}"/>
                  </a:ext>
                </a:extLst>
              </p:cNvPr>
              <p:cNvSpPr txBox="1"/>
              <p:nvPr/>
            </p:nvSpPr>
            <p:spPr>
              <a:xfrm>
                <a:off x="1405375" y="40325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5" name="Group 34">
              <a:extLst>
                <a:ext uri="{FF2B5EF4-FFF2-40B4-BE49-F238E27FC236}">
                  <a16:creationId xmlns:a16="http://schemas.microsoft.com/office/drawing/2014/main" id="{6C4FC900-08C6-4475-8021-DD41AB62186E}"/>
                </a:ext>
              </a:extLst>
            </p:cNvPr>
            <p:cNvGrpSpPr/>
            <p:nvPr/>
          </p:nvGrpSpPr>
          <p:grpSpPr>
            <a:xfrm>
              <a:off x="1126647" y="4416552"/>
              <a:ext cx="267123" cy="166777"/>
              <a:chOff x="1405375" y="4032504"/>
              <a:chExt cx="267123" cy="166777"/>
            </a:xfrm>
          </p:grpSpPr>
          <p:cxnSp>
            <p:nvCxnSpPr>
              <p:cNvPr id="36" name="Straight Connector 35">
                <a:extLst>
                  <a:ext uri="{FF2B5EF4-FFF2-40B4-BE49-F238E27FC236}">
                    <a16:creationId xmlns:a16="http://schemas.microsoft.com/office/drawing/2014/main" id="{44C530DE-D16B-4EB1-9719-93E4F3E5A342}"/>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F5D0A02F-79D0-4ED2-98CC-C97F62D1F64A}"/>
                  </a:ext>
                </a:extLst>
              </p:cNvPr>
              <p:cNvSpPr txBox="1"/>
              <p:nvPr/>
            </p:nvSpPr>
            <p:spPr>
              <a:xfrm>
                <a:off x="1405375" y="40325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53" name="TextBox 52">
              <a:extLst>
                <a:ext uri="{FF2B5EF4-FFF2-40B4-BE49-F238E27FC236}">
                  <a16:creationId xmlns:a16="http://schemas.microsoft.com/office/drawing/2014/main" id="{A89A89E2-080A-42F6-872C-567CDE10C004}"/>
                </a:ext>
              </a:extLst>
            </p:cNvPr>
            <p:cNvSpPr txBox="1"/>
            <p:nvPr/>
          </p:nvSpPr>
          <p:spPr>
            <a:xfrm>
              <a:off x="4160520" y="5001768"/>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Asia and the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Pacific</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398C6BA2-98F4-4484-871B-E6F8F3DF85D2}"/>
                </a:ext>
              </a:extLst>
            </p:cNvPr>
            <p:cNvSpPr txBox="1"/>
            <p:nvPr/>
          </p:nvSpPr>
          <p:spPr>
            <a:xfrm>
              <a:off x="2788920" y="5001768"/>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s</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outhern</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6" name="TextBox 55">
              <a:extLst>
                <a:ext uri="{FF2B5EF4-FFF2-40B4-BE49-F238E27FC236}">
                  <a16:creationId xmlns:a16="http://schemas.microsoft.com/office/drawing/2014/main" id="{5EE006C2-87A3-427A-AB11-6C3CFAED9927}"/>
                </a:ext>
              </a:extLst>
            </p:cNvPr>
            <p:cNvSpPr txBox="1"/>
            <p:nvPr/>
          </p:nvSpPr>
          <p:spPr>
            <a:xfrm>
              <a:off x="8275320" y="5001768"/>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Latin America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8" name="TextBox 57">
              <a:extLst>
                <a:ext uri="{FF2B5EF4-FFF2-40B4-BE49-F238E27FC236}">
                  <a16:creationId xmlns:a16="http://schemas.microsoft.com/office/drawing/2014/main" id="{97F01D6D-4407-4D2E-8905-87E140D87A67}"/>
                </a:ext>
              </a:extLst>
            </p:cNvPr>
            <p:cNvSpPr txBox="1"/>
            <p:nvPr/>
          </p:nvSpPr>
          <p:spPr>
            <a:xfrm>
              <a:off x="1417320" y="5001768"/>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Western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central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9" name="TextBox 58">
              <a:extLst>
                <a:ext uri="{FF2B5EF4-FFF2-40B4-BE49-F238E27FC236}">
                  <a16:creationId xmlns:a16="http://schemas.microsoft.com/office/drawing/2014/main" id="{0B061B87-9E23-467A-805B-41280DB06F9D}"/>
                </a:ext>
              </a:extLst>
            </p:cNvPr>
            <p:cNvSpPr txBox="1"/>
            <p:nvPr/>
          </p:nvSpPr>
          <p:spPr>
            <a:xfrm>
              <a:off x="5532120" y="5001768"/>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Caribbean</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0" name="TextBox 59">
              <a:extLst>
                <a:ext uri="{FF2B5EF4-FFF2-40B4-BE49-F238E27FC236}">
                  <a16:creationId xmlns:a16="http://schemas.microsoft.com/office/drawing/2014/main" id="{36291BF1-2749-4749-A12B-9AA094475C48}"/>
                </a:ext>
              </a:extLst>
            </p:cNvPr>
            <p:cNvSpPr txBox="1"/>
            <p:nvPr/>
          </p:nvSpPr>
          <p:spPr>
            <a:xfrm>
              <a:off x="6903720" y="5001768"/>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Eastern Europe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central Asia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1" name="TextBox 60">
              <a:extLst>
                <a:ext uri="{FF2B5EF4-FFF2-40B4-BE49-F238E27FC236}">
                  <a16:creationId xmlns:a16="http://schemas.microsoft.com/office/drawing/2014/main" id="{A403C950-1D5B-4883-9482-0A64B31736DC}"/>
                </a:ext>
              </a:extLst>
            </p:cNvPr>
            <p:cNvSpPr txBox="1"/>
            <p:nvPr/>
          </p:nvSpPr>
          <p:spPr>
            <a:xfrm>
              <a:off x="9646920" y="5001768"/>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Middle East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and North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98" name="Group 97">
              <a:extLst>
                <a:ext uri="{FF2B5EF4-FFF2-40B4-BE49-F238E27FC236}">
                  <a16:creationId xmlns:a16="http://schemas.microsoft.com/office/drawing/2014/main" id="{F6109ABC-77CF-4AAF-8FD7-5D0792802191}"/>
                </a:ext>
              </a:extLst>
            </p:cNvPr>
            <p:cNvGrpSpPr/>
            <p:nvPr/>
          </p:nvGrpSpPr>
          <p:grpSpPr>
            <a:xfrm>
              <a:off x="1126358" y="2816352"/>
              <a:ext cx="267123" cy="166777"/>
              <a:chOff x="1405375" y="2203704"/>
              <a:chExt cx="267123" cy="166777"/>
            </a:xfrm>
          </p:grpSpPr>
          <p:sp>
            <p:nvSpPr>
              <p:cNvPr id="99" name="TextBox 98">
                <a:extLst>
                  <a:ext uri="{FF2B5EF4-FFF2-40B4-BE49-F238E27FC236}">
                    <a16:creationId xmlns:a16="http://schemas.microsoft.com/office/drawing/2014/main" id="{D2EE0C5C-829C-4061-8E45-B0659A742DB0}"/>
                  </a:ext>
                </a:extLst>
              </p:cNvPr>
              <p:cNvSpPr txBox="1"/>
              <p:nvPr/>
            </p:nvSpPr>
            <p:spPr>
              <a:xfrm>
                <a:off x="1405375" y="22037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80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0" name="Straight Connector 99">
                <a:extLst>
                  <a:ext uri="{FF2B5EF4-FFF2-40B4-BE49-F238E27FC236}">
                    <a16:creationId xmlns:a16="http://schemas.microsoft.com/office/drawing/2014/main" id="{EE697843-7A8E-4A82-A115-C9652BA7964D}"/>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1" name="Group 100">
              <a:extLst>
                <a:ext uri="{FF2B5EF4-FFF2-40B4-BE49-F238E27FC236}">
                  <a16:creationId xmlns:a16="http://schemas.microsoft.com/office/drawing/2014/main" id="{CFA37C5E-EA64-45FB-8204-CAE39447CAE3}"/>
                </a:ext>
              </a:extLst>
            </p:cNvPr>
            <p:cNvGrpSpPr/>
            <p:nvPr/>
          </p:nvGrpSpPr>
          <p:grpSpPr>
            <a:xfrm>
              <a:off x="1126358" y="3273552"/>
              <a:ext cx="267123" cy="166777"/>
              <a:chOff x="1405375" y="2203704"/>
              <a:chExt cx="267123" cy="166777"/>
            </a:xfrm>
          </p:grpSpPr>
          <p:sp>
            <p:nvSpPr>
              <p:cNvPr id="102" name="TextBox 101">
                <a:extLst>
                  <a:ext uri="{FF2B5EF4-FFF2-40B4-BE49-F238E27FC236}">
                    <a16:creationId xmlns:a16="http://schemas.microsoft.com/office/drawing/2014/main" id="{AD77A7E8-1BB9-4F09-9C54-4AA1C1B1B063}"/>
                  </a:ext>
                </a:extLst>
              </p:cNvPr>
              <p:cNvSpPr txBox="1"/>
              <p:nvPr/>
            </p:nvSpPr>
            <p:spPr>
              <a:xfrm>
                <a:off x="1405375" y="2203704"/>
                <a:ext cx="157095"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3" name="Straight Connector 102">
                <a:extLst>
                  <a:ext uri="{FF2B5EF4-FFF2-40B4-BE49-F238E27FC236}">
                    <a16:creationId xmlns:a16="http://schemas.microsoft.com/office/drawing/2014/main" id="{D96B301F-373F-4AC2-A8E0-635FA71A25C7}"/>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C104C0EE-2577-46B3-B120-AF0846EE32AA}"/>
                </a:ext>
              </a:extLst>
            </p:cNvPr>
            <p:cNvGrpSpPr/>
            <p:nvPr/>
          </p:nvGrpSpPr>
          <p:grpSpPr>
            <a:xfrm>
              <a:off x="1126359" y="3730752"/>
              <a:ext cx="267122" cy="166777"/>
              <a:chOff x="1405376" y="2203704"/>
              <a:chExt cx="267122" cy="166777"/>
            </a:xfrm>
          </p:grpSpPr>
          <p:sp>
            <p:nvSpPr>
              <p:cNvPr id="105" name="TextBox 104">
                <a:extLst>
                  <a:ext uri="{FF2B5EF4-FFF2-40B4-BE49-F238E27FC236}">
                    <a16:creationId xmlns:a16="http://schemas.microsoft.com/office/drawing/2014/main" id="{62CD14CC-4C24-4D1E-A849-48544ECB5F59}"/>
                  </a:ext>
                </a:extLst>
              </p:cNvPr>
              <p:cNvSpPr txBox="1"/>
              <p:nvPr/>
            </p:nvSpPr>
            <p:spPr>
              <a:xfrm>
                <a:off x="1405376" y="2203704"/>
                <a:ext cx="157094"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106" name="Straight Connector 105">
                <a:extLst>
                  <a:ext uri="{FF2B5EF4-FFF2-40B4-BE49-F238E27FC236}">
                    <a16:creationId xmlns:a16="http://schemas.microsoft.com/office/drawing/2014/main" id="{5EAF2B76-643A-470E-B540-ED47F6D26F79}"/>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7" name="TextBox 106">
              <a:extLst>
                <a:ext uri="{FF2B5EF4-FFF2-40B4-BE49-F238E27FC236}">
                  <a16:creationId xmlns:a16="http://schemas.microsoft.com/office/drawing/2014/main" id="{68A48020-A71D-44BA-97D6-8F4EDB9EA411}"/>
                </a:ext>
              </a:extLst>
            </p:cNvPr>
            <p:cNvSpPr txBox="1"/>
            <p:nvPr/>
          </p:nvSpPr>
          <p:spPr>
            <a:xfrm>
              <a:off x="14173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8" name="TextBox 107">
              <a:extLst>
                <a:ext uri="{FF2B5EF4-FFF2-40B4-BE49-F238E27FC236}">
                  <a16:creationId xmlns:a16="http://schemas.microsoft.com/office/drawing/2014/main" id="{EE326DE0-F835-43B3-8FCF-862C99C860B2}"/>
                </a:ext>
              </a:extLst>
            </p:cNvPr>
            <p:cNvSpPr txBox="1"/>
            <p:nvPr/>
          </p:nvSpPr>
          <p:spPr>
            <a:xfrm>
              <a:off x="21031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3" name="TextBox 122">
              <a:extLst>
                <a:ext uri="{FF2B5EF4-FFF2-40B4-BE49-F238E27FC236}">
                  <a16:creationId xmlns:a16="http://schemas.microsoft.com/office/drawing/2014/main" id="{F20B30FA-DE54-4FC6-A5DA-819535AB7C93}"/>
                </a:ext>
              </a:extLst>
            </p:cNvPr>
            <p:cNvSpPr txBox="1"/>
            <p:nvPr/>
          </p:nvSpPr>
          <p:spPr>
            <a:xfrm>
              <a:off x="27889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4" name="TextBox 123">
              <a:extLst>
                <a:ext uri="{FF2B5EF4-FFF2-40B4-BE49-F238E27FC236}">
                  <a16:creationId xmlns:a16="http://schemas.microsoft.com/office/drawing/2014/main" id="{9D9CD2C4-BEA7-470E-B5F0-69C901D2382E}"/>
                </a:ext>
              </a:extLst>
            </p:cNvPr>
            <p:cNvSpPr txBox="1"/>
            <p:nvPr/>
          </p:nvSpPr>
          <p:spPr>
            <a:xfrm>
              <a:off x="34747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0" name="TextBox 139">
              <a:extLst>
                <a:ext uri="{FF2B5EF4-FFF2-40B4-BE49-F238E27FC236}">
                  <a16:creationId xmlns:a16="http://schemas.microsoft.com/office/drawing/2014/main" id="{362C4746-4462-4C8E-A6FF-38259A145CA0}"/>
                </a:ext>
              </a:extLst>
            </p:cNvPr>
            <p:cNvSpPr txBox="1"/>
            <p:nvPr/>
          </p:nvSpPr>
          <p:spPr>
            <a:xfrm>
              <a:off x="41605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3485C2E9-4B8B-4FEB-9A0B-C883F7A0F074}"/>
                </a:ext>
              </a:extLst>
            </p:cNvPr>
            <p:cNvSpPr txBox="1"/>
            <p:nvPr/>
          </p:nvSpPr>
          <p:spPr>
            <a:xfrm>
              <a:off x="48463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7" name="TextBox 156">
              <a:extLst>
                <a:ext uri="{FF2B5EF4-FFF2-40B4-BE49-F238E27FC236}">
                  <a16:creationId xmlns:a16="http://schemas.microsoft.com/office/drawing/2014/main" id="{CDB2413A-CECC-4588-A675-CA12115E0F50}"/>
                </a:ext>
              </a:extLst>
            </p:cNvPr>
            <p:cNvSpPr txBox="1"/>
            <p:nvPr/>
          </p:nvSpPr>
          <p:spPr>
            <a:xfrm>
              <a:off x="55321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8" name="TextBox 157">
              <a:extLst>
                <a:ext uri="{FF2B5EF4-FFF2-40B4-BE49-F238E27FC236}">
                  <a16:creationId xmlns:a16="http://schemas.microsoft.com/office/drawing/2014/main" id="{7CD56149-41D7-4160-B86B-FE82576BD2DE}"/>
                </a:ext>
              </a:extLst>
            </p:cNvPr>
            <p:cNvSpPr txBox="1"/>
            <p:nvPr/>
          </p:nvSpPr>
          <p:spPr>
            <a:xfrm>
              <a:off x="62179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4" name="TextBox 173">
              <a:extLst>
                <a:ext uri="{FF2B5EF4-FFF2-40B4-BE49-F238E27FC236}">
                  <a16:creationId xmlns:a16="http://schemas.microsoft.com/office/drawing/2014/main" id="{54268725-6A73-4CB5-AAF3-F86BF7F9C1D1}"/>
                </a:ext>
              </a:extLst>
            </p:cNvPr>
            <p:cNvSpPr txBox="1"/>
            <p:nvPr/>
          </p:nvSpPr>
          <p:spPr>
            <a:xfrm>
              <a:off x="69037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75" name="TextBox 174">
              <a:extLst>
                <a:ext uri="{FF2B5EF4-FFF2-40B4-BE49-F238E27FC236}">
                  <a16:creationId xmlns:a16="http://schemas.microsoft.com/office/drawing/2014/main" id="{45DF0069-A3BF-4C2A-B406-D0FB64E93FDF}"/>
                </a:ext>
              </a:extLst>
            </p:cNvPr>
            <p:cNvSpPr txBox="1"/>
            <p:nvPr/>
          </p:nvSpPr>
          <p:spPr>
            <a:xfrm>
              <a:off x="75895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1" name="TextBox 190">
              <a:extLst>
                <a:ext uri="{FF2B5EF4-FFF2-40B4-BE49-F238E27FC236}">
                  <a16:creationId xmlns:a16="http://schemas.microsoft.com/office/drawing/2014/main" id="{65968B7E-8FE3-42E6-B357-7FA04D7789F9}"/>
                </a:ext>
              </a:extLst>
            </p:cNvPr>
            <p:cNvSpPr txBox="1"/>
            <p:nvPr/>
          </p:nvSpPr>
          <p:spPr>
            <a:xfrm>
              <a:off x="82753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92" name="TextBox 191">
              <a:extLst>
                <a:ext uri="{FF2B5EF4-FFF2-40B4-BE49-F238E27FC236}">
                  <a16:creationId xmlns:a16="http://schemas.microsoft.com/office/drawing/2014/main" id="{D7DEA5CD-13EF-4D97-BB44-AD490978999E}"/>
                </a:ext>
              </a:extLst>
            </p:cNvPr>
            <p:cNvSpPr txBox="1"/>
            <p:nvPr/>
          </p:nvSpPr>
          <p:spPr>
            <a:xfrm>
              <a:off x="89611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D3FC8C56-B4BF-4BFC-8F96-767B5E65CE55}"/>
                </a:ext>
              </a:extLst>
            </p:cNvPr>
            <p:cNvSpPr txBox="1"/>
            <p:nvPr/>
          </p:nvSpPr>
          <p:spPr>
            <a:xfrm>
              <a:off x="9646920" y="4800600"/>
              <a:ext cx="685800" cy="153888"/>
            </a:xfrm>
            <a:prstGeom prst="rect">
              <a:avLst/>
            </a:prstGeom>
            <a:noFill/>
          </p:spPr>
          <p:txBody>
            <a:bodyPr wrap="square" lIns="0" tIns="0" rIns="45720" bIns="0" rtlCol="0">
              <a:spAutoFit/>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11" name="TextBox 210">
              <a:extLst>
                <a:ext uri="{FF2B5EF4-FFF2-40B4-BE49-F238E27FC236}">
                  <a16:creationId xmlns:a16="http://schemas.microsoft.com/office/drawing/2014/main" id="{50410F9F-2720-40EE-8758-D4790C8F6D8B}"/>
                </a:ext>
              </a:extLst>
            </p:cNvPr>
            <p:cNvSpPr txBox="1"/>
            <p:nvPr/>
          </p:nvSpPr>
          <p:spPr>
            <a:xfrm>
              <a:off x="10332720" y="4800600"/>
              <a:ext cx="685800" cy="153888"/>
            </a:xfrm>
            <a:prstGeom prst="rect">
              <a:avLst/>
            </a:prstGeom>
            <a:noFill/>
          </p:spPr>
          <p:txBody>
            <a:bodyPr wrap="square" lIns="91440" tIns="0" rIns="0" bIns="0" rtlCol="0">
              <a:spAutoFit/>
            </a:bodyPr>
            <a:lstStyle/>
            <a:p>
              <a:pPr marL="0" marR="0" lvl="0" indent="0" defTabSz="914400" rtl="0" eaLnBrk="1" fontAlgn="auto" latinLnBrk="0" hangingPunct="1">
                <a:lnSpc>
                  <a:spcPts val="12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2025</a:t>
              </a:r>
              <a:endParaRPr kumimoji="0" lang="en-GB" sz="10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227" name="Straight Connector 226">
              <a:extLst>
                <a:ext uri="{FF2B5EF4-FFF2-40B4-BE49-F238E27FC236}">
                  <a16:creationId xmlns:a16="http://schemas.microsoft.com/office/drawing/2014/main" id="{1F7FAF7A-E087-4E74-8D9D-7E3D4B8BD48D}"/>
                </a:ext>
              </a:extLst>
            </p:cNvPr>
            <p:cNvCxnSpPr/>
            <p:nvPr/>
          </p:nvCxnSpPr>
          <p:spPr>
            <a:xfrm>
              <a:off x="2788920"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B148351-E379-48FC-AFE7-A2D40A1834F8}"/>
                </a:ext>
              </a:extLst>
            </p:cNvPr>
            <p:cNvCxnSpPr/>
            <p:nvPr/>
          </p:nvCxnSpPr>
          <p:spPr>
            <a:xfrm>
              <a:off x="4160520"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F991E043-D8C5-41BE-8D38-5D9EB3C071F6}"/>
                </a:ext>
              </a:extLst>
            </p:cNvPr>
            <p:cNvCxnSpPr/>
            <p:nvPr/>
          </p:nvCxnSpPr>
          <p:spPr>
            <a:xfrm>
              <a:off x="5532120"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489B2154-A366-4801-BC04-0B051BE6E524}"/>
                </a:ext>
              </a:extLst>
            </p:cNvPr>
            <p:cNvCxnSpPr/>
            <p:nvPr/>
          </p:nvCxnSpPr>
          <p:spPr>
            <a:xfrm>
              <a:off x="6903720"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FA284696-1E74-41A6-99BE-BE879F5C0F86}"/>
                </a:ext>
              </a:extLst>
            </p:cNvPr>
            <p:cNvCxnSpPr/>
            <p:nvPr/>
          </p:nvCxnSpPr>
          <p:spPr>
            <a:xfrm>
              <a:off x="8272755"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20A8FF72-07DA-43C5-B86A-28345DB6DF29}"/>
                </a:ext>
              </a:extLst>
            </p:cNvPr>
            <p:cNvCxnSpPr/>
            <p:nvPr/>
          </p:nvCxnSpPr>
          <p:spPr>
            <a:xfrm>
              <a:off x="9646920" y="4736779"/>
              <a:ext cx="0" cy="4114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object 28">
              <a:extLst>
                <a:ext uri="{FF2B5EF4-FFF2-40B4-BE49-F238E27FC236}">
                  <a16:creationId xmlns:a16="http://schemas.microsoft.com/office/drawing/2014/main" id="{B41A42B2-43A3-4532-90B8-AE914DBE18C4}"/>
                </a:ext>
              </a:extLst>
            </p:cNvPr>
            <p:cNvSpPr/>
            <p:nvPr/>
          </p:nvSpPr>
          <p:spPr>
            <a:xfrm>
              <a:off x="24308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18</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36" name="object 28">
              <a:extLst>
                <a:ext uri="{FF2B5EF4-FFF2-40B4-BE49-F238E27FC236}">
                  <a16:creationId xmlns:a16="http://schemas.microsoft.com/office/drawing/2014/main" id="{1566FEB0-266E-40FA-9D15-AE71B5010CF4}"/>
                </a:ext>
              </a:extLst>
            </p:cNvPr>
            <p:cNvSpPr/>
            <p:nvPr/>
          </p:nvSpPr>
          <p:spPr>
            <a:xfrm>
              <a:off x="2430847" y="290823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15</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37" name="object 28">
              <a:extLst>
                <a:ext uri="{FF2B5EF4-FFF2-40B4-BE49-F238E27FC236}">
                  <a16:creationId xmlns:a16="http://schemas.microsoft.com/office/drawing/2014/main" id="{F71ED5FF-4859-4117-B63D-1A6D33900774}"/>
                </a:ext>
              </a:extLst>
            </p:cNvPr>
            <p:cNvSpPr/>
            <p:nvPr/>
          </p:nvSpPr>
          <p:spPr>
            <a:xfrm>
              <a:off x="24308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38" name="object 28">
              <a:extLst>
                <a:ext uri="{FF2B5EF4-FFF2-40B4-BE49-F238E27FC236}">
                  <a16:creationId xmlns:a16="http://schemas.microsoft.com/office/drawing/2014/main" id="{E8C7CC3B-71DB-4AE9-B7EF-80DF79AA6AB3}"/>
                </a:ext>
              </a:extLst>
            </p:cNvPr>
            <p:cNvSpPr/>
            <p:nvPr/>
          </p:nvSpPr>
          <p:spPr>
            <a:xfrm>
              <a:off x="2430847" y="3829241"/>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39" name="object 28">
              <a:extLst>
                <a:ext uri="{FF2B5EF4-FFF2-40B4-BE49-F238E27FC236}">
                  <a16:creationId xmlns:a16="http://schemas.microsoft.com/office/drawing/2014/main" id="{5915F2FD-12BA-409F-8383-D5FAFD8F28AB}"/>
                </a:ext>
              </a:extLst>
            </p:cNvPr>
            <p:cNvSpPr/>
            <p:nvPr/>
          </p:nvSpPr>
          <p:spPr>
            <a:xfrm>
              <a:off x="24308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0" name="object 28">
              <a:extLst>
                <a:ext uri="{FF2B5EF4-FFF2-40B4-BE49-F238E27FC236}">
                  <a16:creationId xmlns:a16="http://schemas.microsoft.com/office/drawing/2014/main" id="{AC63A88F-162F-407A-98F2-5F1209332A77}"/>
                </a:ext>
              </a:extLst>
            </p:cNvPr>
            <p:cNvSpPr/>
            <p:nvPr/>
          </p:nvSpPr>
          <p:spPr>
            <a:xfrm>
              <a:off x="24308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900" dirty="0">
                  <a:solidFill>
                    <a:schemeClr val="bg1">
                      <a:lumMod val="50000"/>
                    </a:schemeClr>
                  </a:solidFill>
                  <a:latin typeface="Arial" panose="020B0604020202020204"/>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2" name="object 28">
              <a:extLst>
                <a:ext uri="{FF2B5EF4-FFF2-40B4-BE49-F238E27FC236}">
                  <a16:creationId xmlns:a16="http://schemas.microsoft.com/office/drawing/2014/main" id="{3DFF0846-6075-49DA-838F-BC09CBBD3012}"/>
                </a:ext>
              </a:extLst>
            </p:cNvPr>
            <p:cNvSpPr/>
            <p:nvPr/>
          </p:nvSpPr>
          <p:spPr>
            <a:xfrm>
              <a:off x="16653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18</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3" name="object 28">
              <a:extLst>
                <a:ext uri="{FF2B5EF4-FFF2-40B4-BE49-F238E27FC236}">
                  <a16:creationId xmlns:a16="http://schemas.microsoft.com/office/drawing/2014/main" id="{2B18FAFB-E9C5-4B1D-A8DE-796C454E7897}"/>
                </a:ext>
              </a:extLst>
            </p:cNvPr>
            <p:cNvSpPr/>
            <p:nvPr/>
          </p:nvSpPr>
          <p:spPr>
            <a:xfrm>
              <a:off x="1665385" y="290823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4" name="object 28">
              <a:extLst>
                <a:ext uri="{FF2B5EF4-FFF2-40B4-BE49-F238E27FC236}">
                  <a16:creationId xmlns:a16="http://schemas.microsoft.com/office/drawing/2014/main" id="{747C503A-AF85-495E-B8E9-46FA7044B2C5}"/>
                </a:ext>
              </a:extLst>
            </p:cNvPr>
            <p:cNvSpPr/>
            <p:nvPr/>
          </p:nvSpPr>
          <p:spPr>
            <a:xfrm>
              <a:off x="16653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5" name="object 28">
              <a:extLst>
                <a:ext uri="{FF2B5EF4-FFF2-40B4-BE49-F238E27FC236}">
                  <a16:creationId xmlns:a16="http://schemas.microsoft.com/office/drawing/2014/main" id="{418A4912-8EDC-4FA4-9ABD-48B9B1E97D58}"/>
                </a:ext>
              </a:extLst>
            </p:cNvPr>
            <p:cNvSpPr/>
            <p:nvPr/>
          </p:nvSpPr>
          <p:spPr>
            <a:xfrm>
              <a:off x="1665385" y="359411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6" name="object 28">
              <a:extLst>
                <a:ext uri="{FF2B5EF4-FFF2-40B4-BE49-F238E27FC236}">
                  <a16:creationId xmlns:a16="http://schemas.microsoft.com/office/drawing/2014/main" id="{872CB637-5562-46AC-B174-2A466416E5CC}"/>
                </a:ext>
              </a:extLst>
            </p:cNvPr>
            <p:cNvSpPr/>
            <p:nvPr/>
          </p:nvSpPr>
          <p:spPr>
            <a:xfrm>
              <a:off x="16653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7" name="object 28">
              <a:extLst>
                <a:ext uri="{FF2B5EF4-FFF2-40B4-BE49-F238E27FC236}">
                  <a16:creationId xmlns:a16="http://schemas.microsoft.com/office/drawing/2014/main" id="{CB820012-86E0-4924-8C50-2047A525D86B}"/>
                </a:ext>
              </a:extLst>
            </p:cNvPr>
            <p:cNvSpPr/>
            <p:nvPr/>
          </p:nvSpPr>
          <p:spPr>
            <a:xfrm>
              <a:off x="16653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49" name="object 28">
              <a:extLst>
                <a:ext uri="{FF2B5EF4-FFF2-40B4-BE49-F238E27FC236}">
                  <a16:creationId xmlns:a16="http://schemas.microsoft.com/office/drawing/2014/main" id="{9B546280-2273-4A8A-8C07-89628C35BA16}"/>
                </a:ext>
              </a:extLst>
            </p:cNvPr>
            <p:cNvSpPr/>
            <p:nvPr/>
          </p:nvSpPr>
          <p:spPr>
            <a:xfrm>
              <a:off x="38024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0" name="object 28">
              <a:extLst>
                <a:ext uri="{FF2B5EF4-FFF2-40B4-BE49-F238E27FC236}">
                  <a16:creationId xmlns:a16="http://schemas.microsoft.com/office/drawing/2014/main" id="{12677297-CD14-47DF-B094-6D09E1082C2E}"/>
                </a:ext>
              </a:extLst>
            </p:cNvPr>
            <p:cNvSpPr/>
            <p:nvPr/>
          </p:nvSpPr>
          <p:spPr>
            <a:xfrm>
              <a:off x="3802447" y="295177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1" name="object 28">
              <a:extLst>
                <a:ext uri="{FF2B5EF4-FFF2-40B4-BE49-F238E27FC236}">
                  <a16:creationId xmlns:a16="http://schemas.microsoft.com/office/drawing/2014/main" id="{51610257-4E19-4E86-B73B-71D817F70F7C}"/>
                </a:ext>
              </a:extLst>
            </p:cNvPr>
            <p:cNvSpPr/>
            <p:nvPr/>
          </p:nvSpPr>
          <p:spPr>
            <a:xfrm>
              <a:off x="38024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18</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2" name="object 28">
              <a:extLst>
                <a:ext uri="{FF2B5EF4-FFF2-40B4-BE49-F238E27FC236}">
                  <a16:creationId xmlns:a16="http://schemas.microsoft.com/office/drawing/2014/main" id="{1566A0CA-C2D1-43A3-9445-7B1937DD6D1B}"/>
                </a:ext>
              </a:extLst>
            </p:cNvPr>
            <p:cNvSpPr/>
            <p:nvPr/>
          </p:nvSpPr>
          <p:spPr>
            <a:xfrm>
              <a:off x="3802447" y="3559282"/>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3" name="object 28">
              <a:extLst>
                <a:ext uri="{FF2B5EF4-FFF2-40B4-BE49-F238E27FC236}">
                  <a16:creationId xmlns:a16="http://schemas.microsoft.com/office/drawing/2014/main" id="{D2324D0C-D2A5-4B8E-B77B-C0D3CB1CC8DA}"/>
                </a:ext>
              </a:extLst>
            </p:cNvPr>
            <p:cNvSpPr/>
            <p:nvPr/>
          </p:nvSpPr>
          <p:spPr>
            <a:xfrm>
              <a:off x="38024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4" name="object 28">
              <a:extLst>
                <a:ext uri="{FF2B5EF4-FFF2-40B4-BE49-F238E27FC236}">
                  <a16:creationId xmlns:a16="http://schemas.microsoft.com/office/drawing/2014/main" id="{A72C9ECB-A73B-4AAF-A134-DD9D6516B7C6}"/>
                </a:ext>
              </a:extLst>
            </p:cNvPr>
            <p:cNvSpPr/>
            <p:nvPr/>
          </p:nvSpPr>
          <p:spPr>
            <a:xfrm>
              <a:off x="38024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3" name="object 28">
              <a:extLst>
                <a:ext uri="{FF2B5EF4-FFF2-40B4-BE49-F238E27FC236}">
                  <a16:creationId xmlns:a16="http://schemas.microsoft.com/office/drawing/2014/main" id="{BB1F1372-066E-4E65-854F-39D510B5A296}"/>
                </a:ext>
              </a:extLst>
            </p:cNvPr>
            <p:cNvSpPr/>
            <p:nvPr/>
          </p:nvSpPr>
          <p:spPr>
            <a:xfrm>
              <a:off x="51740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4" name="object 28">
              <a:extLst>
                <a:ext uri="{FF2B5EF4-FFF2-40B4-BE49-F238E27FC236}">
                  <a16:creationId xmlns:a16="http://schemas.microsoft.com/office/drawing/2014/main" id="{AE8699A9-026F-4638-82F8-EF9BEF207125}"/>
                </a:ext>
              </a:extLst>
            </p:cNvPr>
            <p:cNvSpPr/>
            <p:nvPr/>
          </p:nvSpPr>
          <p:spPr>
            <a:xfrm>
              <a:off x="5174047" y="295177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5" name="object 28">
              <a:extLst>
                <a:ext uri="{FF2B5EF4-FFF2-40B4-BE49-F238E27FC236}">
                  <a16:creationId xmlns:a16="http://schemas.microsoft.com/office/drawing/2014/main" id="{711FB7D4-0177-4C22-8214-68F0399AD638}"/>
                </a:ext>
              </a:extLst>
            </p:cNvPr>
            <p:cNvSpPr/>
            <p:nvPr/>
          </p:nvSpPr>
          <p:spPr>
            <a:xfrm>
              <a:off x="51740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7" name="object 28">
              <a:extLst>
                <a:ext uri="{FF2B5EF4-FFF2-40B4-BE49-F238E27FC236}">
                  <a16:creationId xmlns:a16="http://schemas.microsoft.com/office/drawing/2014/main" id="{56C2C189-3E59-4A5E-9F8C-B997EEF956C3}"/>
                </a:ext>
              </a:extLst>
            </p:cNvPr>
            <p:cNvSpPr/>
            <p:nvPr/>
          </p:nvSpPr>
          <p:spPr>
            <a:xfrm>
              <a:off x="51740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8" name="object 28">
              <a:extLst>
                <a:ext uri="{FF2B5EF4-FFF2-40B4-BE49-F238E27FC236}">
                  <a16:creationId xmlns:a16="http://schemas.microsoft.com/office/drawing/2014/main" id="{37B84046-3848-48B3-B3F4-52DFEE12D0E4}"/>
                </a:ext>
              </a:extLst>
            </p:cNvPr>
            <p:cNvSpPr/>
            <p:nvPr/>
          </p:nvSpPr>
          <p:spPr>
            <a:xfrm>
              <a:off x="51740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7" name="object 28">
              <a:extLst>
                <a:ext uri="{FF2B5EF4-FFF2-40B4-BE49-F238E27FC236}">
                  <a16:creationId xmlns:a16="http://schemas.microsoft.com/office/drawing/2014/main" id="{E31BA30C-863D-4236-8147-8856F3E18EE7}"/>
                </a:ext>
              </a:extLst>
            </p:cNvPr>
            <p:cNvSpPr/>
            <p:nvPr/>
          </p:nvSpPr>
          <p:spPr>
            <a:xfrm>
              <a:off x="65456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8" name="object 28">
              <a:extLst>
                <a:ext uri="{FF2B5EF4-FFF2-40B4-BE49-F238E27FC236}">
                  <a16:creationId xmlns:a16="http://schemas.microsoft.com/office/drawing/2014/main" id="{F8BBA841-6858-485A-9F8E-730588A887AE}"/>
                </a:ext>
              </a:extLst>
            </p:cNvPr>
            <p:cNvSpPr/>
            <p:nvPr/>
          </p:nvSpPr>
          <p:spPr>
            <a:xfrm>
              <a:off x="6545647" y="30127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9" name="object 28">
              <a:extLst>
                <a:ext uri="{FF2B5EF4-FFF2-40B4-BE49-F238E27FC236}">
                  <a16:creationId xmlns:a16="http://schemas.microsoft.com/office/drawing/2014/main" id="{BBE9DFEE-50B6-45A6-9C02-59F6F4EA06A0}"/>
                </a:ext>
              </a:extLst>
            </p:cNvPr>
            <p:cNvSpPr/>
            <p:nvPr/>
          </p:nvSpPr>
          <p:spPr>
            <a:xfrm>
              <a:off x="65456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1" name="object 28">
              <a:extLst>
                <a:ext uri="{FF2B5EF4-FFF2-40B4-BE49-F238E27FC236}">
                  <a16:creationId xmlns:a16="http://schemas.microsoft.com/office/drawing/2014/main" id="{97883860-C484-4C71-980B-1D79FB3EA713}"/>
                </a:ext>
              </a:extLst>
            </p:cNvPr>
            <p:cNvSpPr/>
            <p:nvPr/>
          </p:nvSpPr>
          <p:spPr>
            <a:xfrm>
              <a:off x="65456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2" name="object 28">
              <a:extLst>
                <a:ext uri="{FF2B5EF4-FFF2-40B4-BE49-F238E27FC236}">
                  <a16:creationId xmlns:a16="http://schemas.microsoft.com/office/drawing/2014/main" id="{4D41C2D4-C340-43FF-87F5-8F8946713ED7}"/>
                </a:ext>
              </a:extLst>
            </p:cNvPr>
            <p:cNvSpPr/>
            <p:nvPr/>
          </p:nvSpPr>
          <p:spPr>
            <a:xfrm>
              <a:off x="65456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1" name="object 28">
              <a:extLst>
                <a:ext uri="{FF2B5EF4-FFF2-40B4-BE49-F238E27FC236}">
                  <a16:creationId xmlns:a16="http://schemas.microsoft.com/office/drawing/2014/main" id="{DD094D1F-C9CA-4955-875D-16CB3E091D93}"/>
                </a:ext>
              </a:extLst>
            </p:cNvPr>
            <p:cNvSpPr/>
            <p:nvPr/>
          </p:nvSpPr>
          <p:spPr>
            <a:xfrm>
              <a:off x="79172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25</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2" name="object 28">
              <a:extLst>
                <a:ext uri="{FF2B5EF4-FFF2-40B4-BE49-F238E27FC236}">
                  <a16:creationId xmlns:a16="http://schemas.microsoft.com/office/drawing/2014/main" id="{A54DDD23-9F93-4B3A-A87F-309E877B3552}"/>
                </a:ext>
              </a:extLst>
            </p:cNvPr>
            <p:cNvSpPr/>
            <p:nvPr/>
          </p:nvSpPr>
          <p:spPr>
            <a:xfrm>
              <a:off x="7917247" y="2977905"/>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3" name="object 28">
              <a:extLst>
                <a:ext uri="{FF2B5EF4-FFF2-40B4-BE49-F238E27FC236}">
                  <a16:creationId xmlns:a16="http://schemas.microsoft.com/office/drawing/2014/main" id="{9DD4039A-C321-4E79-A206-0109CD4CD5E5}"/>
                </a:ext>
              </a:extLst>
            </p:cNvPr>
            <p:cNvSpPr/>
            <p:nvPr/>
          </p:nvSpPr>
          <p:spPr>
            <a:xfrm>
              <a:off x="79172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5" name="object 28">
              <a:extLst>
                <a:ext uri="{FF2B5EF4-FFF2-40B4-BE49-F238E27FC236}">
                  <a16:creationId xmlns:a16="http://schemas.microsoft.com/office/drawing/2014/main" id="{EED15D9A-3FEB-4EBB-B48D-AD9425A9F448}"/>
                </a:ext>
              </a:extLst>
            </p:cNvPr>
            <p:cNvSpPr/>
            <p:nvPr/>
          </p:nvSpPr>
          <p:spPr>
            <a:xfrm>
              <a:off x="79172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6" name="object 28">
              <a:extLst>
                <a:ext uri="{FF2B5EF4-FFF2-40B4-BE49-F238E27FC236}">
                  <a16:creationId xmlns:a16="http://schemas.microsoft.com/office/drawing/2014/main" id="{1256A6B0-D197-4569-9621-04308EB0AD39}"/>
                </a:ext>
              </a:extLst>
            </p:cNvPr>
            <p:cNvSpPr/>
            <p:nvPr/>
          </p:nvSpPr>
          <p:spPr>
            <a:xfrm>
              <a:off x="79172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5</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5" name="object 28">
              <a:extLst>
                <a:ext uri="{FF2B5EF4-FFF2-40B4-BE49-F238E27FC236}">
                  <a16:creationId xmlns:a16="http://schemas.microsoft.com/office/drawing/2014/main" id="{B067B5AD-3D19-4704-A3DC-037A0725865F}"/>
                </a:ext>
              </a:extLst>
            </p:cNvPr>
            <p:cNvSpPr/>
            <p:nvPr/>
          </p:nvSpPr>
          <p:spPr>
            <a:xfrm>
              <a:off x="92888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25</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6" name="object 28">
              <a:extLst>
                <a:ext uri="{FF2B5EF4-FFF2-40B4-BE49-F238E27FC236}">
                  <a16:creationId xmlns:a16="http://schemas.microsoft.com/office/drawing/2014/main" id="{7DDA1BCD-8BEF-4A42-A899-DD738EC21858}"/>
                </a:ext>
              </a:extLst>
            </p:cNvPr>
            <p:cNvSpPr/>
            <p:nvPr/>
          </p:nvSpPr>
          <p:spPr>
            <a:xfrm>
              <a:off x="9288847" y="3021445"/>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8</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7" name="object 28">
              <a:extLst>
                <a:ext uri="{FF2B5EF4-FFF2-40B4-BE49-F238E27FC236}">
                  <a16:creationId xmlns:a16="http://schemas.microsoft.com/office/drawing/2014/main" id="{979B2EA4-7E86-416F-9815-0B35152589FD}"/>
                </a:ext>
              </a:extLst>
            </p:cNvPr>
            <p:cNvSpPr/>
            <p:nvPr/>
          </p:nvSpPr>
          <p:spPr>
            <a:xfrm>
              <a:off x="92888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9" name="object 28">
              <a:extLst>
                <a:ext uri="{FF2B5EF4-FFF2-40B4-BE49-F238E27FC236}">
                  <a16:creationId xmlns:a16="http://schemas.microsoft.com/office/drawing/2014/main" id="{D97F6A81-6B71-480C-939F-42951905F416}"/>
                </a:ext>
              </a:extLst>
            </p:cNvPr>
            <p:cNvSpPr/>
            <p:nvPr/>
          </p:nvSpPr>
          <p:spPr>
            <a:xfrm>
              <a:off x="9288847"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0" name="object 28">
              <a:extLst>
                <a:ext uri="{FF2B5EF4-FFF2-40B4-BE49-F238E27FC236}">
                  <a16:creationId xmlns:a16="http://schemas.microsoft.com/office/drawing/2014/main" id="{2ACF86E7-7E70-45DD-8522-543ED7F4B754}"/>
                </a:ext>
              </a:extLst>
            </p:cNvPr>
            <p:cNvSpPr/>
            <p:nvPr/>
          </p:nvSpPr>
          <p:spPr>
            <a:xfrm>
              <a:off x="92888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9" name="object 28">
              <a:extLst>
                <a:ext uri="{FF2B5EF4-FFF2-40B4-BE49-F238E27FC236}">
                  <a16:creationId xmlns:a16="http://schemas.microsoft.com/office/drawing/2014/main" id="{9631F94C-5DB7-456D-B44F-49198C3FC225}"/>
                </a:ext>
              </a:extLst>
            </p:cNvPr>
            <p:cNvSpPr/>
            <p:nvPr/>
          </p:nvSpPr>
          <p:spPr>
            <a:xfrm>
              <a:off x="10660447"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19</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0" name="object 28">
              <a:extLst>
                <a:ext uri="{FF2B5EF4-FFF2-40B4-BE49-F238E27FC236}">
                  <a16:creationId xmlns:a16="http://schemas.microsoft.com/office/drawing/2014/main" id="{7EFDBBE2-327A-4834-BD1D-904F0BFC1FBC}"/>
                </a:ext>
              </a:extLst>
            </p:cNvPr>
            <p:cNvSpPr/>
            <p:nvPr/>
          </p:nvSpPr>
          <p:spPr>
            <a:xfrm>
              <a:off x="10660447" y="2986612"/>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15</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1" name="object 28">
              <a:extLst>
                <a:ext uri="{FF2B5EF4-FFF2-40B4-BE49-F238E27FC236}">
                  <a16:creationId xmlns:a16="http://schemas.microsoft.com/office/drawing/2014/main" id="{0DF336FD-16DA-4026-99CD-F7AAC366D086}"/>
                </a:ext>
              </a:extLst>
            </p:cNvPr>
            <p:cNvSpPr/>
            <p:nvPr/>
          </p:nvSpPr>
          <p:spPr>
            <a:xfrm>
              <a:off x="10660447"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56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3" name="object 28">
              <a:extLst>
                <a:ext uri="{FF2B5EF4-FFF2-40B4-BE49-F238E27FC236}">
                  <a16:creationId xmlns:a16="http://schemas.microsoft.com/office/drawing/2014/main" id="{981BB75E-B3E0-4710-84D8-2CCED1B46FB6}"/>
                </a:ext>
              </a:extLst>
            </p:cNvPr>
            <p:cNvSpPr/>
            <p:nvPr/>
          </p:nvSpPr>
          <p:spPr>
            <a:xfrm>
              <a:off x="10660447" y="4471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4" name="object 28">
              <a:extLst>
                <a:ext uri="{FF2B5EF4-FFF2-40B4-BE49-F238E27FC236}">
                  <a16:creationId xmlns:a16="http://schemas.microsoft.com/office/drawing/2014/main" id="{F0EAF8E4-CBA4-4E43-980A-9903B130BA69}"/>
                </a:ext>
              </a:extLst>
            </p:cNvPr>
            <p:cNvSpPr/>
            <p:nvPr/>
          </p:nvSpPr>
          <p:spPr>
            <a:xfrm>
              <a:off x="10660447"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6" name="object 28">
              <a:extLst>
                <a:ext uri="{FF2B5EF4-FFF2-40B4-BE49-F238E27FC236}">
                  <a16:creationId xmlns:a16="http://schemas.microsoft.com/office/drawing/2014/main" id="{4B56E501-A7A5-47D1-9E90-91DD0FBC1EFB}"/>
                </a:ext>
              </a:extLst>
            </p:cNvPr>
            <p:cNvSpPr/>
            <p:nvPr/>
          </p:nvSpPr>
          <p:spPr>
            <a:xfrm>
              <a:off x="30369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7" name="object 28">
              <a:extLst>
                <a:ext uri="{FF2B5EF4-FFF2-40B4-BE49-F238E27FC236}">
                  <a16:creationId xmlns:a16="http://schemas.microsoft.com/office/drawing/2014/main" id="{ADBFF417-DF42-43DA-8D48-963AAADEF933}"/>
                </a:ext>
              </a:extLst>
            </p:cNvPr>
            <p:cNvSpPr/>
            <p:nvPr/>
          </p:nvSpPr>
          <p:spPr>
            <a:xfrm>
              <a:off x="3036985" y="295177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9</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8" name="object 28">
              <a:extLst>
                <a:ext uri="{FF2B5EF4-FFF2-40B4-BE49-F238E27FC236}">
                  <a16:creationId xmlns:a16="http://schemas.microsoft.com/office/drawing/2014/main" id="{594B7E45-2EC5-4848-B69F-7A01E13530A4}"/>
                </a:ext>
              </a:extLst>
            </p:cNvPr>
            <p:cNvSpPr/>
            <p:nvPr/>
          </p:nvSpPr>
          <p:spPr>
            <a:xfrm>
              <a:off x="3036985" y="320649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59" name="object 28">
              <a:extLst>
                <a:ext uri="{FF2B5EF4-FFF2-40B4-BE49-F238E27FC236}">
                  <a16:creationId xmlns:a16="http://schemas.microsoft.com/office/drawing/2014/main" id="{75F3973F-F2F1-41E0-851E-5FD621657DCE}"/>
                </a:ext>
              </a:extLst>
            </p:cNvPr>
            <p:cNvSpPr/>
            <p:nvPr/>
          </p:nvSpPr>
          <p:spPr>
            <a:xfrm>
              <a:off x="3036985" y="3376404"/>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0" name="object 28">
              <a:extLst>
                <a:ext uri="{FF2B5EF4-FFF2-40B4-BE49-F238E27FC236}">
                  <a16:creationId xmlns:a16="http://schemas.microsoft.com/office/drawing/2014/main" id="{B80FD526-A879-4635-AF9C-564FB4154852}"/>
                </a:ext>
              </a:extLst>
            </p:cNvPr>
            <p:cNvSpPr/>
            <p:nvPr/>
          </p:nvSpPr>
          <p:spPr>
            <a:xfrm>
              <a:off x="30369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51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61" name="object 28">
              <a:extLst>
                <a:ext uri="{FF2B5EF4-FFF2-40B4-BE49-F238E27FC236}">
                  <a16:creationId xmlns:a16="http://schemas.microsoft.com/office/drawing/2014/main" id="{778E5F54-07DC-4E3F-B587-C2545F6AEE3F}"/>
                </a:ext>
              </a:extLst>
            </p:cNvPr>
            <p:cNvSpPr/>
            <p:nvPr/>
          </p:nvSpPr>
          <p:spPr>
            <a:xfrm>
              <a:off x="30369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0" name="object 28">
              <a:extLst>
                <a:ext uri="{FF2B5EF4-FFF2-40B4-BE49-F238E27FC236}">
                  <a16:creationId xmlns:a16="http://schemas.microsoft.com/office/drawing/2014/main" id="{C51FED0F-2190-48DB-85B9-CE50646DA212}"/>
                </a:ext>
              </a:extLst>
            </p:cNvPr>
            <p:cNvSpPr/>
            <p:nvPr/>
          </p:nvSpPr>
          <p:spPr>
            <a:xfrm>
              <a:off x="44085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1" name="object 28">
              <a:extLst>
                <a:ext uri="{FF2B5EF4-FFF2-40B4-BE49-F238E27FC236}">
                  <a16:creationId xmlns:a16="http://schemas.microsoft.com/office/drawing/2014/main" id="{C8EA7630-9D9A-4F79-BC86-7E28B84A1CE9}"/>
                </a:ext>
              </a:extLst>
            </p:cNvPr>
            <p:cNvSpPr/>
            <p:nvPr/>
          </p:nvSpPr>
          <p:spPr>
            <a:xfrm>
              <a:off x="4408585" y="295177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2" name="object 28">
              <a:extLst>
                <a:ext uri="{FF2B5EF4-FFF2-40B4-BE49-F238E27FC236}">
                  <a16:creationId xmlns:a16="http://schemas.microsoft.com/office/drawing/2014/main" id="{C38DA7B3-9C26-4E2F-AB82-1D16F4B20FB2}"/>
                </a:ext>
              </a:extLst>
            </p:cNvPr>
            <p:cNvSpPr/>
            <p:nvPr/>
          </p:nvSpPr>
          <p:spPr>
            <a:xfrm>
              <a:off x="44085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4" name="object 28">
              <a:extLst>
                <a:ext uri="{FF2B5EF4-FFF2-40B4-BE49-F238E27FC236}">
                  <a16:creationId xmlns:a16="http://schemas.microsoft.com/office/drawing/2014/main" id="{7211A1AB-4FC3-4A70-B560-9C764F672B3E}"/>
                </a:ext>
              </a:extLst>
            </p:cNvPr>
            <p:cNvSpPr/>
            <p:nvPr/>
          </p:nvSpPr>
          <p:spPr>
            <a:xfrm>
              <a:off x="44085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75" name="object 28">
              <a:extLst>
                <a:ext uri="{FF2B5EF4-FFF2-40B4-BE49-F238E27FC236}">
                  <a16:creationId xmlns:a16="http://schemas.microsoft.com/office/drawing/2014/main" id="{D4538306-E7AE-4F1E-81A3-94F640C62801}"/>
                </a:ext>
              </a:extLst>
            </p:cNvPr>
            <p:cNvSpPr/>
            <p:nvPr/>
          </p:nvSpPr>
          <p:spPr>
            <a:xfrm>
              <a:off x="44085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4" name="object 28">
              <a:extLst>
                <a:ext uri="{FF2B5EF4-FFF2-40B4-BE49-F238E27FC236}">
                  <a16:creationId xmlns:a16="http://schemas.microsoft.com/office/drawing/2014/main" id="{E62AFAD2-9876-4C38-8164-EB5E04EE4BA6}"/>
                </a:ext>
              </a:extLst>
            </p:cNvPr>
            <p:cNvSpPr/>
            <p:nvPr/>
          </p:nvSpPr>
          <p:spPr>
            <a:xfrm>
              <a:off x="57801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5" name="object 28">
              <a:extLst>
                <a:ext uri="{FF2B5EF4-FFF2-40B4-BE49-F238E27FC236}">
                  <a16:creationId xmlns:a16="http://schemas.microsoft.com/office/drawing/2014/main" id="{A044F444-8C8E-4CCF-80A1-592C2ED7E2D0}"/>
                </a:ext>
              </a:extLst>
            </p:cNvPr>
            <p:cNvSpPr/>
            <p:nvPr/>
          </p:nvSpPr>
          <p:spPr>
            <a:xfrm>
              <a:off x="5780185" y="30127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9</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6" name="object 28">
              <a:extLst>
                <a:ext uri="{FF2B5EF4-FFF2-40B4-BE49-F238E27FC236}">
                  <a16:creationId xmlns:a16="http://schemas.microsoft.com/office/drawing/2014/main" id="{14036439-6A6A-4D82-9BD7-DC47D914894A}"/>
                </a:ext>
              </a:extLst>
            </p:cNvPr>
            <p:cNvSpPr/>
            <p:nvPr/>
          </p:nvSpPr>
          <p:spPr>
            <a:xfrm>
              <a:off x="57801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7" name="object 28">
              <a:extLst>
                <a:ext uri="{FF2B5EF4-FFF2-40B4-BE49-F238E27FC236}">
                  <a16:creationId xmlns:a16="http://schemas.microsoft.com/office/drawing/2014/main" id="{4081C4D0-656C-4AF0-9DFC-2110FDE67540}"/>
                </a:ext>
              </a:extLst>
            </p:cNvPr>
            <p:cNvSpPr/>
            <p:nvPr/>
          </p:nvSpPr>
          <p:spPr>
            <a:xfrm>
              <a:off x="5780185" y="3890204"/>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8" name="object 28">
              <a:extLst>
                <a:ext uri="{FF2B5EF4-FFF2-40B4-BE49-F238E27FC236}">
                  <a16:creationId xmlns:a16="http://schemas.microsoft.com/office/drawing/2014/main" id="{1A113F8C-7E09-4B34-A34D-073D6FB455B6}"/>
                </a:ext>
              </a:extLst>
            </p:cNvPr>
            <p:cNvSpPr/>
            <p:nvPr/>
          </p:nvSpPr>
          <p:spPr>
            <a:xfrm>
              <a:off x="57801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89" name="object 28">
              <a:extLst>
                <a:ext uri="{FF2B5EF4-FFF2-40B4-BE49-F238E27FC236}">
                  <a16:creationId xmlns:a16="http://schemas.microsoft.com/office/drawing/2014/main" id="{1047F48E-C264-4102-815C-697FB2477B6D}"/>
                </a:ext>
              </a:extLst>
            </p:cNvPr>
            <p:cNvSpPr/>
            <p:nvPr/>
          </p:nvSpPr>
          <p:spPr>
            <a:xfrm>
              <a:off x="57801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8" name="object 28">
              <a:extLst>
                <a:ext uri="{FF2B5EF4-FFF2-40B4-BE49-F238E27FC236}">
                  <a16:creationId xmlns:a16="http://schemas.microsoft.com/office/drawing/2014/main" id="{08D12B5A-7E75-4FB7-99C4-179ECC9E4F92}"/>
                </a:ext>
              </a:extLst>
            </p:cNvPr>
            <p:cNvSpPr/>
            <p:nvPr/>
          </p:nvSpPr>
          <p:spPr>
            <a:xfrm>
              <a:off x="71517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299" name="object 28">
              <a:extLst>
                <a:ext uri="{FF2B5EF4-FFF2-40B4-BE49-F238E27FC236}">
                  <a16:creationId xmlns:a16="http://schemas.microsoft.com/office/drawing/2014/main" id="{72F56275-87BC-42DE-ACAA-6E0A2FC57139}"/>
                </a:ext>
              </a:extLst>
            </p:cNvPr>
            <p:cNvSpPr/>
            <p:nvPr/>
          </p:nvSpPr>
          <p:spPr>
            <a:xfrm>
              <a:off x="7151785" y="2977905"/>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0" name="object 28">
              <a:extLst>
                <a:ext uri="{FF2B5EF4-FFF2-40B4-BE49-F238E27FC236}">
                  <a16:creationId xmlns:a16="http://schemas.microsoft.com/office/drawing/2014/main" id="{387F5E10-A38A-4486-99D8-E7C4FC895547}"/>
                </a:ext>
              </a:extLst>
            </p:cNvPr>
            <p:cNvSpPr/>
            <p:nvPr/>
          </p:nvSpPr>
          <p:spPr>
            <a:xfrm>
              <a:off x="71517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1" name="object 28">
              <a:extLst>
                <a:ext uri="{FF2B5EF4-FFF2-40B4-BE49-F238E27FC236}">
                  <a16:creationId xmlns:a16="http://schemas.microsoft.com/office/drawing/2014/main" id="{7A5905D2-0229-489C-B270-991138A0943F}"/>
                </a:ext>
              </a:extLst>
            </p:cNvPr>
            <p:cNvSpPr/>
            <p:nvPr/>
          </p:nvSpPr>
          <p:spPr>
            <a:xfrm>
              <a:off x="7151785" y="383795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2" name="object 28">
              <a:extLst>
                <a:ext uri="{FF2B5EF4-FFF2-40B4-BE49-F238E27FC236}">
                  <a16:creationId xmlns:a16="http://schemas.microsoft.com/office/drawing/2014/main" id="{8FC0CFE3-18F8-4F99-B8AA-53B34F754141}"/>
                </a:ext>
              </a:extLst>
            </p:cNvPr>
            <p:cNvSpPr/>
            <p:nvPr/>
          </p:nvSpPr>
          <p:spPr>
            <a:xfrm>
              <a:off x="71517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03" name="object 28">
              <a:extLst>
                <a:ext uri="{FF2B5EF4-FFF2-40B4-BE49-F238E27FC236}">
                  <a16:creationId xmlns:a16="http://schemas.microsoft.com/office/drawing/2014/main" id="{455CE931-AA05-4812-AC36-BA807E9C24AD}"/>
                </a:ext>
              </a:extLst>
            </p:cNvPr>
            <p:cNvSpPr/>
            <p:nvPr/>
          </p:nvSpPr>
          <p:spPr>
            <a:xfrm>
              <a:off x="71517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2" name="object 28">
              <a:extLst>
                <a:ext uri="{FF2B5EF4-FFF2-40B4-BE49-F238E27FC236}">
                  <a16:creationId xmlns:a16="http://schemas.microsoft.com/office/drawing/2014/main" id="{4C9C734B-7EBB-495C-8395-46585968104A}"/>
                </a:ext>
              </a:extLst>
            </p:cNvPr>
            <p:cNvSpPr/>
            <p:nvPr/>
          </p:nvSpPr>
          <p:spPr>
            <a:xfrm>
              <a:off x="85233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3" name="object 28">
              <a:extLst>
                <a:ext uri="{FF2B5EF4-FFF2-40B4-BE49-F238E27FC236}">
                  <a16:creationId xmlns:a16="http://schemas.microsoft.com/office/drawing/2014/main" id="{D5DCBD3B-72A1-4F31-B8D0-61207125987A}"/>
                </a:ext>
              </a:extLst>
            </p:cNvPr>
            <p:cNvSpPr/>
            <p:nvPr/>
          </p:nvSpPr>
          <p:spPr>
            <a:xfrm>
              <a:off x="8523385" y="3021445"/>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4" name="object 28">
              <a:extLst>
                <a:ext uri="{FF2B5EF4-FFF2-40B4-BE49-F238E27FC236}">
                  <a16:creationId xmlns:a16="http://schemas.microsoft.com/office/drawing/2014/main" id="{BC142E5B-F859-44CB-826D-430FC0CF4229}"/>
                </a:ext>
              </a:extLst>
            </p:cNvPr>
            <p:cNvSpPr/>
            <p:nvPr/>
          </p:nvSpPr>
          <p:spPr>
            <a:xfrm>
              <a:off x="85233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37</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6" name="object 28">
              <a:extLst>
                <a:ext uri="{FF2B5EF4-FFF2-40B4-BE49-F238E27FC236}">
                  <a16:creationId xmlns:a16="http://schemas.microsoft.com/office/drawing/2014/main" id="{35FFCE59-98CF-4C07-933F-B686DB525A1C}"/>
                </a:ext>
              </a:extLst>
            </p:cNvPr>
            <p:cNvSpPr/>
            <p:nvPr/>
          </p:nvSpPr>
          <p:spPr>
            <a:xfrm>
              <a:off x="8523385" y="4143979"/>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28</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17" name="object 28">
              <a:extLst>
                <a:ext uri="{FF2B5EF4-FFF2-40B4-BE49-F238E27FC236}">
                  <a16:creationId xmlns:a16="http://schemas.microsoft.com/office/drawing/2014/main" id="{BDA0CBD0-A5C7-4583-8D16-46102CB3DF23}"/>
                </a:ext>
              </a:extLst>
            </p:cNvPr>
            <p:cNvSpPr/>
            <p:nvPr/>
          </p:nvSpPr>
          <p:spPr>
            <a:xfrm>
              <a:off x="85233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3</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6" name="object 28">
              <a:extLst>
                <a:ext uri="{FF2B5EF4-FFF2-40B4-BE49-F238E27FC236}">
                  <a16:creationId xmlns:a16="http://schemas.microsoft.com/office/drawing/2014/main" id="{A9228774-5A68-474A-B66F-26A732C0ADEA}"/>
                </a:ext>
              </a:extLst>
            </p:cNvPr>
            <p:cNvSpPr/>
            <p:nvPr/>
          </p:nvSpPr>
          <p:spPr>
            <a:xfrm>
              <a:off x="9894985" y="252853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21</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7" name="object 28">
              <a:extLst>
                <a:ext uri="{FF2B5EF4-FFF2-40B4-BE49-F238E27FC236}">
                  <a16:creationId xmlns:a16="http://schemas.microsoft.com/office/drawing/2014/main" id="{F0D57480-A3D9-44FD-8639-27865966CDEB}"/>
                </a:ext>
              </a:extLst>
            </p:cNvPr>
            <p:cNvSpPr/>
            <p:nvPr/>
          </p:nvSpPr>
          <p:spPr>
            <a:xfrm>
              <a:off x="9894985" y="290823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28" name="object 28">
              <a:extLst>
                <a:ext uri="{FF2B5EF4-FFF2-40B4-BE49-F238E27FC236}">
                  <a16:creationId xmlns:a16="http://schemas.microsoft.com/office/drawing/2014/main" id="{008F01A9-744F-4DC4-AE0C-19B1CCFE63BF}"/>
                </a:ext>
              </a:extLst>
            </p:cNvPr>
            <p:cNvSpPr/>
            <p:nvPr/>
          </p:nvSpPr>
          <p:spPr>
            <a:xfrm>
              <a:off x="9894985" y="3328416"/>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60</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30" name="object 28">
              <a:extLst>
                <a:ext uri="{FF2B5EF4-FFF2-40B4-BE49-F238E27FC236}">
                  <a16:creationId xmlns:a16="http://schemas.microsoft.com/office/drawing/2014/main" id="{FCB107EB-4D8B-4B00-ADA1-4513B05EBE84}"/>
                </a:ext>
              </a:extLst>
            </p:cNvPr>
            <p:cNvSpPr/>
            <p:nvPr/>
          </p:nvSpPr>
          <p:spPr>
            <a:xfrm>
              <a:off x="9894985" y="4410453"/>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12</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sp>
          <p:nvSpPr>
            <p:cNvPr id="331" name="object 28">
              <a:extLst>
                <a:ext uri="{FF2B5EF4-FFF2-40B4-BE49-F238E27FC236}">
                  <a16:creationId xmlns:a16="http://schemas.microsoft.com/office/drawing/2014/main" id="{55316B3C-AB52-449E-A76D-6051C6A60549}"/>
                </a:ext>
              </a:extLst>
            </p:cNvPr>
            <p:cNvSpPr/>
            <p:nvPr/>
          </p:nvSpPr>
          <p:spPr>
            <a:xfrm>
              <a:off x="9894985" y="4590288"/>
              <a:ext cx="137160" cy="13716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rPr>
                <a:t>4</a:t>
              </a:r>
              <a:endParaRPr kumimoji="0" sz="900" b="0" i="0" u="none" strike="noStrike" kern="1200" cap="none" spc="0" normalizeH="0" baseline="0" noProof="0" dirty="0">
                <a:ln>
                  <a:noFill/>
                </a:ln>
                <a:solidFill>
                  <a:schemeClr val="bg1">
                    <a:lumMod val="50000"/>
                  </a:schemeClr>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23759217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Average price (US$) per person-year for first- and second-line antiretroviral therapy, </a:t>
            </a:r>
          </a:p>
          <a:p>
            <a:pPr>
              <a:lnSpc>
                <a:spcPct val="100000"/>
              </a:lnSpc>
              <a:spcBef>
                <a:spcPts val="0"/>
              </a:spcBef>
            </a:pPr>
            <a:r>
              <a:rPr lang="en-US" dirty="0"/>
              <a:t>by country income group, 2020</a:t>
            </a:r>
          </a:p>
        </p:txBody>
      </p:sp>
      <p:sp>
        <p:nvSpPr>
          <p:cNvPr id="6" name="Text Placeholder 5">
            <a:extLst>
              <a:ext uri="{FF2B5EF4-FFF2-40B4-BE49-F238E27FC236}">
                <a16:creationId xmlns:a16="http://schemas.microsoft.com/office/drawing/2014/main" id="{97046215-FEE8-4A7A-B2EC-7AD3B79DBA20}"/>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D4DF8C6F-4064-4B1F-9F53-B9C31BF35E78}"/>
              </a:ext>
            </a:extLst>
          </p:cNvPr>
          <p:cNvGrpSpPr/>
          <p:nvPr/>
        </p:nvGrpSpPr>
        <p:grpSpPr>
          <a:xfrm>
            <a:off x="457197" y="2423160"/>
            <a:ext cx="9626033" cy="4131528"/>
            <a:chOff x="457197" y="2423160"/>
            <a:chExt cx="9626033" cy="4131528"/>
          </a:xfrm>
        </p:grpSpPr>
        <p:grpSp>
          <p:nvGrpSpPr>
            <p:cNvPr id="2" name="Group 1">
              <a:extLst>
                <a:ext uri="{FF2B5EF4-FFF2-40B4-BE49-F238E27FC236}">
                  <a16:creationId xmlns:a16="http://schemas.microsoft.com/office/drawing/2014/main" id="{D9CF0888-BBAE-4C54-9675-FBD34BA909C3}"/>
                </a:ext>
              </a:extLst>
            </p:cNvPr>
            <p:cNvGrpSpPr/>
            <p:nvPr/>
          </p:nvGrpSpPr>
          <p:grpSpPr>
            <a:xfrm>
              <a:off x="7765162" y="2788920"/>
              <a:ext cx="1515450" cy="623977"/>
              <a:chOff x="7955280" y="2743200"/>
              <a:chExt cx="1515450" cy="623977"/>
            </a:xfrm>
          </p:grpSpPr>
          <p:grpSp>
            <p:nvGrpSpPr>
              <p:cNvPr id="8" name="Group 7">
                <a:extLst>
                  <a:ext uri="{FF2B5EF4-FFF2-40B4-BE49-F238E27FC236}">
                    <a16:creationId xmlns:a16="http://schemas.microsoft.com/office/drawing/2014/main" id="{6AA64028-5C0A-48EE-A8C3-841CD2519F04}"/>
                  </a:ext>
                </a:extLst>
              </p:cNvPr>
              <p:cNvGrpSpPr/>
              <p:nvPr/>
            </p:nvGrpSpPr>
            <p:grpSpPr>
              <a:xfrm>
                <a:off x="7955280" y="2743200"/>
                <a:ext cx="935163" cy="166777"/>
                <a:chOff x="144857" y="5959891"/>
                <a:chExt cx="935163" cy="166777"/>
              </a:xfrm>
            </p:grpSpPr>
            <p:sp>
              <p:nvSpPr>
                <p:cNvPr id="127" name="TextBox 126">
                  <a:extLst>
                    <a:ext uri="{FF2B5EF4-FFF2-40B4-BE49-F238E27FC236}">
                      <a16:creationId xmlns:a16="http://schemas.microsoft.com/office/drawing/2014/main" id="{48AD0A37-222C-4DAD-BE6A-A252AA11987A}"/>
                    </a:ext>
                  </a:extLst>
                </p:cNvPr>
                <p:cNvSpPr txBox="1"/>
                <p:nvPr/>
              </p:nvSpPr>
              <p:spPr>
                <a:xfrm>
                  <a:off x="318593" y="5959891"/>
                  <a:ext cx="76142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Low-income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8" name="object 85">
                  <a:extLst>
                    <a:ext uri="{FF2B5EF4-FFF2-40B4-BE49-F238E27FC236}">
                      <a16:creationId xmlns:a16="http://schemas.microsoft.com/office/drawing/2014/main" id="{F7A39A5B-D2DB-4580-A1CE-C3D0A29C87CC}"/>
                    </a:ext>
                  </a:extLst>
                </p:cNvPr>
                <p:cNvSpPr/>
                <p:nvPr/>
              </p:nvSpPr>
              <p:spPr>
                <a:xfrm>
                  <a:off x="144857"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AA9961A3-42D5-4D5D-AF7A-0BACD6549297}"/>
                  </a:ext>
                </a:extLst>
              </p:cNvPr>
              <p:cNvGrpSpPr/>
              <p:nvPr/>
            </p:nvGrpSpPr>
            <p:grpSpPr>
              <a:xfrm>
                <a:off x="7955280" y="2971800"/>
                <a:ext cx="1515450" cy="166777"/>
                <a:chOff x="1553941" y="5959891"/>
                <a:chExt cx="1515450" cy="166777"/>
              </a:xfrm>
            </p:grpSpPr>
            <p:sp>
              <p:nvSpPr>
                <p:cNvPr id="130" name="TextBox 129">
                  <a:extLst>
                    <a:ext uri="{FF2B5EF4-FFF2-40B4-BE49-F238E27FC236}">
                      <a16:creationId xmlns:a16="http://schemas.microsoft.com/office/drawing/2014/main" id="{52AF943E-6D6F-4C1B-90BA-A6D45B7C590B}"/>
                    </a:ext>
                  </a:extLst>
                </p:cNvPr>
                <p:cNvSpPr txBox="1"/>
                <p:nvPr/>
              </p:nvSpPr>
              <p:spPr>
                <a:xfrm>
                  <a:off x="1727677" y="5959891"/>
                  <a:ext cx="134171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Lower-middle 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1" name="object 85">
                  <a:extLst>
                    <a:ext uri="{FF2B5EF4-FFF2-40B4-BE49-F238E27FC236}">
                      <a16:creationId xmlns:a16="http://schemas.microsoft.com/office/drawing/2014/main" id="{A4CFEDF8-3767-451F-86E0-1C3F3E9D4978}"/>
                    </a:ext>
                  </a:extLst>
                </p:cNvPr>
                <p:cNvSpPr/>
                <p:nvPr/>
              </p:nvSpPr>
              <p:spPr>
                <a:xfrm>
                  <a:off x="1553941"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21672F7C-2557-444F-A559-B03E556774EF}"/>
                  </a:ext>
                </a:extLst>
              </p:cNvPr>
              <p:cNvGrpSpPr/>
              <p:nvPr/>
            </p:nvGrpSpPr>
            <p:grpSpPr>
              <a:xfrm>
                <a:off x="7955280" y="3200400"/>
                <a:ext cx="1515450" cy="166777"/>
                <a:chOff x="4566113" y="5959891"/>
                <a:chExt cx="1515450" cy="166777"/>
              </a:xfrm>
            </p:grpSpPr>
            <p:sp>
              <p:nvSpPr>
                <p:cNvPr id="136" name="TextBox 135">
                  <a:extLst>
                    <a:ext uri="{FF2B5EF4-FFF2-40B4-BE49-F238E27FC236}">
                      <a16:creationId xmlns:a16="http://schemas.microsoft.com/office/drawing/2014/main" id="{24F21DF0-B732-42E1-9E88-3E4E53F9F428}"/>
                    </a:ext>
                  </a:extLst>
                </p:cNvPr>
                <p:cNvSpPr txBox="1"/>
                <p:nvPr/>
              </p:nvSpPr>
              <p:spPr>
                <a:xfrm>
                  <a:off x="4739849" y="5959891"/>
                  <a:ext cx="134171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Upper-middle income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7" name="object 85">
                  <a:extLst>
                    <a:ext uri="{FF2B5EF4-FFF2-40B4-BE49-F238E27FC236}">
                      <a16:creationId xmlns:a16="http://schemas.microsoft.com/office/drawing/2014/main" id="{CD67D894-24A3-46F9-A1E7-348335AAAAD1}"/>
                    </a:ext>
                  </a:extLst>
                </p:cNvPr>
                <p:cNvSpPr/>
                <p:nvPr/>
              </p:nvSpPr>
              <p:spPr>
                <a:xfrm>
                  <a:off x="4566113" y="5978179"/>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grpSp>
          <p:nvGrpSpPr>
            <p:cNvPr id="3" name="Group 2">
              <a:extLst>
                <a:ext uri="{FF2B5EF4-FFF2-40B4-BE49-F238E27FC236}">
                  <a16:creationId xmlns:a16="http://schemas.microsoft.com/office/drawing/2014/main" id="{03BA4928-C00E-43BE-8B1A-AD7FC6B12FD8}"/>
                </a:ext>
              </a:extLst>
            </p:cNvPr>
            <p:cNvGrpSpPr/>
            <p:nvPr/>
          </p:nvGrpSpPr>
          <p:grpSpPr>
            <a:xfrm>
              <a:off x="692179" y="2423160"/>
              <a:ext cx="6286545" cy="3023340"/>
              <a:chOff x="1149379" y="2377440"/>
              <a:chExt cx="6286545" cy="3023340"/>
            </a:xfrm>
          </p:grpSpPr>
          <p:sp>
            <p:nvSpPr>
              <p:cNvPr id="139" name="TextBox 138">
                <a:extLst>
                  <a:ext uri="{FF2B5EF4-FFF2-40B4-BE49-F238E27FC236}">
                    <a16:creationId xmlns:a16="http://schemas.microsoft.com/office/drawing/2014/main" id="{68F1CC8B-2FAA-41F4-B02F-499AEE30700D}"/>
                  </a:ext>
                </a:extLst>
              </p:cNvPr>
              <p:cNvSpPr txBox="1"/>
              <p:nvPr/>
            </p:nvSpPr>
            <p:spPr>
              <a:xfrm>
                <a:off x="1572768" y="2587752"/>
                <a:ext cx="1086836"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TDF/3TC/DTG</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1" name="TextBox 140">
                <a:extLst>
                  <a:ext uri="{FF2B5EF4-FFF2-40B4-BE49-F238E27FC236}">
                    <a16:creationId xmlns:a16="http://schemas.microsoft.com/office/drawing/2014/main" id="{0C8982A9-A19D-4D27-8565-BD9CD01FE1AE}"/>
                  </a:ext>
                </a:extLst>
              </p:cNvPr>
              <p:cNvSpPr txBox="1"/>
              <p:nvPr/>
            </p:nvSpPr>
            <p:spPr>
              <a:xfrm>
                <a:off x="1605115" y="3182112"/>
                <a:ext cx="1057982"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TDF/3TC/EFV</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3" name="TextBox 142">
                <a:extLst>
                  <a:ext uri="{FF2B5EF4-FFF2-40B4-BE49-F238E27FC236}">
                    <a16:creationId xmlns:a16="http://schemas.microsoft.com/office/drawing/2014/main" id="{F5A6F502-BC74-424A-A0BD-2B906A1BD3F2}"/>
                  </a:ext>
                </a:extLst>
              </p:cNvPr>
              <p:cNvSpPr txBox="1"/>
              <p:nvPr/>
            </p:nvSpPr>
            <p:spPr>
              <a:xfrm>
                <a:off x="1583859" y="3776472"/>
                <a:ext cx="1065996"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AZT/3TC/NVP</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0" name="Rectangle 139">
                <a:extLst>
                  <a:ext uri="{FF2B5EF4-FFF2-40B4-BE49-F238E27FC236}">
                    <a16:creationId xmlns:a16="http://schemas.microsoft.com/office/drawing/2014/main" id="{1B8A2704-5C71-4931-AB95-E86BFE12B94B}"/>
                  </a:ext>
                </a:extLst>
              </p:cNvPr>
              <p:cNvSpPr/>
              <p:nvPr/>
            </p:nvSpPr>
            <p:spPr>
              <a:xfrm>
                <a:off x="2926080" y="2468880"/>
                <a:ext cx="100584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70</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4" name="Rectangle 143">
                <a:extLst>
                  <a:ext uri="{FF2B5EF4-FFF2-40B4-BE49-F238E27FC236}">
                    <a16:creationId xmlns:a16="http://schemas.microsoft.com/office/drawing/2014/main" id="{4329CE69-F566-4132-8959-2B5F1E7532C9}"/>
                  </a:ext>
                </a:extLst>
              </p:cNvPr>
              <p:cNvSpPr/>
              <p:nvPr/>
            </p:nvSpPr>
            <p:spPr>
              <a:xfrm>
                <a:off x="2926078" y="2743200"/>
                <a:ext cx="2569464" cy="137160"/>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183</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5" name="TextBox 144">
                <a:extLst>
                  <a:ext uri="{FF2B5EF4-FFF2-40B4-BE49-F238E27FC236}">
                    <a16:creationId xmlns:a16="http://schemas.microsoft.com/office/drawing/2014/main" id="{C6BBFEF0-82D2-4036-AB55-898F53A7552C}"/>
                  </a:ext>
                </a:extLst>
              </p:cNvPr>
              <p:cNvSpPr txBox="1"/>
              <p:nvPr/>
            </p:nvSpPr>
            <p:spPr>
              <a:xfrm>
                <a:off x="1585270" y="4370832"/>
                <a:ext cx="1067600"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TDF/FTC/EFV</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0" name="object 71">
                <a:extLst>
                  <a:ext uri="{FF2B5EF4-FFF2-40B4-BE49-F238E27FC236}">
                    <a16:creationId xmlns:a16="http://schemas.microsoft.com/office/drawing/2014/main" id="{4B47C9C4-A340-4DDF-865E-9991B7FFD27D}"/>
                  </a:ext>
                </a:extLst>
              </p:cNvPr>
              <p:cNvSpPr txBox="1"/>
              <p:nvPr/>
            </p:nvSpPr>
            <p:spPr>
              <a:xfrm>
                <a:off x="4495665" y="5231503"/>
                <a:ext cx="1267976"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Average price (US$)</a:t>
                </a:r>
              </a:p>
            </p:txBody>
          </p:sp>
          <p:sp>
            <p:nvSpPr>
              <p:cNvPr id="151" name="object 71">
                <a:extLst>
                  <a:ext uri="{FF2B5EF4-FFF2-40B4-BE49-F238E27FC236}">
                    <a16:creationId xmlns:a16="http://schemas.microsoft.com/office/drawing/2014/main" id="{8EEBC8C7-11FF-4D5E-BF06-6F9258F8EE3F}"/>
                  </a:ext>
                </a:extLst>
              </p:cNvPr>
              <p:cNvSpPr txBox="1"/>
              <p:nvPr/>
            </p:nvSpPr>
            <p:spPr>
              <a:xfrm>
                <a:off x="2889649" y="4951730"/>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sp>
            <p:nvSpPr>
              <p:cNvPr id="152" name="object 71">
                <a:extLst>
                  <a:ext uri="{FF2B5EF4-FFF2-40B4-BE49-F238E27FC236}">
                    <a16:creationId xmlns:a16="http://schemas.microsoft.com/office/drawing/2014/main" id="{4EB9CED5-19D9-43B7-865B-3D350C3C1DDD}"/>
                  </a:ext>
                </a:extLst>
              </p:cNvPr>
              <p:cNvSpPr txBox="1"/>
              <p:nvPr/>
            </p:nvSpPr>
            <p:spPr>
              <a:xfrm>
                <a:off x="3579509" y="495173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5</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3" name="object 71">
                <a:extLst>
                  <a:ext uri="{FF2B5EF4-FFF2-40B4-BE49-F238E27FC236}">
                    <a16:creationId xmlns:a16="http://schemas.microsoft.com/office/drawing/2014/main" id="{FB4676B0-CABA-4418-8119-AAB7D83E39DD}"/>
                  </a:ext>
                </a:extLst>
              </p:cNvPr>
              <p:cNvSpPr txBox="1"/>
              <p:nvPr/>
            </p:nvSpPr>
            <p:spPr>
              <a:xfrm>
                <a:off x="4271716" y="4951730"/>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10</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4" name="object 71">
                <a:extLst>
                  <a:ext uri="{FF2B5EF4-FFF2-40B4-BE49-F238E27FC236}">
                    <a16:creationId xmlns:a16="http://schemas.microsoft.com/office/drawing/2014/main" id="{5934E353-9331-4911-8A3E-DCE1BBCD12ED}"/>
                  </a:ext>
                </a:extLst>
              </p:cNvPr>
              <p:cNvSpPr txBox="1"/>
              <p:nvPr/>
            </p:nvSpPr>
            <p:spPr>
              <a:xfrm>
                <a:off x="5006431" y="4951730"/>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15</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5" name="object 71">
                <a:extLst>
                  <a:ext uri="{FF2B5EF4-FFF2-40B4-BE49-F238E27FC236}">
                    <a16:creationId xmlns:a16="http://schemas.microsoft.com/office/drawing/2014/main" id="{E4BB7A2E-6C15-4C9D-BF8C-688CC11101B4}"/>
                  </a:ext>
                </a:extLst>
              </p:cNvPr>
              <p:cNvSpPr txBox="1"/>
              <p:nvPr/>
            </p:nvSpPr>
            <p:spPr>
              <a:xfrm>
                <a:off x="5738093" y="4951730"/>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20</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6" name="object 71">
                <a:extLst>
                  <a:ext uri="{FF2B5EF4-FFF2-40B4-BE49-F238E27FC236}">
                    <a16:creationId xmlns:a16="http://schemas.microsoft.com/office/drawing/2014/main" id="{2701CCE3-7169-4971-95E0-54048520F539}"/>
                  </a:ext>
                </a:extLst>
              </p:cNvPr>
              <p:cNvSpPr txBox="1"/>
              <p:nvPr/>
            </p:nvSpPr>
            <p:spPr>
              <a:xfrm>
                <a:off x="6466210" y="4951730"/>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25</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58" name="Straight Connector 157">
                <a:extLst>
                  <a:ext uri="{FF2B5EF4-FFF2-40B4-BE49-F238E27FC236}">
                    <a16:creationId xmlns:a16="http://schemas.microsoft.com/office/drawing/2014/main" id="{92850288-654B-481B-BC56-1D2544F8057D}"/>
                  </a:ext>
                </a:extLst>
              </p:cNvPr>
              <p:cNvCxnSpPr>
                <a:cxnSpLocks/>
              </p:cNvCxnSpPr>
              <p:nvPr/>
            </p:nvCxnSpPr>
            <p:spPr>
              <a:xfrm>
                <a:off x="365760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57F30294-81DB-477C-A714-0AE8B174D402}"/>
                  </a:ext>
                </a:extLst>
              </p:cNvPr>
              <p:cNvCxnSpPr>
                <a:cxnSpLocks/>
              </p:cNvCxnSpPr>
              <p:nvPr/>
            </p:nvCxnSpPr>
            <p:spPr>
              <a:xfrm>
                <a:off x="438912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0A5639A-3CEE-4E42-A386-44B19D12CB80}"/>
                  </a:ext>
                </a:extLst>
              </p:cNvPr>
              <p:cNvCxnSpPr>
                <a:cxnSpLocks/>
              </p:cNvCxnSpPr>
              <p:nvPr/>
            </p:nvCxnSpPr>
            <p:spPr>
              <a:xfrm>
                <a:off x="512064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A0D8ECFB-4F73-4D82-B702-95E9BE8B79AF}"/>
                  </a:ext>
                </a:extLst>
              </p:cNvPr>
              <p:cNvCxnSpPr>
                <a:cxnSpLocks/>
              </p:cNvCxnSpPr>
              <p:nvPr/>
            </p:nvCxnSpPr>
            <p:spPr>
              <a:xfrm>
                <a:off x="585216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118DAA89-0F2A-412A-84D3-ED35956563C9}"/>
                  </a:ext>
                </a:extLst>
              </p:cNvPr>
              <p:cNvCxnSpPr>
                <a:cxnSpLocks/>
              </p:cNvCxnSpPr>
              <p:nvPr/>
            </p:nvCxnSpPr>
            <p:spPr>
              <a:xfrm>
                <a:off x="658368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63" name="object 71">
                <a:extLst>
                  <a:ext uri="{FF2B5EF4-FFF2-40B4-BE49-F238E27FC236}">
                    <a16:creationId xmlns:a16="http://schemas.microsoft.com/office/drawing/2014/main" id="{4098E22D-3474-46DD-BE69-94E78164E672}"/>
                  </a:ext>
                </a:extLst>
              </p:cNvPr>
              <p:cNvSpPr txBox="1"/>
              <p:nvPr/>
            </p:nvSpPr>
            <p:spPr>
              <a:xfrm>
                <a:off x="7200282" y="4951730"/>
                <a:ext cx="235642"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30</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67" name="Straight Connector 166">
                <a:extLst>
                  <a:ext uri="{FF2B5EF4-FFF2-40B4-BE49-F238E27FC236}">
                    <a16:creationId xmlns:a16="http://schemas.microsoft.com/office/drawing/2014/main" id="{0D9984A2-A07D-4B9D-9A01-8FE058ECB7A2}"/>
                  </a:ext>
                </a:extLst>
              </p:cNvPr>
              <p:cNvCxnSpPr>
                <a:cxnSpLocks/>
              </p:cNvCxnSpPr>
              <p:nvPr/>
            </p:nvCxnSpPr>
            <p:spPr>
              <a:xfrm>
                <a:off x="7315200" y="480060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84" name="object 10">
                <a:extLst>
                  <a:ext uri="{FF2B5EF4-FFF2-40B4-BE49-F238E27FC236}">
                    <a16:creationId xmlns:a16="http://schemas.microsoft.com/office/drawing/2014/main" id="{04432E00-9628-4BB3-8E1C-FCC4450A3459}"/>
                  </a:ext>
                </a:extLst>
              </p:cNvPr>
              <p:cNvSpPr txBox="1"/>
              <p:nvPr/>
            </p:nvSpPr>
            <p:spPr>
              <a:xfrm>
                <a:off x="1149379" y="2469613"/>
                <a:ext cx="351443" cy="2192267"/>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Antiretroviral therapy combination</a:t>
                </a:r>
              </a:p>
            </p:txBody>
          </p:sp>
          <p:sp>
            <p:nvSpPr>
              <p:cNvPr id="186" name="Rectangle 185">
                <a:extLst>
                  <a:ext uri="{FF2B5EF4-FFF2-40B4-BE49-F238E27FC236}">
                    <a16:creationId xmlns:a16="http://schemas.microsoft.com/office/drawing/2014/main" id="{EA1A0D38-B1F8-4E3E-823A-111F68B81AD5}"/>
                  </a:ext>
                </a:extLst>
              </p:cNvPr>
              <p:cNvSpPr/>
              <p:nvPr/>
            </p:nvSpPr>
            <p:spPr>
              <a:xfrm>
                <a:off x="2926080" y="3063240"/>
                <a:ext cx="1143000"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76</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Rectangle 186">
                <a:extLst>
                  <a:ext uri="{FF2B5EF4-FFF2-40B4-BE49-F238E27FC236}">
                    <a16:creationId xmlns:a16="http://schemas.microsoft.com/office/drawing/2014/main" id="{ECBC2508-721A-44FA-BD25-ADF622BB5E74}"/>
                  </a:ext>
                </a:extLst>
              </p:cNvPr>
              <p:cNvSpPr/>
              <p:nvPr/>
            </p:nvSpPr>
            <p:spPr>
              <a:xfrm>
                <a:off x="2926080" y="3200400"/>
                <a:ext cx="1271016"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91</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Rectangle 187">
                <a:extLst>
                  <a:ext uri="{FF2B5EF4-FFF2-40B4-BE49-F238E27FC236}">
                    <a16:creationId xmlns:a16="http://schemas.microsoft.com/office/drawing/2014/main" id="{3E430009-5F59-45D5-9822-561FE2885B76}"/>
                  </a:ext>
                </a:extLst>
              </p:cNvPr>
              <p:cNvSpPr/>
              <p:nvPr/>
            </p:nvSpPr>
            <p:spPr>
              <a:xfrm>
                <a:off x="2926079" y="3337560"/>
                <a:ext cx="3955733" cy="137160"/>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265</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0" name="Rectangle 189">
                <a:extLst>
                  <a:ext uri="{FF2B5EF4-FFF2-40B4-BE49-F238E27FC236}">
                    <a16:creationId xmlns:a16="http://schemas.microsoft.com/office/drawing/2014/main" id="{9E71CEDD-B14C-40B4-A3DA-DE9C42F1EB98}"/>
                  </a:ext>
                </a:extLst>
              </p:cNvPr>
              <p:cNvSpPr/>
              <p:nvPr/>
            </p:nvSpPr>
            <p:spPr>
              <a:xfrm>
                <a:off x="2926080" y="3657600"/>
                <a:ext cx="1416467"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97</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a:extLst>
                  <a:ext uri="{FF2B5EF4-FFF2-40B4-BE49-F238E27FC236}">
                    <a16:creationId xmlns:a16="http://schemas.microsoft.com/office/drawing/2014/main" id="{0D66B3FB-61AA-45BE-B360-181102EC63F7}"/>
                  </a:ext>
                </a:extLst>
              </p:cNvPr>
              <p:cNvSpPr/>
              <p:nvPr/>
            </p:nvSpPr>
            <p:spPr>
              <a:xfrm>
                <a:off x="2926079" y="3794760"/>
                <a:ext cx="1316736"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93</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2" name="Rectangle 191">
                <a:extLst>
                  <a:ext uri="{FF2B5EF4-FFF2-40B4-BE49-F238E27FC236}">
                    <a16:creationId xmlns:a16="http://schemas.microsoft.com/office/drawing/2014/main" id="{E9281184-F868-44C1-88C1-D9DC6A7CF077}"/>
                  </a:ext>
                </a:extLst>
              </p:cNvPr>
              <p:cNvSpPr/>
              <p:nvPr/>
            </p:nvSpPr>
            <p:spPr>
              <a:xfrm>
                <a:off x="2926079" y="3931920"/>
                <a:ext cx="2819875" cy="137160"/>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191</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4" name="Rectangle 193">
                <a:extLst>
                  <a:ext uri="{FF2B5EF4-FFF2-40B4-BE49-F238E27FC236}">
                    <a16:creationId xmlns:a16="http://schemas.microsoft.com/office/drawing/2014/main" id="{C693C554-D965-4CC2-8D6B-9E53B750FED5}"/>
                  </a:ext>
                </a:extLst>
              </p:cNvPr>
              <p:cNvSpPr/>
              <p:nvPr/>
            </p:nvSpPr>
            <p:spPr>
              <a:xfrm>
                <a:off x="2926080" y="4251960"/>
                <a:ext cx="1380739" cy="137160"/>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96</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5" name="Rectangle 194">
                <a:extLst>
                  <a:ext uri="{FF2B5EF4-FFF2-40B4-BE49-F238E27FC236}">
                    <a16:creationId xmlns:a16="http://schemas.microsoft.com/office/drawing/2014/main" id="{09739ECC-E6C7-48A1-B007-119868ADF0E0}"/>
                  </a:ext>
                </a:extLst>
              </p:cNvPr>
              <p:cNvSpPr/>
              <p:nvPr/>
            </p:nvSpPr>
            <p:spPr>
              <a:xfrm>
                <a:off x="2926080" y="4389120"/>
                <a:ext cx="1143000"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83</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115C3601-FDEE-4118-AB5F-D8CEE7FC5B99}"/>
                  </a:ext>
                </a:extLst>
              </p:cNvPr>
              <p:cNvSpPr/>
              <p:nvPr/>
            </p:nvSpPr>
            <p:spPr>
              <a:xfrm>
                <a:off x="2926079" y="4526280"/>
                <a:ext cx="2112264" cy="137160"/>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148</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2" name="Rectangle 141">
                <a:extLst>
                  <a:ext uri="{FF2B5EF4-FFF2-40B4-BE49-F238E27FC236}">
                    <a16:creationId xmlns:a16="http://schemas.microsoft.com/office/drawing/2014/main" id="{DEB25DB4-A131-4023-80E5-FC12C1251F3F}"/>
                  </a:ext>
                </a:extLst>
              </p:cNvPr>
              <p:cNvSpPr/>
              <p:nvPr/>
            </p:nvSpPr>
            <p:spPr>
              <a:xfrm>
                <a:off x="2926080" y="2606040"/>
                <a:ext cx="1188717" cy="137160"/>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panose="020B0604020202020204"/>
                    <a:ea typeface="+mn-ea"/>
                    <a:cs typeface="+mn-cs"/>
                  </a:rPr>
                  <a:t>85</a:t>
                </a: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cxnSp>
            <p:nvCxnSpPr>
              <p:cNvPr id="182" name="Straight Connector 181">
                <a:extLst>
                  <a:ext uri="{FF2B5EF4-FFF2-40B4-BE49-F238E27FC236}">
                    <a16:creationId xmlns:a16="http://schemas.microsoft.com/office/drawing/2014/main" id="{9FDDA4CD-AF80-4045-B850-58DABD78F5AB}"/>
                  </a:ext>
                </a:extLst>
              </p:cNvPr>
              <p:cNvCxnSpPr>
                <a:cxnSpLocks/>
              </p:cNvCxnSpPr>
              <p:nvPr/>
            </p:nvCxnSpPr>
            <p:spPr>
              <a:xfrm>
                <a:off x="2924875" y="2377440"/>
                <a:ext cx="0" cy="251460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52" name="TextBox 51">
              <a:extLst>
                <a:ext uri="{FF2B5EF4-FFF2-40B4-BE49-F238E27FC236}">
                  <a16:creationId xmlns:a16="http://schemas.microsoft.com/office/drawing/2014/main" id="{494E233A-D6DB-4C08-BC6F-09CF77DCD124}"/>
                </a:ext>
              </a:extLst>
            </p:cNvPr>
            <p:cNvSpPr txBox="1"/>
            <p:nvPr/>
          </p:nvSpPr>
          <p:spPr>
            <a:xfrm>
              <a:off x="7763347" y="5486400"/>
              <a:ext cx="2048164" cy="247716"/>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Data are for 89 countries that reported to UNAIDS Global AIDS Monitoring 2021. </a:t>
              </a:r>
            </a:p>
          </p:txBody>
        </p:sp>
        <p:sp>
          <p:nvSpPr>
            <p:cNvPr id="53" name="TextBox 52">
              <a:extLst>
                <a:ext uri="{FF2B5EF4-FFF2-40B4-BE49-F238E27FC236}">
                  <a16:creationId xmlns:a16="http://schemas.microsoft.com/office/drawing/2014/main" id="{1B966804-D21A-4C09-9AB4-1E42F123847B}"/>
                </a:ext>
              </a:extLst>
            </p:cNvPr>
            <p:cNvSpPr txBox="1"/>
            <p:nvPr/>
          </p:nvSpPr>
          <p:spPr>
            <a:xfrm>
              <a:off x="7763347" y="5760720"/>
              <a:ext cx="1983509" cy="492443"/>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TDF = tenofovir disoproxil fumarate; 3TC = lamivudine; DTG = dolutegravir;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EFV = efavirenz; AZT = azidothymidine; NVP = nevirapine; and FTC = emtricitabine.</a:t>
              </a:r>
            </a:p>
          </p:txBody>
        </p:sp>
        <p:sp>
          <p:nvSpPr>
            <p:cNvPr id="54" name="TextBox 53">
              <a:extLst>
                <a:ext uri="{FF2B5EF4-FFF2-40B4-BE49-F238E27FC236}">
                  <a16:creationId xmlns:a16="http://schemas.microsoft.com/office/drawing/2014/main" id="{5F5A9D68-200D-40F4-A2AD-3C37DD5BFA0B}"/>
                </a:ext>
              </a:extLst>
            </p:cNvPr>
            <p:cNvSpPr txBox="1"/>
            <p:nvPr/>
          </p:nvSpPr>
          <p:spPr>
            <a:xfrm>
              <a:off x="457197" y="6400800"/>
              <a:ext cx="9626033"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 UNAIDS Global AIDS Monitoring, 2021 (https://aidsinfo.unaids.org/).</a:t>
              </a:r>
            </a:p>
          </p:txBody>
        </p:sp>
      </p:grpSp>
    </p:spTree>
    <p:extLst>
      <p:ext uri="{BB962C8B-B14F-4D97-AF65-F5344CB8AC3E}">
        <p14:creationId xmlns:p14="http://schemas.microsoft.com/office/powerpoint/2010/main" val="30592985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Average price per person-year for first- and second-line antiretroviral therapy, by region, 2020</a:t>
            </a:r>
          </a:p>
        </p:txBody>
      </p:sp>
      <p:sp>
        <p:nvSpPr>
          <p:cNvPr id="39" name="Text Placeholder 38">
            <a:extLst>
              <a:ext uri="{FF2B5EF4-FFF2-40B4-BE49-F238E27FC236}">
                <a16:creationId xmlns:a16="http://schemas.microsoft.com/office/drawing/2014/main" id="{32284519-CAA0-4CB8-9234-8E9B1B44FDE8}"/>
              </a:ext>
            </a:extLst>
          </p:cNvPr>
          <p:cNvSpPr>
            <a:spLocks noGrp="1"/>
          </p:cNvSpPr>
          <p:nvPr>
            <p:ph type="body" sz="quarter" idx="10"/>
          </p:nvPr>
        </p:nvSpPr>
        <p:spPr/>
        <p:txBody>
          <a:bodyPr/>
          <a:lstStyle/>
          <a:p>
            <a:endParaRPr lang="en-US"/>
          </a:p>
        </p:txBody>
      </p:sp>
      <p:grpSp>
        <p:nvGrpSpPr>
          <p:cNvPr id="2" name="Group 1">
            <a:extLst>
              <a:ext uri="{FF2B5EF4-FFF2-40B4-BE49-F238E27FC236}">
                <a16:creationId xmlns:a16="http://schemas.microsoft.com/office/drawing/2014/main" id="{53B0A20C-38B0-49F6-8011-D3ECC4396FC0}"/>
              </a:ext>
            </a:extLst>
          </p:cNvPr>
          <p:cNvGrpSpPr/>
          <p:nvPr/>
        </p:nvGrpSpPr>
        <p:grpSpPr>
          <a:xfrm>
            <a:off x="457198" y="2157984"/>
            <a:ext cx="10561322" cy="4396704"/>
            <a:chOff x="457198" y="2157984"/>
            <a:chExt cx="10561322" cy="4396704"/>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9590767" cy="153888"/>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 financial estimates, 2021 (http://hivfinancial.unaids.org/hivfinancialdashboards.html); UNAIDS Global </a:t>
              </a:r>
              <a:r>
                <a:rPr kumimoji="0" lang="en-US" sz="1000" b="0" i="0" u="none" strike="noStrike" kern="1200" cap="none" spc="0" normalizeH="0" baseline="0" noProof="0" dirty="0" err="1">
                  <a:ln>
                    <a:noFill/>
                  </a:ln>
                  <a:solidFill>
                    <a:prstClr val="black"/>
                  </a:solidFill>
                  <a:effectLst/>
                  <a:uLnTx/>
                  <a:uFillTx/>
                  <a:latin typeface="Arial" panose="020B0604020202020204"/>
                  <a:ea typeface="+mn-ea"/>
                  <a:cs typeface="+mn-cs"/>
                </a:rPr>
                <a:t>AIDSMonitoring</a:t>
              </a: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 2021 (https://aidsinfo.unaids.org/).</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6800935" y="6035040"/>
              <a:ext cx="3954609"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Data are for 89 countries that reported to UNAIDS Global AIDS Monitoring 2021.</a:t>
              </a:r>
            </a:p>
          </p:txBody>
        </p:sp>
        <p:grpSp>
          <p:nvGrpSpPr>
            <p:cNvPr id="30" name="Group 29">
              <a:extLst>
                <a:ext uri="{FF2B5EF4-FFF2-40B4-BE49-F238E27FC236}">
                  <a16:creationId xmlns:a16="http://schemas.microsoft.com/office/drawing/2014/main" id="{83DBE8C7-9A1A-4482-8AAA-C34A087FB7BD}"/>
                </a:ext>
              </a:extLst>
            </p:cNvPr>
            <p:cNvGrpSpPr/>
            <p:nvPr/>
          </p:nvGrpSpPr>
          <p:grpSpPr>
            <a:xfrm>
              <a:off x="1783080" y="5440680"/>
              <a:ext cx="4739525" cy="166777"/>
              <a:chOff x="2194560" y="5664748"/>
              <a:chExt cx="4739525" cy="166777"/>
            </a:xfrm>
          </p:grpSpPr>
          <p:sp>
            <p:nvSpPr>
              <p:cNvPr id="50" name="TextBox 49">
                <a:extLst>
                  <a:ext uri="{FF2B5EF4-FFF2-40B4-BE49-F238E27FC236}">
                    <a16:creationId xmlns:a16="http://schemas.microsoft.com/office/drawing/2014/main" id="{92E1CCC7-C76E-456C-983E-2A66F44ED3D8}"/>
                  </a:ext>
                </a:extLst>
              </p:cNvPr>
              <p:cNvSpPr txBox="1"/>
              <p:nvPr/>
            </p:nvSpPr>
            <p:spPr>
              <a:xfrm>
                <a:off x="2368296" y="5664748"/>
                <a:ext cx="1864293"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First-line antiretroviral therapy</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object 85">
                <a:extLst>
                  <a:ext uri="{FF2B5EF4-FFF2-40B4-BE49-F238E27FC236}">
                    <a16:creationId xmlns:a16="http://schemas.microsoft.com/office/drawing/2014/main" id="{BBF855A6-6849-4F64-A519-0ED605BF090C}"/>
                  </a:ext>
                </a:extLst>
              </p:cNvPr>
              <p:cNvSpPr/>
              <p:nvPr/>
            </p:nvSpPr>
            <p:spPr>
              <a:xfrm>
                <a:off x="2194560" y="5683036"/>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17A6459D-C588-417D-9DD7-2C22A2110E96}"/>
                  </a:ext>
                </a:extLst>
              </p:cNvPr>
              <p:cNvSpPr txBox="1"/>
              <p:nvPr/>
            </p:nvSpPr>
            <p:spPr>
              <a:xfrm>
                <a:off x="4864608" y="5664748"/>
                <a:ext cx="2069477"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Second-line antiretroviral therapy</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6" name="object 85">
                <a:extLst>
                  <a:ext uri="{FF2B5EF4-FFF2-40B4-BE49-F238E27FC236}">
                    <a16:creationId xmlns:a16="http://schemas.microsoft.com/office/drawing/2014/main" id="{11C49AD9-27BE-4FD3-B5FE-83067871822E}"/>
                  </a:ext>
                </a:extLst>
              </p:cNvPr>
              <p:cNvSpPr/>
              <p:nvPr/>
            </p:nvSpPr>
            <p:spPr>
              <a:xfrm>
                <a:off x="4690872" y="5683036"/>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8" name="object 10">
              <a:extLst>
                <a:ext uri="{FF2B5EF4-FFF2-40B4-BE49-F238E27FC236}">
                  <a16:creationId xmlns:a16="http://schemas.microsoft.com/office/drawing/2014/main" id="{2F6E6830-B2BB-4F3F-95F8-3FE6DC83B70D}"/>
                </a:ext>
              </a:extLst>
            </p:cNvPr>
            <p:cNvSpPr txBox="1"/>
            <p:nvPr/>
          </p:nvSpPr>
          <p:spPr>
            <a:xfrm>
              <a:off x="600739" y="2856847"/>
              <a:ext cx="351443" cy="1369927"/>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Average price (US$)</a:t>
              </a:r>
            </a:p>
          </p:txBody>
        </p:sp>
        <p:grpSp>
          <p:nvGrpSpPr>
            <p:cNvPr id="193" name="Group 192">
              <a:extLst>
                <a:ext uri="{FF2B5EF4-FFF2-40B4-BE49-F238E27FC236}">
                  <a16:creationId xmlns:a16="http://schemas.microsoft.com/office/drawing/2014/main" id="{B88027CB-0EE8-4A68-AE6E-5E8A952F4849}"/>
                </a:ext>
              </a:extLst>
            </p:cNvPr>
            <p:cNvGrpSpPr/>
            <p:nvPr/>
          </p:nvGrpSpPr>
          <p:grpSpPr>
            <a:xfrm>
              <a:off x="969484" y="2523744"/>
              <a:ext cx="426880" cy="166777"/>
              <a:chOff x="1245618" y="2660904"/>
              <a:chExt cx="426880" cy="166777"/>
            </a:xfrm>
          </p:grpSpPr>
          <p:cxnSp>
            <p:nvCxnSpPr>
              <p:cNvPr id="10" name="Straight Connector 9">
                <a:extLst>
                  <a:ext uri="{FF2B5EF4-FFF2-40B4-BE49-F238E27FC236}">
                    <a16:creationId xmlns:a16="http://schemas.microsoft.com/office/drawing/2014/main" id="{2E0134CD-9D79-4BF8-90C0-1A2232114387}"/>
                  </a:ext>
                </a:extLst>
              </p:cNvPr>
              <p:cNvCxnSpPr/>
              <p:nvPr/>
            </p:nvCxnSpPr>
            <p:spPr>
              <a:xfrm>
                <a:off x="1599346" y="27432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6405989-7E4B-48EA-9E74-4E4625228B60}"/>
                  </a:ext>
                </a:extLst>
              </p:cNvPr>
              <p:cNvSpPr txBox="1"/>
              <p:nvPr/>
            </p:nvSpPr>
            <p:spPr>
              <a:xfrm>
                <a:off x="1245618" y="266090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1200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2" name="Group 191">
              <a:extLst>
                <a:ext uri="{FF2B5EF4-FFF2-40B4-BE49-F238E27FC236}">
                  <a16:creationId xmlns:a16="http://schemas.microsoft.com/office/drawing/2014/main" id="{CBA15B8B-F2E9-4891-A505-69E5CC2885B1}"/>
                </a:ext>
              </a:extLst>
            </p:cNvPr>
            <p:cNvGrpSpPr/>
            <p:nvPr/>
          </p:nvGrpSpPr>
          <p:grpSpPr>
            <a:xfrm>
              <a:off x="972147" y="2889504"/>
              <a:ext cx="424217" cy="166777"/>
              <a:chOff x="1248281" y="3118104"/>
              <a:chExt cx="424217" cy="166777"/>
            </a:xfrm>
          </p:grpSpPr>
          <p:cxnSp>
            <p:nvCxnSpPr>
              <p:cNvPr id="14" name="Straight Connector 13">
                <a:extLst>
                  <a:ext uri="{FF2B5EF4-FFF2-40B4-BE49-F238E27FC236}">
                    <a16:creationId xmlns:a16="http://schemas.microsoft.com/office/drawing/2014/main" id="{179685BB-5D9A-4677-ADDB-EE3E7A9EE2C2}"/>
                  </a:ext>
                </a:extLst>
              </p:cNvPr>
              <p:cNvCxnSpPr/>
              <p:nvPr/>
            </p:nvCxnSpPr>
            <p:spPr>
              <a:xfrm>
                <a:off x="1599346" y="32004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1E52329F-1F9F-4E7F-A0CF-A3B77E733D36}"/>
                  </a:ext>
                </a:extLst>
              </p:cNvPr>
              <p:cNvSpPr txBox="1"/>
              <p:nvPr/>
            </p:nvSpPr>
            <p:spPr>
              <a:xfrm>
                <a:off x="1248281" y="311810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5628984B-54F8-4DBF-A37F-DABCC82795F9}"/>
                </a:ext>
              </a:extLst>
            </p:cNvPr>
            <p:cNvGrpSpPr/>
            <p:nvPr/>
          </p:nvGrpSpPr>
          <p:grpSpPr>
            <a:xfrm>
              <a:off x="972147" y="3255264"/>
              <a:ext cx="424217" cy="166777"/>
              <a:chOff x="1248281" y="3575304"/>
              <a:chExt cx="424217" cy="166777"/>
            </a:xfrm>
          </p:grpSpPr>
          <p:cxnSp>
            <p:nvCxnSpPr>
              <p:cNvPr id="16" name="Straight Connector 15">
                <a:extLst>
                  <a:ext uri="{FF2B5EF4-FFF2-40B4-BE49-F238E27FC236}">
                    <a16:creationId xmlns:a16="http://schemas.microsoft.com/office/drawing/2014/main" id="{62E4F80A-2291-485A-AD1C-E404BEA0DF0E}"/>
                  </a:ext>
                </a:extLst>
              </p:cNvPr>
              <p:cNvCxnSpPr/>
              <p:nvPr/>
            </p:nvCxnSpPr>
            <p:spPr>
              <a:xfrm>
                <a:off x="1599346" y="36576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8247F02A-B491-4442-99EE-D4C9B3051524}"/>
                  </a:ext>
                </a:extLst>
              </p:cNvPr>
              <p:cNvSpPr txBox="1"/>
              <p:nvPr/>
            </p:nvSpPr>
            <p:spPr>
              <a:xfrm>
                <a:off x="1248281" y="357530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3" name="Group 2">
              <a:extLst>
                <a:ext uri="{FF2B5EF4-FFF2-40B4-BE49-F238E27FC236}">
                  <a16:creationId xmlns:a16="http://schemas.microsoft.com/office/drawing/2014/main" id="{995CB09F-DA26-4386-B804-97B8B52D4471}"/>
                </a:ext>
              </a:extLst>
            </p:cNvPr>
            <p:cNvGrpSpPr/>
            <p:nvPr/>
          </p:nvGrpSpPr>
          <p:grpSpPr>
            <a:xfrm>
              <a:off x="1050694" y="3621024"/>
              <a:ext cx="345670" cy="166777"/>
              <a:chOff x="1326828" y="4032504"/>
              <a:chExt cx="345670" cy="166777"/>
            </a:xfrm>
          </p:grpSpPr>
          <p:cxnSp>
            <p:nvCxnSpPr>
              <p:cNvPr id="18" name="Straight Connector 17">
                <a:extLst>
                  <a:ext uri="{FF2B5EF4-FFF2-40B4-BE49-F238E27FC236}">
                    <a16:creationId xmlns:a16="http://schemas.microsoft.com/office/drawing/2014/main" id="{A82E52A5-38BF-4E54-9761-4D93B352F42C}"/>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5CC851F-24EA-412D-80CE-7275AFC37564}"/>
                  </a:ext>
                </a:extLst>
              </p:cNvPr>
              <p:cNvSpPr txBox="1"/>
              <p:nvPr/>
            </p:nvSpPr>
            <p:spPr>
              <a:xfrm>
                <a:off x="1326828" y="403250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600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194" name="Group 193">
              <a:extLst>
                <a:ext uri="{FF2B5EF4-FFF2-40B4-BE49-F238E27FC236}">
                  <a16:creationId xmlns:a16="http://schemas.microsoft.com/office/drawing/2014/main" id="{BFAC3004-D393-482D-B5E5-F7DBAE72B4DB}"/>
                </a:ext>
              </a:extLst>
            </p:cNvPr>
            <p:cNvGrpSpPr/>
            <p:nvPr/>
          </p:nvGrpSpPr>
          <p:grpSpPr>
            <a:xfrm>
              <a:off x="972147" y="2157984"/>
              <a:ext cx="424217" cy="166777"/>
              <a:chOff x="1248281" y="2203704"/>
              <a:chExt cx="424217" cy="166777"/>
            </a:xfrm>
          </p:grpSpPr>
          <p:sp>
            <p:nvSpPr>
              <p:cNvPr id="20" name="TextBox 19">
                <a:extLst>
                  <a:ext uri="{FF2B5EF4-FFF2-40B4-BE49-F238E27FC236}">
                    <a16:creationId xmlns:a16="http://schemas.microsoft.com/office/drawing/2014/main" id="{705C3746-5DEC-4A25-B8CB-95BE6615607D}"/>
                  </a:ext>
                </a:extLst>
              </p:cNvPr>
              <p:cNvSpPr txBox="1"/>
              <p:nvPr/>
            </p:nvSpPr>
            <p:spPr>
              <a:xfrm>
                <a:off x="1248281" y="2203704"/>
                <a:ext cx="314189"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1400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21" name="Straight Connector 20">
                <a:extLst>
                  <a:ext uri="{FF2B5EF4-FFF2-40B4-BE49-F238E27FC236}">
                    <a16:creationId xmlns:a16="http://schemas.microsoft.com/office/drawing/2014/main" id="{E435E462-B11A-4F88-A85C-BD435F2A0907}"/>
                  </a:ext>
                </a:extLst>
              </p:cNvPr>
              <p:cNvCxnSpPr/>
              <p:nvPr/>
            </p:nvCxnSpPr>
            <p:spPr>
              <a:xfrm>
                <a:off x="1599346" y="22860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4C6A0D82-3FFC-4C65-B1FE-8BF267282799}"/>
                </a:ext>
              </a:extLst>
            </p:cNvPr>
            <p:cNvSpPr txBox="1"/>
            <p:nvPr/>
          </p:nvSpPr>
          <p:spPr>
            <a:xfrm>
              <a:off x="1205125" y="4718304"/>
              <a:ext cx="78548"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58" name="Group 57">
              <a:extLst>
                <a:ext uri="{FF2B5EF4-FFF2-40B4-BE49-F238E27FC236}">
                  <a16:creationId xmlns:a16="http://schemas.microsoft.com/office/drawing/2014/main" id="{8D71B465-FA98-448B-8A0D-15F58F31C830}"/>
                </a:ext>
              </a:extLst>
            </p:cNvPr>
            <p:cNvGrpSpPr/>
            <p:nvPr/>
          </p:nvGrpSpPr>
          <p:grpSpPr>
            <a:xfrm>
              <a:off x="1048100" y="3986784"/>
              <a:ext cx="345670" cy="166777"/>
              <a:chOff x="1326828" y="4032504"/>
              <a:chExt cx="345670" cy="166777"/>
            </a:xfrm>
          </p:grpSpPr>
          <p:cxnSp>
            <p:nvCxnSpPr>
              <p:cNvPr id="59" name="Straight Connector 58">
                <a:extLst>
                  <a:ext uri="{FF2B5EF4-FFF2-40B4-BE49-F238E27FC236}">
                    <a16:creationId xmlns:a16="http://schemas.microsoft.com/office/drawing/2014/main" id="{D064417D-E01F-4051-B3F0-89A7EC80CE1B}"/>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5CA9DAAB-ED5D-4E2B-A769-5A14156CDFCF}"/>
                  </a:ext>
                </a:extLst>
              </p:cNvPr>
              <p:cNvSpPr txBox="1"/>
              <p:nvPr/>
            </p:nvSpPr>
            <p:spPr>
              <a:xfrm>
                <a:off x="1326828" y="403250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E7C4AE46-7066-4DF8-8485-12AFCD8795E8}"/>
                </a:ext>
              </a:extLst>
            </p:cNvPr>
            <p:cNvGrpSpPr/>
            <p:nvPr/>
          </p:nvGrpSpPr>
          <p:grpSpPr>
            <a:xfrm>
              <a:off x="1048100" y="4352544"/>
              <a:ext cx="345670" cy="166777"/>
              <a:chOff x="1326828" y="4032504"/>
              <a:chExt cx="345670" cy="166777"/>
            </a:xfrm>
          </p:grpSpPr>
          <p:cxnSp>
            <p:nvCxnSpPr>
              <p:cNvPr id="62" name="Straight Connector 61">
                <a:extLst>
                  <a:ext uri="{FF2B5EF4-FFF2-40B4-BE49-F238E27FC236}">
                    <a16:creationId xmlns:a16="http://schemas.microsoft.com/office/drawing/2014/main" id="{F7E3CBFF-6267-444B-894F-97E3C2C69BC8}"/>
                  </a:ext>
                </a:extLst>
              </p:cNvPr>
              <p:cNvCxnSpPr/>
              <p:nvPr/>
            </p:nvCxnSpPr>
            <p:spPr>
              <a:xfrm>
                <a:off x="1599346" y="4114800"/>
                <a:ext cx="73152"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F1E97C84-D4B1-4ED0-A20D-07201A77BFB2}"/>
                  </a:ext>
                </a:extLst>
              </p:cNvPr>
              <p:cNvSpPr txBox="1"/>
              <p:nvPr/>
            </p:nvSpPr>
            <p:spPr>
              <a:xfrm>
                <a:off x="1326828" y="4032504"/>
                <a:ext cx="235642" cy="166777"/>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a:t>
                </a:r>
                <a:endParaRPr kumimoji="0" lang="en-GB"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sp>
          <p:nvSpPr>
            <p:cNvPr id="28" name="object 28">
              <a:extLst>
                <a:ext uri="{FF2B5EF4-FFF2-40B4-BE49-F238E27FC236}">
                  <a16:creationId xmlns:a16="http://schemas.microsoft.com/office/drawing/2014/main" id="{641ED512-87AB-4AF1-85D9-F624D815BAD3}"/>
                </a:ext>
              </a:extLst>
            </p:cNvPr>
            <p:cNvSpPr/>
            <p:nvPr/>
          </p:nvSpPr>
          <p:spPr>
            <a:xfrm>
              <a:off x="2148840" y="3950496"/>
              <a:ext cx="274320" cy="8595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28">
              <a:extLst>
                <a:ext uri="{FF2B5EF4-FFF2-40B4-BE49-F238E27FC236}">
                  <a16:creationId xmlns:a16="http://schemas.microsoft.com/office/drawing/2014/main" id="{8BFD8564-E2C7-4FB6-A5E9-5AA449D49E36}"/>
                </a:ext>
              </a:extLst>
            </p:cNvPr>
            <p:cNvSpPr/>
            <p:nvPr/>
          </p:nvSpPr>
          <p:spPr>
            <a:xfrm>
              <a:off x="1783080" y="4612955"/>
              <a:ext cx="274320" cy="1876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88613C81-93AD-4BD3-94AA-BED6E489DBF4}"/>
                </a:ext>
              </a:extLst>
            </p:cNvPr>
            <p:cNvSpPr/>
            <p:nvPr/>
          </p:nvSpPr>
          <p:spPr>
            <a:xfrm>
              <a:off x="3520440" y="4107656"/>
              <a:ext cx="274320" cy="69770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28">
              <a:extLst>
                <a:ext uri="{FF2B5EF4-FFF2-40B4-BE49-F238E27FC236}">
                  <a16:creationId xmlns:a16="http://schemas.microsoft.com/office/drawing/2014/main" id="{ED8A2FBD-ED82-4AF3-AA50-06094CB63ACA}"/>
                </a:ext>
              </a:extLst>
            </p:cNvPr>
            <p:cNvSpPr/>
            <p:nvPr/>
          </p:nvSpPr>
          <p:spPr>
            <a:xfrm>
              <a:off x="3154680" y="4629059"/>
              <a:ext cx="274320" cy="1737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28">
              <a:extLst>
                <a:ext uri="{FF2B5EF4-FFF2-40B4-BE49-F238E27FC236}">
                  <a16:creationId xmlns:a16="http://schemas.microsoft.com/office/drawing/2014/main" id="{E1068401-54A3-4607-B533-1C2BDAC42E69}"/>
                </a:ext>
              </a:extLst>
            </p:cNvPr>
            <p:cNvSpPr/>
            <p:nvPr/>
          </p:nvSpPr>
          <p:spPr>
            <a:xfrm>
              <a:off x="6263640" y="2551416"/>
              <a:ext cx="274320" cy="22494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28">
              <a:extLst>
                <a:ext uri="{FF2B5EF4-FFF2-40B4-BE49-F238E27FC236}">
                  <a16:creationId xmlns:a16="http://schemas.microsoft.com/office/drawing/2014/main" id="{461400C8-4B1C-4962-9F66-3EAC889B1BA4}"/>
                </a:ext>
              </a:extLst>
            </p:cNvPr>
            <p:cNvSpPr/>
            <p:nvPr/>
          </p:nvSpPr>
          <p:spPr>
            <a:xfrm>
              <a:off x="4526280" y="4612955"/>
              <a:ext cx="274320" cy="1920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28">
              <a:extLst>
                <a:ext uri="{FF2B5EF4-FFF2-40B4-BE49-F238E27FC236}">
                  <a16:creationId xmlns:a16="http://schemas.microsoft.com/office/drawing/2014/main" id="{60A44049-33E9-4B02-A0E1-5E46EAF7FF03}"/>
                </a:ext>
              </a:extLst>
            </p:cNvPr>
            <p:cNvSpPr/>
            <p:nvPr/>
          </p:nvSpPr>
          <p:spPr>
            <a:xfrm>
              <a:off x="4892040" y="4212762"/>
              <a:ext cx="274320" cy="5943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28">
              <a:extLst>
                <a:ext uri="{FF2B5EF4-FFF2-40B4-BE49-F238E27FC236}">
                  <a16:creationId xmlns:a16="http://schemas.microsoft.com/office/drawing/2014/main" id="{72F1C309-D36C-4FA9-ACC7-8AB91A7250E5}"/>
                </a:ext>
              </a:extLst>
            </p:cNvPr>
            <p:cNvSpPr/>
            <p:nvPr/>
          </p:nvSpPr>
          <p:spPr>
            <a:xfrm>
              <a:off x="5897880" y="4037274"/>
              <a:ext cx="274320" cy="7680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28">
              <a:extLst>
                <a:ext uri="{FF2B5EF4-FFF2-40B4-BE49-F238E27FC236}">
                  <a16:creationId xmlns:a16="http://schemas.microsoft.com/office/drawing/2014/main" id="{B4186922-639F-4B93-B215-A078E450EF92}"/>
                </a:ext>
              </a:extLst>
            </p:cNvPr>
            <p:cNvSpPr/>
            <p:nvPr/>
          </p:nvSpPr>
          <p:spPr>
            <a:xfrm>
              <a:off x="7635240" y="3536155"/>
              <a:ext cx="274320" cy="12710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28">
              <a:extLst>
                <a:ext uri="{FF2B5EF4-FFF2-40B4-BE49-F238E27FC236}">
                  <a16:creationId xmlns:a16="http://schemas.microsoft.com/office/drawing/2014/main" id="{7677106F-8E33-4AE1-B5F5-BE87855CB8D3}"/>
                </a:ext>
              </a:extLst>
            </p:cNvPr>
            <p:cNvSpPr/>
            <p:nvPr/>
          </p:nvSpPr>
          <p:spPr>
            <a:xfrm>
              <a:off x="7269480" y="4455318"/>
              <a:ext cx="274320" cy="34528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28">
              <a:extLst>
                <a:ext uri="{FF2B5EF4-FFF2-40B4-BE49-F238E27FC236}">
                  <a16:creationId xmlns:a16="http://schemas.microsoft.com/office/drawing/2014/main" id="{E47442DF-B1BB-4570-AC80-95BD8A97A86B}"/>
                </a:ext>
              </a:extLst>
            </p:cNvPr>
            <p:cNvSpPr/>
            <p:nvPr/>
          </p:nvSpPr>
          <p:spPr>
            <a:xfrm>
              <a:off x="9006840" y="4261484"/>
              <a:ext cx="274320" cy="5394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28">
              <a:extLst>
                <a:ext uri="{FF2B5EF4-FFF2-40B4-BE49-F238E27FC236}">
                  <a16:creationId xmlns:a16="http://schemas.microsoft.com/office/drawing/2014/main" id="{B13238DF-BFA6-4325-BA89-2B816A5940CE}"/>
                </a:ext>
              </a:extLst>
            </p:cNvPr>
            <p:cNvSpPr/>
            <p:nvPr/>
          </p:nvSpPr>
          <p:spPr>
            <a:xfrm>
              <a:off x="8641080" y="4507415"/>
              <a:ext cx="274320" cy="2926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28">
              <a:extLst>
                <a:ext uri="{FF2B5EF4-FFF2-40B4-BE49-F238E27FC236}">
                  <a16:creationId xmlns:a16="http://schemas.microsoft.com/office/drawing/2014/main" id="{2A3E2C1A-4845-4B2D-A0A5-D3BABE70090D}"/>
                </a:ext>
              </a:extLst>
            </p:cNvPr>
            <p:cNvSpPr/>
            <p:nvPr/>
          </p:nvSpPr>
          <p:spPr>
            <a:xfrm>
              <a:off x="10378440" y="4212760"/>
              <a:ext cx="274320" cy="58783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28">
              <a:extLst>
                <a:ext uri="{FF2B5EF4-FFF2-40B4-BE49-F238E27FC236}">
                  <a16:creationId xmlns:a16="http://schemas.microsoft.com/office/drawing/2014/main" id="{90243F20-975B-4036-9780-F0C1EFF53B79}"/>
                </a:ext>
              </a:extLst>
            </p:cNvPr>
            <p:cNvSpPr/>
            <p:nvPr/>
          </p:nvSpPr>
          <p:spPr>
            <a:xfrm>
              <a:off x="10012680" y="4645818"/>
              <a:ext cx="274320" cy="155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739F5B7F-EF52-4923-96CB-133433C37D92}"/>
                </a:ext>
              </a:extLst>
            </p:cNvPr>
            <p:cNvSpPr txBox="1"/>
            <p:nvPr/>
          </p:nvSpPr>
          <p:spPr>
            <a:xfrm>
              <a:off x="1417320" y="489204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Asia and the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Pacific</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 name="TextBox 21">
              <a:extLst>
                <a:ext uri="{FF2B5EF4-FFF2-40B4-BE49-F238E27FC236}">
                  <a16:creationId xmlns:a16="http://schemas.microsoft.com/office/drawing/2014/main" id="{16F901C8-2157-4458-885D-456A13ACCC30}"/>
                </a:ext>
              </a:extLst>
            </p:cNvPr>
            <p:cNvSpPr txBox="1"/>
            <p:nvPr/>
          </p:nvSpPr>
          <p:spPr>
            <a:xfrm>
              <a:off x="4160520" y="489204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Eastern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s</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outhern</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3" name="TextBox 22">
              <a:extLst>
                <a:ext uri="{FF2B5EF4-FFF2-40B4-BE49-F238E27FC236}">
                  <a16:creationId xmlns:a16="http://schemas.microsoft.com/office/drawing/2014/main" id="{5801EE7D-6AB8-4B4B-9A4A-0A6DCD5BF2D6}"/>
                </a:ext>
              </a:extLst>
            </p:cNvPr>
            <p:cNvSpPr txBox="1"/>
            <p:nvPr/>
          </p:nvSpPr>
          <p:spPr>
            <a:xfrm>
              <a:off x="6903720" y="489204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Latin America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98994223-3E8E-42AD-9AA6-BB565EA6BA80}"/>
                </a:ext>
              </a:extLst>
            </p:cNvPr>
            <p:cNvSpPr txBox="1"/>
            <p:nvPr/>
          </p:nvSpPr>
          <p:spPr>
            <a:xfrm>
              <a:off x="9646920" y="489204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Western and</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central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5" name="TextBox 24">
              <a:extLst>
                <a:ext uri="{FF2B5EF4-FFF2-40B4-BE49-F238E27FC236}">
                  <a16:creationId xmlns:a16="http://schemas.microsoft.com/office/drawing/2014/main" id="{8DCDF583-0F3B-4C4F-820E-5D1332A986D9}"/>
                </a:ext>
              </a:extLst>
            </p:cNvPr>
            <p:cNvSpPr txBox="1"/>
            <p:nvPr/>
          </p:nvSpPr>
          <p:spPr>
            <a:xfrm>
              <a:off x="2788920" y="4892040"/>
              <a:ext cx="1371600" cy="153888"/>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Caribbean</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6" name="TextBox 25">
              <a:extLst>
                <a:ext uri="{FF2B5EF4-FFF2-40B4-BE49-F238E27FC236}">
                  <a16:creationId xmlns:a16="http://schemas.microsoft.com/office/drawing/2014/main" id="{8C5D3CBC-E497-4E8C-B108-68D1CD6017F4}"/>
                </a:ext>
              </a:extLst>
            </p:cNvPr>
            <p:cNvSpPr txBox="1"/>
            <p:nvPr/>
          </p:nvSpPr>
          <p:spPr>
            <a:xfrm>
              <a:off x="5532120" y="489204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Eastern Europe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a:t>
              </a:r>
              <a:r>
                <a:rPr kumimoji="0" lang="en-US" sz="1100" b="0" i="0" u="none" strike="noStrike" kern="1200" cap="none" spc="0" normalizeH="0" baseline="0" noProof="0" dirty="0" err="1">
                  <a:ln>
                    <a:noFill/>
                  </a:ln>
                  <a:solidFill>
                    <a:prstClr val="black"/>
                  </a:solidFill>
                  <a:effectLst/>
                  <a:uLnTx/>
                  <a:uFillTx/>
                  <a:latin typeface="Arial" panose="020B0604020202020204"/>
                  <a:ea typeface="+mn-ea"/>
                  <a:cs typeface="+mn-cs"/>
                </a:rPr>
                <a:t>nd</a:t>
              </a: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 central Asia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7" name="TextBox 26">
              <a:extLst>
                <a:ext uri="{FF2B5EF4-FFF2-40B4-BE49-F238E27FC236}">
                  <a16:creationId xmlns:a16="http://schemas.microsoft.com/office/drawing/2014/main" id="{3785DB6A-B2F2-4F69-8B3E-AB3EE3E4F44C}"/>
                </a:ext>
              </a:extLst>
            </p:cNvPr>
            <p:cNvSpPr txBox="1"/>
            <p:nvPr/>
          </p:nvSpPr>
          <p:spPr>
            <a:xfrm>
              <a:off x="8275320" y="4892040"/>
              <a:ext cx="1371600" cy="307777"/>
            </a:xfrm>
            <a:prstGeom prst="rect">
              <a:avLst/>
            </a:prstGeom>
            <a:noFill/>
          </p:spPr>
          <p:txBody>
            <a:bodyPr wrap="square" lIns="0" tIns="0" rIns="0" bIns="0" rtlCol="0">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Middle East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and North Africa</a:t>
              </a:r>
              <a:endParaRPr kumimoji="0" lang="en-GB" sz="1100" b="0" i="1"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4" name="object 28">
              <a:extLst>
                <a:ext uri="{FF2B5EF4-FFF2-40B4-BE49-F238E27FC236}">
                  <a16:creationId xmlns:a16="http://schemas.microsoft.com/office/drawing/2014/main" id="{167F3566-36A5-49FC-956D-3A83223F4B7E}"/>
                </a:ext>
              </a:extLst>
            </p:cNvPr>
            <p:cNvSpPr/>
            <p:nvPr/>
          </p:nvSpPr>
          <p:spPr>
            <a:xfrm>
              <a:off x="2148840" y="3721608"/>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451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5" name="object 28">
              <a:extLst>
                <a:ext uri="{FF2B5EF4-FFF2-40B4-BE49-F238E27FC236}">
                  <a16:creationId xmlns:a16="http://schemas.microsoft.com/office/drawing/2014/main" id="{9468C1E6-8FEC-4B0C-B659-E970CC00B085}"/>
                </a:ext>
              </a:extLst>
            </p:cNvPr>
            <p:cNvSpPr/>
            <p:nvPr/>
          </p:nvSpPr>
          <p:spPr>
            <a:xfrm>
              <a:off x="1783080" y="4389120"/>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6" name="object 28">
              <a:extLst>
                <a:ext uri="{FF2B5EF4-FFF2-40B4-BE49-F238E27FC236}">
                  <a16:creationId xmlns:a16="http://schemas.microsoft.com/office/drawing/2014/main" id="{3B317305-DD59-4B63-BEA3-20F2F45C6E81}"/>
                </a:ext>
              </a:extLst>
            </p:cNvPr>
            <p:cNvSpPr/>
            <p:nvPr/>
          </p:nvSpPr>
          <p:spPr>
            <a:xfrm>
              <a:off x="3520440" y="3877056"/>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371</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7" name="object 28">
              <a:extLst>
                <a:ext uri="{FF2B5EF4-FFF2-40B4-BE49-F238E27FC236}">
                  <a16:creationId xmlns:a16="http://schemas.microsoft.com/office/drawing/2014/main" id="{D95A555A-9D7B-4DFC-8242-5AF06BDB1631}"/>
                </a:ext>
              </a:extLst>
            </p:cNvPr>
            <p:cNvSpPr/>
            <p:nvPr/>
          </p:nvSpPr>
          <p:spPr>
            <a:xfrm>
              <a:off x="3154680" y="4398264"/>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92</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8" name="object 28">
              <a:extLst>
                <a:ext uri="{FF2B5EF4-FFF2-40B4-BE49-F238E27FC236}">
                  <a16:creationId xmlns:a16="http://schemas.microsoft.com/office/drawing/2014/main" id="{DCBBF08C-964F-4692-8C5C-241A8A19C0ED}"/>
                </a:ext>
              </a:extLst>
            </p:cNvPr>
            <p:cNvSpPr/>
            <p:nvPr/>
          </p:nvSpPr>
          <p:spPr>
            <a:xfrm>
              <a:off x="6254496" y="2322576"/>
              <a:ext cx="292608"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1206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79" name="object 28">
              <a:extLst>
                <a:ext uri="{FF2B5EF4-FFF2-40B4-BE49-F238E27FC236}">
                  <a16:creationId xmlns:a16="http://schemas.microsoft.com/office/drawing/2014/main" id="{15831377-0CE9-451C-BC4E-84C7395585E0}"/>
                </a:ext>
              </a:extLst>
            </p:cNvPr>
            <p:cNvSpPr/>
            <p:nvPr/>
          </p:nvSpPr>
          <p:spPr>
            <a:xfrm>
              <a:off x="4526280" y="4389120"/>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106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0" name="object 28">
              <a:extLst>
                <a:ext uri="{FF2B5EF4-FFF2-40B4-BE49-F238E27FC236}">
                  <a16:creationId xmlns:a16="http://schemas.microsoft.com/office/drawing/2014/main" id="{C1C0955A-9995-4F13-96B9-4D15503B5593}"/>
                </a:ext>
              </a:extLst>
            </p:cNvPr>
            <p:cNvSpPr/>
            <p:nvPr/>
          </p:nvSpPr>
          <p:spPr>
            <a:xfrm>
              <a:off x="4892040" y="3986784"/>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318</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1" name="object 28">
              <a:extLst>
                <a:ext uri="{FF2B5EF4-FFF2-40B4-BE49-F238E27FC236}">
                  <a16:creationId xmlns:a16="http://schemas.microsoft.com/office/drawing/2014/main" id="{4112F789-0482-4166-9122-D4E92E308424}"/>
                </a:ext>
              </a:extLst>
            </p:cNvPr>
            <p:cNvSpPr/>
            <p:nvPr/>
          </p:nvSpPr>
          <p:spPr>
            <a:xfrm>
              <a:off x="5897880" y="3813048"/>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409</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2" name="object 28">
              <a:extLst>
                <a:ext uri="{FF2B5EF4-FFF2-40B4-BE49-F238E27FC236}">
                  <a16:creationId xmlns:a16="http://schemas.microsoft.com/office/drawing/2014/main" id="{651050D0-0430-47E8-B3D7-DCD6085AEF0D}"/>
                </a:ext>
              </a:extLst>
            </p:cNvPr>
            <p:cNvSpPr/>
            <p:nvPr/>
          </p:nvSpPr>
          <p:spPr>
            <a:xfrm>
              <a:off x="7635240" y="3310128"/>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676</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3" name="object 28">
              <a:extLst>
                <a:ext uri="{FF2B5EF4-FFF2-40B4-BE49-F238E27FC236}">
                  <a16:creationId xmlns:a16="http://schemas.microsoft.com/office/drawing/2014/main" id="{B968C92B-4A8B-48F8-8735-E4EEC9695E80}"/>
                </a:ext>
              </a:extLst>
            </p:cNvPr>
            <p:cNvSpPr/>
            <p:nvPr/>
          </p:nvSpPr>
          <p:spPr>
            <a:xfrm>
              <a:off x="7269480" y="4224528"/>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187</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4" name="object 28">
              <a:extLst>
                <a:ext uri="{FF2B5EF4-FFF2-40B4-BE49-F238E27FC236}">
                  <a16:creationId xmlns:a16="http://schemas.microsoft.com/office/drawing/2014/main" id="{AB226EAF-48EC-4C88-80B7-455CC1252FE5}"/>
                </a:ext>
              </a:extLst>
            </p:cNvPr>
            <p:cNvSpPr/>
            <p:nvPr/>
          </p:nvSpPr>
          <p:spPr>
            <a:xfrm>
              <a:off x="9006840" y="4032504"/>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285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5" name="object 28">
              <a:extLst>
                <a:ext uri="{FF2B5EF4-FFF2-40B4-BE49-F238E27FC236}">
                  <a16:creationId xmlns:a16="http://schemas.microsoft.com/office/drawing/2014/main" id="{149E578B-892D-42A6-93E7-A2F4F52C46A4}"/>
                </a:ext>
              </a:extLst>
            </p:cNvPr>
            <p:cNvSpPr/>
            <p:nvPr/>
          </p:nvSpPr>
          <p:spPr>
            <a:xfrm>
              <a:off x="8641080" y="4279392"/>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158</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6" name="object 28">
              <a:extLst>
                <a:ext uri="{FF2B5EF4-FFF2-40B4-BE49-F238E27FC236}">
                  <a16:creationId xmlns:a16="http://schemas.microsoft.com/office/drawing/2014/main" id="{2E4A7FDE-4BFC-42FE-B405-63888C01CAED}"/>
                </a:ext>
              </a:extLst>
            </p:cNvPr>
            <p:cNvSpPr/>
            <p:nvPr/>
          </p:nvSpPr>
          <p:spPr>
            <a:xfrm>
              <a:off x="10378440" y="3986784"/>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315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7" name="object 28">
              <a:extLst>
                <a:ext uri="{FF2B5EF4-FFF2-40B4-BE49-F238E27FC236}">
                  <a16:creationId xmlns:a16="http://schemas.microsoft.com/office/drawing/2014/main" id="{447DF733-5904-42D1-91E6-B586381F7142}"/>
                </a:ext>
              </a:extLst>
            </p:cNvPr>
            <p:cNvSpPr/>
            <p:nvPr/>
          </p:nvSpPr>
          <p:spPr>
            <a:xfrm>
              <a:off x="10012680" y="4416552"/>
              <a:ext cx="274320" cy="182880"/>
            </a:xfrm>
            <a:custGeom>
              <a:avLst/>
              <a:gdLst/>
              <a:ahLst/>
              <a:cxnLst/>
              <a:rect l="l" t="t" r="r" b="b"/>
              <a:pathLst>
                <a:path w="97155" h="264795">
                  <a:moveTo>
                    <a:pt x="96964" y="0"/>
                  </a:moveTo>
                  <a:lnTo>
                    <a:pt x="0" y="0"/>
                  </a:lnTo>
                  <a:lnTo>
                    <a:pt x="0" y="264794"/>
                  </a:lnTo>
                  <a:lnTo>
                    <a:pt x="96964" y="264794"/>
                  </a:lnTo>
                  <a:lnTo>
                    <a:pt x="96964" y="0"/>
                  </a:lnTo>
                  <a:close/>
                </a:path>
              </a:pathLst>
            </a:custGeom>
            <a:noFill/>
            <a:ln w="3175">
              <a:noFill/>
            </a:ln>
          </p:spPr>
          <p:txBody>
            <a:bodyPr wrap="square" lIns="0" tIns="0" rIns="0" bIns="0" rtlCol="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85</a:t>
              </a:r>
              <a:endParaRPr kumimoji="0" sz="10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cxnSp>
          <p:nvCxnSpPr>
            <p:cNvPr id="12" name="Straight Connector 11">
              <a:extLst>
                <a:ext uri="{FF2B5EF4-FFF2-40B4-BE49-F238E27FC236}">
                  <a16:creationId xmlns:a16="http://schemas.microsoft.com/office/drawing/2014/main" id="{01180127-D3A8-46CB-8772-70D0D9E503D4}"/>
                </a:ext>
              </a:extLst>
            </p:cNvPr>
            <p:cNvCxnSpPr/>
            <p:nvPr/>
          </p:nvCxnSpPr>
          <p:spPr>
            <a:xfrm>
              <a:off x="1323212" y="4800600"/>
              <a:ext cx="969264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514810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HIV </a:t>
            </a:r>
            <a:r>
              <a:rPr lang="en-US" dirty="0" err="1"/>
              <a:t>programme</a:t>
            </a:r>
            <a:r>
              <a:rPr lang="en-US" dirty="0"/>
              <a:t> expenditures funded by Zimbabwe's AIDS levy, by </a:t>
            </a:r>
            <a:r>
              <a:rPr lang="en-US" dirty="0" err="1"/>
              <a:t>programme</a:t>
            </a:r>
            <a:r>
              <a:rPr lang="en-US" dirty="0"/>
              <a:t> area, 2009–2019</a:t>
            </a:r>
          </a:p>
        </p:txBody>
      </p:sp>
      <p:sp>
        <p:nvSpPr>
          <p:cNvPr id="2" name="Text Placeholder 1">
            <a:extLst>
              <a:ext uri="{FF2B5EF4-FFF2-40B4-BE49-F238E27FC236}">
                <a16:creationId xmlns:a16="http://schemas.microsoft.com/office/drawing/2014/main" id="{0F7C4B91-DDF5-4F1E-9991-A8553F01B119}"/>
              </a:ext>
            </a:extLst>
          </p:cNvPr>
          <p:cNvSpPr>
            <a:spLocks noGrp="1"/>
          </p:cNvSpPr>
          <p:nvPr>
            <p:ph type="body" sz="quarter" idx="10"/>
          </p:nvPr>
        </p:nvSpPr>
        <p:spPr/>
        <p:txBody>
          <a:bodyPr/>
          <a:lstStyle/>
          <a:p>
            <a:endParaRPr lang="en-US"/>
          </a:p>
        </p:txBody>
      </p:sp>
      <p:grpSp>
        <p:nvGrpSpPr>
          <p:cNvPr id="7" name="Group 6">
            <a:extLst>
              <a:ext uri="{FF2B5EF4-FFF2-40B4-BE49-F238E27FC236}">
                <a16:creationId xmlns:a16="http://schemas.microsoft.com/office/drawing/2014/main" id="{7B064AFB-E65E-4783-A86D-1F5B00E41A92}"/>
              </a:ext>
            </a:extLst>
          </p:cNvPr>
          <p:cNvGrpSpPr/>
          <p:nvPr/>
        </p:nvGrpSpPr>
        <p:grpSpPr>
          <a:xfrm>
            <a:off x="457198" y="2240280"/>
            <a:ext cx="10792585" cy="4314408"/>
            <a:chOff x="457198" y="2240280"/>
            <a:chExt cx="10792585" cy="43144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7031738"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National AIDS Trust Fund Income and Expenditure Statements. Harare: National AIDS Council of Zimbabwe; 2021.</a:t>
              </a:r>
            </a:p>
          </p:txBody>
        </p:sp>
        <p:grpSp>
          <p:nvGrpSpPr>
            <p:cNvPr id="6" name="Group 5">
              <a:extLst>
                <a:ext uri="{FF2B5EF4-FFF2-40B4-BE49-F238E27FC236}">
                  <a16:creationId xmlns:a16="http://schemas.microsoft.com/office/drawing/2014/main" id="{84BAA0DC-53B3-4E3E-9BAD-472549F61EA3}"/>
                </a:ext>
              </a:extLst>
            </p:cNvPr>
            <p:cNvGrpSpPr/>
            <p:nvPr/>
          </p:nvGrpSpPr>
          <p:grpSpPr>
            <a:xfrm>
              <a:off x="692179" y="2240280"/>
              <a:ext cx="10557604" cy="3432904"/>
              <a:chOff x="692179" y="2194560"/>
              <a:chExt cx="10557604" cy="3432904"/>
            </a:xfrm>
          </p:grpSpPr>
          <p:grpSp>
            <p:nvGrpSpPr>
              <p:cNvPr id="3" name="Group 2">
                <a:extLst>
                  <a:ext uri="{FF2B5EF4-FFF2-40B4-BE49-F238E27FC236}">
                    <a16:creationId xmlns:a16="http://schemas.microsoft.com/office/drawing/2014/main" id="{E949851B-3865-4D2C-906B-7B3B4CE044B3}"/>
                  </a:ext>
                </a:extLst>
              </p:cNvPr>
              <p:cNvGrpSpPr/>
              <p:nvPr/>
            </p:nvGrpSpPr>
            <p:grpSpPr>
              <a:xfrm>
                <a:off x="2441448" y="5212080"/>
                <a:ext cx="6010067" cy="415384"/>
                <a:chOff x="2423160" y="5120640"/>
                <a:chExt cx="6010067" cy="415384"/>
              </a:xfrm>
            </p:grpSpPr>
            <p:grpSp>
              <p:nvGrpSpPr>
                <p:cNvPr id="167" name="Group 166">
                  <a:extLst>
                    <a:ext uri="{FF2B5EF4-FFF2-40B4-BE49-F238E27FC236}">
                      <a16:creationId xmlns:a16="http://schemas.microsoft.com/office/drawing/2014/main" id="{40152571-DF0E-4CB0-A3C3-DA7F4062B1B5}"/>
                    </a:ext>
                  </a:extLst>
                </p:cNvPr>
                <p:cNvGrpSpPr/>
                <p:nvPr/>
              </p:nvGrpSpPr>
              <p:grpSpPr>
                <a:xfrm>
                  <a:off x="2423160" y="5120640"/>
                  <a:ext cx="860094" cy="141064"/>
                  <a:chOff x="2119059" y="5065776"/>
                  <a:chExt cx="860094" cy="141064"/>
                </a:xfrm>
              </p:grpSpPr>
              <p:sp>
                <p:nvSpPr>
                  <p:cNvPr id="85" name="object 71">
                    <a:extLst>
                      <a:ext uri="{FF2B5EF4-FFF2-40B4-BE49-F238E27FC236}">
                        <a16:creationId xmlns:a16="http://schemas.microsoft.com/office/drawing/2014/main" id="{5F977E79-CF5D-45F1-A658-9736FF1F701E}"/>
                      </a:ext>
                    </a:extLst>
                  </p:cNvPr>
                  <p:cNvSpPr txBox="1"/>
                  <p:nvPr/>
                </p:nvSpPr>
                <p:spPr>
                  <a:xfrm>
                    <a:off x="2304288" y="5065776"/>
                    <a:ext cx="674865"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Prevention</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6" name="Rectangle 85">
                    <a:extLst>
                      <a:ext uri="{FF2B5EF4-FFF2-40B4-BE49-F238E27FC236}">
                        <a16:creationId xmlns:a16="http://schemas.microsoft.com/office/drawing/2014/main" id="{C7AB446E-8D74-4452-9B1E-A85300394E0E}"/>
                      </a:ext>
                    </a:extLst>
                  </p:cNvPr>
                  <p:cNvSpPr/>
                  <p:nvPr/>
                </p:nvSpPr>
                <p:spPr>
                  <a:xfrm>
                    <a:off x="2119059" y="5074920"/>
                    <a:ext cx="109728" cy="109728"/>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6" name="Group 165">
                  <a:extLst>
                    <a:ext uri="{FF2B5EF4-FFF2-40B4-BE49-F238E27FC236}">
                      <a16:creationId xmlns:a16="http://schemas.microsoft.com/office/drawing/2014/main" id="{105B9B1D-09AF-4A63-8B0F-EF26F3FD2DED}"/>
                    </a:ext>
                  </a:extLst>
                </p:cNvPr>
                <p:cNvGrpSpPr/>
                <p:nvPr/>
              </p:nvGrpSpPr>
              <p:grpSpPr>
                <a:xfrm>
                  <a:off x="3739896" y="5120640"/>
                  <a:ext cx="1939118" cy="141064"/>
                  <a:chOff x="2103120" y="5522976"/>
                  <a:chExt cx="1939118" cy="141064"/>
                </a:xfrm>
              </p:grpSpPr>
              <p:sp>
                <p:nvSpPr>
                  <p:cNvPr id="87" name="object 71">
                    <a:extLst>
                      <a:ext uri="{FF2B5EF4-FFF2-40B4-BE49-F238E27FC236}">
                        <a16:creationId xmlns:a16="http://schemas.microsoft.com/office/drawing/2014/main" id="{47A38ACF-EE4C-45CA-B160-423A502FBF62}"/>
                      </a:ext>
                    </a:extLst>
                  </p:cNvPr>
                  <p:cNvSpPr txBox="1"/>
                  <p:nvPr/>
                </p:nvSpPr>
                <p:spPr>
                  <a:xfrm>
                    <a:off x="2267713" y="5522976"/>
                    <a:ext cx="1774525"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Treatment, care and support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88" name="Rectangle 87">
                    <a:extLst>
                      <a:ext uri="{FF2B5EF4-FFF2-40B4-BE49-F238E27FC236}">
                        <a16:creationId xmlns:a16="http://schemas.microsoft.com/office/drawing/2014/main" id="{D86C7A19-71AC-4254-87A7-564F53E3CD6A}"/>
                      </a:ext>
                    </a:extLst>
                  </p:cNvPr>
                  <p:cNvSpPr/>
                  <p:nvPr/>
                </p:nvSpPr>
                <p:spPr>
                  <a:xfrm>
                    <a:off x="2103120" y="5532120"/>
                    <a:ext cx="109728" cy="109728"/>
                  </a:xfrm>
                  <a:prstGeom prst="rect">
                    <a:avLst/>
                  </a:prstGeom>
                  <a:solidFill>
                    <a:srgbClr val="E1492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5" name="Group 164">
                  <a:extLst>
                    <a:ext uri="{FF2B5EF4-FFF2-40B4-BE49-F238E27FC236}">
                      <a16:creationId xmlns:a16="http://schemas.microsoft.com/office/drawing/2014/main" id="{091FB899-73C5-46EE-8485-8827D57830BA}"/>
                    </a:ext>
                  </a:extLst>
                </p:cNvPr>
                <p:cNvGrpSpPr/>
                <p:nvPr/>
              </p:nvGrpSpPr>
              <p:grpSpPr>
                <a:xfrm>
                  <a:off x="6135624" y="5120640"/>
                  <a:ext cx="1548638" cy="141064"/>
                  <a:chOff x="6400800" y="5065776"/>
                  <a:chExt cx="1548638" cy="141064"/>
                </a:xfrm>
              </p:grpSpPr>
              <p:sp>
                <p:nvSpPr>
                  <p:cNvPr id="90" name="object 71">
                    <a:extLst>
                      <a:ext uri="{FF2B5EF4-FFF2-40B4-BE49-F238E27FC236}">
                        <a16:creationId xmlns:a16="http://schemas.microsoft.com/office/drawing/2014/main" id="{96D2F7C5-6B32-4789-95BA-2D960CAB563C}"/>
                      </a:ext>
                    </a:extLst>
                  </p:cNvPr>
                  <p:cNvSpPr txBox="1"/>
                  <p:nvPr/>
                </p:nvSpPr>
                <p:spPr>
                  <a:xfrm>
                    <a:off x="6583680" y="5065776"/>
                    <a:ext cx="1365758"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Enabling environment</a:t>
                    </a:r>
                  </a:p>
                </p:txBody>
              </p:sp>
              <p:sp>
                <p:nvSpPr>
                  <p:cNvPr id="91" name="Rectangle 90">
                    <a:extLst>
                      <a:ext uri="{FF2B5EF4-FFF2-40B4-BE49-F238E27FC236}">
                        <a16:creationId xmlns:a16="http://schemas.microsoft.com/office/drawing/2014/main" id="{8837D1A4-AD87-4912-950B-E598BC151E4C}"/>
                      </a:ext>
                    </a:extLst>
                  </p:cNvPr>
                  <p:cNvSpPr/>
                  <p:nvPr/>
                </p:nvSpPr>
                <p:spPr>
                  <a:xfrm>
                    <a:off x="6400800" y="5074920"/>
                    <a:ext cx="109728" cy="109728"/>
                  </a:xfrm>
                  <a:prstGeom prst="rect">
                    <a:avLst/>
                  </a:prstGeom>
                  <a:solidFill>
                    <a:srgbClr val="F59D0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63">
                  <a:extLst>
                    <a:ext uri="{FF2B5EF4-FFF2-40B4-BE49-F238E27FC236}">
                      <a16:creationId xmlns:a16="http://schemas.microsoft.com/office/drawing/2014/main" id="{E3FF1837-CBF5-463F-8D13-1D56D80835EE}"/>
                    </a:ext>
                  </a:extLst>
                </p:cNvPr>
                <p:cNvGrpSpPr/>
                <p:nvPr/>
              </p:nvGrpSpPr>
              <p:grpSpPr>
                <a:xfrm>
                  <a:off x="2423160" y="5394960"/>
                  <a:ext cx="3310339" cy="141064"/>
                  <a:chOff x="6400800" y="5522976"/>
                  <a:chExt cx="3310339" cy="141064"/>
                </a:xfrm>
              </p:grpSpPr>
              <p:sp>
                <p:nvSpPr>
                  <p:cNvPr id="92" name="object 71">
                    <a:extLst>
                      <a:ext uri="{FF2B5EF4-FFF2-40B4-BE49-F238E27FC236}">
                        <a16:creationId xmlns:a16="http://schemas.microsoft.com/office/drawing/2014/main" id="{AB27F10E-9BB1-47ED-9F27-3700DFBF8752}"/>
                      </a:ext>
                    </a:extLst>
                  </p:cNvPr>
                  <p:cNvSpPr txBox="1"/>
                  <p:nvPr/>
                </p:nvSpPr>
                <p:spPr>
                  <a:xfrm>
                    <a:off x="6583680" y="5522976"/>
                    <a:ext cx="3127459"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Programme</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planning, coordination and monitoring</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93" name="Rectangle 92">
                    <a:extLst>
                      <a:ext uri="{FF2B5EF4-FFF2-40B4-BE49-F238E27FC236}">
                        <a16:creationId xmlns:a16="http://schemas.microsoft.com/office/drawing/2014/main" id="{9A64881D-D820-4866-B17E-C7A7306621A3}"/>
                      </a:ext>
                    </a:extLst>
                  </p:cNvPr>
                  <p:cNvSpPr/>
                  <p:nvPr/>
                </p:nvSpPr>
                <p:spPr>
                  <a:xfrm>
                    <a:off x="6400800" y="5532120"/>
                    <a:ext cx="109728" cy="109728"/>
                  </a:xfrm>
                  <a:prstGeom prst="rect">
                    <a:avLst/>
                  </a:prstGeom>
                  <a:solidFill>
                    <a:srgbClr val="F2C81E"/>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2" name="Group 161">
                  <a:extLst>
                    <a:ext uri="{FF2B5EF4-FFF2-40B4-BE49-F238E27FC236}">
                      <a16:creationId xmlns:a16="http://schemas.microsoft.com/office/drawing/2014/main" id="{EAACD3B3-3332-49DB-96AF-FA1D6BC52641}"/>
                    </a:ext>
                  </a:extLst>
                </p:cNvPr>
                <p:cNvGrpSpPr/>
                <p:nvPr/>
              </p:nvGrpSpPr>
              <p:grpSpPr>
                <a:xfrm>
                  <a:off x="6190488" y="5394960"/>
                  <a:ext cx="2242739" cy="141064"/>
                  <a:chOff x="6400800" y="6007608"/>
                  <a:chExt cx="2242739" cy="141064"/>
                </a:xfrm>
              </p:grpSpPr>
              <p:sp>
                <p:nvSpPr>
                  <p:cNvPr id="160" name="object 71">
                    <a:extLst>
                      <a:ext uri="{FF2B5EF4-FFF2-40B4-BE49-F238E27FC236}">
                        <a16:creationId xmlns:a16="http://schemas.microsoft.com/office/drawing/2014/main" id="{B1B5054A-0DE1-42EA-B757-D6D4322DAD10}"/>
                      </a:ext>
                    </a:extLst>
                  </p:cNvPr>
                  <p:cNvSpPr txBox="1"/>
                  <p:nvPr/>
                </p:nvSpPr>
                <p:spPr>
                  <a:xfrm>
                    <a:off x="6583680" y="6007608"/>
                    <a:ext cx="2059859" cy="141064"/>
                  </a:xfrm>
                  <a:prstGeom prst="rect">
                    <a:avLst/>
                  </a:prstGeom>
                </p:spPr>
                <p:txBody>
                  <a:bodyPr vert="horz" wrap="none" lIns="0" tIns="0" rIns="0" bIns="0" rtlCol="0" anchor="ctr">
                    <a:spAutoFit/>
                  </a:bodyPr>
                  <a:lstStyle/>
                  <a:p>
                    <a:pPr marL="0" marR="0" lvl="0" indent="0" algn="l" defTabSz="914400" rtl="0" eaLnBrk="1" fontAlgn="base" latinLnBrk="0" hangingPunct="1">
                      <a:lnSpc>
                        <a:spcPts val="1100"/>
                      </a:lnSpc>
                      <a:spcBef>
                        <a:spcPct val="0"/>
                      </a:spcBef>
                      <a:spcAft>
                        <a:spcPct val="0"/>
                      </a:spcAft>
                      <a:buClrTx/>
                      <a:buSzTx/>
                      <a:buFontTx/>
                      <a:buNone/>
                      <a:tabLst/>
                      <a:defRPr/>
                    </a:pPr>
                    <a:r>
                      <a:rPr kumimoji="0" lang="en-US" sz="1100" b="0" i="0" u="none" strike="noStrike" kern="1200" cap="none" spc="0" normalizeH="0" baseline="0" noProof="0" dirty="0" err="1">
                        <a:ln>
                          <a:noFill/>
                        </a:ln>
                        <a:solidFill>
                          <a:prstClr val="black">
                            <a:lumMod val="85000"/>
                            <a:lumOff val="15000"/>
                          </a:prstClr>
                        </a:solidFill>
                        <a:effectLst/>
                        <a:uLnTx/>
                        <a:uFillTx/>
                        <a:latin typeface="Arial"/>
                        <a:ea typeface="ＭＳ Ｐゴシック" pitchFamily="34" charset="-128"/>
                        <a:cs typeface="Arial"/>
                      </a:rPr>
                      <a:t>Programme</a:t>
                    </a:r>
                    <a:r>
                      <a:rPr kumimoji="0" lang="en-US"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rPr>
                      <a:t> logistics and support</a:t>
                    </a:r>
                    <a:endParaRPr kumimoji="0" sz="1100" b="0" i="0" u="none" strike="noStrike" kern="1200" cap="none" spc="0" normalizeH="0" baseline="0" noProof="0" dirty="0">
                      <a:ln>
                        <a:noFill/>
                      </a:ln>
                      <a:solidFill>
                        <a:prstClr val="black">
                          <a:lumMod val="85000"/>
                          <a:lumOff val="15000"/>
                        </a:prstClr>
                      </a:solidFill>
                      <a:effectLst/>
                      <a:uLnTx/>
                      <a:uFillTx/>
                      <a:latin typeface="Arial"/>
                      <a:ea typeface="ＭＳ Ｐゴシック" pitchFamily="34" charset="-128"/>
                      <a:cs typeface="Arial"/>
                    </a:endParaRPr>
                  </a:p>
                </p:txBody>
              </p:sp>
              <p:sp>
                <p:nvSpPr>
                  <p:cNvPr id="161" name="Rectangle 160">
                    <a:extLst>
                      <a:ext uri="{FF2B5EF4-FFF2-40B4-BE49-F238E27FC236}">
                        <a16:creationId xmlns:a16="http://schemas.microsoft.com/office/drawing/2014/main" id="{082E7952-4FD6-46FC-BD20-10168E91C291}"/>
                      </a:ext>
                    </a:extLst>
                  </p:cNvPr>
                  <p:cNvSpPr/>
                  <p:nvPr/>
                </p:nvSpPr>
                <p:spPr>
                  <a:xfrm>
                    <a:off x="6400800" y="6020656"/>
                    <a:ext cx="109728" cy="109728"/>
                  </a:xfrm>
                  <a:prstGeom prst="rect">
                    <a:avLst/>
                  </a:prstGeom>
                  <a:solidFill>
                    <a:srgbClr val="C2B9B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object 10">
                <a:extLst>
                  <a:ext uri="{FF2B5EF4-FFF2-40B4-BE49-F238E27FC236}">
                    <a16:creationId xmlns:a16="http://schemas.microsoft.com/office/drawing/2014/main" id="{810BBB5C-C7A7-4C9D-8D9E-933D7985C997}"/>
                  </a:ext>
                </a:extLst>
              </p:cNvPr>
              <p:cNvSpPr txBox="1"/>
              <p:nvPr/>
            </p:nvSpPr>
            <p:spPr>
              <a:xfrm>
                <a:off x="692179" y="2212452"/>
                <a:ext cx="351443" cy="2339743"/>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HIV </a:t>
                </a:r>
                <a:r>
                  <a:rPr kumimoji="0" lang="en-US" sz="1100" b="0" i="0" u="none" strike="noStrike" kern="1200" cap="none" spc="0" normalizeH="0" baseline="0" noProof="0" dirty="0" err="1">
                    <a:ln>
                      <a:noFill/>
                    </a:ln>
                    <a:solidFill>
                      <a:prstClr val="black">
                        <a:lumMod val="65000"/>
                        <a:lumOff val="35000"/>
                      </a:prstClr>
                    </a:solidFill>
                    <a:effectLst/>
                    <a:uLnTx/>
                    <a:uFillTx/>
                    <a:latin typeface="Arial" panose="020B0604020202020204"/>
                    <a:ea typeface="+mn-ea"/>
                    <a:cs typeface="+mn-cs"/>
                  </a:rPr>
                  <a:t>programme</a:t>
                </a: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 expenditures (US$)</a:t>
                </a:r>
              </a:p>
            </p:txBody>
          </p:sp>
          <p:grpSp>
            <p:nvGrpSpPr>
              <p:cNvPr id="9" name="Group 8">
                <a:extLst>
                  <a:ext uri="{FF2B5EF4-FFF2-40B4-BE49-F238E27FC236}">
                    <a16:creationId xmlns:a16="http://schemas.microsoft.com/office/drawing/2014/main" id="{D5C8A4D5-1F58-4BE3-8540-BBC8816224C9}"/>
                  </a:ext>
                </a:extLst>
              </p:cNvPr>
              <p:cNvGrpSpPr/>
              <p:nvPr/>
            </p:nvGrpSpPr>
            <p:grpSpPr>
              <a:xfrm>
                <a:off x="1134562" y="2560320"/>
                <a:ext cx="943789" cy="179536"/>
                <a:chOff x="400379" y="2377440"/>
                <a:chExt cx="943789" cy="179536"/>
              </a:xfrm>
            </p:grpSpPr>
            <p:sp>
              <p:nvSpPr>
                <p:cNvPr id="83" name="TextBox 82">
                  <a:extLst>
                    <a:ext uri="{FF2B5EF4-FFF2-40B4-BE49-F238E27FC236}">
                      <a16:creationId xmlns:a16="http://schemas.microsoft.com/office/drawing/2014/main" id="{9AEFD97B-143F-4479-9B0C-72CE48871754}"/>
                    </a:ext>
                  </a:extLst>
                </p:cNvPr>
                <p:cNvSpPr txBox="1"/>
                <p:nvPr/>
              </p:nvSpPr>
              <p:spPr>
                <a:xfrm>
                  <a:off x="400379" y="2377440"/>
                  <a:ext cx="766236"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4" name="Straight Connector 83">
                  <a:extLst>
                    <a:ext uri="{FF2B5EF4-FFF2-40B4-BE49-F238E27FC236}">
                      <a16:creationId xmlns:a16="http://schemas.microsoft.com/office/drawing/2014/main" id="{45D53C75-5873-4A83-AEEE-AC6690E181C3}"/>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TextBox 80">
                <a:extLst>
                  <a:ext uri="{FF2B5EF4-FFF2-40B4-BE49-F238E27FC236}">
                    <a16:creationId xmlns:a16="http://schemas.microsoft.com/office/drawing/2014/main" id="{220953E4-6B31-4C0E-8D56-4691DE3F1FF7}"/>
                  </a:ext>
                </a:extLst>
              </p:cNvPr>
              <p:cNvSpPr txBox="1"/>
              <p:nvPr/>
            </p:nvSpPr>
            <p:spPr>
              <a:xfrm>
                <a:off x="1815838" y="4389120"/>
                <a:ext cx="84960"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2" name="Straight Connector 81">
                <a:extLst>
                  <a:ext uri="{FF2B5EF4-FFF2-40B4-BE49-F238E27FC236}">
                    <a16:creationId xmlns:a16="http://schemas.microsoft.com/office/drawing/2014/main" id="{75A5C1CC-D5FF-4F68-B7F2-E52EE204FB6A}"/>
                  </a:ext>
                </a:extLst>
              </p:cNvPr>
              <p:cNvCxnSpPr/>
              <p:nvPr/>
            </p:nvCxnSpPr>
            <p:spPr>
              <a:xfrm>
                <a:off x="1968623" y="4480560"/>
                <a:ext cx="92811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B6266F5D-350F-4C5F-AA4F-C37EF405BE9F}"/>
                  </a:ext>
                </a:extLst>
              </p:cNvPr>
              <p:cNvSpPr txBox="1"/>
              <p:nvPr/>
            </p:nvSpPr>
            <p:spPr>
              <a:xfrm>
                <a:off x="219456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2009</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A3CDC315-C3D6-478A-A5F6-04ECED079F4F}"/>
                  </a:ext>
                </a:extLst>
              </p:cNvPr>
              <p:cNvSpPr txBox="1"/>
              <p:nvPr/>
            </p:nvSpPr>
            <p:spPr>
              <a:xfrm>
                <a:off x="384048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2011</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DA9EB37D-1956-4D86-A746-F116B89F8795}"/>
                  </a:ext>
                </a:extLst>
              </p:cNvPr>
              <p:cNvSpPr txBox="1"/>
              <p:nvPr/>
            </p:nvSpPr>
            <p:spPr>
              <a:xfrm>
                <a:off x="548640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2013</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537A12D6-82E1-41DE-916F-0D17C81AEC8A}"/>
                  </a:ext>
                </a:extLst>
              </p:cNvPr>
              <p:cNvSpPr txBox="1"/>
              <p:nvPr/>
            </p:nvSpPr>
            <p:spPr>
              <a:xfrm>
                <a:off x="713232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2015</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86C5AE23-D948-4983-B4A5-4EE58361C619}"/>
                  </a:ext>
                </a:extLst>
              </p:cNvPr>
              <p:cNvSpPr txBox="1"/>
              <p:nvPr/>
            </p:nvSpPr>
            <p:spPr>
              <a:xfrm>
                <a:off x="877824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2017</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C75D16B6-0872-4A4A-9692-B8E34DC93B73}"/>
                  </a:ext>
                </a:extLst>
              </p:cNvPr>
              <p:cNvSpPr txBox="1"/>
              <p:nvPr/>
            </p:nvSpPr>
            <p:spPr>
              <a:xfrm>
                <a:off x="1042416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2019</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3" name="TextBox 62">
                <a:extLst>
                  <a:ext uri="{FF2B5EF4-FFF2-40B4-BE49-F238E27FC236}">
                    <a16:creationId xmlns:a16="http://schemas.microsoft.com/office/drawing/2014/main" id="{FE2A5CBB-84AA-456F-A1C3-FD483C7F8E60}"/>
                  </a:ext>
                </a:extLst>
              </p:cNvPr>
              <p:cNvSpPr txBox="1"/>
              <p:nvPr/>
            </p:nvSpPr>
            <p:spPr>
              <a:xfrm>
                <a:off x="301752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2010</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4" name="TextBox 63">
                <a:extLst>
                  <a:ext uri="{FF2B5EF4-FFF2-40B4-BE49-F238E27FC236}">
                    <a16:creationId xmlns:a16="http://schemas.microsoft.com/office/drawing/2014/main" id="{91266590-EEE3-4FA2-A394-8A56D839F75C}"/>
                  </a:ext>
                </a:extLst>
              </p:cNvPr>
              <p:cNvSpPr txBox="1"/>
              <p:nvPr/>
            </p:nvSpPr>
            <p:spPr>
              <a:xfrm>
                <a:off x="466344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2012</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5" name="TextBox 64">
                <a:extLst>
                  <a:ext uri="{FF2B5EF4-FFF2-40B4-BE49-F238E27FC236}">
                    <a16:creationId xmlns:a16="http://schemas.microsoft.com/office/drawing/2014/main" id="{EA29A7BE-4795-4943-AD53-A9E0977CEC40}"/>
                  </a:ext>
                </a:extLst>
              </p:cNvPr>
              <p:cNvSpPr txBox="1"/>
              <p:nvPr/>
            </p:nvSpPr>
            <p:spPr>
              <a:xfrm>
                <a:off x="630936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2014</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6" name="TextBox 65">
                <a:extLst>
                  <a:ext uri="{FF2B5EF4-FFF2-40B4-BE49-F238E27FC236}">
                    <a16:creationId xmlns:a16="http://schemas.microsoft.com/office/drawing/2014/main" id="{4A27CEAF-2D4D-4CA8-AD3F-897262AF7E6A}"/>
                  </a:ext>
                </a:extLst>
              </p:cNvPr>
              <p:cNvSpPr txBox="1"/>
              <p:nvPr/>
            </p:nvSpPr>
            <p:spPr>
              <a:xfrm>
                <a:off x="795528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2016</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C137EE80-92BE-4AEF-B0D3-403035397962}"/>
                  </a:ext>
                </a:extLst>
              </p:cNvPr>
              <p:cNvSpPr txBox="1"/>
              <p:nvPr/>
            </p:nvSpPr>
            <p:spPr>
              <a:xfrm>
                <a:off x="9601200" y="4517136"/>
                <a:ext cx="822960" cy="271869"/>
              </a:xfrm>
              <a:prstGeom prst="rect">
                <a:avLst/>
              </a:prstGeom>
              <a:noFill/>
            </p:spPr>
            <p:txBody>
              <a:bodyPr wrap="none" lIns="0" rIns="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2018</a:t>
                </a:r>
                <a:endParaRPr kumimoji="0" lang="en-GB" sz="12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68" name="Group 67">
                <a:extLst>
                  <a:ext uri="{FF2B5EF4-FFF2-40B4-BE49-F238E27FC236}">
                    <a16:creationId xmlns:a16="http://schemas.microsoft.com/office/drawing/2014/main" id="{992749E2-6845-43F6-9835-0BF6B5FFD605}"/>
                  </a:ext>
                </a:extLst>
              </p:cNvPr>
              <p:cNvGrpSpPr/>
              <p:nvPr/>
            </p:nvGrpSpPr>
            <p:grpSpPr>
              <a:xfrm>
                <a:off x="1137225" y="2926080"/>
                <a:ext cx="943789" cy="179536"/>
                <a:chOff x="400379" y="2377440"/>
                <a:chExt cx="943789" cy="179536"/>
              </a:xfrm>
            </p:grpSpPr>
            <p:sp>
              <p:nvSpPr>
                <p:cNvPr id="79" name="TextBox 78">
                  <a:extLst>
                    <a:ext uri="{FF2B5EF4-FFF2-40B4-BE49-F238E27FC236}">
                      <a16:creationId xmlns:a16="http://schemas.microsoft.com/office/drawing/2014/main" id="{71F0E6D2-BD78-40B4-8C33-457EF0B591C2}"/>
                    </a:ext>
                  </a:extLst>
                </p:cNvPr>
                <p:cNvSpPr txBox="1"/>
                <p:nvPr/>
              </p:nvSpPr>
              <p:spPr>
                <a:xfrm>
                  <a:off x="400379" y="2377440"/>
                  <a:ext cx="766236"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80" name="Straight Connector 79">
                  <a:extLst>
                    <a:ext uri="{FF2B5EF4-FFF2-40B4-BE49-F238E27FC236}">
                      <a16:creationId xmlns:a16="http://schemas.microsoft.com/office/drawing/2014/main" id="{DC6190B4-1E32-42D5-BDDF-0A3A5AC26B3C}"/>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046C5AC2-4E6F-481E-AFBE-FE46C86F6F6D}"/>
                  </a:ext>
                </a:extLst>
              </p:cNvPr>
              <p:cNvGrpSpPr/>
              <p:nvPr/>
            </p:nvGrpSpPr>
            <p:grpSpPr>
              <a:xfrm>
                <a:off x="1137225" y="3291840"/>
                <a:ext cx="943789" cy="179536"/>
                <a:chOff x="400379" y="2377440"/>
                <a:chExt cx="943789" cy="179536"/>
              </a:xfrm>
            </p:grpSpPr>
            <p:sp>
              <p:nvSpPr>
                <p:cNvPr id="77" name="TextBox 76">
                  <a:extLst>
                    <a:ext uri="{FF2B5EF4-FFF2-40B4-BE49-F238E27FC236}">
                      <a16:creationId xmlns:a16="http://schemas.microsoft.com/office/drawing/2014/main" id="{C77A289A-774B-43A3-B530-9AA6812F1277}"/>
                    </a:ext>
                  </a:extLst>
                </p:cNvPr>
                <p:cNvSpPr txBox="1"/>
                <p:nvPr/>
              </p:nvSpPr>
              <p:spPr>
                <a:xfrm>
                  <a:off x="400379" y="2377440"/>
                  <a:ext cx="766236"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8" name="Straight Connector 77">
                  <a:extLst>
                    <a:ext uri="{FF2B5EF4-FFF2-40B4-BE49-F238E27FC236}">
                      <a16:creationId xmlns:a16="http://schemas.microsoft.com/office/drawing/2014/main" id="{A2AEB785-A81E-48AE-8647-CA1F20A9A3EE}"/>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51184A1D-3453-4F80-8DC5-0F0D4754F4E7}"/>
                  </a:ext>
                </a:extLst>
              </p:cNvPr>
              <p:cNvGrpSpPr/>
              <p:nvPr/>
            </p:nvGrpSpPr>
            <p:grpSpPr>
              <a:xfrm>
                <a:off x="1137225" y="3657600"/>
                <a:ext cx="943789" cy="179536"/>
                <a:chOff x="400379" y="2377440"/>
                <a:chExt cx="943789" cy="179536"/>
              </a:xfrm>
            </p:grpSpPr>
            <p:sp>
              <p:nvSpPr>
                <p:cNvPr id="75" name="TextBox 74">
                  <a:extLst>
                    <a:ext uri="{FF2B5EF4-FFF2-40B4-BE49-F238E27FC236}">
                      <a16:creationId xmlns:a16="http://schemas.microsoft.com/office/drawing/2014/main" id="{799AE13E-42F1-42F5-AE62-72A27F719D87}"/>
                    </a:ext>
                  </a:extLst>
                </p:cNvPr>
                <p:cNvSpPr txBox="1"/>
                <p:nvPr/>
              </p:nvSpPr>
              <p:spPr>
                <a:xfrm>
                  <a:off x="400379" y="2377440"/>
                  <a:ext cx="766236"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6" name="Straight Connector 75">
                  <a:extLst>
                    <a:ext uri="{FF2B5EF4-FFF2-40B4-BE49-F238E27FC236}">
                      <a16:creationId xmlns:a16="http://schemas.microsoft.com/office/drawing/2014/main" id="{3CD54B50-C617-48CF-AB22-CC5110193449}"/>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B0001216-1FBE-40FD-AFAB-30354E5CB91E}"/>
                  </a:ext>
                </a:extLst>
              </p:cNvPr>
              <p:cNvGrpSpPr/>
              <p:nvPr/>
            </p:nvGrpSpPr>
            <p:grpSpPr>
              <a:xfrm>
                <a:off x="1222184" y="4023360"/>
                <a:ext cx="858830" cy="179536"/>
                <a:chOff x="485338" y="2377440"/>
                <a:chExt cx="858830" cy="179536"/>
              </a:xfrm>
            </p:grpSpPr>
            <p:sp>
              <p:nvSpPr>
                <p:cNvPr id="73" name="TextBox 72">
                  <a:extLst>
                    <a:ext uri="{FF2B5EF4-FFF2-40B4-BE49-F238E27FC236}">
                      <a16:creationId xmlns:a16="http://schemas.microsoft.com/office/drawing/2014/main" id="{AC83915C-F87C-4804-A417-74F935C7052F}"/>
                    </a:ext>
                  </a:extLst>
                </p:cNvPr>
                <p:cNvSpPr txBox="1"/>
                <p:nvPr/>
              </p:nvSpPr>
              <p:spPr>
                <a:xfrm>
                  <a:off x="485338" y="2377440"/>
                  <a:ext cx="681277"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74" name="Straight Connector 73">
                  <a:extLst>
                    <a:ext uri="{FF2B5EF4-FFF2-40B4-BE49-F238E27FC236}">
                      <a16:creationId xmlns:a16="http://schemas.microsoft.com/office/drawing/2014/main" id="{60828E60-2571-4367-8D39-504FCC5AF24D}"/>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290821A4-5F15-4A46-A14F-0F409F4F794A}"/>
                  </a:ext>
                </a:extLst>
              </p:cNvPr>
              <p:cNvGrpSpPr/>
              <p:nvPr/>
            </p:nvGrpSpPr>
            <p:grpSpPr>
              <a:xfrm>
                <a:off x="1137225" y="2194560"/>
                <a:ext cx="943789" cy="179536"/>
                <a:chOff x="400379" y="2377440"/>
                <a:chExt cx="943789" cy="179536"/>
              </a:xfrm>
            </p:grpSpPr>
            <p:sp>
              <p:nvSpPr>
                <p:cNvPr id="95" name="TextBox 94">
                  <a:extLst>
                    <a:ext uri="{FF2B5EF4-FFF2-40B4-BE49-F238E27FC236}">
                      <a16:creationId xmlns:a16="http://schemas.microsoft.com/office/drawing/2014/main" id="{6C63884F-DD26-4CC9-A1AD-6D0B5F015357}"/>
                    </a:ext>
                  </a:extLst>
                </p:cNvPr>
                <p:cNvSpPr txBox="1"/>
                <p:nvPr/>
              </p:nvSpPr>
              <p:spPr>
                <a:xfrm>
                  <a:off x="400379" y="2377440"/>
                  <a:ext cx="766236" cy="179536"/>
                </a:xfrm>
                <a:prstGeom prst="rect">
                  <a:avLst/>
                </a:prstGeom>
                <a:noFill/>
              </p:spPr>
              <p:txBody>
                <a:bodyPr wrap="none" lIns="0" tIns="0" rIns="0" bIns="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30 000 000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96" name="Straight Connector 95">
                  <a:extLst>
                    <a:ext uri="{FF2B5EF4-FFF2-40B4-BE49-F238E27FC236}">
                      <a16:creationId xmlns:a16="http://schemas.microsoft.com/office/drawing/2014/main" id="{3BE6C5B4-771E-429E-B962-65C3EB398895}"/>
                    </a:ext>
                  </a:extLst>
                </p:cNvPr>
                <p:cNvCxnSpPr/>
                <p:nvPr/>
              </p:nvCxnSpPr>
              <p:spPr>
                <a:xfrm>
                  <a:off x="1234440" y="2468880"/>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object 28">
                <a:extLst>
                  <a:ext uri="{FF2B5EF4-FFF2-40B4-BE49-F238E27FC236}">
                    <a16:creationId xmlns:a16="http://schemas.microsoft.com/office/drawing/2014/main" id="{13722F8F-AAA3-406D-ACBF-728E2947340C}"/>
                  </a:ext>
                </a:extLst>
              </p:cNvPr>
              <p:cNvSpPr/>
              <p:nvPr/>
            </p:nvSpPr>
            <p:spPr>
              <a:xfrm>
                <a:off x="2441448" y="4383880"/>
                <a:ext cx="109728" cy="96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28">
                <a:extLst>
                  <a:ext uri="{FF2B5EF4-FFF2-40B4-BE49-F238E27FC236}">
                    <a16:creationId xmlns:a16="http://schemas.microsoft.com/office/drawing/2014/main" id="{3A6FE896-F647-4F4E-B38D-B30335728D22}"/>
                  </a:ext>
                </a:extLst>
              </p:cNvPr>
              <p:cNvSpPr/>
              <p:nvPr/>
            </p:nvSpPr>
            <p:spPr>
              <a:xfrm>
                <a:off x="2660904" y="4443984"/>
                <a:ext cx="109728" cy="365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28">
                <a:extLst>
                  <a:ext uri="{FF2B5EF4-FFF2-40B4-BE49-F238E27FC236}">
                    <a16:creationId xmlns:a16="http://schemas.microsoft.com/office/drawing/2014/main" id="{561C1A5A-70C2-48CD-9BCA-60EAC3D25342}"/>
                  </a:ext>
                </a:extLst>
              </p:cNvPr>
              <p:cNvSpPr/>
              <p:nvPr/>
            </p:nvSpPr>
            <p:spPr>
              <a:xfrm>
                <a:off x="2770632" y="4398264"/>
                <a:ext cx="109728" cy="822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object 28">
                <a:extLst>
                  <a:ext uri="{FF2B5EF4-FFF2-40B4-BE49-F238E27FC236}">
                    <a16:creationId xmlns:a16="http://schemas.microsoft.com/office/drawing/2014/main" id="{D0764F83-FE2E-4280-8D32-927A78CF9EC1}"/>
                  </a:ext>
                </a:extLst>
              </p:cNvPr>
              <p:cNvSpPr/>
              <p:nvPr/>
            </p:nvSpPr>
            <p:spPr>
              <a:xfrm>
                <a:off x="3154680" y="4416552"/>
                <a:ext cx="109728" cy="6400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object 28">
                <a:extLst>
                  <a:ext uri="{FF2B5EF4-FFF2-40B4-BE49-F238E27FC236}">
                    <a16:creationId xmlns:a16="http://schemas.microsoft.com/office/drawing/2014/main" id="{E6C7E8C8-1EC8-4428-AC04-03F08FF4313A}"/>
                  </a:ext>
                </a:extLst>
              </p:cNvPr>
              <p:cNvSpPr/>
              <p:nvPr/>
            </p:nvSpPr>
            <p:spPr>
              <a:xfrm>
                <a:off x="3264408" y="3922776"/>
                <a:ext cx="109728" cy="5577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object 28">
                <a:extLst>
                  <a:ext uri="{FF2B5EF4-FFF2-40B4-BE49-F238E27FC236}">
                    <a16:creationId xmlns:a16="http://schemas.microsoft.com/office/drawing/2014/main" id="{38241ACB-D990-485F-9FC7-1C3790E4BC9C}"/>
                  </a:ext>
                </a:extLst>
              </p:cNvPr>
              <p:cNvSpPr/>
              <p:nvPr/>
            </p:nvSpPr>
            <p:spPr>
              <a:xfrm>
                <a:off x="3483864" y="4354354"/>
                <a:ext cx="109728" cy="1262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object 28">
                <a:extLst>
                  <a:ext uri="{FF2B5EF4-FFF2-40B4-BE49-F238E27FC236}">
                    <a16:creationId xmlns:a16="http://schemas.microsoft.com/office/drawing/2014/main" id="{AFA9B1B1-3002-4104-9950-BF4DFF428575}"/>
                  </a:ext>
                </a:extLst>
              </p:cNvPr>
              <p:cNvSpPr/>
              <p:nvPr/>
            </p:nvSpPr>
            <p:spPr>
              <a:xfrm>
                <a:off x="3593592" y="4224528"/>
                <a:ext cx="109728"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object 28">
                <a:extLst>
                  <a:ext uri="{FF2B5EF4-FFF2-40B4-BE49-F238E27FC236}">
                    <a16:creationId xmlns:a16="http://schemas.microsoft.com/office/drawing/2014/main" id="{17EEBD7F-540C-4F41-90CC-9E444A1655E1}"/>
                  </a:ext>
                </a:extLst>
              </p:cNvPr>
              <p:cNvSpPr/>
              <p:nvPr/>
            </p:nvSpPr>
            <p:spPr>
              <a:xfrm>
                <a:off x="3374136" y="4429040"/>
                <a:ext cx="109728" cy="5152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object 28">
                <a:extLst>
                  <a:ext uri="{FF2B5EF4-FFF2-40B4-BE49-F238E27FC236}">
                    <a16:creationId xmlns:a16="http://schemas.microsoft.com/office/drawing/2014/main" id="{2F73520D-3188-47E7-822E-CD037D08696A}"/>
                  </a:ext>
                </a:extLst>
              </p:cNvPr>
              <p:cNvSpPr/>
              <p:nvPr/>
            </p:nvSpPr>
            <p:spPr>
              <a:xfrm>
                <a:off x="3977640" y="4354354"/>
                <a:ext cx="109728" cy="1262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object 28">
                <a:extLst>
                  <a:ext uri="{FF2B5EF4-FFF2-40B4-BE49-F238E27FC236}">
                    <a16:creationId xmlns:a16="http://schemas.microsoft.com/office/drawing/2014/main" id="{A19C3C88-99EA-4A14-93F0-9ECF1F8C6168}"/>
                  </a:ext>
                </a:extLst>
              </p:cNvPr>
              <p:cNvSpPr/>
              <p:nvPr/>
            </p:nvSpPr>
            <p:spPr>
              <a:xfrm>
                <a:off x="4087368" y="3227831"/>
                <a:ext cx="109728" cy="125272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object 28">
                <a:extLst>
                  <a:ext uri="{FF2B5EF4-FFF2-40B4-BE49-F238E27FC236}">
                    <a16:creationId xmlns:a16="http://schemas.microsoft.com/office/drawing/2014/main" id="{0CA6B99B-B200-4A5E-B25B-E3DD293C2BA2}"/>
                  </a:ext>
                </a:extLst>
              </p:cNvPr>
              <p:cNvSpPr/>
              <p:nvPr/>
            </p:nvSpPr>
            <p:spPr>
              <a:xfrm>
                <a:off x="4306824" y="4325112"/>
                <a:ext cx="109728" cy="155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object 28">
                <a:extLst>
                  <a:ext uri="{FF2B5EF4-FFF2-40B4-BE49-F238E27FC236}">
                    <a16:creationId xmlns:a16="http://schemas.microsoft.com/office/drawing/2014/main" id="{C5AAF0E4-BC64-468F-AFB0-CE541AB4E4ED}"/>
                  </a:ext>
                </a:extLst>
              </p:cNvPr>
              <p:cNvSpPr/>
              <p:nvPr/>
            </p:nvSpPr>
            <p:spPr>
              <a:xfrm>
                <a:off x="4416552" y="4023360"/>
                <a:ext cx="109728" cy="4572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object 28">
                <a:extLst>
                  <a:ext uri="{FF2B5EF4-FFF2-40B4-BE49-F238E27FC236}">
                    <a16:creationId xmlns:a16="http://schemas.microsoft.com/office/drawing/2014/main" id="{3FBADB41-9ADF-42E7-B999-B88D9F2CA9FD}"/>
                  </a:ext>
                </a:extLst>
              </p:cNvPr>
              <p:cNvSpPr/>
              <p:nvPr/>
            </p:nvSpPr>
            <p:spPr>
              <a:xfrm>
                <a:off x="4197096" y="4434840"/>
                <a:ext cx="109728" cy="45719"/>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object 28">
                <a:extLst>
                  <a:ext uri="{FF2B5EF4-FFF2-40B4-BE49-F238E27FC236}">
                    <a16:creationId xmlns:a16="http://schemas.microsoft.com/office/drawing/2014/main" id="{A83D914A-F29D-415E-A197-1395A786B708}"/>
                  </a:ext>
                </a:extLst>
              </p:cNvPr>
              <p:cNvSpPr/>
              <p:nvPr/>
            </p:nvSpPr>
            <p:spPr>
              <a:xfrm>
                <a:off x="4800600" y="4337684"/>
                <a:ext cx="109728" cy="1428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object 28">
                <a:extLst>
                  <a:ext uri="{FF2B5EF4-FFF2-40B4-BE49-F238E27FC236}">
                    <a16:creationId xmlns:a16="http://schemas.microsoft.com/office/drawing/2014/main" id="{A31B30A2-F33D-4A79-964E-AB7FB6F9BF79}"/>
                  </a:ext>
                </a:extLst>
              </p:cNvPr>
              <p:cNvSpPr/>
              <p:nvPr/>
            </p:nvSpPr>
            <p:spPr>
              <a:xfrm>
                <a:off x="4910328" y="2734056"/>
                <a:ext cx="109728" cy="17465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object 28">
                <a:extLst>
                  <a:ext uri="{FF2B5EF4-FFF2-40B4-BE49-F238E27FC236}">
                    <a16:creationId xmlns:a16="http://schemas.microsoft.com/office/drawing/2014/main" id="{CF38FD40-0FC2-4320-B684-3EA9A15C37A7}"/>
                  </a:ext>
                </a:extLst>
              </p:cNvPr>
              <p:cNvSpPr/>
              <p:nvPr/>
            </p:nvSpPr>
            <p:spPr>
              <a:xfrm>
                <a:off x="5129784" y="4354354"/>
                <a:ext cx="109728" cy="1262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object 28">
                <a:extLst>
                  <a:ext uri="{FF2B5EF4-FFF2-40B4-BE49-F238E27FC236}">
                    <a16:creationId xmlns:a16="http://schemas.microsoft.com/office/drawing/2014/main" id="{D655A973-3827-479C-B701-BA91FBEDE8A2}"/>
                  </a:ext>
                </a:extLst>
              </p:cNvPr>
              <p:cNvSpPr/>
              <p:nvPr/>
            </p:nvSpPr>
            <p:spPr>
              <a:xfrm>
                <a:off x="5239512" y="4011764"/>
                <a:ext cx="109728" cy="46879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object 28">
                <a:extLst>
                  <a:ext uri="{FF2B5EF4-FFF2-40B4-BE49-F238E27FC236}">
                    <a16:creationId xmlns:a16="http://schemas.microsoft.com/office/drawing/2014/main" id="{362418AE-529B-4976-A65F-FB2BFF8C86F3}"/>
                  </a:ext>
                </a:extLst>
              </p:cNvPr>
              <p:cNvSpPr/>
              <p:nvPr/>
            </p:nvSpPr>
            <p:spPr>
              <a:xfrm>
                <a:off x="5020056" y="4383880"/>
                <a:ext cx="109728" cy="96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object 28">
                <a:extLst>
                  <a:ext uri="{FF2B5EF4-FFF2-40B4-BE49-F238E27FC236}">
                    <a16:creationId xmlns:a16="http://schemas.microsoft.com/office/drawing/2014/main" id="{A4E81536-78D9-4739-A64A-BA86727CCC87}"/>
                  </a:ext>
                </a:extLst>
              </p:cNvPr>
              <p:cNvSpPr/>
              <p:nvPr/>
            </p:nvSpPr>
            <p:spPr>
              <a:xfrm>
                <a:off x="5623560" y="4114800"/>
                <a:ext cx="109728" cy="36576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object 28">
                <a:extLst>
                  <a:ext uri="{FF2B5EF4-FFF2-40B4-BE49-F238E27FC236}">
                    <a16:creationId xmlns:a16="http://schemas.microsoft.com/office/drawing/2014/main" id="{8CB6714D-1357-4FBA-8102-E9AAED1A13CE}"/>
                  </a:ext>
                </a:extLst>
              </p:cNvPr>
              <p:cNvSpPr/>
              <p:nvPr/>
            </p:nvSpPr>
            <p:spPr>
              <a:xfrm>
                <a:off x="5733288" y="3008376"/>
                <a:ext cx="109728" cy="14721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object 28">
                <a:extLst>
                  <a:ext uri="{FF2B5EF4-FFF2-40B4-BE49-F238E27FC236}">
                    <a16:creationId xmlns:a16="http://schemas.microsoft.com/office/drawing/2014/main" id="{176950E2-4C7A-48D7-8B08-1CE79933FD48}"/>
                  </a:ext>
                </a:extLst>
              </p:cNvPr>
              <p:cNvSpPr/>
              <p:nvPr/>
            </p:nvSpPr>
            <p:spPr>
              <a:xfrm>
                <a:off x="5952744" y="4361688"/>
                <a:ext cx="109728"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object 28">
                <a:extLst>
                  <a:ext uri="{FF2B5EF4-FFF2-40B4-BE49-F238E27FC236}">
                    <a16:creationId xmlns:a16="http://schemas.microsoft.com/office/drawing/2014/main" id="{401C3C5B-7903-4A53-852F-710658D92702}"/>
                  </a:ext>
                </a:extLst>
              </p:cNvPr>
              <p:cNvSpPr/>
              <p:nvPr/>
            </p:nvSpPr>
            <p:spPr>
              <a:xfrm>
                <a:off x="6062472" y="3922776"/>
                <a:ext cx="109728" cy="55778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object 28">
                <a:extLst>
                  <a:ext uri="{FF2B5EF4-FFF2-40B4-BE49-F238E27FC236}">
                    <a16:creationId xmlns:a16="http://schemas.microsoft.com/office/drawing/2014/main" id="{D32406BA-B16B-45EB-8E63-E37B6222188A}"/>
                  </a:ext>
                </a:extLst>
              </p:cNvPr>
              <p:cNvSpPr/>
              <p:nvPr/>
            </p:nvSpPr>
            <p:spPr>
              <a:xfrm>
                <a:off x="5843016" y="4398264"/>
                <a:ext cx="109728" cy="822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object 28">
                <a:extLst>
                  <a:ext uri="{FF2B5EF4-FFF2-40B4-BE49-F238E27FC236}">
                    <a16:creationId xmlns:a16="http://schemas.microsoft.com/office/drawing/2014/main" id="{FDD27AAF-104B-4294-A5CC-D78B6A5FC99C}"/>
                  </a:ext>
                </a:extLst>
              </p:cNvPr>
              <p:cNvSpPr/>
              <p:nvPr/>
            </p:nvSpPr>
            <p:spPr>
              <a:xfrm>
                <a:off x="6446520" y="4242816"/>
                <a:ext cx="109728" cy="2377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object 28">
                <a:extLst>
                  <a:ext uri="{FF2B5EF4-FFF2-40B4-BE49-F238E27FC236}">
                    <a16:creationId xmlns:a16="http://schemas.microsoft.com/office/drawing/2014/main" id="{DF3B0F8E-0261-4BAB-BEEA-D58FB2078210}"/>
                  </a:ext>
                </a:extLst>
              </p:cNvPr>
              <p:cNvSpPr/>
              <p:nvPr/>
            </p:nvSpPr>
            <p:spPr>
              <a:xfrm>
                <a:off x="6556248" y="2702242"/>
                <a:ext cx="109728" cy="17739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object 28">
                <a:extLst>
                  <a:ext uri="{FF2B5EF4-FFF2-40B4-BE49-F238E27FC236}">
                    <a16:creationId xmlns:a16="http://schemas.microsoft.com/office/drawing/2014/main" id="{F02FA8A8-0A1E-4173-A9DE-EECE9A5EA469}"/>
                  </a:ext>
                </a:extLst>
              </p:cNvPr>
              <p:cNvSpPr/>
              <p:nvPr/>
            </p:nvSpPr>
            <p:spPr>
              <a:xfrm>
                <a:off x="6775704" y="4337684"/>
                <a:ext cx="109728" cy="14287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object 28">
                <a:extLst>
                  <a:ext uri="{FF2B5EF4-FFF2-40B4-BE49-F238E27FC236}">
                    <a16:creationId xmlns:a16="http://schemas.microsoft.com/office/drawing/2014/main" id="{6D92649D-C116-45C8-93C3-614947E69635}"/>
                  </a:ext>
                </a:extLst>
              </p:cNvPr>
              <p:cNvSpPr/>
              <p:nvPr/>
            </p:nvSpPr>
            <p:spPr>
              <a:xfrm>
                <a:off x="6885432" y="3849624"/>
                <a:ext cx="109728" cy="63093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object 28">
                <a:extLst>
                  <a:ext uri="{FF2B5EF4-FFF2-40B4-BE49-F238E27FC236}">
                    <a16:creationId xmlns:a16="http://schemas.microsoft.com/office/drawing/2014/main" id="{847D28F0-79FB-4914-8389-9D157020822C}"/>
                  </a:ext>
                </a:extLst>
              </p:cNvPr>
              <p:cNvSpPr/>
              <p:nvPr/>
            </p:nvSpPr>
            <p:spPr>
              <a:xfrm>
                <a:off x="6665976" y="4383880"/>
                <a:ext cx="109728" cy="96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object 28">
                <a:extLst>
                  <a:ext uri="{FF2B5EF4-FFF2-40B4-BE49-F238E27FC236}">
                    <a16:creationId xmlns:a16="http://schemas.microsoft.com/office/drawing/2014/main" id="{FFFEC7E7-7F4B-4145-AA6F-304A37A45527}"/>
                  </a:ext>
                </a:extLst>
              </p:cNvPr>
              <p:cNvSpPr/>
              <p:nvPr/>
            </p:nvSpPr>
            <p:spPr>
              <a:xfrm>
                <a:off x="7269480" y="4032503"/>
                <a:ext cx="109728" cy="4480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object 28">
                <a:extLst>
                  <a:ext uri="{FF2B5EF4-FFF2-40B4-BE49-F238E27FC236}">
                    <a16:creationId xmlns:a16="http://schemas.microsoft.com/office/drawing/2014/main" id="{17C14EEC-2AD6-4970-8CAA-5F1575167933}"/>
                  </a:ext>
                </a:extLst>
              </p:cNvPr>
              <p:cNvSpPr/>
              <p:nvPr/>
            </p:nvSpPr>
            <p:spPr>
              <a:xfrm>
                <a:off x="7379208" y="3209544"/>
                <a:ext cx="109728" cy="127101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object 28">
                <a:extLst>
                  <a:ext uri="{FF2B5EF4-FFF2-40B4-BE49-F238E27FC236}">
                    <a16:creationId xmlns:a16="http://schemas.microsoft.com/office/drawing/2014/main" id="{51276E57-0DEC-425E-B130-88A10C7249E9}"/>
                  </a:ext>
                </a:extLst>
              </p:cNvPr>
              <p:cNvSpPr/>
              <p:nvPr/>
            </p:nvSpPr>
            <p:spPr>
              <a:xfrm>
                <a:off x="7598664" y="4354354"/>
                <a:ext cx="109728" cy="12620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object 28">
                <a:extLst>
                  <a:ext uri="{FF2B5EF4-FFF2-40B4-BE49-F238E27FC236}">
                    <a16:creationId xmlns:a16="http://schemas.microsoft.com/office/drawing/2014/main" id="{5136CC3E-336E-48C9-B96B-013811887881}"/>
                  </a:ext>
                </a:extLst>
              </p:cNvPr>
              <p:cNvSpPr/>
              <p:nvPr/>
            </p:nvSpPr>
            <p:spPr>
              <a:xfrm>
                <a:off x="7708392" y="3813047"/>
                <a:ext cx="109728" cy="66751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object 28">
                <a:extLst>
                  <a:ext uri="{FF2B5EF4-FFF2-40B4-BE49-F238E27FC236}">
                    <a16:creationId xmlns:a16="http://schemas.microsoft.com/office/drawing/2014/main" id="{06C1F6E7-6FFC-4ED7-8C82-0D988B8C83D6}"/>
                  </a:ext>
                </a:extLst>
              </p:cNvPr>
              <p:cNvSpPr/>
              <p:nvPr/>
            </p:nvSpPr>
            <p:spPr>
              <a:xfrm>
                <a:off x="7488936" y="4383880"/>
                <a:ext cx="109728" cy="9668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object 28">
                <a:extLst>
                  <a:ext uri="{FF2B5EF4-FFF2-40B4-BE49-F238E27FC236}">
                    <a16:creationId xmlns:a16="http://schemas.microsoft.com/office/drawing/2014/main" id="{1C851596-3ABE-4AD1-BFBE-BA8F44A06DB7}"/>
                  </a:ext>
                </a:extLst>
              </p:cNvPr>
              <p:cNvSpPr/>
              <p:nvPr/>
            </p:nvSpPr>
            <p:spPr>
              <a:xfrm>
                <a:off x="8092440" y="4182904"/>
                <a:ext cx="109728" cy="29765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object 28">
                <a:extLst>
                  <a:ext uri="{FF2B5EF4-FFF2-40B4-BE49-F238E27FC236}">
                    <a16:creationId xmlns:a16="http://schemas.microsoft.com/office/drawing/2014/main" id="{C521F57F-623E-47DA-A7DF-A289530115D4}"/>
                  </a:ext>
                </a:extLst>
              </p:cNvPr>
              <p:cNvSpPr/>
              <p:nvPr/>
            </p:nvSpPr>
            <p:spPr>
              <a:xfrm>
                <a:off x="8202168" y="3575304"/>
                <a:ext cx="109728" cy="90525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object 28">
                <a:extLst>
                  <a:ext uri="{FF2B5EF4-FFF2-40B4-BE49-F238E27FC236}">
                    <a16:creationId xmlns:a16="http://schemas.microsoft.com/office/drawing/2014/main" id="{3C4F91FF-8246-469A-BBE0-E47571CD9CC4}"/>
                  </a:ext>
                </a:extLst>
              </p:cNvPr>
              <p:cNvSpPr/>
              <p:nvPr/>
            </p:nvSpPr>
            <p:spPr>
              <a:xfrm>
                <a:off x="8421624" y="4361688"/>
                <a:ext cx="109728" cy="11887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object 28">
                <a:extLst>
                  <a:ext uri="{FF2B5EF4-FFF2-40B4-BE49-F238E27FC236}">
                    <a16:creationId xmlns:a16="http://schemas.microsoft.com/office/drawing/2014/main" id="{705B506E-007C-407E-9872-C88882C2F6FE}"/>
                  </a:ext>
                </a:extLst>
              </p:cNvPr>
              <p:cNvSpPr/>
              <p:nvPr/>
            </p:nvSpPr>
            <p:spPr>
              <a:xfrm>
                <a:off x="8531352" y="3877056"/>
                <a:ext cx="109728" cy="60350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object 28">
                <a:extLst>
                  <a:ext uri="{FF2B5EF4-FFF2-40B4-BE49-F238E27FC236}">
                    <a16:creationId xmlns:a16="http://schemas.microsoft.com/office/drawing/2014/main" id="{2B829DFB-296C-444B-A91F-9F2FADED873D}"/>
                  </a:ext>
                </a:extLst>
              </p:cNvPr>
              <p:cNvSpPr/>
              <p:nvPr/>
            </p:nvSpPr>
            <p:spPr>
              <a:xfrm>
                <a:off x="8311896" y="4407408"/>
                <a:ext cx="109728" cy="7315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object 28">
                <a:extLst>
                  <a:ext uri="{FF2B5EF4-FFF2-40B4-BE49-F238E27FC236}">
                    <a16:creationId xmlns:a16="http://schemas.microsoft.com/office/drawing/2014/main" id="{C2F2F1F5-FECB-4577-B416-7548477DADD8}"/>
                  </a:ext>
                </a:extLst>
              </p:cNvPr>
              <p:cNvSpPr/>
              <p:nvPr/>
            </p:nvSpPr>
            <p:spPr>
              <a:xfrm>
                <a:off x="8915400" y="3792378"/>
                <a:ext cx="109728" cy="688181"/>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object 28">
                <a:extLst>
                  <a:ext uri="{FF2B5EF4-FFF2-40B4-BE49-F238E27FC236}">
                    <a16:creationId xmlns:a16="http://schemas.microsoft.com/office/drawing/2014/main" id="{29416650-DC67-4BF4-81E8-A4909F85C724}"/>
                  </a:ext>
                </a:extLst>
              </p:cNvPr>
              <p:cNvSpPr/>
              <p:nvPr/>
            </p:nvSpPr>
            <p:spPr>
              <a:xfrm>
                <a:off x="9025128" y="3182111"/>
                <a:ext cx="109728" cy="129844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object 28">
                <a:extLst>
                  <a:ext uri="{FF2B5EF4-FFF2-40B4-BE49-F238E27FC236}">
                    <a16:creationId xmlns:a16="http://schemas.microsoft.com/office/drawing/2014/main" id="{D471A107-5753-4F45-893C-CFEBDC20C010}"/>
                  </a:ext>
                </a:extLst>
              </p:cNvPr>
              <p:cNvSpPr/>
              <p:nvPr/>
            </p:nvSpPr>
            <p:spPr>
              <a:xfrm>
                <a:off x="9244584" y="4354354"/>
                <a:ext cx="109728" cy="12620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object 28">
                <a:extLst>
                  <a:ext uri="{FF2B5EF4-FFF2-40B4-BE49-F238E27FC236}">
                    <a16:creationId xmlns:a16="http://schemas.microsoft.com/office/drawing/2014/main" id="{2E7DA406-0DE9-444F-8735-DAEB00466A01}"/>
                  </a:ext>
                </a:extLst>
              </p:cNvPr>
              <p:cNvSpPr/>
              <p:nvPr/>
            </p:nvSpPr>
            <p:spPr>
              <a:xfrm>
                <a:off x="9354312" y="3916204"/>
                <a:ext cx="109728" cy="56435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object 28">
                <a:extLst>
                  <a:ext uri="{FF2B5EF4-FFF2-40B4-BE49-F238E27FC236}">
                    <a16:creationId xmlns:a16="http://schemas.microsoft.com/office/drawing/2014/main" id="{1940FB0F-A34F-4E1B-A7FA-D123288EE1A7}"/>
                  </a:ext>
                </a:extLst>
              </p:cNvPr>
              <p:cNvSpPr/>
              <p:nvPr/>
            </p:nvSpPr>
            <p:spPr>
              <a:xfrm>
                <a:off x="9134856" y="4398264"/>
                <a:ext cx="109728" cy="82296"/>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object 28">
                <a:extLst>
                  <a:ext uri="{FF2B5EF4-FFF2-40B4-BE49-F238E27FC236}">
                    <a16:creationId xmlns:a16="http://schemas.microsoft.com/office/drawing/2014/main" id="{DE0990D2-9AB4-49D5-B866-85F6C8B2E7BE}"/>
                  </a:ext>
                </a:extLst>
              </p:cNvPr>
              <p:cNvSpPr/>
              <p:nvPr/>
            </p:nvSpPr>
            <p:spPr>
              <a:xfrm>
                <a:off x="9738360" y="3799522"/>
                <a:ext cx="109728" cy="68103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object 28">
                <a:extLst>
                  <a:ext uri="{FF2B5EF4-FFF2-40B4-BE49-F238E27FC236}">
                    <a16:creationId xmlns:a16="http://schemas.microsoft.com/office/drawing/2014/main" id="{509F2C2A-2E63-42B2-BBAD-F0528EC0CD6D}"/>
                  </a:ext>
                </a:extLst>
              </p:cNvPr>
              <p:cNvSpPr/>
              <p:nvPr/>
            </p:nvSpPr>
            <p:spPr>
              <a:xfrm>
                <a:off x="9848088" y="2910937"/>
                <a:ext cx="109728" cy="156962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object 28">
                <a:extLst>
                  <a:ext uri="{FF2B5EF4-FFF2-40B4-BE49-F238E27FC236}">
                    <a16:creationId xmlns:a16="http://schemas.microsoft.com/office/drawing/2014/main" id="{7D0E49BD-0FDF-4FE2-AC38-0F086B735A49}"/>
                  </a:ext>
                </a:extLst>
              </p:cNvPr>
              <p:cNvSpPr/>
              <p:nvPr/>
            </p:nvSpPr>
            <p:spPr>
              <a:xfrm>
                <a:off x="10067544" y="4337684"/>
                <a:ext cx="109728" cy="142875"/>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object 28">
                <a:extLst>
                  <a:ext uri="{FF2B5EF4-FFF2-40B4-BE49-F238E27FC236}">
                    <a16:creationId xmlns:a16="http://schemas.microsoft.com/office/drawing/2014/main" id="{3A06E8D8-ECCF-46EE-8A4E-5A027A3A98F1}"/>
                  </a:ext>
                </a:extLst>
              </p:cNvPr>
              <p:cNvSpPr/>
              <p:nvPr/>
            </p:nvSpPr>
            <p:spPr>
              <a:xfrm>
                <a:off x="10177272" y="3785236"/>
                <a:ext cx="109728" cy="69532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object 28">
                <a:extLst>
                  <a:ext uri="{FF2B5EF4-FFF2-40B4-BE49-F238E27FC236}">
                    <a16:creationId xmlns:a16="http://schemas.microsoft.com/office/drawing/2014/main" id="{3A2B2C5C-E91D-4628-ADF9-6482ABFF1E4C}"/>
                  </a:ext>
                </a:extLst>
              </p:cNvPr>
              <p:cNvSpPr/>
              <p:nvPr/>
            </p:nvSpPr>
            <p:spPr>
              <a:xfrm>
                <a:off x="9957816" y="4389120"/>
                <a:ext cx="109728" cy="914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object 28">
                <a:extLst>
                  <a:ext uri="{FF2B5EF4-FFF2-40B4-BE49-F238E27FC236}">
                    <a16:creationId xmlns:a16="http://schemas.microsoft.com/office/drawing/2014/main" id="{EC4BC74E-E655-4341-87CB-ED9DC79CC663}"/>
                  </a:ext>
                </a:extLst>
              </p:cNvPr>
              <p:cNvSpPr/>
              <p:nvPr/>
            </p:nvSpPr>
            <p:spPr>
              <a:xfrm>
                <a:off x="10561320" y="3799522"/>
                <a:ext cx="109728" cy="68580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95183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object 28">
                <a:extLst>
                  <a:ext uri="{FF2B5EF4-FFF2-40B4-BE49-F238E27FC236}">
                    <a16:creationId xmlns:a16="http://schemas.microsoft.com/office/drawing/2014/main" id="{C8A9A961-F0E5-41C9-963A-B42A1E6CF3D4}"/>
                  </a:ext>
                </a:extLst>
              </p:cNvPr>
              <p:cNvSpPr/>
              <p:nvPr/>
            </p:nvSpPr>
            <p:spPr>
              <a:xfrm>
                <a:off x="10671048" y="2911317"/>
                <a:ext cx="109728" cy="1569623"/>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E1492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228" name="object 28">
                <a:extLst>
                  <a:ext uri="{FF2B5EF4-FFF2-40B4-BE49-F238E27FC236}">
                    <a16:creationId xmlns:a16="http://schemas.microsoft.com/office/drawing/2014/main" id="{413C5895-A8C5-43C7-9695-11110D2397E2}"/>
                  </a:ext>
                </a:extLst>
              </p:cNvPr>
              <p:cNvSpPr/>
              <p:nvPr/>
            </p:nvSpPr>
            <p:spPr>
              <a:xfrm>
                <a:off x="10890504" y="4232909"/>
                <a:ext cx="109728" cy="256032"/>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2C81E"/>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object 28">
                <a:extLst>
                  <a:ext uri="{FF2B5EF4-FFF2-40B4-BE49-F238E27FC236}">
                    <a16:creationId xmlns:a16="http://schemas.microsoft.com/office/drawing/2014/main" id="{5F7E81D9-7B24-4700-BDFF-DCCA28DE774B}"/>
                  </a:ext>
                </a:extLst>
              </p:cNvPr>
              <p:cNvSpPr/>
              <p:nvPr/>
            </p:nvSpPr>
            <p:spPr>
              <a:xfrm>
                <a:off x="11000232" y="3785235"/>
                <a:ext cx="109728" cy="704088"/>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C2B9B3"/>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object 28">
                <a:extLst>
                  <a:ext uri="{FF2B5EF4-FFF2-40B4-BE49-F238E27FC236}">
                    <a16:creationId xmlns:a16="http://schemas.microsoft.com/office/drawing/2014/main" id="{9130298A-8DE7-4244-A97B-63ACBD1A4157}"/>
                  </a:ext>
                </a:extLst>
              </p:cNvPr>
              <p:cNvSpPr/>
              <p:nvPr/>
            </p:nvSpPr>
            <p:spPr>
              <a:xfrm>
                <a:off x="10780776" y="4389120"/>
                <a:ext cx="109728" cy="91440"/>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bject 28">
                <a:extLst>
                  <a:ext uri="{FF2B5EF4-FFF2-40B4-BE49-F238E27FC236}">
                    <a16:creationId xmlns:a16="http://schemas.microsoft.com/office/drawing/2014/main" id="{B01B2E8E-8E06-4605-BA02-BA700C4DA920}"/>
                  </a:ext>
                </a:extLst>
              </p:cNvPr>
              <p:cNvSpPr/>
              <p:nvPr/>
            </p:nvSpPr>
            <p:spPr>
              <a:xfrm>
                <a:off x="2551176" y="4471416"/>
                <a:ext cx="109728" cy="9144"/>
              </a:xfrm>
              <a:custGeom>
                <a:avLst/>
                <a:gdLst/>
                <a:ahLst/>
                <a:cxnLst/>
                <a:rect l="l" t="t" r="r" b="b"/>
                <a:pathLst>
                  <a:path w="97155" h="264795">
                    <a:moveTo>
                      <a:pt x="96964" y="0"/>
                    </a:moveTo>
                    <a:lnTo>
                      <a:pt x="0" y="0"/>
                    </a:lnTo>
                    <a:lnTo>
                      <a:pt x="0" y="264794"/>
                    </a:lnTo>
                    <a:lnTo>
                      <a:pt x="96964" y="264794"/>
                    </a:lnTo>
                    <a:lnTo>
                      <a:pt x="96964" y="0"/>
                    </a:lnTo>
                    <a:close/>
                  </a:path>
                </a:pathLst>
              </a:custGeom>
              <a:solidFill>
                <a:srgbClr val="F59D08"/>
              </a:solidFill>
              <a:ln w="3175">
                <a:no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14" name="Straight Connector 113">
                <a:extLst>
                  <a:ext uri="{FF2B5EF4-FFF2-40B4-BE49-F238E27FC236}">
                    <a16:creationId xmlns:a16="http://schemas.microsoft.com/office/drawing/2014/main" id="{04E210DE-6258-42F8-93D0-6E9B102DDCF1}"/>
                  </a:ext>
                </a:extLst>
              </p:cNvPr>
              <p:cNvCxnSpPr/>
              <p:nvPr/>
            </p:nvCxnSpPr>
            <p:spPr>
              <a:xfrm>
                <a:off x="2331720" y="4476404"/>
                <a:ext cx="109728" cy="0"/>
              </a:xfrm>
              <a:prstGeom prst="line">
                <a:avLst/>
              </a:prstGeom>
              <a:ln w="6350">
                <a:solidFill>
                  <a:srgbClr val="951833"/>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1029265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Distribution of the population covered by at least one dose of a COVID-19 vaccine </a:t>
            </a:r>
          </a:p>
          <a:p>
            <a:pPr>
              <a:lnSpc>
                <a:spcPct val="100000"/>
              </a:lnSpc>
              <a:spcBef>
                <a:spcPts val="0"/>
              </a:spcBef>
            </a:pPr>
            <a:r>
              <a:rPr lang="en-US" dirty="0"/>
              <a:t>(as of 29 June 2021), compared to the distribution of people living with HIV (all ages), </a:t>
            </a:r>
          </a:p>
          <a:p>
            <a:pPr>
              <a:lnSpc>
                <a:spcPct val="100000"/>
              </a:lnSpc>
              <a:spcBef>
                <a:spcPts val="0"/>
              </a:spcBef>
            </a:pPr>
            <a:r>
              <a:rPr lang="en-US" dirty="0"/>
              <a:t>by country income classification, 2020</a:t>
            </a:r>
          </a:p>
        </p:txBody>
      </p:sp>
      <p:sp>
        <p:nvSpPr>
          <p:cNvPr id="7" name="Text Placeholder 6">
            <a:extLst>
              <a:ext uri="{FF2B5EF4-FFF2-40B4-BE49-F238E27FC236}">
                <a16:creationId xmlns:a16="http://schemas.microsoft.com/office/drawing/2014/main" id="{D0061090-7B51-42DC-86DA-7CA3631130D7}"/>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58FD72C4-3AC3-49EF-B923-C72B8A598E08}"/>
              </a:ext>
            </a:extLst>
          </p:cNvPr>
          <p:cNvGrpSpPr/>
          <p:nvPr/>
        </p:nvGrpSpPr>
        <p:grpSpPr>
          <a:xfrm>
            <a:off x="457197" y="2606040"/>
            <a:ext cx="11429999" cy="3947089"/>
            <a:chOff x="457197" y="2606040"/>
            <a:chExt cx="11429999" cy="3947089"/>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245352"/>
              <a:ext cx="11429999" cy="307777"/>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Coronavirus (COVID-19) Vaccinations. In: Our World in Data [Internet]. 29 June 2021 (https://ourworldindata.org/covidvaccinations); UNAIDS epidemiological estimates, 2021 (https://aidsinfo.unaids.org/).</a:t>
              </a:r>
            </a:p>
          </p:txBody>
        </p:sp>
        <p:sp>
          <p:nvSpPr>
            <p:cNvPr id="205" name="TextBox 204">
              <a:extLst>
                <a:ext uri="{FF2B5EF4-FFF2-40B4-BE49-F238E27FC236}">
                  <a16:creationId xmlns:a16="http://schemas.microsoft.com/office/drawing/2014/main" id="{E9E382CF-63D1-4BE0-A17B-96B679D3E427}"/>
                </a:ext>
              </a:extLst>
            </p:cNvPr>
            <p:cNvSpPr txBox="1"/>
            <p:nvPr/>
          </p:nvSpPr>
          <p:spPr>
            <a:xfrm>
              <a:off x="8595360" y="3676965"/>
              <a:ext cx="1421776" cy="984885"/>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Notes: 2020–20210 country classifications by income level, calculated by the World Bank. The vaccine coverage indicated may not equal the share that are fully vaccinated if the vaccine requires two doses.</a:t>
              </a:r>
            </a:p>
          </p:txBody>
        </p:sp>
        <p:sp>
          <p:nvSpPr>
            <p:cNvPr id="34" name="object 10">
              <a:extLst>
                <a:ext uri="{FF2B5EF4-FFF2-40B4-BE49-F238E27FC236}">
                  <a16:creationId xmlns:a16="http://schemas.microsoft.com/office/drawing/2014/main" id="{6642FD2A-1617-4655-84C7-23DC5BA0C00F}"/>
                </a:ext>
              </a:extLst>
            </p:cNvPr>
            <p:cNvSpPr txBox="1"/>
            <p:nvPr/>
          </p:nvSpPr>
          <p:spPr>
            <a:xfrm>
              <a:off x="692179" y="2740253"/>
              <a:ext cx="351443" cy="1919756"/>
            </a:xfrm>
            <a:prstGeom prst="rect">
              <a:avLst/>
            </a:prstGeom>
            <a:noFill/>
          </p:spPr>
          <p:txBody>
            <a:bodyPr vert="vert270" wrap="none" rtlCol="0" anchor="ctr">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Country income classification</a:t>
              </a:r>
            </a:p>
          </p:txBody>
        </p:sp>
        <p:grpSp>
          <p:nvGrpSpPr>
            <p:cNvPr id="6" name="Group 5">
              <a:extLst>
                <a:ext uri="{FF2B5EF4-FFF2-40B4-BE49-F238E27FC236}">
                  <a16:creationId xmlns:a16="http://schemas.microsoft.com/office/drawing/2014/main" id="{23959A7B-0B5D-4F3C-B452-8BD1F88D0B22}"/>
                </a:ext>
              </a:extLst>
            </p:cNvPr>
            <p:cNvGrpSpPr/>
            <p:nvPr/>
          </p:nvGrpSpPr>
          <p:grpSpPr>
            <a:xfrm>
              <a:off x="1097280" y="2606040"/>
              <a:ext cx="6712090" cy="3367177"/>
              <a:chOff x="1280160" y="2606040"/>
              <a:chExt cx="6712090" cy="3367177"/>
            </a:xfrm>
          </p:grpSpPr>
          <p:grpSp>
            <p:nvGrpSpPr>
              <p:cNvPr id="2" name="Group 1">
                <a:extLst>
                  <a:ext uri="{FF2B5EF4-FFF2-40B4-BE49-F238E27FC236}">
                    <a16:creationId xmlns:a16="http://schemas.microsoft.com/office/drawing/2014/main" id="{D35CB9D0-4015-4995-88BD-25F9D6426C7D}"/>
                  </a:ext>
                </a:extLst>
              </p:cNvPr>
              <p:cNvGrpSpPr/>
              <p:nvPr/>
            </p:nvGrpSpPr>
            <p:grpSpPr>
              <a:xfrm>
                <a:off x="3017375" y="5577840"/>
                <a:ext cx="4974875" cy="395377"/>
                <a:chOff x="3474575" y="5669280"/>
                <a:chExt cx="4974875" cy="395377"/>
              </a:xfrm>
            </p:grpSpPr>
            <p:sp>
              <p:nvSpPr>
                <p:cNvPr id="50" name="TextBox 49">
                  <a:extLst>
                    <a:ext uri="{FF2B5EF4-FFF2-40B4-BE49-F238E27FC236}">
                      <a16:creationId xmlns:a16="http://schemas.microsoft.com/office/drawing/2014/main" id="{4BE8D775-BEA4-46EF-B8A7-6D2642B3369D}"/>
                    </a:ext>
                  </a:extLst>
                </p:cNvPr>
                <p:cNvSpPr txBox="1"/>
                <p:nvPr/>
              </p:nvSpPr>
              <p:spPr>
                <a:xfrm>
                  <a:off x="3648311" y="5669280"/>
                  <a:ext cx="4382610"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Percentage of the global population of people living with HIV (all ages)</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1" name="object 85">
                  <a:extLst>
                    <a:ext uri="{FF2B5EF4-FFF2-40B4-BE49-F238E27FC236}">
                      <a16:creationId xmlns:a16="http://schemas.microsoft.com/office/drawing/2014/main" id="{3A4464C5-D81F-4F08-9399-6836B63B737B}"/>
                    </a:ext>
                  </a:extLst>
                </p:cNvPr>
                <p:cNvSpPr/>
                <p:nvPr/>
              </p:nvSpPr>
              <p:spPr>
                <a:xfrm>
                  <a:off x="3474575" y="568756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TextBox 45">
                  <a:extLst>
                    <a:ext uri="{FF2B5EF4-FFF2-40B4-BE49-F238E27FC236}">
                      <a16:creationId xmlns:a16="http://schemas.microsoft.com/office/drawing/2014/main" id="{7FBFDD99-7B83-497B-ACFA-817B3969D3CD}"/>
                    </a:ext>
                  </a:extLst>
                </p:cNvPr>
                <p:cNvSpPr txBox="1"/>
                <p:nvPr/>
              </p:nvSpPr>
              <p:spPr>
                <a:xfrm>
                  <a:off x="3648456" y="5897880"/>
                  <a:ext cx="4800994" cy="166777"/>
                </a:xfrm>
                <a:prstGeom prst="rect">
                  <a:avLst/>
                </a:prstGeom>
                <a:noFill/>
              </p:spPr>
              <p:txBody>
                <a:bodyPr wrap="none" lIns="0" tIns="0" rIns="0" bIns="0"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panose="020B0604020202020204"/>
                      <a:ea typeface="+mn-ea"/>
                      <a:cs typeface="+mn-cs"/>
                    </a:rPr>
                    <a:t>Percentage of people who received at least one dose of a COVID-19 vaccine</a:t>
                  </a:r>
                  <a:endParaRPr kumimoji="0" lang="en-GB" sz="11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47" name="object 85">
                  <a:extLst>
                    <a:ext uri="{FF2B5EF4-FFF2-40B4-BE49-F238E27FC236}">
                      <a16:creationId xmlns:a16="http://schemas.microsoft.com/office/drawing/2014/main" id="{AB94933C-F129-47F9-A08A-29AD6C3FCC23}"/>
                    </a:ext>
                  </a:extLst>
                </p:cNvPr>
                <p:cNvSpPr/>
                <p:nvPr/>
              </p:nvSpPr>
              <p:spPr>
                <a:xfrm>
                  <a:off x="3474720" y="5916168"/>
                  <a:ext cx="128016" cy="128016"/>
                </a:xfrm>
                <a:custGeom>
                  <a:avLst/>
                  <a:gdLst/>
                  <a:ahLst/>
                  <a:cxnLst/>
                  <a:rect l="l" t="t" r="r" b="b"/>
                  <a:pathLst>
                    <a:path w="97155" h="32384">
                      <a:moveTo>
                        <a:pt x="0" y="32092"/>
                      </a:moveTo>
                      <a:lnTo>
                        <a:pt x="96964" y="32092"/>
                      </a:lnTo>
                      <a:lnTo>
                        <a:pt x="96964" y="0"/>
                      </a:lnTo>
                      <a:lnTo>
                        <a:pt x="0" y="0"/>
                      </a:lnTo>
                      <a:lnTo>
                        <a:pt x="0" y="32092"/>
                      </a:lnTo>
                      <a:close/>
                    </a:path>
                  </a:pathLst>
                </a:cu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2468880" r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3" name="TextBox 12">
                <a:extLst>
                  <a:ext uri="{FF2B5EF4-FFF2-40B4-BE49-F238E27FC236}">
                    <a16:creationId xmlns:a16="http://schemas.microsoft.com/office/drawing/2014/main" id="{DB8D8D48-709B-4CEE-A3CF-BAB71F5B621C}"/>
                  </a:ext>
                </a:extLst>
              </p:cNvPr>
              <p:cNvSpPr txBox="1"/>
              <p:nvPr/>
            </p:nvSpPr>
            <p:spPr>
              <a:xfrm>
                <a:off x="1987215" y="2788920"/>
                <a:ext cx="900888"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Low-income</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7FA76D1C-A0CD-47CF-8667-B96D572F879E}"/>
                  </a:ext>
                </a:extLst>
              </p:cNvPr>
              <p:cNvSpPr txBox="1"/>
              <p:nvPr/>
            </p:nvSpPr>
            <p:spPr>
              <a:xfrm>
                <a:off x="1293402" y="3337560"/>
                <a:ext cx="1598194"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Lower-middle-income</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93011CDD-A37A-42FF-92B3-D80331810B03}"/>
                  </a:ext>
                </a:extLst>
              </p:cNvPr>
              <p:cNvSpPr txBox="1"/>
              <p:nvPr/>
            </p:nvSpPr>
            <p:spPr>
              <a:xfrm>
                <a:off x="1280160" y="3886200"/>
                <a:ext cx="1598194"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Upper-middle-income</a:t>
                </a:r>
                <a:endParaRPr kumimoji="0" lang="en-CH" sz="1300" b="0" i="1"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3D63C394-C577-4968-AE3C-5A40F9EDDA85}"/>
                  </a:ext>
                </a:extLst>
              </p:cNvPr>
              <p:cNvSpPr txBox="1"/>
              <p:nvPr/>
            </p:nvSpPr>
            <p:spPr>
              <a:xfrm>
                <a:off x="1943612" y="4434840"/>
                <a:ext cx="937757" cy="179536"/>
              </a:xfrm>
              <a:prstGeom prst="rect">
                <a:avLst/>
              </a:prstGeom>
              <a:noFill/>
            </p:spPr>
            <p:txBody>
              <a:bodyPr wrap="none" lIns="0" tIns="0" rIns="0" bIns="0" rtlCol="0" anchor="ctr">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solidFill>
                    <a:effectLst/>
                    <a:uLnTx/>
                    <a:uFillTx/>
                    <a:latin typeface="Arial" panose="020B0604020202020204"/>
                    <a:ea typeface="+mn-ea"/>
                    <a:cs typeface="+mn-cs"/>
                  </a:rPr>
                  <a:t>High-income</a:t>
                </a:r>
                <a:endParaRPr kumimoji="0" lang="en-CH" sz="13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5BFDA263-A462-460B-A746-90E1C37A52C7}"/>
                  </a:ext>
                </a:extLst>
              </p:cNvPr>
              <p:cNvSpPr/>
              <p:nvPr/>
            </p:nvSpPr>
            <p:spPr>
              <a:xfrm>
                <a:off x="3017373" y="2715768"/>
                <a:ext cx="1737360" cy="1645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DA9B55A7-C4A0-47FB-B37B-5E3070A35F73}"/>
                  </a:ext>
                </a:extLst>
              </p:cNvPr>
              <p:cNvSpPr/>
              <p:nvPr/>
            </p:nvSpPr>
            <p:spPr>
              <a:xfrm>
                <a:off x="3017374" y="3264408"/>
                <a:ext cx="3337560" cy="1645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C10AD46D-36AD-4C8A-955C-0C58B5DA2F3C}"/>
                  </a:ext>
                </a:extLst>
              </p:cNvPr>
              <p:cNvSpPr/>
              <p:nvPr/>
            </p:nvSpPr>
            <p:spPr>
              <a:xfrm>
                <a:off x="3017375" y="3429000"/>
                <a:ext cx="1024128" cy="16459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8D4B4509-A6AB-434B-A402-90D393C43AFC}"/>
                  </a:ext>
                </a:extLst>
              </p:cNvPr>
              <p:cNvSpPr/>
              <p:nvPr/>
            </p:nvSpPr>
            <p:spPr>
              <a:xfrm>
                <a:off x="3017375" y="3813048"/>
                <a:ext cx="3456432" cy="1645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9" name="Rectangle 38">
                <a:extLst>
                  <a:ext uri="{FF2B5EF4-FFF2-40B4-BE49-F238E27FC236}">
                    <a16:creationId xmlns:a16="http://schemas.microsoft.com/office/drawing/2014/main" id="{1AA5186F-AEBC-464E-93EF-85710EE5DCE5}"/>
                  </a:ext>
                </a:extLst>
              </p:cNvPr>
              <p:cNvSpPr/>
              <p:nvPr/>
            </p:nvSpPr>
            <p:spPr>
              <a:xfrm>
                <a:off x="3017373" y="3977640"/>
                <a:ext cx="3072384" cy="16459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1" name="Rectangle 40">
                <a:extLst>
                  <a:ext uri="{FF2B5EF4-FFF2-40B4-BE49-F238E27FC236}">
                    <a16:creationId xmlns:a16="http://schemas.microsoft.com/office/drawing/2014/main" id="{77044AAC-41E1-44A4-8908-8905046BC11D}"/>
                  </a:ext>
                </a:extLst>
              </p:cNvPr>
              <p:cNvSpPr/>
              <p:nvPr/>
            </p:nvSpPr>
            <p:spPr>
              <a:xfrm>
                <a:off x="3017376" y="4361688"/>
                <a:ext cx="585216" cy="164592"/>
              </a:xfrm>
              <a:prstGeom prst="rect">
                <a:avLst/>
              </a:prstGeom>
              <a:solidFill>
                <a:srgbClr val="95183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2" name="Rectangle 41">
                <a:extLst>
                  <a:ext uri="{FF2B5EF4-FFF2-40B4-BE49-F238E27FC236}">
                    <a16:creationId xmlns:a16="http://schemas.microsoft.com/office/drawing/2014/main" id="{C11A9EBE-0534-414D-9EE5-143D13D4D4B2}"/>
                  </a:ext>
                </a:extLst>
              </p:cNvPr>
              <p:cNvSpPr/>
              <p:nvPr/>
            </p:nvSpPr>
            <p:spPr>
              <a:xfrm>
                <a:off x="3017374" y="4526280"/>
                <a:ext cx="4160520" cy="16459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7178E989-8ED7-43F9-9F81-823D84A02173}"/>
                  </a:ext>
                </a:extLst>
              </p:cNvPr>
              <p:cNvSpPr/>
              <p:nvPr/>
            </p:nvSpPr>
            <p:spPr>
              <a:xfrm>
                <a:off x="3017375" y="2880360"/>
                <a:ext cx="73152" cy="164592"/>
              </a:xfrm>
              <a:prstGeom prst="rect">
                <a:avLst/>
              </a:prstGeom>
              <a:solidFill>
                <a:srgbClr val="EC641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182880" bIns="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CH" sz="1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106" name="Group 105">
                <a:extLst>
                  <a:ext uri="{FF2B5EF4-FFF2-40B4-BE49-F238E27FC236}">
                    <a16:creationId xmlns:a16="http://schemas.microsoft.com/office/drawing/2014/main" id="{852BF135-03D7-490F-9532-A246FAA8E4E0}"/>
                  </a:ext>
                </a:extLst>
              </p:cNvPr>
              <p:cNvGrpSpPr/>
              <p:nvPr/>
            </p:nvGrpSpPr>
            <p:grpSpPr>
              <a:xfrm>
                <a:off x="2980944" y="4846320"/>
                <a:ext cx="4683374" cy="535037"/>
                <a:chOff x="3438144" y="5074920"/>
                <a:chExt cx="4683374" cy="535037"/>
              </a:xfrm>
            </p:grpSpPr>
            <p:sp>
              <p:nvSpPr>
                <p:cNvPr id="19" name="object 71">
                  <a:extLst>
                    <a:ext uri="{FF2B5EF4-FFF2-40B4-BE49-F238E27FC236}">
                      <a16:creationId xmlns:a16="http://schemas.microsoft.com/office/drawing/2014/main" id="{2A033D21-EEE1-4BE0-9E6F-485D8034CCF8}"/>
                    </a:ext>
                  </a:extLst>
                </p:cNvPr>
                <p:cNvSpPr txBox="1"/>
                <p:nvPr/>
              </p:nvSpPr>
              <p:spPr>
                <a:xfrm>
                  <a:off x="5497534" y="5440680"/>
                  <a:ext cx="524181"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20" name="object 71">
                  <a:extLst>
                    <a:ext uri="{FF2B5EF4-FFF2-40B4-BE49-F238E27FC236}">
                      <a16:creationId xmlns:a16="http://schemas.microsoft.com/office/drawing/2014/main" id="{EACA82B9-C073-4E17-82D7-9F6181A7D1A3}"/>
                    </a:ext>
                  </a:extLst>
                </p:cNvPr>
                <p:cNvSpPr txBox="1"/>
                <p:nvPr/>
              </p:nvSpPr>
              <p:spPr>
                <a:xfrm>
                  <a:off x="3438144" y="5226050"/>
                  <a:ext cx="78547"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a:ln>
                      <a:noFill/>
                    </a:ln>
                    <a:solidFill>
                      <a:prstClr val="black">
                        <a:lumMod val="65000"/>
                        <a:lumOff val="35000"/>
                      </a:prstClr>
                    </a:solidFill>
                    <a:effectLst/>
                    <a:uLnTx/>
                    <a:uFillTx/>
                    <a:latin typeface="Arial"/>
                    <a:ea typeface="ＭＳ Ｐゴシック" pitchFamily="34" charset="-128"/>
                    <a:cs typeface="Arial"/>
                  </a:endParaRPr>
                </a:p>
              </p:txBody>
            </p:sp>
            <p:grpSp>
              <p:nvGrpSpPr>
                <p:cNvPr id="56" name="Group 55">
                  <a:extLst>
                    <a:ext uri="{FF2B5EF4-FFF2-40B4-BE49-F238E27FC236}">
                      <a16:creationId xmlns:a16="http://schemas.microsoft.com/office/drawing/2014/main" id="{49AFECEF-26C2-4232-B969-795144562DCC}"/>
                    </a:ext>
                  </a:extLst>
                </p:cNvPr>
                <p:cNvGrpSpPr/>
                <p:nvPr/>
              </p:nvGrpSpPr>
              <p:grpSpPr>
                <a:xfrm>
                  <a:off x="3895344" y="5074920"/>
                  <a:ext cx="78548" cy="292194"/>
                  <a:chOff x="4167277" y="5074920"/>
                  <a:chExt cx="78548" cy="292194"/>
                </a:xfrm>
              </p:grpSpPr>
              <p:sp>
                <p:nvSpPr>
                  <p:cNvPr id="21" name="object 71">
                    <a:extLst>
                      <a:ext uri="{FF2B5EF4-FFF2-40B4-BE49-F238E27FC236}">
                        <a16:creationId xmlns:a16="http://schemas.microsoft.com/office/drawing/2014/main" id="{77C0DE62-E5B0-47F0-A1DE-12036FA36034}"/>
                      </a:ext>
                    </a:extLst>
                  </p:cNvPr>
                  <p:cNvSpPr txBox="1"/>
                  <p:nvPr/>
                </p:nvSpPr>
                <p:spPr>
                  <a:xfrm>
                    <a:off x="4167277" y="5226050"/>
                    <a:ext cx="7854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27" name="Straight Connector 26">
                    <a:extLst>
                      <a:ext uri="{FF2B5EF4-FFF2-40B4-BE49-F238E27FC236}">
                        <a16:creationId xmlns:a16="http://schemas.microsoft.com/office/drawing/2014/main" id="{72D411A5-E1B8-45AD-8DE6-F84A36749CE7}"/>
                      </a:ext>
                    </a:extLst>
                  </p:cNvPr>
                  <p:cNvCxnSpPr>
                    <a:cxnSpLocks/>
                  </p:cNvCxnSpPr>
                  <p:nvPr/>
                </p:nvCxnSpPr>
                <p:spPr>
                  <a:xfrm>
                    <a:off x="420609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89E55994-02C1-4441-857C-EF9A50E058D9}"/>
                    </a:ext>
                  </a:extLst>
                </p:cNvPr>
                <p:cNvGrpSpPr/>
                <p:nvPr/>
              </p:nvGrpSpPr>
              <p:grpSpPr>
                <a:xfrm>
                  <a:off x="4306824" y="5074920"/>
                  <a:ext cx="157094" cy="292194"/>
                  <a:chOff x="4859485" y="5074920"/>
                  <a:chExt cx="157094" cy="292194"/>
                </a:xfrm>
              </p:grpSpPr>
              <p:sp>
                <p:nvSpPr>
                  <p:cNvPr id="22" name="object 71">
                    <a:extLst>
                      <a:ext uri="{FF2B5EF4-FFF2-40B4-BE49-F238E27FC236}">
                        <a16:creationId xmlns:a16="http://schemas.microsoft.com/office/drawing/2014/main" id="{51203529-FFA3-430B-B29F-9E9159D2C035}"/>
                      </a:ext>
                    </a:extLst>
                  </p:cNvPr>
                  <p:cNvSpPr txBox="1"/>
                  <p:nvPr/>
                </p:nvSpPr>
                <p:spPr>
                  <a:xfrm>
                    <a:off x="4859485"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1</a:t>
                    </a: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28" name="Straight Connector 27">
                    <a:extLst>
                      <a:ext uri="{FF2B5EF4-FFF2-40B4-BE49-F238E27FC236}">
                        <a16:creationId xmlns:a16="http://schemas.microsoft.com/office/drawing/2014/main" id="{D29A8AB6-CC4E-436A-8B12-74563B4B914D}"/>
                      </a:ext>
                    </a:extLst>
                  </p:cNvPr>
                  <p:cNvCxnSpPr>
                    <a:cxnSpLocks/>
                  </p:cNvCxnSpPr>
                  <p:nvPr/>
                </p:nvCxnSpPr>
                <p:spPr>
                  <a:xfrm>
                    <a:off x="493761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D883FA04-BA20-446A-8FFE-B4EDF63AFC89}"/>
                    </a:ext>
                  </a:extLst>
                </p:cNvPr>
                <p:cNvGrpSpPr/>
                <p:nvPr/>
              </p:nvGrpSpPr>
              <p:grpSpPr>
                <a:xfrm>
                  <a:off x="4764024" y="5074920"/>
                  <a:ext cx="157094" cy="292194"/>
                  <a:chOff x="4128004" y="5074920"/>
                  <a:chExt cx="157094" cy="292194"/>
                </a:xfrm>
              </p:grpSpPr>
              <p:sp>
                <p:nvSpPr>
                  <p:cNvPr id="141" name="object 71">
                    <a:extLst>
                      <a:ext uri="{FF2B5EF4-FFF2-40B4-BE49-F238E27FC236}">
                        <a16:creationId xmlns:a16="http://schemas.microsoft.com/office/drawing/2014/main" id="{BB605441-26DC-4CFA-AE12-C687817B4A09}"/>
                      </a:ext>
                    </a:extLst>
                  </p:cNvPr>
                  <p:cNvSpPr txBox="1"/>
                  <p:nvPr/>
                </p:nvSpPr>
                <p:spPr>
                  <a:xfrm>
                    <a:off x="4128004"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15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42" name="Straight Connector 141">
                    <a:extLst>
                      <a:ext uri="{FF2B5EF4-FFF2-40B4-BE49-F238E27FC236}">
                        <a16:creationId xmlns:a16="http://schemas.microsoft.com/office/drawing/2014/main" id="{9F6B3D2E-8CB9-4713-B5FC-06148D89C393}"/>
                      </a:ext>
                    </a:extLst>
                  </p:cNvPr>
                  <p:cNvCxnSpPr>
                    <a:cxnSpLocks/>
                  </p:cNvCxnSpPr>
                  <p:nvPr/>
                </p:nvCxnSpPr>
                <p:spPr>
                  <a:xfrm>
                    <a:off x="420609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AB5E96A7-004C-4B28-B0A1-BAC70AB12425}"/>
                    </a:ext>
                  </a:extLst>
                </p:cNvPr>
                <p:cNvGrpSpPr/>
                <p:nvPr/>
              </p:nvGrpSpPr>
              <p:grpSpPr>
                <a:xfrm>
                  <a:off x="5221224" y="5074920"/>
                  <a:ext cx="157094" cy="292194"/>
                  <a:chOff x="4859485" y="5074920"/>
                  <a:chExt cx="157094" cy="292194"/>
                </a:xfrm>
              </p:grpSpPr>
              <p:sp>
                <p:nvSpPr>
                  <p:cNvPr id="139" name="object 71">
                    <a:extLst>
                      <a:ext uri="{FF2B5EF4-FFF2-40B4-BE49-F238E27FC236}">
                        <a16:creationId xmlns:a16="http://schemas.microsoft.com/office/drawing/2014/main" id="{B2EE7B0E-74ED-4CF3-A471-C63FC974B84F}"/>
                      </a:ext>
                    </a:extLst>
                  </p:cNvPr>
                  <p:cNvSpPr txBox="1"/>
                  <p:nvPr/>
                </p:nvSpPr>
                <p:spPr>
                  <a:xfrm>
                    <a:off x="4859485"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40" name="Straight Connector 139">
                    <a:extLst>
                      <a:ext uri="{FF2B5EF4-FFF2-40B4-BE49-F238E27FC236}">
                        <a16:creationId xmlns:a16="http://schemas.microsoft.com/office/drawing/2014/main" id="{1ED5FEED-64A3-4BD7-BA3B-B88624BBF226}"/>
                      </a:ext>
                    </a:extLst>
                  </p:cNvPr>
                  <p:cNvCxnSpPr>
                    <a:cxnSpLocks/>
                  </p:cNvCxnSpPr>
                  <p:nvPr/>
                </p:nvCxnSpPr>
                <p:spPr>
                  <a:xfrm>
                    <a:off x="493761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44" name="Group 143">
                  <a:extLst>
                    <a:ext uri="{FF2B5EF4-FFF2-40B4-BE49-F238E27FC236}">
                      <a16:creationId xmlns:a16="http://schemas.microsoft.com/office/drawing/2014/main" id="{DCF214A8-D6C8-4D76-953A-5EA893FB4B7C}"/>
                    </a:ext>
                  </a:extLst>
                </p:cNvPr>
                <p:cNvGrpSpPr/>
                <p:nvPr/>
              </p:nvGrpSpPr>
              <p:grpSpPr>
                <a:xfrm>
                  <a:off x="5678424" y="5074920"/>
                  <a:ext cx="157094" cy="292194"/>
                  <a:chOff x="4128004" y="5074920"/>
                  <a:chExt cx="157094" cy="292194"/>
                </a:xfrm>
              </p:grpSpPr>
              <p:sp>
                <p:nvSpPr>
                  <p:cNvPr id="148" name="object 71">
                    <a:extLst>
                      <a:ext uri="{FF2B5EF4-FFF2-40B4-BE49-F238E27FC236}">
                        <a16:creationId xmlns:a16="http://schemas.microsoft.com/office/drawing/2014/main" id="{88F798DF-B307-4D3E-B2CE-BB39DA211F32}"/>
                      </a:ext>
                    </a:extLst>
                  </p:cNvPr>
                  <p:cNvSpPr txBox="1"/>
                  <p:nvPr/>
                </p:nvSpPr>
                <p:spPr>
                  <a:xfrm>
                    <a:off x="4128004"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25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49" name="Straight Connector 148">
                    <a:extLst>
                      <a:ext uri="{FF2B5EF4-FFF2-40B4-BE49-F238E27FC236}">
                        <a16:creationId xmlns:a16="http://schemas.microsoft.com/office/drawing/2014/main" id="{8F82A2CB-B5F9-48D5-9F3D-9C1AD8BA1301}"/>
                      </a:ext>
                    </a:extLst>
                  </p:cNvPr>
                  <p:cNvCxnSpPr>
                    <a:cxnSpLocks/>
                  </p:cNvCxnSpPr>
                  <p:nvPr/>
                </p:nvCxnSpPr>
                <p:spPr>
                  <a:xfrm>
                    <a:off x="420609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9CCAAE67-B0B7-4048-BDC3-0A6D5E947C5F}"/>
                    </a:ext>
                  </a:extLst>
                </p:cNvPr>
                <p:cNvGrpSpPr/>
                <p:nvPr/>
              </p:nvGrpSpPr>
              <p:grpSpPr>
                <a:xfrm>
                  <a:off x="6135624" y="5074920"/>
                  <a:ext cx="157094" cy="292194"/>
                  <a:chOff x="4859485" y="5074920"/>
                  <a:chExt cx="157094" cy="292194"/>
                </a:xfrm>
              </p:grpSpPr>
              <p:sp>
                <p:nvSpPr>
                  <p:cNvPr id="146" name="object 71">
                    <a:extLst>
                      <a:ext uri="{FF2B5EF4-FFF2-40B4-BE49-F238E27FC236}">
                        <a16:creationId xmlns:a16="http://schemas.microsoft.com/office/drawing/2014/main" id="{A833AEAE-62A3-442D-90EE-3914CD3E74C3}"/>
                      </a:ext>
                    </a:extLst>
                  </p:cNvPr>
                  <p:cNvSpPr txBox="1"/>
                  <p:nvPr/>
                </p:nvSpPr>
                <p:spPr>
                  <a:xfrm>
                    <a:off x="4859485"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47" name="Straight Connector 146">
                    <a:extLst>
                      <a:ext uri="{FF2B5EF4-FFF2-40B4-BE49-F238E27FC236}">
                        <a16:creationId xmlns:a16="http://schemas.microsoft.com/office/drawing/2014/main" id="{C5C4EEA3-8170-42A8-8253-BF75F15C5C04}"/>
                      </a:ext>
                    </a:extLst>
                  </p:cNvPr>
                  <p:cNvCxnSpPr>
                    <a:cxnSpLocks/>
                  </p:cNvCxnSpPr>
                  <p:nvPr/>
                </p:nvCxnSpPr>
                <p:spPr>
                  <a:xfrm>
                    <a:off x="493761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9A236BD8-A20A-4B61-907F-9004ED271DED}"/>
                    </a:ext>
                  </a:extLst>
                </p:cNvPr>
                <p:cNvGrpSpPr/>
                <p:nvPr/>
              </p:nvGrpSpPr>
              <p:grpSpPr>
                <a:xfrm>
                  <a:off x="6592824" y="5074920"/>
                  <a:ext cx="157094" cy="292194"/>
                  <a:chOff x="4128004" y="5074920"/>
                  <a:chExt cx="157094" cy="292194"/>
                </a:xfrm>
              </p:grpSpPr>
              <p:sp>
                <p:nvSpPr>
                  <p:cNvPr id="155" name="object 71">
                    <a:extLst>
                      <a:ext uri="{FF2B5EF4-FFF2-40B4-BE49-F238E27FC236}">
                        <a16:creationId xmlns:a16="http://schemas.microsoft.com/office/drawing/2014/main" id="{69971340-5E93-4260-99D6-8F025CA03502}"/>
                      </a:ext>
                    </a:extLst>
                  </p:cNvPr>
                  <p:cNvSpPr txBox="1"/>
                  <p:nvPr/>
                </p:nvSpPr>
                <p:spPr>
                  <a:xfrm>
                    <a:off x="4128004"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35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56" name="Straight Connector 155">
                    <a:extLst>
                      <a:ext uri="{FF2B5EF4-FFF2-40B4-BE49-F238E27FC236}">
                        <a16:creationId xmlns:a16="http://schemas.microsoft.com/office/drawing/2014/main" id="{02688749-BAAB-474E-BFC2-E8168A17B9EC}"/>
                      </a:ext>
                    </a:extLst>
                  </p:cNvPr>
                  <p:cNvCxnSpPr>
                    <a:cxnSpLocks/>
                  </p:cNvCxnSpPr>
                  <p:nvPr/>
                </p:nvCxnSpPr>
                <p:spPr>
                  <a:xfrm>
                    <a:off x="420609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52" name="Group 151">
                  <a:extLst>
                    <a:ext uri="{FF2B5EF4-FFF2-40B4-BE49-F238E27FC236}">
                      <a16:creationId xmlns:a16="http://schemas.microsoft.com/office/drawing/2014/main" id="{CC18BD2C-8F23-4E9C-9554-2B95D150889D}"/>
                    </a:ext>
                  </a:extLst>
                </p:cNvPr>
                <p:cNvGrpSpPr/>
                <p:nvPr/>
              </p:nvGrpSpPr>
              <p:grpSpPr>
                <a:xfrm>
                  <a:off x="7050024" y="5074920"/>
                  <a:ext cx="157094" cy="292194"/>
                  <a:chOff x="4859485" y="5074920"/>
                  <a:chExt cx="157094" cy="292194"/>
                </a:xfrm>
              </p:grpSpPr>
              <p:sp>
                <p:nvSpPr>
                  <p:cNvPr id="153" name="object 71">
                    <a:extLst>
                      <a:ext uri="{FF2B5EF4-FFF2-40B4-BE49-F238E27FC236}">
                        <a16:creationId xmlns:a16="http://schemas.microsoft.com/office/drawing/2014/main" id="{AA79F8E5-61B5-44CE-87CA-C30AE60D9B8F}"/>
                      </a:ext>
                    </a:extLst>
                  </p:cNvPr>
                  <p:cNvSpPr txBox="1"/>
                  <p:nvPr/>
                </p:nvSpPr>
                <p:spPr>
                  <a:xfrm>
                    <a:off x="4859485"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54" name="Straight Connector 153">
                    <a:extLst>
                      <a:ext uri="{FF2B5EF4-FFF2-40B4-BE49-F238E27FC236}">
                        <a16:creationId xmlns:a16="http://schemas.microsoft.com/office/drawing/2014/main" id="{EDD8A067-84A7-4D9E-9E9A-5A1633931578}"/>
                      </a:ext>
                    </a:extLst>
                  </p:cNvPr>
                  <p:cNvCxnSpPr>
                    <a:cxnSpLocks/>
                  </p:cNvCxnSpPr>
                  <p:nvPr/>
                </p:nvCxnSpPr>
                <p:spPr>
                  <a:xfrm>
                    <a:off x="493761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58" name="Group 157">
                  <a:extLst>
                    <a:ext uri="{FF2B5EF4-FFF2-40B4-BE49-F238E27FC236}">
                      <a16:creationId xmlns:a16="http://schemas.microsoft.com/office/drawing/2014/main" id="{019F082B-EC26-43B9-BCF8-07B8CB1C9B23}"/>
                    </a:ext>
                  </a:extLst>
                </p:cNvPr>
                <p:cNvGrpSpPr/>
                <p:nvPr/>
              </p:nvGrpSpPr>
              <p:grpSpPr>
                <a:xfrm>
                  <a:off x="7507224" y="5074920"/>
                  <a:ext cx="157094" cy="292194"/>
                  <a:chOff x="4128004" y="5074920"/>
                  <a:chExt cx="157094" cy="292194"/>
                </a:xfrm>
              </p:grpSpPr>
              <p:sp>
                <p:nvSpPr>
                  <p:cNvPr id="162" name="object 71">
                    <a:extLst>
                      <a:ext uri="{FF2B5EF4-FFF2-40B4-BE49-F238E27FC236}">
                        <a16:creationId xmlns:a16="http://schemas.microsoft.com/office/drawing/2014/main" id="{C5A4951F-CE3D-4E38-93A8-CF03C251E388}"/>
                      </a:ext>
                    </a:extLst>
                  </p:cNvPr>
                  <p:cNvSpPr txBox="1"/>
                  <p:nvPr/>
                </p:nvSpPr>
                <p:spPr>
                  <a:xfrm>
                    <a:off x="4128004"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lang="en-GB" sz="1100" dirty="0">
                        <a:solidFill>
                          <a:prstClr val="black">
                            <a:lumMod val="65000"/>
                            <a:lumOff val="35000"/>
                          </a:prstClr>
                        </a:solidFill>
                        <a:latin typeface="Arial"/>
                        <a:ea typeface="ＭＳ Ｐゴシック" pitchFamily="34" charset="-128"/>
                        <a:cs typeface="Arial"/>
                      </a:rPr>
                      <a:t>45</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63" name="Straight Connector 162">
                    <a:extLst>
                      <a:ext uri="{FF2B5EF4-FFF2-40B4-BE49-F238E27FC236}">
                        <a16:creationId xmlns:a16="http://schemas.microsoft.com/office/drawing/2014/main" id="{E2978D2E-21D5-4DDD-921B-F2434DC6C2A8}"/>
                      </a:ext>
                    </a:extLst>
                  </p:cNvPr>
                  <p:cNvCxnSpPr>
                    <a:cxnSpLocks/>
                  </p:cNvCxnSpPr>
                  <p:nvPr/>
                </p:nvCxnSpPr>
                <p:spPr>
                  <a:xfrm>
                    <a:off x="420609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59" name="Group 158">
                  <a:extLst>
                    <a:ext uri="{FF2B5EF4-FFF2-40B4-BE49-F238E27FC236}">
                      <a16:creationId xmlns:a16="http://schemas.microsoft.com/office/drawing/2014/main" id="{EF4750DC-6570-433E-B4DA-27C80F5E702F}"/>
                    </a:ext>
                  </a:extLst>
                </p:cNvPr>
                <p:cNvGrpSpPr/>
                <p:nvPr/>
              </p:nvGrpSpPr>
              <p:grpSpPr>
                <a:xfrm>
                  <a:off x="7964424" y="5074920"/>
                  <a:ext cx="157094" cy="292194"/>
                  <a:chOff x="4859485" y="5074920"/>
                  <a:chExt cx="157094" cy="292194"/>
                </a:xfrm>
              </p:grpSpPr>
              <p:sp>
                <p:nvSpPr>
                  <p:cNvPr id="160" name="object 71">
                    <a:extLst>
                      <a:ext uri="{FF2B5EF4-FFF2-40B4-BE49-F238E27FC236}">
                        <a16:creationId xmlns:a16="http://schemas.microsoft.com/office/drawing/2014/main" id="{C5F8A7E6-AC1D-4276-9747-66B2E65F7400}"/>
                      </a:ext>
                    </a:extLst>
                  </p:cNvPr>
                  <p:cNvSpPr txBox="1"/>
                  <p:nvPr/>
                </p:nvSpPr>
                <p:spPr>
                  <a:xfrm>
                    <a:off x="4859485" y="5226050"/>
                    <a:ext cx="15709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50</a:t>
                    </a:r>
                    <a:endParaRPr kumimoji="0"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cxnSp>
                <p:nvCxnSpPr>
                  <p:cNvPr id="161" name="Straight Connector 160">
                    <a:extLst>
                      <a:ext uri="{FF2B5EF4-FFF2-40B4-BE49-F238E27FC236}">
                        <a16:creationId xmlns:a16="http://schemas.microsoft.com/office/drawing/2014/main" id="{8CF0ADBD-5532-486B-A94E-6121CA5B9FFB}"/>
                      </a:ext>
                    </a:extLst>
                  </p:cNvPr>
                  <p:cNvCxnSpPr>
                    <a:cxnSpLocks/>
                  </p:cNvCxnSpPr>
                  <p:nvPr/>
                </p:nvCxnSpPr>
                <p:spPr>
                  <a:xfrm>
                    <a:off x="4937615" y="5074920"/>
                    <a:ext cx="0" cy="9144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sp>
            <p:nvSpPr>
              <p:cNvPr id="169" name="Rectangle 168">
                <a:extLst>
                  <a:ext uri="{FF2B5EF4-FFF2-40B4-BE49-F238E27FC236}">
                    <a16:creationId xmlns:a16="http://schemas.microsoft.com/office/drawing/2014/main" id="{5635A75F-C2DC-4721-AB4B-8F0B02E37A9C}"/>
                  </a:ext>
                </a:extLst>
              </p:cNvPr>
              <p:cNvSpPr/>
              <p:nvPr/>
            </p:nvSpPr>
            <p:spPr>
              <a:xfrm>
                <a:off x="4792218" y="2721050"/>
                <a:ext cx="14630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19</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0" name="Rectangle 169">
                <a:extLst>
                  <a:ext uri="{FF2B5EF4-FFF2-40B4-BE49-F238E27FC236}">
                    <a16:creationId xmlns:a16="http://schemas.microsoft.com/office/drawing/2014/main" id="{D87AEA3C-876E-40FD-9F79-AB96B25495CA}"/>
                  </a:ext>
                </a:extLst>
              </p:cNvPr>
              <p:cNvSpPr/>
              <p:nvPr/>
            </p:nvSpPr>
            <p:spPr>
              <a:xfrm>
                <a:off x="6392418" y="3269690"/>
                <a:ext cx="14106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36</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1" name="Rectangle 170">
                <a:extLst>
                  <a:ext uri="{FF2B5EF4-FFF2-40B4-BE49-F238E27FC236}">
                    <a16:creationId xmlns:a16="http://schemas.microsoft.com/office/drawing/2014/main" id="{55959D06-002D-4D28-8B28-91CD1AE4E816}"/>
                  </a:ext>
                </a:extLst>
              </p:cNvPr>
              <p:cNvSpPr/>
              <p:nvPr/>
            </p:nvSpPr>
            <p:spPr>
              <a:xfrm>
                <a:off x="4078986" y="3434282"/>
                <a:ext cx="14106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11</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2" name="Rectangle 171">
                <a:extLst>
                  <a:ext uri="{FF2B5EF4-FFF2-40B4-BE49-F238E27FC236}">
                    <a16:creationId xmlns:a16="http://schemas.microsoft.com/office/drawing/2014/main" id="{47BCC5F5-AA1F-412B-844F-34A10BCAC56D}"/>
                  </a:ext>
                </a:extLst>
              </p:cNvPr>
              <p:cNvSpPr/>
              <p:nvPr/>
            </p:nvSpPr>
            <p:spPr>
              <a:xfrm>
                <a:off x="6511290" y="3818330"/>
                <a:ext cx="14106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38</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3" name="Rectangle 172">
                <a:extLst>
                  <a:ext uri="{FF2B5EF4-FFF2-40B4-BE49-F238E27FC236}">
                    <a16:creationId xmlns:a16="http://schemas.microsoft.com/office/drawing/2014/main" id="{B39A9E10-F456-4739-8F08-2834FE79AAD0}"/>
                  </a:ext>
                </a:extLst>
              </p:cNvPr>
              <p:cNvSpPr/>
              <p:nvPr/>
            </p:nvSpPr>
            <p:spPr>
              <a:xfrm>
                <a:off x="6127242" y="3982922"/>
                <a:ext cx="14106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34</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4" name="Rectangle 173">
                <a:extLst>
                  <a:ext uri="{FF2B5EF4-FFF2-40B4-BE49-F238E27FC236}">
                    <a16:creationId xmlns:a16="http://schemas.microsoft.com/office/drawing/2014/main" id="{03D13ECD-095E-4AE7-90AD-2E87F59FA638}"/>
                  </a:ext>
                </a:extLst>
              </p:cNvPr>
              <p:cNvSpPr/>
              <p:nvPr/>
            </p:nvSpPr>
            <p:spPr>
              <a:xfrm>
                <a:off x="3640074" y="4366970"/>
                <a:ext cx="70532"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7</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5" name="Rectangle 174">
                <a:extLst>
                  <a:ext uri="{FF2B5EF4-FFF2-40B4-BE49-F238E27FC236}">
                    <a16:creationId xmlns:a16="http://schemas.microsoft.com/office/drawing/2014/main" id="{DF5150BB-C241-46D4-9621-3B0A6165093D}"/>
                  </a:ext>
                </a:extLst>
              </p:cNvPr>
              <p:cNvSpPr/>
              <p:nvPr/>
            </p:nvSpPr>
            <p:spPr>
              <a:xfrm>
                <a:off x="7215378" y="4531562"/>
                <a:ext cx="141064"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46</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sp>
            <p:nvSpPr>
              <p:cNvPr id="176" name="Rectangle 175">
                <a:extLst>
                  <a:ext uri="{FF2B5EF4-FFF2-40B4-BE49-F238E27FC236}">
                    <a16:creationId xmlns:a16="http://schemas.microsoft.com/office/drawing/2014/main" id="{A9CF567B-00DA-414F-9616-D35CB1A4821C}"/>
                  </a:ext>
                </a:extLst>
              </p:cNvPr>
              <p:cNvSpPr/>
              <p:nvPr/>
            </p:nvSpPr>
            <p:spPr>
              <a:xfrm>
                <a:off x="3128010" y="2885642"/>
                <a:ext cx="91440" cy="1538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chemeClr val="tx1"/>
                    </a:solidFill>
                    <a:effectLst/>
                    <a:uLnTx/>
                    <a:uFillTx/>
                    <a:latin typeface="Arial" panose="020B0604020202020204"/>
                    <a:ea typeface="+mn-ea"/>
                    <a:cs typeface="+mn-cs"/>
                  </a:rPr>
                  <a:t>1</a:t>
                </a:r>
                <a:endParaRPr kumimoji="0" lang="en-CH" sz="1000" b="0" i="0" u="none" strike="noStrike" kern="1200" cap="none" spc="0" normalizeH="0" baseline="0" noProof="0" dirty="0">
                  <a:ln>
                    <a:noFill/>
                  </a:ln>
                  <a:solidFill>
                    <a:schemeClr val="tx1"/>
                  </a:solidFill>
                  <a:effectLst/>
                  <a:uLnTx/>
                  <a:uFillTx/>
                  <a:latin typeface="Arial" panose="020B0604020202020204"/>
                  <a:ea typeface="+mn-ea"/>
                  <a:cs typeface="+mn-cs"/>
                </a:endParaRPr>
              </a:p>
            </p:txBody>
          </p:sp>
          <p:cxnSp>
            <p:nvCxnSpPr>
              <p:cNvPr id="45" name="Straight Connector 44">
                <a:extLst>
                  <a:ext uri="{FF2B5EF4-FFF2-40B4-BE49-F238E27FC236}">
                    <a16:creationId xmlns:a16="http://schemas.microsoft.com/office/drawing/2014/main" id="{546B00CD-6DBB-427D-8FB8-29C9885639C6}"/>
                  </a:ext>
                </a:extLst>
              </p:cNvPr>
              <p:cNvCxnSpPr>
                <a:cxnSpLocks/>
              </p:cNvCxnSpPr>
              <p:nvPr/>
            </p:nvCxnSpPr>
            <p:spPr>
              <a:xfrm>
                <a:off x="3016170" y="2606040"/>
                <a:ext cx="0" cy="233172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1887968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 name="Content Placeholder 2">
            <a:extLst>
              <a:ext uri="{FF2B5EF4-FFF2-40B4-BE49-F238E27FC236}">
                <a16:creationId xmlns:a16="http://schemas.microsoft.com/office/drawing/2014/main" id="{2BACCB32-001C-42B5-BB9C-ECB2FD300CA3}"/>
              </a:ext>
            </a:extLst>
          </p:cNvPr>
          <p:cNvSpPr txBox="1">
            <a:spLocks/>
          </p:cNvSpPr>
          <p:nvPr/>
        </p:nvSpPr>
        <p:spPr>
          <a:xfrm>
            <a:off x="457200" y="365760"/>
            <a:ext cx="2541237" cy="2743200"/>
          </a:xfrm>
          <a:prstGeom prst="rect">
            <a:avLst/>
          </a:prstGeom>
        </p:spPr>
        <p:txBody>
          <a:bodyPr lIns="0" tIns="0" rIns="0" bIns="0" anchor="t" anchorCtr="0"/>
          <a:lst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Change in the number of people newly initiating antiretroviral treatment per month,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compared to baseline, selected countries, 2020</a:t>
            </a:r>
          </a:p>
        </p:txBody>
      </p:sp>
      <p:grpSp>
        <p:nvGrpSpPr>
          <p:cNvPr id="2" name="Group 1">
            <a:extLst>
              <a:ext uri="{FF2B5EF4-FFF2-40B4-BE49-F238E27FC236}">
                <a16:creationId xmlns:a16="http://schemas.microsoft.com/office/drawing/2014/main" id="{F9B4AED8-03B7-4FBA-8EB4-1A7FF9CEBDFA}"/>
              </a:ext>
            </a:extLst>
          </p:cNvPr>
          <p:cNvGrpSpPr/>
          <p:nvPr/>
        </p:nvGrpSpPr>
        <p:grpSpPr>
          <a:xfrm>
            <a:off x="457198" y="548640"/>
            <a:ext cx="10912285" cy="6006048"/>
            <a:chOff x="457198" y="548640"/>
            <a:chExt cx="10912285" cy="6006048"/>
          </a:xfrm>
        </p:grpSpPr>
        <p:sp>
          <p:nvSpPr>
            <p:cNvPr id="271" name="TextBox 270">
              <a:extLst>
                <a:ext uri="{FF2B5EF4-FFF2-40B4-BE49-F238E27FC236}">
                  <a16:creationId xmlns:a16="http://schemas.microsoft.com/office/drawing/2014/main" id="{08E8C12A-9942-43FA-9ED6-B40019BE04AD}"/>
                </a:ext>
              </a:extLst>
            </p:cNvPr>
            <p:cNvSpPr txBox="1"/>
            <p:nvPr/>
          </p:nvSpPr>
          <p:spPr>
            <a:xfrm>
              <a:off x="489278" y="4983480"/>
              <a:ext cx="2338872" cy="738664"/>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baseline is the average of the January and February 2020 reports. Inclusion criteria: at least six months of consecutive data since January 2020, at least 50% of facilities reporting, and at least 50 individuals newly initiated on antiretroviral therapy in January 2020.</a:t>
              </a:r>
            </a:p>
          </p:txBody>
        </p:sp>
        <p:sp>
          <p:nvSpPr>
            <p:cNvPr id="272" name="TextBox 271">
              <a:extLst>
                <a:ext uri="{FF2B5EF4-FFF2-40B4-BE49-F238E27FC236}">
                  <a16:creationId xmlns:a16="http://schemas.microsoft.com/office/drawing/2014/main" id="{416858FD-36ED-43EC-9ED7-C1561E79DAD4}"/>
                </a:ext>
              </a:extLst>
            </p:cNvPr>
            <p:cNvSpPr txBox="1"/>
            <p:nvPr/>
          </p:nvSpPr>
          <p:spPr>
            <a:xfrm>
              <a:off x="457198" y="6400800"/>
              <a:ext cx="426871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UNAIDS/WHO/UNICEF HIV services tracking tool, June 2021.</a:t>
              </a:r>
            </a:p>
          </p:txBody>
        </p:sp>
        <p:grpSp>
          <p:nvGrpSpPr>
            <p:cNvPr id="7" name="Group 6">
              <a:extLst>
                <a:ext uri="{FF2B5EF4-FFF2-40B4-BE49-F238E27FC236}">
                  <a16:creationId xmlns:a16="http://schemas.microsoft.com/office/drawing/2014/main" id="{04C5DC34-0741-4278-B028-D8AE719B55D6}"/>
                </a:ext>
              </a:extLst>
            </p:cNvPr>
            <p:cNvGrpSpPr/>
            <p:nvPr/>
          </p:nvGrpSpPr>
          <p:grpSpPr>
            <a:xfrm>
              <a:off x="10515600" y="2054666"/>
              <a:ext cx="853883" cy="2211288"/>
              <a:chOff x="10515600" y="868680"/>
              <a:chExt cx="853883" cy="2211288"/>
            </a:xfrm>
          </p:grpSpPr>
          <p:sp>
            <p:nvSpPr>
              <p:cNvPr id="575" name="Rectangle 574">
                <a:extLst>
                  <a:ext uri="{FF2B5EF4-FFF2-40B4-BE49-F238E27FC236}">
                    <a16:creationId xmlns:a16="http://schemas.microsoft.com/office/drawing/2014/main" id="{20F15BB1-E719-42ED-A2D0-B5D11B282CDE}"/>
                  </a:ext>
                </a:extLst>
              </p:cNvPr>
              <p:cNvSpPr/>
              <p:nvPr/>
            </p:nvSpPr>
            <p:spPr>
              <a:xfrm>
                <a:off x="10515600" y="886968"/>
                <a:ext cx="100584" cy="100584"/>
              </a:xfrm>
              <a:prstGeom prst="rect">
                <a:avLst/>
              </a:prstGeom>
              <a:solidFill>
                <a:srgbClr val="C688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TextBox 575">
                <a:extLst>
                  <a:ext uri="{FF2B5EF4-FFF2-40B4-BE49-F238E27FC236}">
                    <a16:creationId xmlns:a16="http://schemas.microsoft.com/office/drawing/2014/main" id="{480DBE0D-C811-4E98-A9CF-CA08C4DAA5BC}"/>
                  </a:ext>
                </a:extLst>
              </p:cNvPr>
              <p:cNvSpPr txBox="1"/>
              <p:nvPr/>
            </p:nvSpPr>
            <p:spPr>
              <a:xfrm>
                <a:off x="10680192" y="868680"/>
                <a:ext cx="391133"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March</a:t>
                </a:r>
              </a:p>
            </p:txBody>
          </p:sp>
          <p:sp>
            <p:nvSpPr>
              <p:cNvPr id="582" name="Rectangle 581">
                <a:extLst>
                  <a:ext uri="{FF2B5EF4-FFF2-40B4-BE49-F238E27FC236}">
                    <a16:creationId xmlns:a16="http://schemas.microsoft.com/office/drawing/2014/main" id="{58165127-29F9-4B9B-A7C6-D21CF430EDD3}"/>
                  </a:ext>
                </a:extLst>
              </p:cNvPr>
              <p:cNvSpPr/>
              <p:nvPr/>
            </p:nvSpPr>
            <p:spPr>
              <a:xfrm>
                <a:off x="10515600" y="1115568"/>
                <a:ext cx="100584" cy="100584"/>
              </a:xfrm>
              <a:prstGeom prst="rect">
                <a:avLst/>
              </a:prstGeom>
              <a:solidFill>
                <a:srgbClr val="F3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TextBox 583">
                <a:extLst>
                  <a:ext uri="{FF2B5EF4-FFF2-40B4-BE49-F238E27FC236}">
                    <a16:creationId xmlns:a16="http://schemas.microsoft.com/office/drawing/2014/main" id="{C9199E41-9AB5-46A6-82FF-50502EE58180}"/>
                  </a:ext>
                </a:extLst>
              </p:cNvPr>
              <p:cNvSpPr txBox="1"/>
              <p:nvPr/>
            </p:nvSpPr>
            <p:spPr>
              <a:xfrm>
                <a:off x="10680192" y="1097280"/>
                <a:ext cx="283732"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April</a:t>
                </a:r>
              </a:p>
            </p:txBody>
          </p:sp>
          <p:sp>
            <p:nvSpPr>
              <p:cNvPr id="588" name="Rectangle 587">
                <a:extLst>
                  <a:ext uri="{FF2B5EF4-FFF2-40B4-BE49-F238E27FC236}">
                    <a16:creationId xmlns:a16="http://schemas.microsoft.com/office/drawing/2014/main" id="{5679F9A3-8DA6-41ED-A528-49E20C69563B}"/>
                  </a:ext>
                </a:extLst>
              </p:cNvPr>
              <p:cNvSpPr/>
              <p:nvPr/>
            </p:nvSpPr>
            <p:spPr>
              <a:xfrm>
                <a:off x="10515600" y="1344168"/>
                <a:ext cx="100584" cy="100584"/>
              </a:xfrm>
              <a:prstGeom prst="rect">
                <a:avLst/>
              </a:prstGeom>
              <a:solidFill>
                <a:srgbClr val="E7CE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TextBox 591">
                <a:extLst>
                  <a:ext uri="{FF2B5EF4-FFF2-40B4-BE49-F238E27FC236}">
                    <a16:creationId xmlns:a16="http://schemas.microsoft.com/office/drawing/2014/main" id="{1EB38843-CB19-4B28-858A-D953E43EF267}"/>
                  </a:ext>
                </a:extLst>
              </p:cNvPr>
              <p:cNvSpPr txBox="1"/>
              <p:nvPr/>
            </p:nvSpPr>
            <p:spPr>
              <a:xfrm>
                <a:off x="10680192" y="1325880"/>
                <a:ext cx="266098"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May</a:t>
                </a:r>
              </a:p>
            </p:txBody>
          </p:sp>
          <p:sp>
            <p:nvSpPr>
              <p:cNvPr id="593" name="Rectangle 592">
                <a:extLst>
                  <a:ext uri="{FF2B5EF4-FFF2-40B4-BE49-F238E27FC236}">
                    <a16:creationId xmlns:a16="http://schemas.microsoft.com/office/drawing/2014/main" id="{AB7E109C-53A0-4D43-9C8D-F0FE09A1A62F}"/>
                  </a:ext>
                </a:extLst>
              </p:cNvPr>
              <p:cNvSpPr/>
              <p:nvPr/>
            </p:nvSpPr>
            <p:spPr>
              <a:xfrm>
                <a:off x="10515600" y="1572768"/>
                <a:ext cx="100584" cy="100584"/>
              </a:xfrm>
              <a:prstGeom prst="rect">
                <a:avLst/>
              </a:prstGeom>
              <a:solidFill>
                <a:srgbClr val="DCB6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TextBox 596">
                <a:extLst>
                  <a:ext uri="{FF2B5EF4-FFF2-40B4-BE49-F238E27FC236}">
                    <a16:creationId xmlns:a16="http://schemas.microsoft.com/office/drawing/2014/main" id="{C4EDEB76-72F0-4EE4-85B4-D9D5651D00CF}"/>
                  </a:ext>
                </a:extLst>
              </p:cNvPr>
              <p:cNvSpPr txBox="1"/>
              <p:nvPr/>
            </p:nvSpPr>
            <p:spPr>
              <a:xfrm>
                <a:off x="10680192" y="1554480"/>
                <a:ext cx="306174"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June</a:t>
                </a:r>
              </a:p>
            </p:txBody>
          </p:sp>
          <p:sp>
            <p:nvSpPr>
              <p:cNvPr id="604" name="Rectangle 603">
                <a:extLst>
                  <a:ext uri="{FF2B5EF4-FFF2-40B4-BE49-F238E27FC236}">
                    <a16:creationId xmlns:a16="http://schemas.microsoft.com/office/drawing/2014/main" id="{EB861ACF-B294-4016-9D0E-0DDD956C8A28}"/>
                  </a:ext>
                </a:extLst>
              </p:cNvPr>
              <p:cNvSpPr/>
              <p:nvPr/>
            </p:nvSpPr>
            <p:spPr>
              <a:xfrm>
                <a:off x="10515600" y="1801368"/>
                <a:ext cx="100584" cy="100584"/>
              </a:xfrm>
              <a:prstGeom prst="rect">
                <a:avLst/>
              </a:prstGeom>
              <a:solidFill>
                <a:srgbClr val="D09F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TextBox 604">
                <a:extLst>
                  <a:ext uri="{FF2B5EF4-FFF2-40B4-BE49-F238E27FC236}">
                    <a16:creationId xmlns:a16="http://schemas.microsoft.com/office/drawing/2014/main" id="{6F1BBD0E-7A82-49C8-B515-71D1FF771C7D}"/>
                  </a:ext>
                </a:extLst>
              </p:cNvPr>
              <p:cNvSpPr txBox="1"/>
              <p:nvPr/>
            </p:nvSpPr>
            <p:spPr>
              <a:xfrm>
                <a:off x="10680192" y="1783080"/>
                <a:ext cx="251672"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July</a:t>
                </a:r>
              </a:p>
            </p:txBody>
          </p:sp>
          <p:sp>
            <p:nvSpPr>
              <p:cNvPr id="609" name="Rectangle 608">
                <a:extLst>
                  <a:ext uri="{FF2B5EF4-FFF2-40B4-BE49-F238E27FC236}">
                    <a16:creationId xmlns:a16="http://schemas.microsoft.com/office/drawing/2014/main" id="{E5B57733-E322-48BC-87F6-C4A7F497D528}"/>
                  </a:ext>
                </a:extLst>
              </p:cNvPr>
              <p:cNvSpPr/>
              <p:nvPr/>
            </p:nvSpPr>
            <p:spPr>
              <a:xfrm>
                <a:off x="10515600" y="2258568"/>
                <a:ext cx="100584" cy="100584"/>
              </a:xfrm>
              <a:prstGeom prst="rect">
                <a:avLst/>
              </a:prstGeom>
              <a:solidFill>
                <a:srgbClr val="BB71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TextBox 610">
                <a:extLst>
                  <a:ext uri="{FF2B5EF4-FFF2-40B4-BE49-F238E27FC236}">
                    <a16:creationId xmlns:a16="http://schemas.microsoft.com/office/drawing/2014/main" id="{30BD30C2-B907-434D-9352-E58BCF7AF856}"/>
                  </a:ext>
                </a:extLst>
              </p:cNvPr>
              <p:cNvSpPr txBox="1"/>
              <p:nvPr/>
            </p:nvSpPr>
            <p:spPr>
              <a:xfrm>
                <a:off x="10680192" y="2240280"/>
                <a:ext cx="689291"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September</a:t>
                </a:r>
              </a:p>
            </p:txBody>
          </p:sp>
          <p:sp>
            <p:nvSpPr>
              <p:cNvPr id="615" name="Rectangle 614">
                <a:extLst>
                  <a:ext uri="{FF2B5EF4-FFF2-40B4-BE49-F238E27FC236}">
                    <a16:creationId xmlns:a16="http://schemas.microsoft.com/office/drawing/2014/main" id="{41C0B83B-94BE-4F3F-9FCE-7615AF4B2E8A}"/>
                  </a:ext>
                </a:extLst>
              </p:cNvPr>
              <p:cNvSpPr/>
              <p:nvPr/>
            </p:nvSpPr>
            <p:spPr>
              <a:xfrm>
                <a:off x="10515600" y="2715768"/>
                <a:ext cx="100584" cy="100584"/>
              </a:xfrm>
              <a:prstGeom prst="rect">
                <a:avLst/>
              </a:prstGeom>
              <a:solidFill>
                <a:srgbClr val="A844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TextBox 619">
                <a:extLst>
                  <a:ext uri="{FF2B5EF4-FFF2-40B4-BE49-F238E27FC236}">
                    <a16:creationId xmlns:a16="http://schemas.microsoft.com/office/drawing/2014/main" id="{7A093804-044D-48FF-B2FF-54C7F8C6AEDC}"/>
                  </a:ext>
                </a:extLst>
              </p:cNvPr>
              <p:cNvSpPr txBox="1"/>
              <p:nvPr/>
            </p:nvSpPr>
            <p:spPr>
              <a:xfrm>
                <a:off x="10680192" y="2697480"/>
                <a:ext cx="650819"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November</a:t>
                </a:r>
              </a:p>
            </p:txBody>
          </p:sp>
          <p:sp>
            <p:nvSpPr>
              <p:cNvPr id="622" name="Rectangle 621">
                <a:extLst>
                  <a:ext uri="{FF2B5EF4-FFF2-40B4-BE49-F238E27FC236}">
                    <a16:creationId xmlns:a16="http://schemas.microsoft.com/office/drawing/2014/main" id="{A8DE1D43-4091-4A9B-9980-AF2EFB53C418}"/>
                  </a:ext>
                </a:extLst>
              </p:cNvPr>
              <p:cNvSpPr/>
              <p:nvPr/>
            </p:nvSpPr>
            <p:spPr>
              <a:xfrm>
                <a:off x="10515600" y="2029968"/>
                <a:ext cx="100584" cy="100584"/>
              </a:xfrm>
              <a:prstGeom prst="rect">
                <a:avLst/>
              </a:prstGeom>
              <a:solidFill>
                <a:srgbClr val="C688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TextBox 622">
                <a:extLst>
                  <a:ext uri="{FF2B5EF4-FFF2-40B4-BE49-F238E27FC236}">
                    <a16:creationId xmlns:a16="http://schemas.microsoft.com/office/drawing/2014/main" id="{BDCFD7C3-7CA2-4F6D-9A6F-6E2897171AE0}"/>
                  </a:ext>
                </a:extLst>
              </p:cNvPr>
              <p:cNvSpPr txBox="1"/>
              <p:nvPr/>
            </p:nvSpPr>
            <p:spPr>
              <a:xfrm>
                <a:off x="10680192" y="2011680"/>
                <a:ext cx="439223"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August</a:t>
                </a:r>
              </a:p>
            </p:txBody>
          </p:sp>
          <p:sp>
            <p:nvSpPr>
              <p:cNvPr id="624" name="Rectangle 623">
                <a:extLst>
                  <a:ext uri="{FF2B5EF4-FFF2-40B4-BE49-F238E27FC236}">
                    <a16:creationId xmlns:a16="http://schemas.microsoft.com/office/drawing/2014/main" id="{944D2FC0-5429-443E-A30F-3D8090846908}"/>
                  </a:ext>
                </a:extLst>
              </p:cNvPr>
              <p:cNvSpPr/>
              <p:nvPr/>
            </p:nvSpPr>
            <p:spPr>
              <a:xfrm>
                <a:off x="10515600" y="2487168"/>
                <a:ext cx="100584" cy="100584"/>
              </a:xfrm>
              <a:prstGeom prst="rect">
                <a:avLst/>
              </a:prstGeom>
              <a:solidFill>
                <a:srgbClr val="B15A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TextBox 624">
                <a:extLst>
                  <a:ext uri="{FF2B5EF4-FFF2-40B4-BE49-F238E27FC236}">
                    <a16:creationId xmlns:a16="http://schemas.microsoft.com/office/drawing/2014/main" id="{1BC82156-7608-475D-888A-3A07D7CA4479}"/>
                  </a:ext>
                </a:extLst>
              </p:cNvPr>
              <p:cNvSpPr txBox="1"/>
              <p:nvPr/>
            </p:nvSpPr>
            <p:spPr>
              <a:xfrm>
                <a:off x="10680192" y="2468880"/>
                <a:ext cx="500137"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October</a:t>
                </a:r>
              </a:p>
            </p:txBody>
          </p:sp>
          <p:sp>
            <p:nvSpPr>
              <p:cNvPr id="626" name="Rectangle 625">
                <a:extLst>
                  <a:ext uri="{FF2B5EF4-FFF2-40B4-BE49-F238E27FC236}">
                    <a16:creationId xmlns:a16="http://schemas.microsoft.com/office/drawing/2014/main" id="{0DD9BA23-33A4-453B-8229-DF7C06EC6433}"/>
                  </a:ext>
                </a:extLst>
              </p:cNvPr>
              <p:cNvSpPr/>
              <p:nvPr/>
            </p:nvSpPr>
            <p:spPr>
              <a:xfrm>
                <a:off x="10515600" y="2944368"/>
                <a:ext cx="100584" cy="100584"/>
              </a:xfrm>
              <a:prstGeom prst="rect">
                <a:avLst/>
              </a:prstGeom>
              <a:solidFill>
                <a:srgbClr val="9E2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TextBox 626">
                <a:extLst>
                  <a:ext uri="{FF2B5EF4-FFF2-40B4-BE49-F238E27FC236}">
                    <a16:creationId xmlns:a16="http://schemas.microsoft.com/office/drawing/2014/main" id="{7C0E3DE7-DDFE-42CD-BC7F-5174FE681C5F}"/>
                  </a:ext>
                </a:extLst>
              </p:cNvPr>
              <p:cNvSpPr txBox="1"/>
              <p:nvPr/>
            </p:nvSpPr>
            <p:spPr>
              <a:xfrm>
                <a:off x="10680192" y="2926080"/>
                <a:ext cx="650819"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December</a:t>
                </a:r>
              </a:p>
            </p:txBody>
          </p:sp>
        </p:grpSp>
        <p:cxnSp>
          <p:nvCxnSpPr>
            <p:cNvPr id="396" name="Straight Connector 395">
              <a:extLst>
                <a:ext uri="{FF2B5EF4-FFF2-40B4-BE49-F238E27FC236}">
                  <a16:creationId xmlns:a16="http://schemas.microsoft.com/office/drawing/2014/main" id="{806A6105-8E62-47C2-A746-1F874812B679}"/>
                </a:ext>
              </a:extLst>
            </p:cNvPr>
            <p:cNvCxnSpPr/>
            <p:nvPr/>
          </p:nvCxnSpPr>
          <p:spPr>
            <a:xfrm>
              <a:off x="3657600" y="548640"/>
              <a:ext cx="63093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8936E9D4-739B-4312-9287-6D37140F9CFA}"/>
                </a:ext>
              </a:extLst>
            </p:cNvPr>
            <p:cNvCxnSpPr/>
            <p:nvPr/>
          </p:nvCxnSpPr>
          <p:spPr>
            <a:xfrm>
              <a:off x="3657600" y="786384"/>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06" name="object 71">
              <a:extLst>
                <a:ext uri="{FF2B5EF4-FFF2-40B4-BE49-F238E27FC236}">
                  <a16:creationId xmlns:a16="http://schemas.microsoft.com/office/drawing/2014/main" id="{1585BBEE-C171-4507-A6B6-732E3DD8531C}"/>
                </a:ext>
              </a:extLst>
            </p:cNvPr>
            <p:cNvSpPr txBox="1"/>
            <p:nvPr/>
          </p:nvSpPr>
          <p:spPr>
            <a:xfrm>
              <a:off x="3660339" y="621519"/>
              <a:ext cx="828304"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South Africa</a:t>
              </a:r>
            </a:p>
          </p:txBody>
        </p:sp>
        <p:cxnSp>
          <p:nvCxnSpPr>
            <p:cNvPr id="1168" name="Straight Connector 1167">
              <a:extLst>
                <a:ext uri="{FF2B5EF4-FFF2-40B4-BE49-F238E27FC236}">
                  <a16:creationId xmlns:a16="http://schemas.microsoft.com/office/drawing/2014/main" id="{C0841804-7988-4F76-A0D3-A97082BABAA0}"/>
                </a:ext>
              </a:extLst>
            </p:cNvPr>
            <p:cNvCxnSpPr/>
            <p:nvPr/>
          </p:nvCxnSpPr>
          <p:spPr>
            <a:xfrm>
              <a:off x="3657600" y="1024128"/>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69" name="object 71">
              <a:extLst>
                <a:ext uri="{FF2B5EF4-FFF2-40B4-BE49-F238E27FC236}">
                  <a16:creationId xmlns:a16="http://schemas.microsoft.com/office/drawing/2014/main" id="{27FC4981-6F3E-4E2E-BA59-FC2C6C0F10D7}"/>
                </a:ext>
              </a:extLst>
            </p:cNvPr>
            <p:cNvSpPr txBox="1"/>
            <p:nvPr/>
          </p:nvSpPr>
          <p:spPr>
            <a:xfrm>
              <a:off x="3660339" y="859263"/>
              <a:ext cx="484107"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Nigeria</a:t>
              </a:r>
            </a:p>
          </p:txBody>
        </p:sp>
        <p:cxnSp>
          <p:nvCxnSpPr>
            <p:cNvPr id="1182" name="Straight Connector 1181">
              <a:extLst>
                <a:ext uri="{FF2B5EF4-FFF2-40B4-BE49-F238E27FC236}">
                  <a16:creationId xmlns:a16="http://schemas.microsoft.com/office/drawing/2014/main" id="{F54CB954-D44F-49C6-AB89-C14FEC63D016}"/>
                </a:ext>
              </a:extLst>
            </p:cNvPr>
            <p:cNvCxnSpPr/>
            <p:nvPr/>
          </p:nvCxnSpPr>
          <p:spPr>
            <a:xfrm>
              <a:off x="3657600" y="1261872"/>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83" name="object 71">
              <a:extLst>
                <a:ext uri="{FF2B5EF4-FFF2-40B4-BE49-F238E27FC236}">
                  <a16:creationId xmlns:a16="http://schemas.microsoft.com/office/drawing/2014/main" id="{513087DE-CB0F-4CA3-93D1-AA16E71CE7B8}"/>
                </a:ext>
              </a:extLst>
            </p:cNvPr>
            <p:cNvSpPr txBox="1"/>
            <p:nvPr/>
          </p:nvSpPr>
          <p:spPr>
            <a:xfrm>
              <a:off x="3660339" y="1097007"/>
              <a:ext cx="876843"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Mozambique</a:t>
              </a:r>
            </a:p>
          </p:txBody>
        </p:sp>
        <p:cxnSp>
          <p:nvCxnSpPr>
            <p:cNvPr id="1196" name="Straight Connector 1195">
              <a:extLst>
                <a:ext uri="{FF2B5EF4-FFF2-40B4-BE49-F238E27FC236}">
                  <a16:creationId xmlns:a16="http://schemas.microsoft.com/office/drawing/2014/main" id="{B8CA4D3D-A31B-4615-9CF5-95DDF640844C}"/>
                </a:ext>
              </a:extLst>
            </p:cNvPr>
            <p:cNvCxnSpPr/>
            <p:nvPr/>
          </p:nvCxnSpPr>
          <p:spPr>
            <a:xfrm>
              <a:off x="3657600" y="1499616"/>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97" name="object 71">
              <a:extLst>
                <a:ext uri="{FF2B5EF4-FFF2-40B4-BE49-F238E27FC236}">
                  <a16:creationId xmlns:a16="http://schemas.microsoft.com/office/drawing/2014/main" id="{D83E9162-72FF-47F7-92B9-3EF30173AAC0}"/>
                </a:ext>
              </a:extLst>
            </p:cNvPr>
            <p:cNvSpPr txBox="1"/>
            <p:nvPr/>
          </p:nvSpPr>
          <p:spPr>
            <a:xfrm>
              <a:off x="3660339" y="1334751"/>
              <a:ext cx="434414"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Kenya</a:t>
              </a:r>
            </a:p>
          </p:txBody>
        </p:sp>
        <p:cxnSp>
          <p:nvCxnSpPr>
            <p:cNvPr id="1210" name="Straight Connector 1209">
              <a:extLst>
                <a:ext uri="{FF2B5EF4-FFF2-40B4-BE49-F238E27FC236}">
                  <a16:creationId xmlns:a16="http://schemas.microsoft.com/office/drawing/2014/main" id="{F3A4883A-21D8-475E-B78E-0F074E073441}"/>
                </a:ext>
              </a:extLst>
            </p:cNvPr>
            <p:cNvCxnSpPr/>
            <p:nvPr/>
          </p:nvCxnSpPr>
          <p:spPr>
            <a:xfrm>
              <a:off x="3657600" y="173736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11" name="object 71">
              <a:extLst>
                <a:ext uri="{FF2B5EF4-FFF2-40B4-BE49-F238E27FC236}">
                  <a16:creationId xmlns:a16="http://schemas.microsoft.com/office/drawing/2014/main" id="{C67ACADC-F649-418B-A321-6BA781AC0AC8}"/>
                </a:ext>
              </a:extLst>
            </p:cNvPr>
            <p:cNvSpPr txBox="1"/>
            <p:nvPr/>
          </p:nvSpPr>
          <p:spPr>
            <a:xfrm>
              <a:off x="3660339" y="1572495"/>
              <a:ext cx="706925"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a:t>
              </a:r>
              <a:r>
                <a:rPr kumimoji="0" lang="en-GB" sz="12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imbabwe</a:t>
              </a:r>
              <a:endPar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cxnSp>
          <p:nvCxnSpPr>
            <p:cNvPr id="1224" name="Straight Connector 1223">
              <a:extLst>
                <a:ext uri="{FF2B5EF4-FFF2-40B4-BE49-F238E27FC236}">
                  <a16:creationId xmlns:a16="http://schemas.microsoft.com/office/drawing/2014/main" id="{6310B1D1-D85A-4163-9AAB-55264E429680}"/>
                </a:ext>
              </a:extLst>
            </p:cNvPr>
            <p:cNvCxnSpPr/>
            <p:nvPr/>
          </p:nvCxnSpPr>
          <p:spPr>
            <a:xfrm>
              <a:off x="3657600" y="1975104"/>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25" name="object 71">
              <a:extLst>
                <a:ext uri="{FF2B5EF4-FFF2-40B4-BE49-F238E27FC236}">
                  <a16:creationId xmlns:a16="http://schemas.microsoft.com/office/drawing/2014/main" id="{A8C8559D-F4BB-41F2-880A-D0ADE33815AE}"/>
                </a:ext>
              </a:extLst>
            </p:cNvPr>
            <p:cNvSpPr txBox="1"/>
            <p:nvPr/>
          </p:nvSpPr>
          <p:spPr>
            <a:xfrm>
              <a:off x="3660339" y="1810239"/>
              <a:ext cx="714939"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Cameroon</a:t>
              </a:r>
            </a:p>
          </p:txBody>
        </p:sp>
        <p:cxnSp>
          <p:nvCxnSpPr>
            <p:cNvPr id="1238" name="Straight Connector 1237">
              <a:extLst>
                <a:ext uri="{FF2B5EF4-FFF2-40B4-BE49-F238E27FC236}">
                  <a16:creationId xmlns:a16="http://schemas.microsoft.com/office/drawing/2014/main" id="{9BCBFA7C-095D-43CD-9D5E-CFF22D041330}"/>
                </a:ext>
              </a:extLst>
            </p:cNvPr>
            <p:cNvCxnSpPr/>
            <p:nvPr/>
          </p:nvCxnSpPr>
          <p:spPr>
            <a:xfrm>
              <a:off x="3657600" y="2450592"/>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39" name="object 71">
              <a:extLst>
                <a:ext uri="{FF2B5EF4-FFF2-40B4-BE49-F238E27FC236}">
                  <a16:creationId xmlns:a16="http://schemas.microsoft.com/office/drawing/2014/main" id="{268508B2-6858-4EF1-8943-0DB7296AB776}"/>
                </a:ext>
              </a:extLst>
            </p:cNvPr>
            <p:cNvSpPr txBox="1"/>
            <p:nvPr/>
          </p:nvSpPr>
          <p:spPr>
            <a:xfrm>
              <a:off x="3660339" y="2285727"/>
              <a:ext cx="323807"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Peru</a:t>
              </a:r>
            </a:p>
          </p:txBody>
        </p:sp>
        <p:cxnSp>
          <p:nvCxnSpPr>
            <p:cNvPr id="1252" name="Straight Connector 1251">
              <a:extLst>
                <a:ext uri="{FF2B5EF4-FFF2-40B4-BE49-F238E27FC236}">
                  <a16:creationId xmlns:a16="http://schemas.microsoft.com/office/drawing/2014/main" id="{EBBB0D72-43C3-46FB-B3FE-D7C209FF1AFE}"/>
                </a:ext>
              </a:extLst>
            </p:cNvPr>
            <p:cNvCxnSpPr/>
            <p:nvPr/>
          </p:nvCxnSpPr>
          <p:spPr>
            <a:xfrm>
              <a:off x="3657600" y="530352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53" name="object 71">
              <a:extLst>
                <a:ext uri="{FF2B5EF4-FFF2-40B4-BE49-F238E27FC236}">
                  <a16:creationId xmlns:a16="http://schemas.microsoft.com/office/drawing/2014/main" id="{E1D66B17-0FC0-45D7-AFB9-8B5C5B9A3C84}"/>
                </a:ext>
              </a:extLst>
            </p:cNvPr>
            <p:cNvSpPr txBox="1"/>
            <p:nvPr/>
          </p:nvSpPr>
          <p:spPr>
            <a:xfrm>
              <a:off x="3660339" y="5138655"/>
              <a:ext cx="663643"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Honduras</a:t>
              </a:r>
            </a:p>
          </p:txBody>
        </p:sp>
        <p:cxnSp>
          <p:nvCxnSpPr>
            <p:cNvPr id="1266" name="Straight Connector 1265">
              <a:extLst>
                <a:ext uri="{FF2B5EF4-FFF2-40B4-BE49-F238E27FC236}">
                  <a16:creationId xmlns:a16="http://schemas.microsoft.com/office/drawing/2014/main" id="{A644ADDB-A9F4-4659-9641-214F8B8F8CD9}"/>
                </a:ext>
              </a:extLst>
            </p:cNvPr>
            <p:cNvCxnSpPr/>
            <p:nvPr/>
          </p:nvCxnSpPr>
          <p:spPr>
            <a:xfrm>
              <a:off x="3657600" y="5541264"/>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67" name="object 71">
              <a:extLst>
                <a:ext uri="{FF2B5EF4-FFF2-40B4-BE49-F238E27FC236}">
                  <a16:creationId xmlns:a16="http://schemas.microsoft.com/office/drawing/2014/main" id="{A7DFF810-5D3B-45BE-B85A-CCFE899AA4FA}"/>
                </a:ext>
              </a:extLst>
            </p:cNvPr>
            <p:cNvSpPr txBox="1"/>
            <p:nvPr/>
          </p:nvSpPr>
          <p:spPr>
            <a:xfrm>
              <a:off x="3660339" y="5376399"/>
              <a:ext cx="759823"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Kyrgyzstan</a:t>
              </a:r>
            </a:p>
          </p:txBody>
        </p:sp>
        <p:sp>
          <p:nvSpPr>
            <p:cNvPr id="1281" name="object 71">
              <a:extLst>
                <a:ext uri="{FF2B5EF4-FFF2-40B4-BE49-F238E27FC236}">
                  <a16:creationId xmlns:a16="http://schemas.microsoft.com/office/drawing/2014/main" id="{BF780F21-EDEC-46BE-A9B1-AF8D93C3A401}"/>
                </a:ext>
              </a:extLst>
            </p:cNvPr>
            <p:cNvSpPr txBox="1"/>
            <p:nvPr/>
          </p:nvSpPr>
          <p:spPr>
            <a:xfrm>
              <a:off x="3660339" y="5614143"/>
              <a:ext cx="537006"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Guyana</a:t>
              </a:r>
            </a:p>
          </p:txBody>
        </p:sp>
        <p:cxnSp>
          <p:nvCxnSpPr>
            <p:cNvPr id="1294" name="Straight Connector 1293">
              <a:extLst>
                <a:ext uri="{FF2B5EF4-FFF2-40B4-BE49-F238E27FC236}">
                  <a16:creationId xmlns:a16="http://schemas.microsoft.com/office/drawing/2014/main" id="{9D98BC7F-635B-4BE2-BBB8-8136FEEE4AFC}"/>
                </a:ext>
              </a:extLst>
            </p:cNvPr>
            <p:cNvCxnSpPr/>
            <p:nvPr/>
          </p:nvCxnSpPr>
          <p:spPr>
            <a:xfrm>
              <a:off x="3657600" y="2212848"/>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95" name="object 71">
              <a:extLst>
                <a:ext uri="{FF2B5EF4-FFF2-40B4-BE49-F238E27FC236}">
                  <a16:creationId xmlns:a16="http://schemas.microsoft.com/office/drawing/2014/main" id="{84B7EC77-EC5D-4C19-96C9-BF124154674E}"/>
                </a:ext>
              </a:extLst>
            </p:cNvPr>
            <p:cNvSpPr txBox="1"/>
            <p:nvPr/>
          </p:nvSpPr>
          <p:spPr>
            <a:xfrm>
              <a:off x="3660339" y="2047983"/>
              <a:ext cx="663643"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Indonesia</a:t>
              </a:r>
            </a:p>
          </p:txBody>
        </p:sp>
        <p:cxnSp>
          <p:nvCxnSpPr>
            <p:cNvPr id="1308" name="Straight Connector 1307">
              <a:extLst>
                <a:ext uri="{FF2B5EF4-FFF2-40B4-BE49-F238E27FC236}">
                  <a16:creationId xmlns:a16="http://schemas.microsoft.com/office/drawing/2014/main" id="{D524FD72-ABDE-469B-9522-61D235E9A6E1}"/>
                </a:ext>
              </a:extLst>
            </p:cNvPr>
            <p:cNvCxnSpPr/>
            <p:nvPr/>
          </p:nvCxnSpPr>
          <p:spPr>
            <a:xfrm>
              <a:off x="3657600" y="2688336"/>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09" name="object 71">
              <a:extLst>
                <a:ext uri="{FF2B5EF4-FFF2-40B4-BE49-F238E27FC236}">
                  <a16:creationId xmlns:a16="http://schemas.microsoft.com/office/drawing/2014/main" id="{35DC731E-3CC7-4CB9-B0E8-A175CA948751}"/>
                </a:ext>
              </a:extLst>
            </p:cNvPr>
            <p:cNvSpPr txBox="1"/>
            <p:nvPr/>
          </p:nvSpPr>
          <p:spPr>
            <a:xfrm>
              <a:off x="3660339" y="2523471"/>
              <a:ext cx="553037"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Ethiopia</a:t>
              </a:r>
            </a:p>
          </p:txBody>
        </p:sp>
        <p:cxnSp>
          <p:nvCxnSpPr>
            <p:cNvPr id="1322" name="Straight Connector 1321">
              <a:extLst>
                <a:ext uri="{FF2B5EF4-FFF2-40B4-BE49-F238E27FC236}">
                  <a16:creationId xmlns:a16="http://schemas.microsoft.com/office/drawing/2014/main" id="{4B7C216B-38B6-4EFE-A5B7-5616D275A3F3}"/>
                </a:ext>
              </a:extLst>
            </p:cNvPr>
            <p:cNvCxnSpPr/>
            <p:nvPr/>
          </p:nvCxnSpPr>
          <p:spPr>
            <a:xfrm>
              <a:off x="3657600" y="292608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23" name="object 71">
              <a:extLst>
                <a:ext uri="{FF2B5EF4-FFF2-40B4-BE49-F238E27FC236}">
                  <a16:creationId xmlns:a16="http://schemas.microsoft.com/office/drawing/2014/main" id="{CD463690-180C-4CFA-9741-3BCCCA353C06}"/>
                </a:ext>
              </a:extLst>
            </p:cNvPr>
            <p:cNvSpPr txBox="1"/>
            <p:nvPr/>
          </p:nvSpPr>
          <p:spPr>
            <a:xfrm>
              <a:off x="3660339" y="2761215"/>
              <a:ext cx="545021"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Lesotho</a:t>
              </a:r>
            </a:p>
          </p:txBody>
        </p:sp>
        <p:cxnSp>
          <p:nvCxnSpPr>
            <p:cNvPr id="1336" name="Straight Connector 1335">
              <a:extLst>
                <a:ext uri="{FF2B5EF4-FFF2-40B4-BE49-F238E27FC236}">
                  <a16:creationId xmlns:a16="http://schemas.microsoft.com/office/drawing/2014/main" id="{5F59D035-4955-4F94-AA19-CBA58903D19F}"/>
                </a:ext>
              </a:extLst>
            </p:cNvPr>
            <p:cNvCxnSpPr/>
            <p:nvPr/>
          </p:nvCxnSpPr>
          <p:spPr>
            <a:xfrm>
              <a:off x="3657600" y="3163824"/>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37" name="object 71">
              <a:extLst>
                <a:ext uri="{FF2B5EF4-FFF2-40B4-BE49-F238E27FC236}">
                  <a16:creationId xmlns:a16="http://schemas.microsoft.com/office/drawing/2014/main" id="{B5D6A021-ED4E-4D1C-839E-BE9B0B643419}"/>
                </a:ext>
              </a:extLst>
            </p:cNvPr>
            <p:cNvSpPr txBox="1"/>
            <p:nvPr/>
          </p:nvSpPr>
          <p:spPr>
            <a:xfrm>
              <a:off x="3660339" y="2998959"/>
              <a:ext cx="306174"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Haiti</a:t>
              </a:r>
            </a:p>
          </p:txBody>
        </p:sp>
        <p:cxnSp>
          <p:nvCxnSpPr>
            <p:cNvPr id="1350" name="Straight Connector 1349">
              <a:extLst>
                <a:ext uri="{FF2B5EF4-FFF2-40B4-BE49-F238E27FC236}">
                  <a16:creationId xmlns:a16="http://schemas.microsoft.com/office/drawing/2014/main" id="{5B9C7BAE-4523-48B7-962D-8B98B26AE687}"/>
                </a:ext>
              </a:extLst>
            </p:cNvPr>
            <p:cNvCxnSpPr/>
            <p:nvPr/>
          </p:nvCxnSpPr>
          <p:spPr>
            <a:xfrm>
              <a:off x="3657600" y="3401568"/>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51" name="object 71">
              <a:extLst>
                <a:ext uri="{FF2B5EF4-FFF2-40B4-BE49-F238E27FC236}">
                  <a16:creationId xmlns:a16="http://schemas.microsoft.com/office/drawing/2014/main" id="{42BC553A-9707-423B-B894-86798063DAC1}"/>
                </a:ext>
              </a:extLst>
            </p:cNvPr>
            <p:cNvSpPr txBox="1"/>
            <p:nvPr/>
          </p:nvSpPr>
          <p:spPr>
            <a:xfrm>
              <a:off x="3660339" y="3236703"/>
              <a:ext cx="332399"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Togo</a:t>
              </a:r>
            </a:p>
          </p:txBody>
        </p:sp>
        <p:cxnSp>
          <p:nvCxnSpPr>
            <p:cNvPr id="1364" name="Straight Connector 1363">
              <a:extLst>
                <a:ext uri="{FF2B5EF4-FFF2-40B4-BE49-F238E27FC236}">
                  <a16:creationId xmlns:a16="http://schemas.microsoft.com/office/drawing/2014/main" id="{137CCA7B-AD1C-46BA-9D45-BA26B49C34C2}"/>
                </a:ext>
              </a:extLst>
            </p:cNvPr>
            <p:cNvCxnSpPr/>
            <p:nvPr/>
          </p:nvCxnSpPr>
          <p:spPr>
            <a:xfrm>
              <a:off x="3657600" y="3639312"/>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65" name="object 71">
              <a:extLst>
                <a:ext uri="{FF2B5EF4-FFF2-40B4-BE49-F238E27FC236}">
                  <a16:creationId xmlns:a16="http://schemas.microsoft.com/office/drawing/2014/main" id="{C6CF71C7-88A7-471C-A3F2-D99565BD623C}"/>
                </a:ext>
              </a:extLst>
            </p:cNvPr>
            <p:cNvSpPr txBox="1"/>
            <p:nvPr/>
          </p:nvSpPr>
          <p:spPr>
            <a:xfrm>
              <a:off x="3660339" y="3474447"/>
              <a:ext cx="876843"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Sierra Leone</a:t>
              </a:r>
            </a:p>
          </p:txBody>
        </p:sp>
        <p:cxnSp>
          <p:nvCxnSpPr>
            <p:cNvPr id="1378" name="Straight Connector 1377">
              <a:extLst>
                <a:ext uri="{FF2B5EF4-FFF2-40B4-BE49-F238E27FC236}">
                  <a16:creationId xmlns:a16="http://schemas.microsoft.com/office/drawing/2014/main" id="{8E6009A0-559A-421E-A654-C6A1DCF53675}"/>
                </a:ext>
              </a:extLst>
            </p:cNvPr>
            <p:cNvCxnSpPr/>
            <p:nvPr/>
          </p:nvCxnSpPr>
          <p:spPr>
            <a:xfrm>
              <a:off x="3657600" y="3877056"/>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79" name="object 71">
              <a:extLst>
                <a:ext uri="{FF2B5EF4-FFF2-40B4-BE49-F238E27FC236}">
                  <a16:creationId xmlns:a16="http://schemas.microsoft.com/office/drawing/2014/main" id="{B9D70F33-A29D-464A-A0D7-D7C67FF00381}"/>
                </a:ext>
              </a:extLst>
            </p:cNvPr>
            <p:cNvSpPr txBox="1"/>
            <p:nvPr/>
          </p:nvSpPr>
          <p:spPr>
            <a:xfrm>
              <a:off x="3660339" y="3712191"/>
              <a:ext cx="561051"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Rwanda</a:t>
              </a:r>
            </a:p>
          </p:txBody>
        </p:sp>
        <p:cxnSp>
          <p:nvCxnSpPr>
            <p:cNvPr id="1392" name="Straight Connector 1391">
              <a:extLst>
                <a:ext uri="{FF2B5EF4-FFF2-40B4-BE49-F238E27FC236}">
                  <a16:creationId xmlns:a16="http://schemas.microsoft.com/office/drawing/2014/main" id="{D8E69516-0C4F-4F0B-ADF5-A01AAB1E50CD}"/>
                </a:ext>
              </a:extLst>
            </p:cNvPr>
            <p:cNvCxnSpPr/>
            <p:nvPr/>
          </p:nvCxnSpPr>
          <p:spPr>
            <a:xfrm>
              <a:off x="3657600" y="411480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93" name="object 71">
              <a:extLst>
                <a:ext uri="{FF2B5EF4-FFF2-40B4-BE49-F238E27FC236}">
                  <a16:creationId xmlns:a16="http://schemas.microsoft.com/office/drawing/2014/main" id="{8E32E935-3C68-4460-BF16-3BD435B47C99}"/>
                </a:ext>
              </a:extLst>
            </p:cNvPr>
            <p:cNvSpPr txBox="1"/>
            <p:nvPr/>
          </p:nvSpPr>
          <p:spPr>
            <a:xfrm>
              <a:off x="3660339" y="3949935"/>
              <a:ext cx="1360950"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Dominican Republic</a:t>
              </a:r>
            </a:p>
          </p:txBody>
        </p:sp>
        <p:cxnSp>
          <p:nvCxnSpPr>
            <p:cNvPr id="1406" name="Straight Connector 1405">
              <a:extLst>
                <a:ext uri="{FF2B5EF4-FFF2-40B4-BE49-F238E27FC236}">
                  <a16:creationId xmlns:a16="http://schemas.microsoft.com/office/drawing/2014/main" id="{0D0FC45B-CEF1-43B0-9694-88AFF1E2FB21}"/>
                </a:ext>
              </a:extLst>
            </p:cNvPr>
            <p:cNvCxnSpPr/>
            <p:nvPr/>
          </p:nvCxnSpPr>
          <p:spPr>
            <a:xfrm>
              <a:off x="3657600" y="4352544"/>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07" name="object 71">
              <a:extLst>
                <a:ext uri="{FF2B5EF4-FFF2-40B4-BE49-F238E27FC236}">
                  <a16:creationId xmlns:a16="http://schemas.microsoft.com/office/drawing/2014/main" id="{A611AD24-2463-436B-9BF9-BE8CD52961CF}"/>
                </a:ext>
              </a:extLst>
            </p:cNvPr>
            <p:cNvSpPr txBox="1"/>
            <p:nvPr/>
          </p:nvSpPr>
          <p:spPr>
            <a:xfrm>
              <a:off x="3660339" y="4187679"/>
              <a:ext cx="1328890"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Papua New Guinea</a:t>
              </a:r>
            </a:p>
          </p:txBody>
        </p:sp>
        <p:cxnSp>
          <p:nvCxnSpPr>
            <p:cNvPr id="1420" name="Straight Connector 1419">
              <a:extLst>
                <a:ext uri="{FF2B5EF4-FFF2-40B4-BE49-F238E27FC236}">
                  <a16:creationId xmlns:a16="http://schemas.microsoft.com/office/drawing/2014/main" id="{3669F63B-D92E-45DC-9579-07DA59A359D8}"/>
                </a:ext>
              </a:extLst>
            </p:cNvPr>
            <p:cNvCxnSpPr/>
            <p:nvPr/>
          </p:nvCxnSpPr>
          <p:spPr>
            <a:xfrm>
              <a:off x="3657600" y="4590288"/>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21" name="object 71">
              <a:extLst>
                <a:ext uri="{FF2B5EF4-FFF2-40B4-BE49-F238E27FC236}">
                  <a16:creationId xmlns:a16="http://schemas.microsoft.com/office/drawing/2014/main" id="{D50BCE04-6252-47E2-A22C-1363C0EC9A1C}"/>
                </a:ext>
              </a:extLst>
            </p:cNvPr>
            <p:cNvSpPr txBox="1"/>
            <p:nvPr/>
          </p:nvSpPr>
          <p:spPr>
            <a:xfrm>
              <a:off x="3660339" y="4425423"/>
              <a:ext cx="399148"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Nepal</a:t>
              </a:r>
            </a:p>
          </p:txBody>
        </p:sp>
        <p:cxnSp>
          <p:nvCxnSpPr>
            <p:cNvPr id="1434" name="Straight Connector 1433">
              <a:extLst>
                <a:ext uri="{FF2B5EF4-FFF2-40B4-BE49-F238E27FC236}">
                  <a16:creationId xmlns:a16="http://schemas.microsoft.com/office/drawing/2014/main" id="{8A346D77-ED11-4B1A-8ECB-F03D5BB8A84E}"/>
                </a:ext>
              </a:extLst>
            </p:cNvPr>
            <p:cNvCxnSpPr/>
            <p:nvPr/>
          </p:nvCxnSpPr>
          <p:spPr>
            <a:xfrm>
              <a:off x="3657600" y="4828032"/>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35" name="object 71">
              <a:extLst>
                <a:ext uri="{FF2B5EF4-FFF2-40B4-BE49-F238E27FC236}">
                  <a16:creationId xmlns:a16="http://schemas.microsoft.com/office/drawing/2014/main" id="{33916B97-0480-4F66-9A84-79F26D422C36}"/>
                </a:ext>
              </a:extLst>
            </p:cNvPr>
            <p:cNvSpPr txBox="1"/>
            <p:nvPr/>
          </p:nvSpPr>
          <p:spPr>
            <a:xfrm>
              <a:off x="3660339" y="4663167"/>
              <a:ext cx="750205"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Guatemala</a:t>
              </a:r>
            </a:p>
          </p:txBody>
        </p:sp>
        <p:cxnSp>
          <p:nvCxnSpPr>
            <p:cNvPr id="1448" name="Straight Connector 1447">
              <a:extLst>
                <a:ext uri="{FF2B5EF4-FFF2-40B4-BE49-F238E27FC236}">
                  <a16:creationId xmlns:a16="http://schemas.microsoft.com/office/drawing/2014/main" id="{80242F52-CE86-4B78-A8C4-0F252996E6E3}"/>
                </a:ext>
              </a:extLst>
            </p:cNvPr>
            <p:cNvCxnSpPr/>
            <p:nvPr/>
          </p:nvCxnSpPr>
          <p:spPr>
            <a:xfrm>
              <a:off x="3657600" y="5065776"/>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49" name="object 71">
              <a:extLst>
                <a:ext uri="{FF2B5EF4-FFF2-40B4-BE49-F238E27FC236}">
                  <a16:creationId xmlns:a16="http://schemas.microsoft.com/office/drawing/2014/main" id="{4B7DE76D-8686-4EE6-B102-1D3CFE9AB76F}"/>
                </a:ext>
              </a:extLst>
            </p:cNvPr>
            <p:cNvSpPr txBox="1"/>
            <p:nvPr/>
          </p:nvSpPr>
          <p:spPr>
            <a:xfrm>
              <a:off x="3660339" y="4900911"/>
              <a:ext cx="630557" cy="131254"/>
            </a:xfrm>
            <a:prstGeom prst="rect">
              <a:avLst/>
            </a:prstGeom>
          </p:spPr>
          <p:txBody>
            <a:bodyPr vert="horz" wrap="none" lIns="0" tIns="0" rIns="0" bIns="0" rtlCol="0" anchor="t">
              <a:spAutoFit/>
            </a:bodyPr>
            <a:lstStyle/>
            <a:p>
              <a:pPr marL="0" marR="0" lvl="0" indent="0" algn="l"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Tajikistan</a:t>
              </a:r>
            </a:p>
          </p:txBody>
        </p:sp>
        <p:cxnSp>
          <p:nvCxnSpPr>
            <p:cNvPr id="417" name="Straight Connector 416">
              <a:extLst>
                <a:ext uri="{FF2B5EF4-FFF2-40B4-BE49-F238E27FC236}">
                  <a16:creationId xmlns:a16="http://schemas.microsoft.com/office/drawing/2014/main" id="{7552C8EC-1CE7-4539-91C5-91506B7B51AA}"/>
                </a:ext>
              </a:extLst>
            </p:cNvPr>
            <p:cNvCxnSpPr/>
            <p:nvPr/>
          </p:nvCxnSpPr>
          <p:spPr>
            <a:xfrm>
              <a:off x="3657600" y="5779008"/>
              <a:ext cx="63093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0" name="object 71">
              <a:extLst>
                <a:ext uri="{FF2B5EF4-FFF2-40B4-BE49-F238E27FC236}">
                  <a16:creationId xmlns:a16="http://schemas.microsoft.com/office/drawing/2014/main" id="{AD4CBEE4-2433-4477-9513-CB9694E0F37B}"/>
                </a:ext>
              </a:extLst>
            </p:cNvPr>
            <p:cNvSpPr txBox="1"/>
            <p:nvPr/>
          </p:nvSpPr>
          <p:spPr>
            <a:xfrm>
              <a:off x="7419024" y="6071616"/>
              <a:ext cx="524182"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444" name="object 71">
              <a:extLst>
                <a:ext uri="{FF2B5EF4-FFF2-40B4-BE49-F238E27FC236}">
                  <a16:creationId xmlns:a16="http://schemas.microsoft.com/office/drawing/2014/main" id="{9C77B4E2-5BDA-4E3A-BCFD-E65160B4530F}"/>
                </a:ext>
              </a:extLst>
            </p:cNvPr>
            <p:cNvSpPr txBox="1"/>
            <p:nvPr/>
          </p:nvSpPr>
          <p:spPr>
            <a:xfrm>
              <a:off x="6656813" y="5899390"/>
              <a:ext cx="221215"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45" name="object 71">
              <a:extLst>
                <a:ext uri="{FF2B5EF4-FFF2-40B4-BE49-F238E27FC236}">
                  <a16:creationId xmlns:a16="http://schemas.microsoft.com/office/drawing/2014/main" id="{7E202836-AE32-4752-8C9B-F1EE488230F0}"/>
                </a:ext>
              </a:extLst>
            </p:cNvPr>
            <p:cNvSpPr txBox="1"/>
            <p:nvPr/>
          </p:nvSpPr>
          <p:spPr>
            <a:xfrm>
              <a:off x="5242752" y="5899390"/>
              <a:ext cx="30617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47" name="object 71">
              <a:extLst>
                <a:ext uri="{FF2B5EF4-FFF2-40B4-BE49-F238E27FC236}">
                  <a16:creationId xmlns:a16="http://schemas.microsoft.com/office/drawing/2014/main" id="{B422CF25-A15C-4100-9BF7-77F388B16EE3}"/>
                </a:ext>
              </a:extLst>
            </p:cNvPr>
            <p:cNvSpPr txBox="1"/>
            <p:nvPr/>
          </p:nvSpPr>
          <p:spPr>
            <a:xfrm>
              <a:off x="6199687" y="5899390"/>
              <a:ext cx="221215"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48" name="object 71">
              <a:extLst>
                <a:ext uri="{FF2B5EF4-FFF2-40B4-BE49-F238E27FC236}">
                  <a16:creationId xmlns:a16="http://schemas.microsoft.com/office/drawing/2014/main" id="{A0415A50-1AD1-4B05-8F79-3E99113C6151}"/>
                </a:ext>
              </a:extLst>
            </p:cNvPr>
            <p:cNvSpPr txBox="1"/>
            <p:nvPr/>
          </p:nvSpPr>
          <p:spPr>
            <a:xfrm>
              <a:off x="5742249" y="5899390"/>
              <a:ext cx="221215"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49" name="object 71">
              <a:extLst>
                <a:ext uri="{FF2B5EF4-FFF2-40B4-BE49-F238E27FC236}">
                  <a16:creationId xmlns:a16="http://schemas.microsoft.com/office/drawing/2014/main" id="{2EE5FF96-8366-44F9-B5B6-29D245473018}"/>
                </a:ext>
              </a:extLst>
            </p:cNvPr>
            <p:cNvSpPr txBox="1"/>
            <p:nvPr/>
          </p:nvSpPr>
          <p:spPr>
            <a:xfrm>
              <a:off x="7113214" y="5899390"/>
              <a:ext cx="221215"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50" name="object 71">
              <a:extLst>
                <a:ext uri="{FF2B5EF4-FFF2-40B4-BE49-F238E27FC236}">
                  <a16:creationId xmlns:a16="http://schemas.microsoft.com/office/drawing/2014/main" id="{CFBD298E-2A50-4AD9-94B0-DA144D02F0A5}"/>
                </a:ext>
              </a:extLst>
            </p:cNvPr>
            <p:cNvSpPr txBox="1"/>
            <p:nvPr/>
          </p:nvSpPr>
          <p:spPr>
            <a:xfrm>
              <a:off x="7639316" y="5899390"/>
              <a:ext cx="84960"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51" name="object 71">
              <a:extLst>
                <a:ext uri="{FF2B5EF4-FFF2-40B4-BE49-F238E27FC236}">
                  <a16:creationId xmlns:a16="http://schemas.microsoft.com/office/drawing/2014/main" id="{2988FC66-B63D-42F4-9966-727787A91E0B}"/>
                </a:ext>
              </a:extLst>
            </p:cNvPr>
            <p:cNvSpPr txBox="1"/>
            <p:nvPr/>
          </p:nvSpPr>
          <p:spPr>
            <a:xfrm>
              <a:off x="8052767" y="589939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52" name="object 71">
              <a:extLst>
                <a:ext uri="{FF2B5EF4-FFF2-40B4-BE49-F238E27FC236}">
                  <a16:creationId xmlns:a16="http://schemas.microsoft.com/office/drawing/2014/main" id="{53F0C967-A48D-4A4E-8AD9-CF8CAA1C0E13}"/>
                </a:ext>
              </a:extLst>
            </p:cNvPr>
            <p:cNvSpPr txBox="1"/>
            <p:nvPr/>
          </p:nvSpPr>
          <p:spPr>
            <a:xfrm>
              <a:off x="8509966" y="589788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53" name="object 71">
              <a:extLst>
                <a:ext uri="{FF2B5EF4-FFF2-40B4-BE49-F238E27FC236}">
                  <a16:creationId xmlns:a16="http://schemas.microsoft.com/office/drawing/2014/main" id="{1F524F77-2314-42F8-B37B-41E6C6595F7B}"/>
                </a:ext>
              </a:extLst>
            </p:cNvPr>
            <p:cNvSpPr txBox="1"/>
            <p:nvPr/>
          </p:nvSpPr>
          <p:spPr>
            <a:xfrm>
              <a:off x="8967175" y="589788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471" name="object 71">
              <a:extLst>
                <a:ext uri="{FF2B5EF4-FFF2-40B4-BE49-F238E27FC236}">
                  <a16:creationId xmlns:a16="http://schemas.microsoft.com/office/drawing/2014/main" id="{08B01E7D-7E41-4808-B2E4-B4F71A1B38ED}"/>
                </a:ext>
              </a:extLst>
            </p:cNvPr>
            <p:cNvSpPr txBox="1"/>
            <p:nvPr/>
          </p:nvSpPr>
          <p:spPr>
            <a:xfrm>
              <a:off x="9427875" y="5897880"/>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80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472" name="object 71">
              <a:extLst>
                <a:ext uri="{FF2B5EF4-FFF2-40B4-BE49-F238E27FC236}">
                  <a16:creationId xmlns:a16="http://schemas.microsoft.com/office/drawing/2014/main" id="{012735BE-66F1-4420-BDE7-E4450DC9AD49}"/>
                </a:ext>
              </a:extLst>
            </p:cNvPr>
            <p:cNvSpPr txBox="1"/>
            <p:nvPr/>
          </p:nvSpPr>
          <p:spPr>
            <a:xfrm>
              <a:off x="9840681" y="5897880"/>
              <a:ext cx="25487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graphicFrame>
          <p:nvGraphicFramePr>
            <p:cNvPr id="316" name="Chart 315">
              <a:extLst>
                <a:ext uri="{FF2B5EF4-FFF2-40B4-BE49-F238E27FC236}">
                  <a16:creationId xmlns:a16="http://schemas.microsoft.com/office/drawing/2014/main" id="{E4F47B03-E49E-4ABA-9BF5-9F96A0AC0C7B}"/>
                </a:ext>
              </a:extLst>
            </p:cNvPr>
            <p:cNvGraphicFramePr>
              <a:graphicFrameLocks/>
            </p:cNvGraphicFramePr>
            <p:nvPr>
              <p:extLst>
                <p:ext uri="{D42A27DB-BD31-4B8C-83A1-F6EECF244321}">
                  <p14:modId xmlns:p14="http://schemas.microsoft.com/office/powerpoint/2010/main" val="326743236"/>
                </p:ext>
              </p:extLst>
            </p:nvPr>
          </p:nvGraphicFramePr>
          <p:xfrm>
            <a:off x="5394960" y="548640"/>
            <a:ext cx="4572000" cy="5230368"/>
          </p:xfrm>
          <a:graphic>
            <a:graphicData uri="http://schemas.openxmlformats.org/drawingml/2006/chart">
              <c:chart xmlns:c="http://schemas.openxmlformats.org/drawingml/2006/chart" xmlns:r="http://schemas.openxmlformats.org/officeDocument/2006/relationships" r:id="rId2"/>
            </a:graphicData>
          </a:graphic>
        </p:graphicFrame>
        <p:cxnSp>
          <p:nvCxnSpPr>
            <p:cNvPr id="322" name="Straight Connector 321">
              <a:extLst>
                <a:ext uri="{FF2B5EF4-FFF2-40B4-BE49-F238E27FC236}">
                  <a16:creationId xmlns:a16="http://schemas.microsoft.com/office/drawing/2014/main" id="{B717018E-4CCC-4EA6-9FEA-B5E40BDB0AD1}"/>
                </a:ext>
              </a:extLst>
            </p:cNvPr>
            <p:cNvCxnSpPr/>
            <p:nvPr/>
          </p:nvCxnSpPr>
          <p:spPr>
            <a:xfrm>
              <a:off x="7686176" y="559622"/>
              <a:ext cx="0" cy="5212080"/>
            </a:xfrm>
            <a:prstGeom prst="line">
              <a:avLst/>
            </a:prstGeom>
            <a:ln w="3175">
              <a:solidFill>
                <a:srgbClr val="4C7C3B"/>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0974662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Change in the number of pregnant women tested for HIV at antenatal care, </a:t>
            </a:r>
          </a:p>
          <a:p>
            <a:pPr>
              <a:lnSpc>
                <a:spcPct val="100000"/>
              </a:lnSpc>
              <a:spcBef>
                <a:spcPts val="0"/>
              </a:spcBef>
            </a:pPr>
            <a:r>
              <a:rPr lang="en-US" dirty="0"/>
              <a:t>per month compared to baseline, selected countries with high HIV burdens, 2020</a:t>
            </a:r>
          </a:p>
        </p:txBody>
      </p:sp>
      <p:sp>
        <p:nvSpPr>
          <p:cNvPr id="2" name="Text Placeholder 1">
            <a:extLst>
              <a:ext uri="{FF2B5EF4-FFF2-40B4-BE49-F238E27FC236}">
                <a16:creationId xmlns:a16="http://schemas.microsoft.com/office/drawing/2014/main" id="{73933A93-5D61-48FF-A82C-597377498DED}"/>
              </a:ext>
            </a:extLst>
          </p:cNvPr>
          <p:cNvSpPr>
            <a:spLocks noGrp="1"/>
          </p:cNvSpPr>
          <p:nvPr>
            <p:ph type="body" sz="quarter" idx="10"/>
          </p:nvPr>
        </p:nvSpPr>
        <p:spPr/>
        <p:txBody>
          <a:bodyPr/>
          <a:lstStyle/>
          <a:p>
            <a:endParaRPr lang="en-US"/>
          </a:p>
        </p:txBody>
      </p:sp>
      <p:grpSp>
        <p:nvGrpSpPr>
          <p:cNvPr id="5" name="Group 4">
            <a:extLst>
              <a:ext uri="{FF2B5EF4-FFF2-40B4-BE49-F238E27FC236}">
                <a16:creationId xmlns:a16="http://schemas.microsoft.com/office/drawing/2014/main" id="{A2942665-1561-4627-BDE7-E0ADF753A679}"/>
              </a:ext>
            </a:extLst>
          </p:cNvPr>
          <p:cNvGrpSpPr/>
          <p:nvPr/>
        </p:nvGrpSpPr>
        <p:grpSpPr>
          <a:xfrm>
            <a:off x="457197" y="2240280"/>
            <a:ext cx="10185699" cy="4314408"/>
            <a:chOff x="457197" y="2240280"/>
            <a:chExt cx="10185699" cy="4314408"/>
          </a:xfrm>
        </p:grpSpPr>
        <p:grpSp>
          <p:nvGrpSpPr>
            <p:cNvPr id="3" name="Group 2">
              <a:extLst>
                <a:ext uri="{FF2B5EF4-FFF2-40B4-BE49-F238E27FC236}">
                  <a16:creationId xmlns:a16="http://schemas.microsoft.com/office/drawing/2014/main" id="{6B33249D-BC6F-40CD-8E71-D6A5E0574794}"/>
                </a:ext>
              </a:extLst>
            </p:cNvPr>
            <p:cNvGrpSpPr/>
            <p:nvPr/>
          </p:nvGrpSpPr>
          <p:grpSpPr>
            <a:xfrm>
              <a:off x="457197" y="2240280"/>
              <a:ext cx="8626286" cy="4314408"/>
              <a:chOff x="457197" y="2240280"/>
              <a:chExt cx="8626286" cy="431440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4488513"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UNAIDS/WHO/UNICEF HIV services tracking tool, June 2021</a:t>
                </a:r>
              </a:p>
            </p:txBody>
          </p:sp>
          <p:cxnSp>
            <p:nvCxnSpPr>
              <p:cNvPr id="10" name="Straight Connector 9">
                <a:extLst>
                  <a:ext uri="{FF2B5EF4-FFF2-40B4-BE49-F238E27FC236}">
                    <a16:creationId xmlns:a16="http://schemas.microsoft.com/office/drawing/2014/main" id="{02999BD3-C8D6-4DE0-A79F-D801D842306F}"/>
                  </a:ext>
                </a:extLst>
              </p:cNvPr>
              <p:cNvCxnSpPr/>
              <p:nvPr/>
            </p:nvCxnSpPr>
            <p:spPr>
              <a:xfrm>
                <a:off x="1371600" y="2240280"/>
                <a:ext cx="63093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A2563C4-5A24-4DB7-98F2-E1CFC4BA4340}"/>
                  </a:ext>
                </a:extLst>
              </p:cNvPr>
              <p:cNvCxnSpPr/>
              <p:nvPr/>
            </p:nvCxnSpPr>
            <p:spPr>
              <a:xfrm>
                <a:off x="1371600" y="274320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C7F4213-E6F6-44E7-9A6D-54EF6DE0B73E}"/>
                  </a:ext>
                </a:extLst>
              </p:cNvPr>
              <p:cNvCxnSpPr/>
              <p:nvPr/>
            </p:nvCxnSpPr>
            <p:spPr>
              <a:xfrm>
                <a:off x="1371600" y="374904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88B5893-DC4D-44A2-95EA-0C6296344565}"/>
                  </a:ext>
                </a:extLst>
              </p:cNvPr>
              <p:cNvCxnSpPr/>
              <p:nvPr/>
            </p:nvCxnSpPr>
            <p:spPr>
              <a:xfrm>
                <a:off x="1371600" y="324612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BA88394-B01C-473D-AF95-56DEEC2B8743}"/>
                  </a:ext>
                </a:extLst>
              </p:cNvPr>
              <p:cNvCxnSpPr/>
              <p:nvPr/>
            </p:nvCxnSpPr>
            <p:spPr>
              <a:xfrm>
                <a:off x="1371600" y="475488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7029BE3-6235-48E0-9C3D-635B7BB9647F}"/>
                  </a:ext>
                </a:extLst>
              </p:cNvPr>
              <p:cNvCxnSpPr/>
              <p:nvPr/>
            </p:nvCxnSpPr>
            <p:spPr>
              <a:xfrm>
                <a:off x="1371600" y="425196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4" name="object 71">
                <a:extLst>
                  <a:ext uri="{FF2B5EF4-FFF2-40B4-BE49-F238E27FC236}">
                    <a16:creationId xmlns:a16="http://schemas.microsoft.com/office/drawing/2014/main" id="{D25EED65-942D-430C-BD1F-77EDEFD0E99B}"/>
                  </a:ext>
                </a:extLst>
              </p:cNvPr>
              <p:cNvSpPr txBox="1"/>
              <p:nvPr/>
            </p:nvSpPr>
            <p:spPr>
              <a:xfrm>
                <a:off x="1374339" y="2423160"/>
                <a:ext cx="706925"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Z</a:t>
                </a:r>
                <a:r>
                  <a:rPr kumimoji="0" lang="en-GB" sz="12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imbabwe</a:t>
                </a:r>
                <a:endPar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endParaRPr>
              </a:p>
            </p:txBody>
          </p:sp>
          <p:sp>
            <p:nvSpPr>
              <p:cNvPr id="105" name="object 71">
                <a:extLst>
                  <a:ext uri="{FF2B5EF4-FFF2-40B4-BE49-F238E27FC236}">
                    <a16:creationId xmlns:a16="http://schemas.microsoft.com/office/drawing/2014/main" id="{F80A41C2-6EAA-4636-A8D7-D6B3E8BEDED8}"/>
                  </a:ext>
                </a:extLst>
              </p:cNvPr>
              <p:cNvSpPr txBox="1"/>
              <p:nvPr/>
            </p:nvSpPr>
            <p:spPr>
              <a:xfrm>
                <a:off x="1374339" y="3429000"/>
                <a:ext cx="876843"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Mozambique</a:t>
                </a:r>
              </a:p>
            </p:txBody>
          </p:sp>
          <p:sp>
            <p:nvSpPr>
              <p:cNvPr id="106" name="object 71">
                <a:extLst>
                  <a:ext uri="{FF2B5EF4-FFF2-40B4-BE49-F238E27FC236}">
                    <a16:creationId xmlns:a16="http://schemas.microsoft.com/office/drawing/2014/main" id="{6B768464-19D9-4BC1-A398-71FF764ED527}"/>
                  </a:ext>
                </a:extLst>
              </p:cNvPr>
              <p:cNvSpPr txBox="1"/>
              <p:nvPr/>
            </p:nvSpPr>
            <p:spPr>
              <a:xfrm>
                <a:off x="1374339" y="2926080"/>
                <a:ext cx="828304"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South Africa</a:t>
                </a:r>
              </a:p>
            </p:txBody>
          </p:sp>
          <p:sp>
            <p:nvSpPr>
              <p:cNvPr id="107" name="object 71">
                <a:extLst>
                  <a:ext uri="{FF2B5EF4-FFF2-40B4-BE49-F238E27FC236}">
                    <a16:creationId xmlns:a16="http://schemas.microsoft.com/office/drawing/2014/main" id="{5B147B2F-6A1A-4673-9CF0-75B5712BACCE}"/>
                  </a:ext>
                </a:extLst>
              </p:cNvPr>
              <p:cNvSpPr txBox="1"/>
              <p:nvPr/>
            </p:nvSpPr>
            <p:spPr>
              <a:xfrm>
                <a:off x="1374339" y="4434840"/>
                <a:ext cx="535404"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Uganda</a:t>
                </a:r>
              </a:p>
            </p:txBody>
          </p:sp>
          <p:sp>
            <p:nvSpPr>
              <p:cNvPr id="110" name="object 71">
                <a:extLst>
                  <a:ext uri="{FF2B5EF4-FFF2-40B4-BE49-F238E27FC236}">
                    <a16:creationId xmlns:a16="http://schemas.microsoft.com/office/drawing/2014/main" id="{48F208A2-A9A2-4FFC-86B6-AE64032DEFA2}"/>
                  </a:ext>
                </a:extLst>
              </p:cNvPr>
              <p:cNvSpPr txBox="1"/>
              <p:nvPr/>
            </p:nvSpPr>
            <p:spPr>
              <a:xfrm>
                <a:off x="1374339" y="3931920"/>
                <a:ext cx="434414"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Kenya</a:t>
                </a:r>
              </a:p>
            </p:txBody>
          </p:sp>
          <p:sp>
            <p:nvSpPr>
              <p:cNvPr id="111" name="object 71">
                <a:extLst>
                  <a:ext uri="{FF2B5EF4-FFF2-40B4-BE49-F238E27FC236}">
                    <a16:creationId xmlns:a16="http://schemas.microsoft.com/office/drawing/2014/main" id="{8A082D80-8B15-430F-B105-30B8C2762491}"/>
                  </a:ext>
                </a:extLst>
              </p:cNvPr>
              <p:cNvSpPr txBox="1"/>
              <p:nvPr/>
            </p:nvSpPr>
            <p:spPr>
              <a:xfrm>
                <a:off x="1374339" y="4937760"/>
                <a:ext cx="1905394"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United Republic of Tanzania</a:t>
                </a:r>
              </a:p>
            </p:txBody>
          </p:sp>
          <p:cxnSp>
            <p:nvCxnSpPr>
              <p:cNvPr id="103" name="Straight Connector 102">
                <a:extLst>
                  <a:ext uri="{FF2B5EF4-FFF2-40B4-BE49-F238E27FC236}">
                    <a16:creationId xmlns:a16="http://schemas.microsoft.com/office/drawing/2014/main" id="{9898D516-A6C3-4C0D-A1C1-4DF035B19014}"/>
                  </a:ext>
                </a:extLst>
              </p:cNvPr>
              <p:cNvCxnSpPr/>
              <p:nvPr/>
            </p:nvCxnSpPr>
            <p:spPr>
              <a:xfrm>
                <a:off x="1371600" y="525780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4" name="object 71">
                <a:extLst>
                  <a:ext uri="{FF2B5EF4-FFF2-40B4-BE49-F238E27FC236}">
                    <a16:creationId xmlns:a16="http://schemas.microsoft.com/office/drawing/2014/main" id="{37EE487F-1FF1-4418-A8BF-8CA61D7812C1}"/>
                  </a:ext>
                </a:extLst>
              </p:cNvPr>
              <p:cNvSpPr txBox="1"/>
              <p:nvPr/>
            </p:nvSpPr>
            <p:spPr>
              <a:xfrm>
                <a:off x="1374339" y="5440680"/>
                <a:ext cx="553037" cy="131254"/>
              </a:xfrm>
              <a:prstGeom prst="rect">
                <a:avLst/>
              </a:prstGeom>
            </p:spPr>
            <p:txBody>
              <a:bodyPr vert="horz" wrap="none" lIns="0" tIns="0" rIns="0" bIns="0" rtlCol="0" anchor="t">
                <a:spAutoFit/>
              </a:bodyPr>
              <a:lstStyle/>
              <a:p>
                <a:pPr marL="0" marR="0" lvl="0" indent="0" algn="r" defTabSz="914400" rtl="0" eaLnBrk="1" fontAlgn="base" latinLnBrk="0" hangingPunct="1">
                  <a:lnSpc>
                    <a:spcPts val="1000"/>
                  </a:lnSpc>
                  <a:spcBef>
                    <a:spcPct val="0"/>
                  </a:spcBef>
                  <a:spcAft>
                    <a:spcPct val="0"/>
                  </a:spcAft>
                  <a:buClrTx/>
                  <a:buSzTx/>
                  <a:buFontTx/>
                  <a:buNone/>
                  <a:tabLst/>
                  <a:defRPr/>
                </a:pPr>
                <a:r>
                  <a:rPr kumimoji="0" lang="en-GB" sz="1200" b="0" i="0" u="none" strike="noStrike" kern="1200" cap="none" spc="0" normalizeH="0" baseline="0" noProof="0" dirty="0" err="1">
                    <a:ln>
                      <a:noFill/>
                    </a:ln>
                    <a:solidFill>
                      <a:prstClr val="black"/>
                    </a:solidFill>
                    <a:effectLst/>
                    <a:uLnTx/>
                    <a:uFillTx/>
                    <a:latin typeface="Arial"/>
                    <a:ea typeface="ＭＳ Ｐゴシック" pitchFamily="34" charset="-128"/>
                    <a:cs typeface="Arial"/>
                  </a:rPr>
                  <a:t>Ethiopi</a:t>
                </a:r>
                <a:r>
                  <a:rPr kumimoji="0" lang="en-GB" sz="12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a:t>
                </a:r>
              </a:p>
            </p:txBody>
          </p:sp>
          <p:cxnSp>
            <p:nvCxnSpPr>
              <p:cNvPr id="97" name="Straight Connector 96">
                <a:extLst>
                  <a:ext uri="{FF2B5EF4-FFF2-40B4-BE49-F238E27FC236}">
                    <a16:creationId xmlns:a16="http://schemas.microsoft.com/office/drawing/2014/main" id="{67C284FD-CF00-428B-AA6F-188E118EB345}"/>
                  </a:ext>
                </a:extLst>
              </p:cNvPr>
              <p:cNvCxnSpPr/>
              <p:nvPr/>
            </p:nvCxnSpPr>
            <p:spPr>
              <a:xfrm>
                <a:off x="1371600" y="5760720"/>
                <a:ext cx="6309360" cy="0"/>
              </a:xfrm>
              <a:prstGeom prst="line">
                <a:avLst/>
              </a:prstGeom>
              <a:ln w="31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D956EF8C-F934-4934-B187-347AF02CE8D6}"/>
                  </a:ext>
                </a:extLst>
              </p:cNvPr>
              <p:cNvSpPr/>
              <p:nvPr/>
            </p:nvSpPr>
            <p:spPr>
              <a:xfrm>
                <a:off x="6437947" y="4291062"/>
                <a:ext cx="329184"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ctangle 49">
                <a:extLst>
                  <a:ext uri="{FF2B5EF4-FFF2-40B4-BE49-F238E27FC236}">
                    <a16:creationId xmlns:a16="http://schemas.microsoft.com/office/drawing/2014/main" id="{4484A8DA-6E19-4675-9335-9584DBA476AE}"/>
                  </a:ext>
                </a:extLst>
              </p:cNvPr>
              <p:cNvSpPr/>
              <p:nvPr/>
            </p:nvSpPr>
            <p:spPr>
              <a:xfrm>
                <a:off x="6111719" y="4336782"/>
                <a:ext cx="658368"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Rectangle 50">
                <a:extLst>
                  <a:ext uri="{FF2B5EF4-FFF2-40B4-BE49-F238E27FC236}">
                    <a16:creationId xmlns:a16="http://schemas.microsoft.com/office/drawing/2014/main" id="{C98B3633-D4BF-47D2-B3CC-A17EA7DC9CD5}"/>
                  </a:ext>
                </a:extLst>
              </p:cNvPr>
              <p:cNvSpPr/>
              <p:nvPr/>
            </p:nvSpPr>
            <p:spPr>
              <a:xfrm>
                <a:off x="6766560" y="4428222"/>
                <a:ext cx="512064"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id="{E162444E-D7DF-481B-A336-E436DA56745E}"/>
                  </a:ext>
                </a:extLst>
              </p:cNvPr>
              <p:cNvSpPr/>
              <p:nvPr/>
            </p:nvSpPr>
            <p:spPr>
              <a:xfrm>
                <a:off x="6402226" y="4519662"/>
                <a:ext cx="365760"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id="{41BBAB1D-C6AB-44A3-8701-926FE6F954E9}"/>
                  </a:ext>
                </a:extLst>
              </p:cNvPr>
              <p:cNvSpPr/>
              <p:nvPr/>
            </p:nvSpPr>
            <p:spPr>
              <a:xfrm>
                <a:off x="6766560" y="4382502"/>
                <a:ext cx="137160"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7B0A069A-58F0-4627-B629-C5D51C745D04}"/>
                  </a:ext>
                </a:extLst>
              </p:cNvPr>
              <p:cNvSpPr/>
              <p:nvPr/>
            </p:nvSpPr>
            <p:spPr>
              <a:xfrm>
                <a:off x="6748936" y="4473942"/>
                <a:ext cx="18288"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Rectangle 397">
                <a:extLst>
                  <a:ext uri="{FF2B5EF4-FFF2-40B4-BE49-F238E27FC236}">
                    <a16:creationId xmlns:a16="http://schemas.microsoft.com/office/drawing/2014/main" id="{569F9F62-22EB-4B00-BB60-1DD72386E783}"/>
                  </a:ext>
                </a:extLst>
              </p:cNvPr>
              <p:cNvSpPr/>
              <p:nvPr/>
            </p:nvSpPr>
            <p:spPr>
              <a:xfrm>
                <a:off x="6254589" y="2276856"/>
                <a:ext cx="512064"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Rectangle 398">
                <a:extLst>
                  <a:ext uri="{FF2B5EF4-FFF2-40B4-BE49-F238E27FC236}">
                    <a16:creationId xmlns:a16="http://schemas.microsoft.com/office/drawing/2014/main" id="{35C6E0A3-2ED4-49A5-B750-85879C461E2E}"/>
                  </a:ext>
                </a:extLst>
              </p:cNvPr>
              <p:cNvSpPr/>
              <p:nvPr/>
            </p:nvSpPr>
            <p:spPr>
              <a:xfrm>
                <a:off x="4291956" y="2322576"/>
                <a:ext cx="2478024"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B89B2476-BE64-40B7-9548-1B141FE92BC1}"/>
                  </a:ext>
                </a:extLst>
              </p:cNvPr>
              <p:cNvSpPr/>
              <p:nvPr/>
            </p:nvSpPr>
            <p:spPr>
              <a:xfrm>
                <a:off x="6537962" y="2414016"/>
                <a:ext cx="228600"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Rectangle 400">
                <a:extLst>
                  <a:ext uri="{FF2B5EF4-FFF2-40B4-BE49-F238E27FC236}">
                    <a16:creationId xmlns:a16="http://schemas.microsoft.com/office/drawing/2014/main" id="{42B603DF-C82D-47B8-B4D5-FC13B1D42C84}"/>
                  </a:ext>
                </a:extLst>
              </p:cNvPr>
              <p:cNvSpPr/>
              <p:nvPr/>
            </p:nvSpPr>
            <p:spPr>
              <a:xfrm>
                <a:off x="6063612" y="2505456"/>
                <a:ext cx="704088"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Rectangle 401">
                <a:extLst>
                  <a:ext uri="{FF2B5EF4-FFF2-40B4-BE49-F238E27FC236}">
                    <a16:creationId xmlns:a16="http://schemas.microsoft.com/office/drawing/2014/main" id="{7D40D435-C495-4743-AE41-84DF09B0AC53}"/>
                  </a:ext>
                </a:extLst>
              </p:cNvPr>
              <p:cNvSpPr/>
              <p:nvPr/>
            </p:nvSpPr>
            <p:spPr>
              <a:xfrm>
                <a:off x="6547486" y="2596896"/>
                <a:ext cx="219456" cy="36576"/>
              </a:xfrm>
              <a:prstGeom prst="rect">
                <a:avLst/>
              </a:prstGeom>
              <a:solidFill>
                <a:srgbClr val="B15A5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Rectangle 402">
                <a:extLst>
                  <a:ext uri="{FF2B5EF4-FFF2-40B4-BE49-F238E27FC236}">
                    <a16:creationId xmlns:a16="http://schemas.microsoft.com/office/drawing/2014/main" id="{07B4A14C-73C2-4E43-B33E-9BC75F43326C}"/>
                  </a:ext>
                </a:extLst>
              </p:cNvPr>
              <p:cNvSpPr/>
              <p:nvPr/>
            </p:nvSpPr>
            <p:spPr>
              <a:xfrm>
                <a:off x="6766560" y="2368296"/>
                <a:ext cx="64008"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Rectangle 403">
                <a:extLst>
                  <a:ext uri="{FF2B5EF4-FFF2-40B4-BE49-F238E27FC236}">
                    <a16:creationId xmlns:a16="http://schemas.microsoft.com/office/drawing/2014/main" id="{9C4B86FF-CDE2-4AA6-94A3-65E475F5B2E3}"/>
                  </a:ext>
                </a:extLst>
              </p:cNvPr>
              <p:cNvSpPr/>
              <p:nvPr/>
            </p:nvSpPr>
            <p:spPr>
              <a:xfrm>
                <a:off x="6337932" y="2459736"/>
                <a:ext cx="429768"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Rectangle 404">
                <a:extLst>
                  <a:ext uri="{FF2B5EF4-FFF2-40B4-BE49-F238E27FC236}">
                    <a16:creationId xmlns:a16="http://schemas.microsoft.com/office/drawing/2014/main" id="{9A82064F-C426-43EC-B018-555AA35DFBD7}"/>
                  </a:ext>
                </a:extLst>
              </p:cNvPr>
              <p:cNvSpPr/>
              <p:nvPr/>
            </p:nvSpPr>
            <p:spPr>
              <a:xfrm>
                <a:off x="6766560" y="2551176"/>
                <a:ext cx="18288" cy="36576"/>
              </a:xfrm>
              <a:prstGeom prst="rect">
                <a:avLst/>
              </a:prstGeom>
              <a:solidFill>
                <a:srgbClr val="BB717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Rectangle 405">
                <a:extLst>
                  <a:ext uri="{FF2B5EF4-FFF2-40B4-BE49-F238E27FC236}">
                    <a16:creationId xmlns:a16="http://schemas.microsoft.com/office/drawing/2014/main" id="{3C8BBE5D-7456-40B3-987C-77FBDC340E6A}"/>
                  </a:ext>
                </a:extLst>
              </p:cNvPr>
              <p:cNvSpPr/>
              <p:nvPr/>
            </p:nvSpPr>
            <p:spPr>
              <a:xfrm>
                <a:off x="6328408" y="2642707"/>
                <a:ext cx="438912" cy="36576"/>
              </a:xfrm>
              <a:prstGeom prst="rect">
                <a:avLst/>
              </a:prstGeom>
              <a:solidFill>
                <a:srgbClr val="A844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Rectangle 406">
                <a:extLst>
                  <a:ext uri="{FF2B5EF4-FFF2-40B4-BE49-F238E27FC236}">
                    <a16:creationId xmlns:a16="http://schemas.microsoft.com/office/drawing/2014/main" id="{94C924E7-091D-4E33-9AA6-E34FD72A4DB0}"/>
                  </a:ext>
                </a:extLst>
              </p:cNvPr>
              <p:cNvSpPr/>
              <p:nvPr/>
            </p:nvSpPr>
            <p:spPr>
              <a:xfrm>
                <a:off x="5798816" y="2688427"/>
                <a:ext cx="969264" cy="36576"/>
              </a:xfrm>
              <a:prstGeom prst="rect">
                <a:avLst/>
              </a:prstGeom>
              <a:solidFill>
                <a:srgbClr val="9E2F3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object 71">
                <a:extLst>
                  <a:ext uri="{FF2B5EF4-FFF2-40B4-BE49-F238E27FC236}">
                    <a16:creationId xmlns:a16="http://schemas.microsoft.com/office/drawing/2014/main" id="{EC5CCC70-8C1E-486C-989D-6130E6972BD9}"/>
                  </a:ext>
                </a:extLst>
              </p:cNvPr>
              <p:cNvSpPr txBox="1"/>
              <p:nvPr/>
            </p:nvSpPr>
            <p:spPr>
              <a:xfrm>
                <a:off x="5594750" y="6053328"/>
                <a:ext cx="524182" cy="169277"/>
              </a:xfrm>
              <a:prstGeom prst="rect">
                <a:avLst/>
              </a:prstGeom>
            </p:spPr>
            <p:txBody>
              <a:bodyPr vert="horz" wrap="none" lIns="0" tIns="0" rIns="0" bIns="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1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Per cent</a:t>
                </a:r>
              </a:p>
            </p:txBody>
          </p:sp>
          <p:sp>
            <p:nvSpPr>
              <p:cNvPr id="11" name="object 71">
                <a:extLst>
                  <a:ext uri="{FF2B5EF4-FFF2-40B4-BE49-F238E27FC236}">
                    <a16:creationId xmlns:a16="http://schemas.microsoft.com/office/drawing/2014/main" id="{2CDEEDBF-09CD-477D-AB78-61DD090B97F4}"/>
                  </a:ext>
                </a:extLst>
              </p:cNvPr>
              <p:cNvSpPr txBox="1"/>
              <p:nvPr/>
            </p:nvSpPr>
            <p:spPr>
              <a:xfrm>
                <a:off x="5285213" y="5881102"/>
                <a:ext cx="221215"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-30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2" name="object 71">
                <a:extLst>
                  <a:ext uri="{FF2B5EF4-FFF2-40B4-BE49-F238E27FC236}">
                    <a16:creationId xmlns:a16="http://schemas.microsoft.com/office/drawing/2014/main" id="{3A61111B-905D-437D-9A63-92A6CF8C1257}"/>
                  </a:ext>
                </a:extLst>
              </p:cNvPr>
              <p:cNvSpPr txBox="1"/>
              <p:nvPr/>
            </p:nvSpPr>
            <p:spPr>
              <a:xfrm>
                <a:off x="3913632" y="5881102"/>
                <a:ext cx="22121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-60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3" name="object 71">
                <a:extLst>
                  <a:ext uri="{FF2B5EF4-FFF2-40B4-BE49-F238E27FC236}">
                    <a16:creationId xmlns:a16="http://schemas.microsoft.com/office/drawing/2014/main" id="{8BD2FF16-BC1E-4FF6-8B51-CC96849C3F3E}"/>
                  </a:ext>
                </a:extLst>
              </p:cNvPr>
              <p:cNvSpPr txBox="1"/>
              <p:nvPr/>
            </p:nvSpPr>
            <p:spPr>
              <a:xfrm>
                <a:off x="4828088" y="5881102"/>
                <a:ext cx="22121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-40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4" name="object 71">
                <a:extLst>
                  <a:ext uri="{FF2B5EF4-FFF2-40B4-BE49-F238E27FC236}">
                    <a16:creationId xmlns:a16="http://schemas.microsoft.com/office/drawing/2014/main" id="{155666E0-24A5-4C95-83F3-7D5193DF0EAE}"/>
                  </a:ext>
                </a:extLst>
              </p:cNvPr>
              <p:cNvSpPr txBox="1"/>
              <p:nvPr/>
            </p:nvSpPr>
            <p:spPr>
              <a:xfrm>
                <a:off x="4370650" y="5881102"/>
                <a:ext cx="22121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-50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5" name="object 71">
                <a:extLst>
                  <a:ext uri="{FF2B5EF4-FFF2-40B4-BE49-F238E27FC236}">
                    <a16:creationId xmlns:a16="http://schemas.microsoft.com/office/drawing/2014/main" id="{96EB9456-6AE9-418A-89A6-270C8764F73E}"/>
                  </a:ext>
                </a:extLst>
              </p:cNvPr>
              <p:cNvSpPr txBox="1"/>
              <p:nvPr/>
            </p:nvSpPr>
            <p:spPr>
              <a:xfrm>
                <a:off x="5741614" y="5881102"/>
                <a:ext cx="22121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6" name="object 71">
                <a:extLst>
                  <a:ext uri="{FF2B5EF4-FFF2-40B4-BE49-F238E27FC236}">
                    <a16:creationId xmlns:a16="http://schemas.microsoft.com/office/drawing/2014/main" id="{102BB83E-9037-447A-A00F-B44FFB34201F}"/>
                  </a:ext>
                </a:extLst>
              </p:cNvPr>
              <p:cNvSpPr txBox="1"/>
              <p:nvPr/>
            </p:nvSpPr>
            <p:spPr>
              <a:xfrm>
                <a:off x="6199590" y="5881102"/>
                <a:ext cx="221214"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17" name="object 71">
                <a:extLst>
                  <a:ext uri="{FF2B5EF4-FFF2-40B4-BE49-F238E27FC236}">
                    <a16:creationId xmlns:a16="http://schemas.microsoft.com/office/drawing/2014/main" id="{E9556C6F-A8EF-4723-BD8E-2D3E682822C4}"/>
                  </a:ext>
                </a:extLst>
              </p:cNvPr>
              <p:cNvSpPr txBox="1"/>
              <p:nvPr/>
            </p:nvSpPr>
            <p:spPr>
              <a:xfrm>
                <a:off x="6723646" y="5881102"/>
                <a:ext cx="84959"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16" name="object 71">
                <a:extLst>
                  <a:ext uri="{FF2B5EF4-FFF2-40B4-BE49-F238E27FC236}">
                    <a16:creationId xmlns:a16="http://schemas.microsoft.com/office/drawing/2014/main" id="{F337BC49-1784-49A1-BE63-695D3AF8AA8A}"/>
                  </a:ext>
                </a:extLst>
              </p:cNvPr>
              <p:cNvSpPr txBox="1"/>
              <p:nvPr/>
            </p:nvSpPr>
            <p:spPr>
              <a:xfrm>
                <a:off x="7138366" y="587959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10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17" name="object 71">
                <a:extLst>
                  <a:ext uri="{FF2B5EF4-FFF2-40B4-BE49-F238E27FC236}">
                    <a16:creationId xmlns:a16="http://schemas.microsoft.com/office/drawing/2014/main" id="{90E1B416-FFE0-47A5-9F04-94BB012F7F1D}"/>
                  </a:ext>
                </a:extLst>
              </p:cNvPr>
              <p:cNvSpPr txBox="1"/>
              <p:nvPr/>
            </p:nvSpPr>
            <p:spPr>
              <a:xfrm>
                <a:off x="7595575" y="5879592"/>
                <a:ext cx="169918" cy="141064"/>
              </a:xfrm>
              <a:prstGeom prst="rect">
                <a:avLst/>
              </a:prstGeom>
            </p:spPr>
            <p:txBody>
              <a:bodyPr vert="horz" wrap="none" lIns="0" tIns="0" rIns="0" bIns="0" rtlCol="0">
                <a:spAutoFit/>
              </a:bodyPr>
              <a:lstStyle/>
              <a:p>
                <a:pPr marL="0" marR="0" lvl="0" indent="0" algn="ctr" defTabSz="914400" rtl="0" eaLnBrk="1" fontAlgn="base" latinLnBrk="0" hangingPunct="1">
                  <a:lnSpc>
                    <a:spcPts val="1100"/>
                  </a:lnSpc>
                  <a:spcBef>
                    <a:spcPct val="0"/>
                  </a:spcBef>
                  <a:spcAft>
                    <a:spcPct val="0"/>
                  </a:spcAft>
                  <a:buClrTx/>
                  <a:buSzTx/>
                  <a:buFontTx/>
                  <a:buNone/>
                  <a:tabLst/>
                  <a:defRPr/>
                </a:pPr>
                <a:r>
                  <a:rPr kumimoji="0" lang="en-GB"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rPr>
                  <a:t>20</a:t>
                </a:r>
                <a:endParaRPr kumimoji="0" sz="1200" b="0" i="0" u="none" strike="noStrike" kern="1200" cap="none" spc="0" normalizeH="0" baseline="0" noProof="0" dirty="0">
                  <a:ln>
                    <a:noFill/>
                  </a:ln>
                  <a:solidFill>
                    <a:prstClr val="black">
                      <a:lumMod val="65000"/>
                      <a:lumOff val="35000"/>
                    </a:prstClr>
                  </a:solidFill>
                  <a:effectLst/>
                  <a:uLnTx/>
                  <a:uFillTx/>
                  <a:latin typeface="Arial"/>
                  <a:ea typeface="ＭＳ Ｐゴシック" pitchFamily="34" charset="-128"/>
                  <a:cs typeface="Arial"/>
                </a:endParaRPr>
              </a:p>
            </p:txBody>
          </p:sp>
          <p:sp>
            <p:nvSpPr>
              <p:cNvPr id="423" name="Rectangle 422">
                <a:extLst>
                  <a:ext uri="{FF2B5EF4-FFF2-40B4-BE49-F238E27FC236}">
                    <a16:creationId xmlns:a16="http://schemas.microsoft.com/office/drawing/2014/main" id="{11FD7F9F-2392-43EA-9F59-E562CE8D0369}"/>
                  </a:ext>
                </a:extLst>
              </p:cNvPr>
              <p:cNvSpPr/>
              <p:nvPr/>
            </p:nvSpPr>
            <p:spPr>
              <a:xfrm>
                <a:off x="6254876" y="3282696"/>
                <a:ext cx="512064"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Rectangle 423">
                <a:extLst>
                  <a:ext uri="{FF2B5EF4-FFF2-40B4-BE49-F238E27FC236}">
                    <a16:creationId xmlns:a16="http://schemas.microsoft.com/office/drawing/2014/main" id="{6533B864-9DC0-4AC8-BEE1-898B60CFE0AC}"/>
                  </a:ext>
                </a:extLst>
              </p:cNvPr>
              <p:cNvSpPr/>
              <p:nvPr/>
            </p:nvSpPr>
            <p:spPr>
              <a:xfrm>
                <a:off x="6766560" y="3328416"/>
                <a:ext cx="374904"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Rectangle 424">
                <a:extLst>
                  <a:ext uri="{FF2B5EF4-FFF2-40B4-BE49-F238E27FC236}">
                    <a16:creationId xmlns:a16="http://schemas.microsoft.com/office/drawing/2014/main" id="{882551D6-453D-4BE7-80E7-5984A1920040}"/>
                  </a:ext>
                </a:extLst>
              </p:cNvPr>
              <p:cNvSpPr/>
              <p:nvPr/>
            </p:nvSpPr>
            <p:spPr>
              <a:xfrm>
                <a:off x="6593204" y="3419856"/>
                <a:ext cx="173736"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Rectangle 425">
                <a:extLst>
                  <a:ext uri="{FF2B5EF4-FFF2-40B4-BE49-F238E27FC236}">
                    <a16:creationId xmlns:a16="http://schemas.microsoft.com/office/drawing/2014/main" id="{30056F73-645A-46EF-A255-AF4313BD6973}"/>
                  </a:ext>
                </a:extLst>
              </p:cNvPr>
              <p:cNvSpPr/>
              <p:nvPr/>
            </p:nvSpPr>
            <p:spPr>
              <a:xfrm>
                <a:off x="6766560" y="3511296"/>
                <a:ext cx="338328"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Rectangle 426">
                <a:extLst>
                  <a:ext uri="{FF2B5EF4-FFF2-40B4-BE49-F238E27FC236}">
                    <a16:creationId xmlns:a16="http://schemas.microsoft.com/office/drawing/2014/main" id="{DFCE0F0E-95B1-4241-A913-CE49DBE4833B}"/>
                  </a:ext>
                </a:extLst>
              </p:cNvPr>
              <p:cNvSpPr/>
              <p:nvPr/>
            </p:nvSpPr>
            <p:spPr>
              <a:xfrm>
                <a:off x="6766560" y="3602736"/>
                <a:ext cx="91440" cy="36576"/>
              </a:xfrm>
              <a:prstGeom prst="rect">
                <a:avLst/>
              </a:prstGeom>
              <a:solidFill>
                <a:srgbClr val="B15A5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Rectangle 427">
                <a:extLst>
                  <a:ext uri="{FF2B5EF4-FFF2-40B4-BE49-F238E27FC236}">
                    <a16:creationId xmlns:a16="http://schemas.microsoft.com/office/drawing/2014/main" id="{2EDB90B0-A0BB-4C8D-904B-76F8046D48F2}"/>
                  </a:ext>
                </a:extLst>
              </p:cNvPr>
              <p:cNvSpPr/>
              <p:nvPr/>
            </p:nvSpPr>
            <p:spPr>
              <a:xfrm>
                <a:off x="6766560" y="3374136"/>
                <a:ext cx="164592"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Rectangle 428">
                <a:extLst>
                  <a:ext uri="{FF2B5EF4-FFF2-40B4-BE49-F238E27FC236}">
                    <a16:creationId xmlns:a16="http://schemas.microsoft.com/office/drawing/2014/main" id="{FDAC8DBC-6A4E-4DB8-91DD-58B8FC946B67}"/>
                  </a:ext>
                </a:extLst>
              </p:cNvPr>
              <p:cNvSpPr/>
              <p:nvPr/>
            </p:nvSpPr>
            <p:spPr>
              <a:xfrm>
                <a:off x="6766560" y="3465576"/>
                <a:ext cx="621792"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Rectangle 429">
                <a:extLst>
                  <a:ext uri="{FF2B5EF4-FFF2-40B4-BE49-F238E27FC236}">
                    <a16:creationId xmlns:a16="http://schemas.microsoft.com/office/drawing/2014/main" id="{6B4213F7-37E2-4C93-8278-3CAF91080720}"/>
                  </a:ext>
                </a:extLst>
              </p:cNvPr>
              <p:cNvSpPr/>
              <p:nvPr/>
            </p:nvSpPr>
            <p:spPr>
              <a:xfrm>
                <a:off x="6583680" y="3557016"/>
                <a:ext cx="182880" cy="36576"/>
              </a:xfrm>
              <a:prstGeom prst="rect">
                <a:avLst/>
              </a:prstGeom>
              <a:solidFill>
                <a:srgbClr val="BB717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Rectangle 430">
                <a:extLst>
                  <a:ext uri="{FF2B5EF4-FFF2-40B4-BE49-F238E27FC236}">
                    <a16:creationId xmlns:a16="http://schemas.microsoft.com/office/drawing/2014/main" id="{29B25FDF-33EE-4F2D-95D7-BCAD9EF720A7}"/>
                  </a:ext>
                </a:extLst>
              </p:cNvPr>
              <p:cNvSpPr/>
              <p:nvPr/>
            </p:nvSpPr>
            <p:spPr>
              <a:xfrm>
                <a:off x="6766560" y="3648547"/>
                <a:ext cx="182880" cy="36576"/>
              </a:xfrm>
              <a:prstGeom prst="rect">
                <a:avLst/>
              </a:prstGeom>
              <a:solidFill>
                <a:srgbClr val="A844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Rectangle 431">
                <a:extLst>
                  <a:ext uri="{FF2B5EF4-FFF2-40B4-BE49-F238E27FC236}">
                    <a16:creationId xmlns:a16="http://schemas.microsoft.com/office/drawing/2014/main" id="{398C5835-C64D-4676-A932-9BD342BE4A30}"/>
                  </a:ext>
                </a:extLst>
              </p:cNvPr>
              <p:cNvSpPr/>
              <p:nvPr/>
            </p:nvSpPr>
            <p:spPr>
              <a:xfrm>
                <a:off x="6766560" y="3694267"/>
                <a:ext cx="219456" cy="36576"/>
              </a:xfrm>
              <a:prstGeom prst="rect">
                <a:avLst/>
              </a:prstGeom>
              <a:solidFill>
                <a:srgbClr val="9E2F3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Rectangle 433">
                <a:extLst>
                  <a:ext uri="{FF2B5EF4-FFF2-40B4-BE49-F238E27FC236}">
                    <a16:creationId xmlns:a16="http://schemas.microsoft.com/office/drawing/2014/main" id="{7B4CAE7B-D1CB-40DB-99B0-E72D760ECCC8}"/>
                  </a:ext>
                </a:extLst>
              </p:cNvPr>
              <p:cNvSpPr/>
              <p:nvPr/>
            </p:nvSpPr>
            <p:spPr>
              <a:xfrm>
                <a:off x="6283169" y="2779776"/>
                <a:ext cx="484632"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Rectangle 434">
                <a:extLst>
                  <a:ext uri="{FF2B5EF4-FFF2-40B4-BE49-F238E27FC236}">
                    <a16:creationId xmlns:a16="http://schemas.microsoft.com/office/drawing/2014/main" id="{341372CA-DB38-4261-A41F-50D801B79E2B}"/>
                  </a:ext>
                </a:extLst>
              </p:cNvPr>
              <p:cNvSpPr/>
              <p:nvPr/>
            </p:nvSpPr>
            <p:spPr>
              <a:xfrm>
                <a:off x="5582590" y="2825496"/>
                <a:ext cx="1179576"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Rectangle 435">
                <a:extLst>
                  <a:ext uri="{FF2B5EF4-FFF2-40B4-BE49-F238E27FC236}">
                    <a16:creationId xmlns:a16="http://schemas.microsoft.com/office/drawing/2014/main" id="{9B3510B7-5153-40C6-9742-DD4607BB4D83}"/>
                  </a:ext>
                </a:extLst>
              </p:cNvPr>
              <p:cNvSpPr/>
              <p:nvPr/>
            </p:nvSpPr>
            <p:spPr>
              <a:xfrm>
                <a:off x="5953120" y="2916936"/>
                <a:ext cx="813816"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Rectangle 436">
                <a:extLst>
                  <a:ext uri="{FF2B5EF4-FFF2-40B4-BE49-F238E27FC236}">
                    <a16:creationId xmlns:a16="http://schemas.microsoft.com/office/drawing/2014/main" id="{0F2C09D1-9D74-4C77-90BC-05E48295BB68}"/>
                  </a:ext>
                </a:extLst>
              </p:cNvPr>
              <p:cNvSpPr/>
              <p:nvPr/>
            </p:nvSpPr>
            <p:spPr>
              <a:xfrm>
                <a:off x="6181719" y="3008376"/>
                <a:ext cx="585216"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Rectangle 437">
                <a:extLst>
                  <a:ext uri="{FF2B5EF4-FFF2-40B4-BE49-F238E27FC236}">
                    <a16:creationId xmlns:a16="http://schemas.microsoft.com/office/drawing/2014/main" id="{665BB7E0-7473-4EFB-B17A-3B68D9EDEF18}"/>
                  </a:ext>
                </a:extLst>
              </p:cNvPr>
              <p:cNvSpPr/>
              <p:nvPr/>
            </p:nvSpPr>
            <p:spPr>
              <a:xfrm>
                <a:off x="6484236" y="3099816"/>
                <a:ext cx="283464" cy="36576"/>
              </a:xfrm>
              <a:prstGeom prst="rect">
                <a:avLst/>
              </a:prstGeom>
              <a:solidFill>
                <a:srgbClr val="B15A5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Rectangle 438">
                <a:extLst>
                  <a:ext uri="{FF2B5EF4-FFF2-40B4-BE49-F238E27FC236}">
                    <a16:creationId xmlns:a16="http://schemas.microsoft.com/office/drawing/2014/main" id="{91D3A370-92F9-47EF-88D2-5BE8D790AB5A}"/>
                  </a:ext>
                </a:extLst>
              </p:cNvPr>
              <p:cNvSpPr/>
              <p:nvPr/>
            </p:nvSpPr>
            <p:spPr>
              <a:xfrm>
                <a:off x="6456994" y="2871216"/>
                <a:ext cx="310896"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Rectangle 439">
                <a:extLst>
                  <a:ext uri="{FF2B5EF4-FFF2-40B4-BE49-F238E27FC236}">
                    <a16:creationId xmlns:a16="http://schemas.microsoft.com/office/drawing/2014/main" id="{B5743022-5497-4810-AEF5-7EFF209CB1FB}"/>
                  </a:ext>
                </a:extLst>
              </p:cNvPr>
              <p:cNvSpPr/>
              <p:nvPr/>
            </p:nvSpPr>
            <p:spPr>
              <a:xfrm>
                <a:off x="6091237" y="2962656"/>
                <a:ext cx="676656"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Rectangle 440">
                <a:extLst>
                  <a:ext uri="{FF2B5EF4-FFF2-40B4-BE49-F238E27FC236}">
                    <a16:creationId xmlns:a16="http://schemas.microsoft.com/office/drawing/2014/main" id="{A594F594-BBAF-48E8-84B9-D18AE90764F1}"/>
                  </a:ext>
                </a:extLst>
              </p:cNvPr>
              <p:cNvSpPr/>
              <p:nvPr/>
            </p:nvSpPr>
            <p:spPr>
              <a:xfrm>
                <a:off x="6456997" y="3054096"/>
                <a:ext cx="310896" cy="36576"/>
              </a:xfrm>
              <a:prstGeom prst="rect">
                <a:avLst/>
              </a:prstGeom>
              <a:solidFill>
                <a:srgbClr val="BB717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Rectangle 441">
                <a:extLst>
                  <a:ext uri="{FF2B5EF4-FFF2-40B4-BE49-F238E27FC236}">
                    <a16:creationId xmlns:a16="http://schemas.microsoft.com/office/drawing/2014/main" id="{319DBEF9-7F62-49AC-B4E4-4C69AFB27844}"/>
                  </a:ext>
                </a:extLst>
              </p:cNvPr>
              <p:cNvSpPr/>
              <p:nvPr/>
            </p:nvSpPr>
            <p:spPr>
              <a:xfrm>
                <a:off x="6044564" y="3145627"/>
                <a:ext cx="722376" cy="36576"/>
              </a:xfrm>
              <a:prstGeom prst="rect">
                <a:avLst/>
              </a:prstGeom>
              <a:solidFill>
                <a:srgbClr val="A844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Rectangle 442">
                <a:extLst>
                  <a:ext uri="{FF2B5EF4-FFF2-40B4-BE49-F238E27FC236}">
                    <a16:creationId xmlns:a16="http://schemas.microsoft.com/office/drawing/2014/main" id="{0D9D29BB-33D9-486C-85D9-4F9F1A39A42C}"/>
                  </a:ext>
                </a:extLst>
              </p:cNvPr>
              <p:cNvSpPr/>
              <p:nvPr/>
            </p:nvSpPr>
            <p:spPr>
              <a:xfrm>
                <a:off x="5514972" y="3191347"/>
                <a:ext cx="1252728" cy="36576"/>
              </a:xfrm>
              <a:prstGeom prst="rect">
                <a:avLst/>
              </a:prstGeom>
              <a:solidFill>
                <a:srgbClr val="9E2F3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Rectangle 444">
                <a:extLst>
                  <a:ext uri="{FF2B5EF4-FFF2-40B4-BE49-F238E27FC236}">
                    <a16:creationId xmlns:a16="http://schemas.microsoft.com/office/drawing/2014/main" id="{C3D74B57-84E0-48C3-9573-B2309C3B3DFF}"/>
                  </a:ext>
                </a:extLst>
              </p:cNvPr>
              <p:cNvSpPr/>
              <p:nvPr/>
            </p:nvSpPr>
            <p:spPr>
              <a:xfrm>
                <a:off x="6272205" y="3785616"/>
                <a:ext cx="493776"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Rectangle 445">
                <a:extLst>
                  <a:ext uri="{FF2B5EF4-FFF2-40B4-BE49-F238E27FC236}">
                    <a16:creationId xmlns:a16="http://schemas.microsoft.com/office/drawing/2014/main" id="{B35A0194-CB26-4F1B-928A-8EC77DB57215}"/>
                  </a:ext>
                </a:extLst>
              </p:cNvPr>
              <p:cNvSpPr/>
              <p:nvPr/>
            </p:nvSpPr>
            <p:spPr>
              <a:xfrm>
                <a:off x="5988841" y="3831336"/>
                <a:ext cx="777240"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Rectangle 446">
                <a:extLst>
                  <a:ext uri="{FF2B5EF4-FFF2-40B4-BE49-F238E27FC236}">
                    <a16:creationId xmlns:a16="http://schemas.microsoft.com/office/drawing/2014/main" id="{25308093-E663-47DE-A773-7482525FD816}"/>
                  </a:ext>
                </a:extLst>
              </p:cNvPr>
              <p:cNvSpPr/>
              <p:nvPr/>
            </p:nvSpPr>
            <p:spPr>
              <a:xfrm>
                <a:off x="6657964" y="3922776"/>
                <a:ext cx="109728"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Rectangle 447">
                <a:extLst>
                  <a:ext uri="{FF2B5EF4-FFF2-40B4-BE49-F238E27FC236}">
                    <a16:creationId xmlns:a16="http://schemas.microsoft.com/office/drawing/2014/main" id="{7DFA1F47-B701-47C7-90CC-CE55A51290CB}"/>
                  </a:ext>
                </a:extLst>
              </p:cNvPr>
              <p:cNvSpPr/>
              <p:nvPr/>
            </p:nvSpPr>
            <p:spPr>
              <a:xfrm>
                <a:off x="6162674" y="4014216"/>
                <a:ext cx="603504"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Rectangle 448">
                <a:extLst>
                  <a:ext uri="{FF2B5EF4-FFF2-40B4-BE49-F238E27FC236}">
                    <a16:creationId xmlns:a16="http://schemas.microsoft.com/office/drawing/2014/main" id="{8F5ECEAE-0BAB-4473-8E1C-1FA1126669FE}"/>
                  </a:ext>
                </a:extLst>
              </p:cNvPr>
              <p:cNvSpPr/>
              <p:nvPr/>
            </p:nvSpPr>
            <p:spPr>
              <a:xfrm>
                <a:off x="6274586" y="4105656"/>
                <a:ext cx="493776" cy="36576"/>
              </a:xfrm>
              <a:prstGeom prst="rect">
                <a:avLst/>
              </a:prstGeom>
              <a:solidFill>
                <a:srgbClr val="B15A5F"/>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Rectangle 449">
                <a:extLst>
                  <a:ext uri="{FF2B5EF4-FFF2-40B4-BE49-F238E27FC236}">
                    <a16:creationId xmlns:a16="http://schemas.microsoft.com/office/drawing/2014/main" id="{B980BF9A-6E77-4520-9D7C-80B8CB31AFAF}"/>
                  </a:ext>
                </a:extLst>
              </p:cNvPr>
              <p:cNvSpPr/>
              <p:nvPr/>
            </p:nvSpPr>
            <p:spPr>
              <a:xfrm>
                <a:off x="6438892" y="3877056"/>
                <a:ext cx="329184"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Rectangle 450">
                <a:extLst>
                  <a:ext uri="{FF2B5EF4-FFF2-40B4-BE49-F238E27FC236}">
                    <a16:creationId xmlns:a16="http://schemas.microsoft.com/office/drawing/2014/main" id="{6E8CCB39-60CB-429B-9BCE-49A9C9B91088}"/>
                  </a:ext>
                </a:extLst>
              </p:cNvPr>
              <p:cNvSpPr/>
              <p:nvPr/>
            </p:nvSpPr>
            <p:spPr>
              <a:xfrm>
                <a:off x="6400792" y="3968496"/>
                <a:ext cx="365760"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Rectangle 451">
                <a:extLst>
                  <a:ext uri="{FF2B5EF4-FFF2-40B4-BE49-F238E27FC236}">
                    <a16:creationId xmlns:a16="http://schemas.microsoft.com/office/drawing/2014/main" id="{15419436-D527-4F53-82BE-31036F3567F6}"/>
                  </a:ext>
                </a:extLst>
              </p:cNvPr>
              <p:cNvSpPr/>
              <p:nvPr/>
            </p:nvSpPr>
            <p:spPr>
              <a:xfrm>
                <a:off x="6272205" y="4059936"/>
                <a:ext cx="493776" cy="36576"/>
              </a:xfrm>
              <a:prstGeom prst="rect">
                <a:avLst/>
              </a:prstGeom>
              <a:solidFill>
                <a:srgbClr val="BB717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Rectangle 452">
                <a:extLst>
                  <a:ext uri="{FF2B5EF4-FFF2-40B4-BE49-F238E27FC236}">
                    <a16:creationId xmlns:a16="http://schemas.microsoft.com/office/drawing/2014/main" id="{5F027BB0-D131-4515-9699-DED9EFDA5A55}"/>
                  </a:ext>
                </a:extLst>
              </p:cNvPr>
              <p:cNvSpPr/>
              <p:nvPr/>
            </p:nvSpPr>
            <p:spPr>
              <a:xfrm>
                <a:off x="6200770" y="4151467"/>
                <a:ext cx="566928" cy="36576"/>
              </a:xfrm>
              <a:prstGeom prst="rect">
                <a:avLst/>
              </a:prstGeom>
              <a:solidFill>
                <a:srgbClr val="A8444E"/>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Rectangle 455">
                <a:extLst>
                  <a:ext uri="{FF2B5EF4-FFF2-40B4-BE49-F238E27FC236}">
                    <a16:creationId xmlns:a16="http://schemas.microsoft.com/office/drawing/2014/main" id="{CBE1BDE7-708D-47D3-89E9-0C47AF64B18D}"/>
                  </a:ext>
                </a:extLst>
              </p:cNvPr>
              <p:cNvSpPr/>
              <p:nvPr/>
            </p:nvSpPr>
            <p:spPr>
              <a:xfrm>
                <a:off x="6501764" y="5294376"/>
                <a:ext cx="265176"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C77449A9-DC3C-43BC-8A19-373A954A73B9}"/>
                  </a:ext>
                </a:extLst>
              </p:cNvPr>
              <p:cNvSpPr/>
              <p:nvPr/>
            </p:nvSpPr>
            <p:spPr>
              <a:xfrm>
                <a:off x="5661180" y="5340096"/>
                <a:ext cx="1106424"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Rectangle 457">
                <a:extLst>
                  <a:ext uri="{FF2B5EF4-FFF2-40B4-BE49-F238E27FC236}">
                    <a16:creationId xmlns:a16="http://schemas.microsoft.com/office/drawing/2014/main" id="{D6FF60AF-AD8F-4914-BE09-EB5B7B59F30B}"/>
                  </a:ext>
                </a:extLst>
              </p:cNvPr>
              <p:cNvSpPr/>
              <p:nvPr/>
            </p:nvSpPr>
            <p:spPr>
              <a:xfrm>
                <a:off x="6373650" y="5431536"/>
                <a:ext cx="393192"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Rectangle 460">
                <a:extLst>
                  <a:ext uri="{FF2B5EF4-FFF2-40B4-BE49-F238E27FC236}">
                    <a16:creationId xmlns:a16="http://schemas.microsoft.com/office/drawing/2014/main" id="{5364DDBB-A8CF-410B-9AB5-3F065A52B4E5}"/>
                  </a:ext>
                </a:extLst>
              </p:cNvPr>
              <p:cNvSpPr/>
              <p:nvPr/>
            </p:nvSpPr>
            <p:spPr>
              <a:xfrm>
                <a:off x="6155054" y="5385816"/>
                <a:ext cx="612648"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Rectangle 461">
                <a:extLst>
                  <a:ext uri="{FF2B5EF4-FFF2-40B4-BE49-F238E27FC236}">
                    <a16:creationId xmlns:a16="http://schemas.microsoft.com/office/drawing/2014/main" id="{80760159-2A20-4E42-BB03-C54F58771217}"/>
                  </a:ext>
                </a:extLst>
              </p:cNvPr>
              <p:cNvSpPr/>
              <p:nvPr/>
            </p:nvSpPr>
            <p:spPr>
              <a:xfrm>
                <a:off x="5943600" y="5477256"/>
                <a:ext cx="822960"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Rectangle 466">
                <a:extLst>
                  <a:ext uri="{FF2B5EF4-FFF2-40B4-BE49-F238E27FC236}">
                    <a16:creationId xmlns:a16="http://schemas.microsoft.com/office/drawing/2014/main" id="{5077C853-530E-43C5-B4E9-F6E68D8D010D}"/>
                  </a:ext>
                </a:extLst>
              </p:cNvPr>
              <p:cNvSpPr/>
              <p:nvPr/>
            </p:nvSpPr>
            <p:spPr>
              <a:xfrm>
                <a:off x="6766560" y="4791456"/>
                <a:ext cx="338328"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Rectangle 467">
                <a:extLst>
                  <a:ext uri="{FF2B5EF4-FFF2-40B4-BE49-F238E27FC236}">
                    <a16:creationId xmlns:a16="http://schemas.microsoft.com/office/drawing/2014/main" id="{C4B7EB3C-91E8-4138-9522-FA7017B31156}"/>
                  </a:ext>
                </a:extLst>
              </p:cNvPr>
              <p:cNvSpPr/>
              <p:nvPr/>
            </p:nvSpPr>
            <p:spPr>
              <a:xfrm>
                <a:off x="6766560" y="4837176"/>
                <a:ext cx="9144" cy="36576"/>
              </a:xfrm>
              <a:prstGeom prst="rect">
                <a:avLst/>
              </a:prstGeom>
              <a:solidFill>
                <a:srgbClr val="F3E6E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Rectangle 468">
                <a:extLst>
                  <a:ext uri="{FF2B5EF4-FFF2-40B4-BE49-F238E27FC236}">
                    <a16:creationId xmlns:a16="http://schemas.microsoft.com/office/drawing/2014/main" id="{B9859F83-5AD0-46A7-AEB4-F2034A133EE0}"/>
                  </a:ext>
                </a:extLst>
              </p:cNvPr>
              <p:cNvSpPr/>
              <p:nvPr/>
            </p:nvSpPr>
            <p:spPr>
              <a:xfrm>
                <a:off x="6766560" y="4928616"/>
                <a:ext cx="182880" cy="36576"/>
              </a:xfrm>
              <a:prstGeom prst="rect">
                <a:avLst/>
              </a:prstGeom>
              <a:solidFill>
                <a:srgbClr val="DCB6B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Rectangle 469">
                <a:extLst>
                  <a:ext uri="{FF2B5EF4-FFF2-40B4-BE49-F238E27FC236}">
                    <a16:creationId xmlns:a16="http://schemas.microsoft.com/office/drawing/2014/main" id="{EBEF28BD-B6A9-40E5-8947-7196D27F9DED}"/>
                  </a:ext>
                </a:extLst>
              </p:cNvPr>
              <p:cNvSpPr/>
              <p:nvPr/>
            </p:nvSpPr>
            <p:spPr>
              <a:xfrm>
                <a:off x="6766560" y="5020056"/>
                <a:ext cx="73152" cy="36576"/>
              </a:xfrm>
              <a:prstGeom prst="rect">
                <a:avLst/>
              </a:prstGeom>
              <a:solidFill>
                <a:srgbClr val="C68887"/>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Rectangle 471">
                <a:extLst>
                  <a:ext uri="{FF2B5EF4-FFF2-40B4-BE49-F238E27FC236}">
                    <a16:creationId xmlns:a16="http://schemas.microsoft.com/office/drawing/2014/main" id="{4207AE73-C9F4-40BA-B128-7403D5239B67}"/>
                  </a:ext>
                </a:extLst>
              </p:cNvPr>
              <p:cNvSpPr/>
              <p:nvPr/>
            </p:nvSpPr>
            <p:spPr>
              <a:xfrm>
                <a:off x="6633209" y="4882896"/>
                <a:ext cx="137160" cy="36576"/>
              </a:xfrm>
              <a:prstGeom prst="rect">
                <a:avLst/>
              </a:prstGeom>
              <a:solidFill>
                <a:srgbClr val="E7CEC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Rectangle 472">
                <a:extLst>
                  <a:ext uri="{FF2B5EF4-FFF2-40B4-BE49-F238E27FC236}">
                    <a16:creationId xmlns:a16="http://schemas.microsoft.com/office/drawing/2014/main" id="{C56278FC-C4BC-428C-AB90-0F4F098B6EE4}"/>
                  </a:ext>
                </a:extLst>
              </p:cNvPr>
              <p:cNvSpPr/>
              <p:nvPr/>
            </p:nvSpPr>
            <p:spPr>
              <a:xfrm>
                <a:off x="6766560" y="4974336"/>
                <a:ext cx="18288" cy="36576"/>
              </a:xfrm>
              <a:prstGeom prst="rect">
                <a:avLst/>
              </a:prstGeom>
              <a:solidFill>
                <a:srgbClr val="D09F9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Rectangle 473">
                <a:extLst>
                  <a:ext uri="{FF2B5EF4-FFF2-40B4-BE49-F238E27FC236}">
                    <a16:creationId xmlns:a16="http://schemas.microsoft.com/office/drawing/2014/main" id="{18CB1540-2846-4F4C-85B2-F71E5426B887}"/>
                  </a:ext>
                </a:extLst>
              </p:cNvPr>
              <p:cNvSpPr/>
              <p:nvPr/>
            </p:nvSpPr>
            <p:spPr>
              <a:xfrm>
                <a:off x="6766560" y="5065776"/>
                <a:ext cx="210312" cy="36576"/>
              </a:xfrm>
              <a:prstGeom prst="rect">
                <a:avLst/>
              </a:prstGeom>
              <a:solidFill>
                <a:srgbClr val="BB7172"/>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Rectangle 477">
                <a:extLst>
                  <a:ext uri="{FF2B5EF4-FFF2-40B4-BE49-F238E27FC236}">
                    <a16:creationId xmlns:a16="http://schemas.microsoft.com/office/drawing/2014/main" id="{81A59921-F558-4DD5-BCB1-6704F422D567}"/>
                  </a:ext>
                </a:extLst>
              </p:cNvPr>
              <p:cNvSpPr/>
              <p:nvPr/>
            </p:nvSpPr>
            <p:spPr>
              <a:xfrm>
                <a:off x="8229600" y="2944368"/>
                <a:ext cx="100584" cy="100584"/>
              </a:xfrm>
              <a:prstGeom prst="rect">
                <a:avLst/>
              </a:prstGeom>
              <a:solidFill>
                <a:srgbClr val="C688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TextBox 478">
                <a:extLst>
                  <a:ext uri="{FF2B5EF4-FFF2-40B4-BE49-F238E27FC236}">
                    <a16:creationId xmlns:a16="http://schemas.microsoft.com/office/drawing/2014/main" id="{DA212E3A-80A1-4F15-A388-3D4C0537A6E3}"/>
                  </a:ext>
                </a:extLst>
              </p:cNvPr>
              <p:cNvSpPr txBox="1"/>
              <p:nvPr/>
            </p:nvSpPr>
            <p:spPr>
              <a:xfrm>
                <a:off x="8394192" y="2926080"/>
                <a:ext cx="391133"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March</a:t>
                </a:r>
              </a:p>
            </p:txBody>
          </p:sp>
          <p:sp>
            <p:nvSpPr>
              <p:cNvPr id="481" name="Rectangle 480">
                <a:extLst>
                  <a:ext uri="{FF2B5EF4-FFF2-40B4-BE49-F238E27FC236}">
                    <a16:creationId xmlns:a16="http://schemas.microsoft.com/office/drawing/2014/main" id="{1CA1E4D7-81DD-4505-98B4-824A4D81DEFC}"/>
                  </a:ext>
                </a:extLst>
              </p:cNvPr>
              <p:cNvSpPr/>
              <p:nvPr/>
            </p:nvSpPr>
            <p:spPr>
              <a:xfrm>
                <a:off x="8229600" y="3172968"/>
                <a:ext cx="100584" cy="100584"/>
              </a:xfrm>
              <a:prstGeom prst="rect">
                <a:avLst/>
              </a:prstGeom>
              <a:solidFill>
                <a:srgbClr val="F3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TextBox 481">
                <a:extLst>
                  <a:ext uri="{FF2B5EF4-FFF2-40B4-BE49-F238E27FC236}">
                    <a16:creationId xmlns:a16="http://schemas.microsoft.com/office/drawing/2014/main" id="{92C7DFD7-96BF-4C74-8494-5EC1520948FE}"/>
                  </a:ext>
                </a:extLst>
              </p:cNvPr>
              <p:cNvSpPr txBox="1"/>
              <p:nvPr/>
            </p:nvSpPr>
            <p:spPr>
              <a:xfrm>
                <a:off x="8394192" y="3154680"/>
                <a:ext cx="283732"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April</a:t>
                </a:r>
              </a:p>
            </p:txBody>
          </p:sp>
          <p:sp>
            <p:nvSpPr>
              <p:cNvPr id="484" name="Rectangle 483">
                <a:extLst>
                  <a:ext uri="{FF2B5EF4-FFF2-40B4-BE49-F238E27FC236}">
                    <a16:creationId xmlns:a16="http://schemas.microsoft.com/office/drawing/2014/main" id="{17DCF29B-0E18-4174-AB6E-3B1BE55BD9E5}"/>
                  </a:ext>
                </a:extLst>
              </p:cNvPr>
              <p:cNvSpPr/>
              <p:nvPr/>
            </p:nvSpPr>
            <p:spPr>
              <a:xfrm>
                <a:off x="8229600" y="3401568"/>
                <a:ext cx="100584" cy="100584"/>
              </a:xfrm>
              <a:prstGeom prst="rect">
                <a:avLst/>
              </a:prstGeom>
              <a:solidFill>
                <a:srgbClr val="E7CE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TextBox 484">
                <a:extLst>
                  <a:ext uri="{FF2B5EF4-FFF2-40B4-BE49-F238E27FC236}">
                    <a16:creationId xmlns:a16="http://schemas.microsoft.com/office/drawing/2014/main" id="{FCE48FA2-CD26-447C-8DA5-6483E3017C04}"/>
                  </a:ext>
                </a:extLst>
              </p:cNvPr>
              <p:cNvSpPr txBox="1"/>
              <p:nvPr/>
            </p:nvSpPr>
            <p:spPr>
              <a:xfrm>
                <a:off x="8394192" y="3383280"/>
                <a:ext cx="266098"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May</a:t>
                </a:r>
              </a:p>
            </p:txBody>
          </p:sp>
          <p:sp>
            <p:nvSpPr>
              <p:cNvPr id="487" name="Rectangle 486">
                <a:extLst>
                  <a:ext uri="{FF2B5EF4-FFF2-40B4-BE49-F238E27FC236}">
                    <a16:creationId xmlns:a16="http://schemas.microsoft.com/office/drawing/2014/main" id="{2962CA8F-B173-4019-B340-64AA2BAD6CA2}"/>
                  </a:ext>
                </a:extLst>
              </p:cNvPr>
              <p:cNvSpPr/>
              <p:nvPr/>
            </p:nvSpPr>
            <p:spPr>
              <a:xfrm>
                <a:off x="8229600" y="3630168"/>
                <a:ext cx="100584" cy="100584"/>
              </a:xfrm>
              <a:prstGeom prst="rect">
                <a:avLst/>
              </a:prstGeom>
              <a:solidFill>
                <a:srgbClr val="DCB6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TextBox 487">
                <a:extLst>
                  <a:ext uri="{FF2B5EF4-FFF2-40B4-BE49-F238E27FC236}">
                    <a16:creationId xmlns:a16="http://schemas.microsoft.com/office/drawing/2014/main" id="{B4DE1D2F-F0DE-489F-8D0F-113C2204EB12}"/>
                  </a:ext>
                </a:extLst>
              </p:cNvPr>
              <p:cNvSpPr txBox="1"/>
              <p:nvPr/>
            </p:nvSpPr>
            <p:spPr>
              <a:xfrm>
                <a:off x="8394192" y="3611880"/>
                <a:ext cx="306174"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June</a:t>
                </a:r>
              </a:p>
            </p:txBody>
          </p:sp>
          <p:sp>
            <p:nvSpPr>
              <p:cNvPr id="490" name="Rectangle 489">
                <a:extLst>
                  <a:ext uri="{FF2B5EF4-FFF2-40B4-BE49-F238E27FC236}">
                    <a16:creationId xmlns:a16="http://schemas.microsoft.com/office/drawing/2014/main" id="{9E8C2F49-5716-4013-8698-7760EDA56FB4}"/>
                  </a:ext>
                </a:extLst>
              </p:cNvPr>
              <p:cNvSpPr/>
              <p:nvPr/>
            </p:nvSpPr>
            <p:spPr>
              <a:xfrm>
                <a:off x="8229600" y="3858768"/>
                <a:ext cx="100584" cy="100584"/>
              </a:xfrm>
              <a:prstGeom prst="rect">
                <a:avLst/>
              </a:prstGeom>
              <a:solidFill>
                <a:srgbClr val="D09F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TextBox 490">
                <a:extLst>
                  <a:ext uri="{FF2B5EF4-FFF2-40B4-BE49-F238E27FC236}">
                    <a16:creationId xmlns:a16="http://schemas.microsoft.com/office/drawing/2014/main" id="{CEB1BBD1-46ED-4ADD-8BFA-8ABC9E585D55}"/>
                  </a:ext>
                </a:extLst>
              </p:cNvPr>
              <p:cNvSpPr txBox="1"/>
              <p:nvPr/>
            </p:nvSpPr>
            <p:spPr>
              <a:xfrm>
                <a:off x="8394192" y="3840480"/>
                <a:ext cx="251672"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July</a:t>
                </a:r>
              </a:p>
            </p:txBody>
          </p:sp>
          <p:sp>
            <p:nvSpPr>
              <p:cNvPr id="493" name="Rectangle 492">
                <a:extLst>
                  <a:ext uri="{FF2B5EF4-FFF2-40B4-BE49-F238E27FC236}">
                    <a16:creationId xmlns:a16="http://schemas.microsoft.com/office/drawing/2014/main" id="{D23BF393-2D6F-436B-83C8-30D5827CD4C9}"/>
                  </a:ext>
                </a:extLst>
              </p:cNvPr>
              <p:cNvSpPr/>
              <p:nvPr/>
            </p:nvSpPr>
            <p:spPr>
              <a:xfrm>
                <a:off x="8229600" y="4315968"/>
                <a:ext cx="100584" cy="100584"/>
              </a:xfrm>
              <a:prstGeom prst="rect">
                <a:avLst/>
              </a:prstGeom>
              <a:solidFill>
                <a:srgbClr val="BB71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TextBox 493">
                <a:extLst>
                  <a:ext uri="{FF2B5EF4-FFF2-40B4-BE49-F238E27FC236}">
                    <a16:creationId xmlns:a16="http://schemas.microsoft.com/office/drawing/2014/main" id="{38FDFBE7-DFEB-475A-9243-2BB5E812FCBE}"/>
                  </a:ext>
                </a:extLst>
              </p:cNvPr>
              <p:cNvSpPr txBox="1"/>
              <p:nvPr/>
            </p:nvSpPr>
            <p:spPr>
              <a:xfrm>
                <a:off x="8394192" y="4297680"/>
                <a:ext cx="689291"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September</a:t>
                </a:r>
              </a:p>
            </p:txBody>
          </p:sp>
          <p:sp>
            <p:nvSpPr>
              <p:cNvPr id="496" name="Rectangle 495">
                <a:extLst>
                  <a:ext uri="{FF2B5EF4-FFF2-40B4-BE49-F238E27FC236}">
                    <a16:creationId xmlns:a16="http://schemas.microsoft.com/office/drawing/2014/main" id="{5134B712-FDFB-4AB3-BDA8-D087F6C7FFBF}"/>
                  </a:ext>
                </a:extLst>
              </p:cNvPr>
              <p:cNvSpPr/>
              <p:nvPr/>
            </p:nvSpPr>
            <p:spPr>
              <a:xfrm>
                <a:off x="8229600" y="4773168"/>
                <a:ext cx="100584" cy="100584"/>
              </a:xfrm>
              <a:prstGeom prst="rect">
                <a:avLst/>
              </a:prstGeom>
              <a:solidFill>
                <a:srgbClr val="A844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TextBox 496">
                <a:extLst>
                  <a:ext uri="{FF2B5EF4-FFF2-40B4-BE49-F238E27FC236}">
                    <a16:creationId xmlns:a16="http://schemas.microsoft.com/office/drawing/2014/main" id="{4CF59233-2705-4871-884A-8C7F6F083F48}"/>
                  </a:ext>
                </a:extLst>
              </p:cNvPr>
              <p:cNvSpPr txBox="1"/>
              <p:nvPr/>
            </p:nvSpPr>
            <p:spPr>
              <a:xfrm>
                <a:off x="8394192" y="4754880"/>
                <a:ext cx="650819"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November</a:t>
                </a:r>
              </a:p>
            </p:txBody>
          </p:sp>
          <p:sp>
            <p:nvSpPr>
              <p:cNvPr id="499" name="Rectangle 498">
                <a:extLst>
                  <a:ext uri="{FF2B5EF4-FFF2-40B4-BE49-F238E27FC236}">
                    <a16:creationId xmlns:a16="http://schemas.microsoft.com/office/drawing/2014/main" id="{40EA78BD-0E42-4E94-8DE1-D080EB33DDBA}"/>
                  </a:ext>
                </a:extLst>
              </p:cNvPr>
              <p:cNvSpPr/>
              <p:nvPr/>
            </p:nvSpPr>
            <p:spPr>
              <a:xfrm>
                <a:off x="8229600" y="4087368"/>
                <a:ext cx="100584" cy="100584"/>
              </a:xfrm>
              <a:prstGeom prst="rect">
                <a:avLst/>
              </a:prstGeom>
              <a:solidFill>
                <a:srgbClr val="C688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TextBox 499">
                <a:extLst>
                  <a:ext uri="{FF2B5EF4-FFF2-40B4-BE49-F238E27FC236}">
                    <a16:creationId xmlns:a16="http://schemas.microsoft.com/office/drawing/2014/main" id="{C8ABFCA7-1449-492D-AE7A-4B6F2807A0E9}"/>
                  </a:ext>
                </a:extLst>
              </p:cNvPr>
              <p:cNvSpPr txBox="1"/>
              <p:nvPr/>
            </p:nvSpPr>
            <p:spPr>
              <a:xfrm>
                <a:off x="8394192" y="4069080"/>
                <a:ext cx="439223"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August</a:t>
                </a:r>
              </a:p>
            </p:txBody>
          </p:sp>
          <p:sp>
            <p:nvSpPr>
              <p:cNvPr id="502" name="Rectangle 501">
                <a:extLst>
                  <a:ext uri="{FF2B5EF4-FFF2-40B4-BE49-F238E27FC236}">
                    <a16:creationId xmlns:a16="http://schemas.microsoft.com/office/drawing/2014/main" id="{FCE569FC-AD13-43F1-92BE-6B6DCFD3D80C}"/>
                  </a:ext>
                </a:extLst>
              </p:cNvPr>
              <p:cNvSpPr/>
              <p:nvPr/>
            </p:nvSpPr>
            <p:spPr>
              <a:xfrm>
                <a:off x="8229600" y="4544568"/>
                <a:ext cx="100584" cy="100584"/>
              </a:xfrm>
              <a:prstGeom prst="rect">
                <a:avLst/>
              </a:prstGeom>
              <a:solidFill>
                <a:srgbClr val="B15A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TextBox 502">
                <a:extLst>
                  <a:ext uri="{FF2B5EF4-FFF2-40B4-BE49-F238E27FC236}">
                    <a16:creationId xmlns:a16="http://schemas.microsoft.com/office/drawing/2014/main" id="{5B2A2D72-AD43-42B1-9117-ADA044BD02CA}"/>
                  </a:ext>
                </a:extLst>
              </p:cNvPr>
              <p:cNvSpPr txBox="1"/>
              <p:nvPr/>
            </p:nvSpPr>
            <p:spPr>
              <a:xfrm>
                <a:off x="8394192" y="4526280"/>
                <a:ext cx="500137"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October</a:t>
                </a:r>
              </a:p>
            </p:txBody>
          </p:sp>
          <p:sp>
            <p:nvSpPr>
              <p:cNvPr id="505" name="Rectangle 504">
                <a:extLst>
                  <a:ext uri="{FF2B5EF4-FFF2-40B4-BE49-F238E27FC236}">
                    <a16:creationId xmlns:a16="http://schemas.microsoft.com/office/drawing/2014/main" id="{A6113863-F79D-4477-B1CE-F2052DF11BD2}"/>
                  </a:ext>
                </a:extLst>
              </p:cNvPr>
              <p:cNvSpPr/>
              <p:nvPr/>
            </p:nvSpPr>
            <p:spPr>
              <a:xfrm>
                <a:off x="8229600" y="5001768"/>
                <a:ext cx="100584" cy="100584"/>
              </a:xfrm>
              <a:prstGeom prst="rect">
                <a:avLst/>
              </a:prstGeom>
              <a:solidFill>
                <a:srgbClr val="9E2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TextBox 505">
                <a:extLst>
                  <a:ext uri="{FF2B5EF4-FFF2-40B4-BE49-F238E27FC236}">
                    <a16:creationId xmlns:a16="http://schemas.microsoft.com/office/drawing/2014/main" id="{F810228E-6749-47FC-8D51-CC69E5C35E13}"/>
                  </a:ext>
                </a:extLst>
              </p:cNvPr>
              <p:cNvSpPr txBox="1"/>
              <p:nvPr/>
            </p:nvSpPr>
            <p:spPr>
              <a:xfrm>
                <a:off x="8394192" y="4983480"/>
                <a:ext cx="650819" cy="153888"/>
              </a:xfrm>
              <a:prstGeom prst="rect">
                <a:avLst/>
              </a:prstGeom>
            </p:spPr>
            <p:txBody>
              <a:bodyPr vert="horz" wrap="none" lIns="0" tIns="0" rIns="0" bIns="0" rtlCol="0">
                <a:spAutoFit/>
              </a:bodyPr>
              <a:lstStyle>
                <a:defPPr>
                  <a:defRPr lang="LID4096"/>
                </a:defPPr>
                <a:lvl1pPr marR="0" lvl="0" indent="0" algn="ctr" fontAlgn="base">
                  <a:lnSpc>
                    <a:spcPct val="100000"/>
                  </a:lnSpc>
                  <a:spcBef>
                    <a:spcPct val="0"/>
                  </a:spcBef>
                  <a:spcAft>
                    <a:spcPct val="0"/>
                  </a:spcAft>
                  <a:buClrTx/>
                  <a:buSzTx/>
                  <a:buFontTx/>
                  <a:buNone/>
                  <a:tabLst/>
                  <a:defRPr kumimoji="0" sz="1200" b="0" i="0" u="none" strike="noStrike" cap="none" spc="0" normalizeH="0" baseline="0">
                    <a:ln>
                      <a:noFill/>
                    </a:ln>
                    <a:solidFill>
                      <a:prstClr val="black">
                        <a:lumMod val="65000"/>
                        <a:lumOff val="35000"/>
                      </a:prstClr>
                    </a:solidFill>
                    <a:effectLst/>
                    <a:uLnTx/>
                    <a:uFillTx/>
                    <a:latin typeface="Arial"/>
                    <a:ea typeface="ＭＳ Ｐゴシック" pitchFamily="34" charset="-128"/>
                    <a:cs typeface="Arial"/>
                  </a:defRPr>
                </a:lvl1pPr>
              </a:lstStyle>
              <a:p>
                <a:pPr marL="0" marR="0" lvl="0" indent="0" algn="l" defTabSz="914400" rtl="0" eaLnBrk="1" fontAlgn="base" latinLnBrk="0" hangingPunct="1">
                  <a:lnSpc>
                    <a:spcPts val="1200"/>
                  </a:lnSpc>
                  <a:spcBef>
                    <a:spcPct val="0"/>
                  </a:spcBef>
                  <a:spcAft>
                    <a:spcPct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Arial"/>
                    <a:ea typeface="ＭＳ Ｐゴシック" pitchFamily="34" charset="-128"/>
                    <a:cs typeface="Arial"/>
                  </a:rPr>
                  <a:t>December</a:t>
                </a:r>
              </a:p>
            </p:txBody>
          </p:sp>
          <p:cxnSp>
            <p:nvCxnSpPr>
              <p:cNvPr id="413" name="Straight Connector 412">
                <a:extLst>
                  <a:ext uri="{FF2B5EF4-FFF2-40B4-BE49-F238E27FC236}">
                    <a16:creationId xmlns:a16="http://schemas.microsoft.com/office/drawing/2014/main" id="{7492493A-2198-4259-BD36-868B2A4B55AF}"/>
                  </a:ext>
                </a:extLst>
              </p:cNvPr>
              <p:cNvCxnSpPr/>
              <p:nvPr/>
            </p:nvCxnSpPr>
            <p:spPr>
              <a:xfrm>
                <a:off x="6765990" y="2258568"/>
                <a:ext cx="0" cy="3483864"/>
              </a:xfrm>
              <a:prstGeom prst="line">
                <a:avLst/>
              </a:prstGeom>
              <a:ln w="3175">
                <a:solidFill>
                  <a:srgbClr val="4C7C3B"/>
                </a:solidFill>
              </a:ln>
            </p:spPr>
            <p:style>
              <a:lnRef idx="1">
                <a:schemeClr val="accent1"/>
              </a:lnRef>
              <a:fillRef idx="0">
                <a:schemeClr val="accent1"/>
              </a:fillRef>
              <a:effectRef idx="0">
                <a:schemeClr val="accent1"/>
              </a:effectRef>
              <a:fontRef idx="minor">
                <a:schemeClr val="tx1"/>
              </a:fontRef>
            </p:style>
          </p:cxnSp>
        </p:grpSp>
        <p:sp>
          <p:nvSpPr>
            <p:cNvPr id="112" name="TextBox 111">
              <a:extLst>
                <a:ext uri="{FF2B5EF4-FFF2-40B4-BE49-F238E27FC236}">
                  <a16:creationId xmlns:a16="http://schemas.microsoft.com/office/drawing/2014/main" id="{7540C6F5-DF07-4F70-A2BD-12B5B1AD23D1}"/>
                </a:ext>
              </a:extLst>
            </p:cNvPr>
            <p:cNvSpPr txBox="1"/>
            <p:nvPr/>
          </p:nvSpPr>
          <p:spPr>
            <a:xfrm>
              <a:off x="7132320" y="6400800"/>
              <a:ext cx="3510576" cy="123111"/>
            </a:xfrm>
            <a:prstGeom prst="rect">
              <a:avLst/>
            </a:prstGeom>
          </p:spPr>
          <p:txBody>
            <a:bodyPr vert="horz" wrap="non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rPr>
                <a:t>Note: The baseline is the average of the January and February 2020 reports.</a:t>
              </a:r>
            </a:p>
          </p:txBody>
        </p:sp>
      </p:grpSp>
    </p:spTree>
    <p:extLst>
      <p:ext uri="{BB962C8B-B14F-4D97-AF65-F5344CB8AC3E}">
        <p14:creationId xmlns:p14="http://schemas.microsoft.com/office/powerpoint/2010/main" val="100910229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Provisional reported number of new and relapse tuberculosis cases per month, </a:t>
            </a:r>
          </a:p>
          <a:p>
            <a:pPr>
              <a:lnSpc>
                <a:spcPct val="100000"/>
              </a:lnSpc>
              <a:spcBef>
                <a:spcPts val="0"/>
              </a:spcBef>
            </a:pPr>
            <a:r>
              <a:rPr lang="en-US" dirty="0"/>
              <a:t>reporting countries, 2020, and 2019 average</a:t>
            </a:r>
          </a:p>
        </p:txBody>
      </p:sp>
      <p:sp>
        <p:nvSpPr>
          <p:cNvPr id="2" name="Text Placeholder 1">
            <a:extLst>
              <a:ext uri="{FF2B5EF4-FFF2-40B4-BE49-F238E27FC236}">
                <a16:creationId xmlns:a16="http://schemas.microsoft.com/office/drawing/2014/main" id="{3AEF0464-9BAA-4FAB-BDDF-1FCB25457144}"/>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2101166E-4376-457F-9E53-848E26E287C1}"/>
              </a:ext>
            </a:extLst>
          </p:cNvPr>
          <p:cNvGrpSpPr/>
          <p:nvPr/>
        </p:nvGrpSpPr>
        <p:grpSpPr>
          <a:xfrm>
            <a:off x="457198" y="2286000"/>
            <a:ext cx="8778242" cy="4268688"/>
            <a:chOff x="457198" y="2286000"/>
            <a:chExt cx="8778242" cy="42686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8" y="6400800"/>
              <a:ext cx="5212082"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WHO June 2021 data (available from https://worldhealthorg.shinyapps.io/tb_pronto/).</a:t>
              </a:r>
            </a:p>
          </p:txBody>
        </p:sp>
        <p:sp>
          <p:nvSpPr>
            <p:cNvPr id="7" name="TextBox 6">
              <a:extLst>
                <a:ext uri="{FF2B5EF4-FFF2-40B4-BE49-F238E27FC236}">
                  <a16:creationId xmlns:a16="http://schemas.microsoft.com/office/drawing/2014/main" id="{5BC6F550-7DDD-47FD-93D4-12EE7F2D8567}"/>
                </a:ext>
              </a:extLst>
            </p:cNvPr>
            <p:cNvSpPr txBox="1"/>
            <p:nvPr/>
          </p:nvSpPr>
          <p:spPr>
            <a:xfrm>
              <a:off x="7953988" y="2553496"/>
              <a:ext cx="1050279"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200" cap="none" spc="-10" normalizeH="0" baseline="0" noProof="0" dirty="0">
                  <a:ln>
                    <a:noFill/>
                  </a:ln>
                  <a:solidFill>
                    <a:srgbClr val="EC6415"/>
                  </a:solidFill>
                  <a:effectLst/>
                  <a:uLnTx/>
                  <a:uFillTx/>
                  <a:latin typeface="Arial" panose="020B0604020202020204"/>
                  <a:ea typeface="+mn-ea"/>
                  <a:cs typeface="+mn-cs"/>
                </a:rPr>
                <a:t>2019 average</a:t>
              </a:r>
              <a:endParaRPr kumimoji="0" lang="en-GB" sz="1200" b="0" i="0" u="none" strike="noStrike" kern="1200" cap="none" spc="-10" normalizeH="0" baseline="0" noProof="0" dirty="0">
                <a:ln>
                  <a:noFill/>
                </a:ln>
                <a:solidFill>
                  <a:srgbClr val="EC6415"/>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4F96F8E8-B53C-4777-ABE3-75E62CE2C2FD}"/>
                </a:ext>
              </a:extLst>
            </p:cNvPr>
            <p:cNvSpPr txBox="1"/>
            <p:nvPr/>
          </p:nvSpPr>
          <p:spPr>
            <a:xfrm>
              <a:off x="804672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Nov.</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 name="object 10">
              <a:extLst>
                <a:ext uri="{FF2B5EF4-FFF2-40B4-BE49-F238E27FC236}">
                  <a16:creationId xmlns:a16="http://schemas.microsoft.com/office/drawing/2014/main" id="{BDAACACD-FB40-4819-8D8E-B7F3D504FEDF}"/>
                </a:ext>
              </a:extLst>
            </p:cNvPr>
            <p:cNvSpPr txBox="1"/>
            <p:nvPr/>
          </p:nvSpPr>
          <p:spPr>
            <a:xfrm>
              <a:off x="731520" y="2634062"/>
              <a:ext cx="346313" cy="232595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Reported number of new and relapse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tuberculosis cases</a:t>
              </a:r>
            </a:p>
          </p:txBody>
        </p:sp>
        <p:sp>
          <p:nvSpPr>
            <p:cNvPr id="10" name="TextBox 9">
              <a:extLst>
                <a:ext uri="{FF2B5EF4-FFF2-40B4-BE49-F238E27FC236}">
                  <a16:creationId xmlns:a16="http://schemas.microsoft.com/office/drawing/2014/main" id="{482F60E8-C780-4EE9-857A-9CE387BEEB50}"/>
                </a:ext>
              </a:extLst>
            </p:cNvPr>
            <p:cNvSpPr txBox="1"/>
            <p:nvPr/>
          </p:nvSpPr>
          <p:spPr>
            <a:xfrm>
              <a:off x="2107086"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Jan.</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D144B4CC-A614-449C-BC0D-4FA74D356698}"/>
                </a:ext>
              </a:extLst>
            </p:cNvPr>
            <p:cNvSpPr txBox="1"/>
            <p:nvPr/>
          </p:nvSpPr>
          <p:spPr>
            <a:xfrm>
              <a:off x="269748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Feb.</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8B6EEDC8-9934-4F54-86F2-BE86EE41BEDE}"/>
                </a:ext>
              </a:extLst>
            </p:cNvPr>
            <p:cNvSpPr txBox="1"/>
            <p:nvPr/>
          </p:nvSpPr>
          <p:spPr>
            <a:xfrm>
              <a:off x="329184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Mar.</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C7EA762C-27CC-47A2-AD2B-0F090133B259}"/>
                </a:ext>
              </a:extLst>
            </p:cNvPr>
            <p:cNvSpPr txBox="1"/>
            <p:nvPr/>
          </p:nvSpPr>
          <p:spPr>
            <a:xfrm>
              <a:off x="388620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Apr.</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4425A7F3-44AF-4EDB-AE46-69697321B137}"/>
                </a:ext>
              </a:extLst>
            </p:cNvPr>
            <p:cNvSpPr txBox="1"/>
            <p:nvPr/>
          </p:nvSpPr>
          <p:spPr>
            <a:xfrm>
              <a:off x="448056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May</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5" name="TextBox 14">
              <a:extLst>
                <a:ext uri="{FF2B5EF4-FFF2-40B4-BE49-F238E27FC236}">
                  <a16:creationId xmlns:a16="http://schemas.microsoft.com/office/drawing/2014/main" id="{0C587E31-229A-4F1C-A6A3-64EA47CA1688}"/>
                </a:ext>
              </a:extLst>
            </p:cNvPr>
            <p:cNvSpPr txBox="1"/>
            <p:nvPr/>
          </p:nvSpPr>
          <p:spPr>
            <a:xfrm>
              <a:off x="507492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Jun.</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31A2358D-C767-4C80-B277-BC1011AE5398}"/>
                </a:ext>
              </a:extLst>
            </p:cNvPr>
            <p:cNvSpPr txBox="1"/>
            <p:nvPr/>
          </p:nvSpPr>
          <p:spPr>
            <a:xfrm>
              <a:off x="5669280" y="5258926"/>
              <a:ext cx="594360"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Jul.</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24777669-FB20-42C2-BA85-75EEF44E54B0}"/>
                </a:ext>
              </a:extLst>
            </p:cNvPr>
            <p:cNvSpPr txBox="1"/>
            <p:nvPr/>
          </p:nvSpPr>
          <p:spPr>
            <a:xfrm>
              <a:off x="626364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Aug.</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C9EBCA83-FCFD-4EC3-8CD8-09BBE3262CFE}"/>
                </a:ext>
              </a:extLst>
            </p:cNvPr>
            <p:cNvSpPr txBox="1"/>
            <p:nvPr/>
          </p:nvSpPr>
          <p:spPr>
            <a:xfrm>
              <a:off x="685800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Sep.</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9" name="TextBox 18">
              <a:extLst>
                <a:ext uri="{FF2B5EF4-FFF2-40B4-BE49-F238E27FC236}">
                  <a16:creationId xmlns:a16="http://schemas.microsoft.com/office/drawing/2014/main" id="{392EDCB5-1285-443D-A837-0AB24BEC1DA4}"/>
                </a:ext>
              </a:extLst>
            </p:cNvPr>
            <p:cNvSpPr txBox="1"/>
            <p:nvPr/>
          </p:nvSpPr>
          <p:spPr>
            <a:xfrm>
              <a:off x="7452360" y="5258926"/>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Oct.</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653D0161-2468-4279-B812-829E1CF5295F}"/>
                </a:ext>
              </a:extLst>
            </p:cNvPr>
            <p:cNvCxnSpPr/>
            <p:nvPr/>
          </p:nvCxnSpPr>
          <p:spPr>
            <a:xfrm>
              <a:off x="1901952" y="24249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D97C47C-3D37-4B5E-A5FC-6A78F4017111}"/>
                </a:ext>
              </a:extLst>
            </p:cNvPr>
            <p:cNvCxnSpPr/>
            <p:nvPr/>
          </p:nvCxnSpPr>
          <p:spPr>
            <a:xfrm>
              <a:off x="1901952" y="5167485"/>
              <a:ext cx="733348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CADBEB4-8897-4543-8A7E-DE49038C1E8C}"/>
                </a:ext>
              </a:extLst>
            </p:cNvPr>
            <p:cNvCxnSpPr/>
            <p:nvPr/>
          </p:nvCxnSpPr>
          <p:spPr>
            <a:xfrm>
              <a:off x="1901952" y="26992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D05B3EB-E086-49F5-B2CB-FDE8724858F0}"/>
                </a:ext>
              </a:extLst>
            </p:cNvPr>
            <p:cNvCxnSpPr/>
            <p:nvPr/>
          </p:nvCxnSpPr>
          <p:spPr>
            <a:xfrm>
              <a:off x="1901952" y="29736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B52C337-7CD1-4A63-926D-7A18746C766D}"/>
                </a:ext>
              </a:extLst>
            </p:cNvPr>
            <p:cNvCxnSpPr/>
            <p:nvPr/>
          </p:nvCxnSpPr>
          <p:spPr>
            <a:xfrm>
              <a:off x="1901952" y="32479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3995388-3FC6-4FD9-BE0D-AF128BBAC788}"/>
                </a:ext>
              </a:extLst>
            </p:cNvPr>
            <p:cNvCxnSpPr/>
            <p:nvPr/>
          </p:nvCxnSpPr>
          <p:spPr>
            <a:xfrm>
              <a:off x="1901952" y="35222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44CB0FA-BF9A-4612-A9A6-392EFF0842A5}"/>
                </a:ext>
              </a:extLst>
            </p:cNvPr>
            <p:cNvCxnSpPr/>
            <p:nvPr/>
          </p:nvCxnSpPr>
          <p:spPr>
            <a:xfrm>
              <a:off x="1901952" y="37965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9F69E32-F5BF-488E-99DA-E95CBC3A52E2}"/>
                </a:ext>
              </a:extLst>
            </p:cNvPr>
            <p:cNvCxnSpPr/>
            <p:nvPr/>
          </p:nvCxnSpPr>
          <p:spPr>
            <a:xfrm>
              <a:off x="1901952" y="40708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7CA15BC-0378-46D7-BC69-1A903B160CCF}"/>
                </a:ext>
              </a:extLst>
            </p:cNvPr>
            <p:cNvCxnSpPr/>
            <p:nvPr/>
          </p:nvCxnSpPr>
          <p:spPr>
            <a:xfrm>
              <a:off x="1901952" y="43452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EDA08079-23DA-42E1-8248-9B44C1CA460A}"/>
                </a:ext>
              </a:extLst>
            </p:cNvPr>
            <p:cNvCxnSpPr/>
            <p:nvPr/>
          </p:nvCxnSpPr>
          <p:spPr>
            <a:xfrm>
              <a:off x="1901952" y="46195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562FA7D9-34DD-4655-A477-874897650AB3}"/>
                </a:ext>
              </a:extLst>
            </p:cNvPr>
            <p:cNvGrpSpPr/>
            <p:nvPr/>
          </p:nvGrpSpPr>
          <p:grpSpPr>
            <a:xfrm>
              <a:off x="1197268" y="2286000"/>
              <a:ext cx="737749" cy="3015069"/>
              <a:chOff x="1052420" y="2286000"/>
              <a:chExt cx="737749" cy="3015069"/>
            </a:xfrm>
          </p:grpSpPr>
          <p:sp>
            <p:nvSpPr>
              <p:cNvPr id="31" name="TextBox 30">
                <a:extLst>
                  <a:ext uri="{FF2B5EF4-FFF2-40B4-BE49-F238E27FC236}">
                    <a16:creationId xmlns:a16="http://schemas.microsoft.com/office/drawing/2014/main" id="{F4638395-60E2-45DE-99B0-2BDF80F6285D}"/>
                  </a:ext>
                </a:extLst>
              </p:cNvPr>
              <p:cNvSpPr txBox="1"/>
              <p:nvPr/>
            </p:nvSpPr>
            <p:spPr>
              <a:xfrm>
                <a:off x="1520544" y="502920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2" name="TextBox 31">
                <a:extLst>
                  <a:ext uri="{FF2B5EF4-FFF2-40B4-BE49-F238E27FC236}">
                    <a16:creationId xmlns:a16="http://schemas.microsoft.com/office/drawing/2014/main" id="{F166E3BA-779E-463A-8C29-5214D00E67DD}"/>
                  </a:ext>
                </a:extLst>
              </p:cNvPr>
              <p:cNvSpPr txBox="1"/>
              <p:nvPr/>
            </p:nvSpPr>
            <p:spPr>
              <a:xfrm>
                <a:off x="1052420" y="228600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3" name="TextBox 32">
                <a:extLst>
                  <a:ext uri="{FF2B5EF4-FFF2-40B4-BE49-F238E27FC236}">
                    <a16:creationId xmlns:a16="http://schemas.microsoft.com/office/drawing/2014/main" id="{DB5BA4F8-2497-41A0-899A-B4AC0667B10B}"/>
                  </a:ext>
                </a:extLst>
              </p:cNvPr>
              <p:cNvSpPr txBox="1"/>
              <p:nvPr/>
            </p:nvSpPr>
            <p:spPr>
              <a:xfrm>
                <a:off x="1052420" y="256032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4" name="TextBox 33">
                <a:extLst>
                  <a:ext uri="{FF2B5EF4-FFF2-40B4-BE49-F238E27FC236}">
                    <a16:creationId xmlns:a16="http://schemas.microsoft.com/office/drawing/2014/main" id="{9A4706CE-BAC4-4EC6-93F4-5955CDB75220}"/>
                  </a:ext>
                </a:extLst>
              </p:cNvPr>
              <p:cNvSpPr txBox="1"/>
              <p:nvPr/>
            </p:nvSpPr>
            <p:spPr>
              <a:xfrm>
                <a:off x="1052420" y="283464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400 000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5" name="TextBox 34">
                <a:extLst>
                  <a:ext uri="{FF2B5EF4-FFF2-40B4-BE49-F238E27FC236}">
                    <a16:creationId xmlns:a16="http://schemas.microsoft.com/office/drawing/2014/main" id="{C7049C02-7536-4BAD-9B3E-4EE61F517A85}"/>
                  </a:ext>
                </a:extLst>
              </p:cNvPr>
              <p:cNvSpPr txBox="1"/>
              <p:nvPr/>
            </p:nvSpPr>
            <p:spPr>
              <a:xfrm>
                <a:off x="1052420" y="310896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6" name="TextBox 35">
                <a:extLst>
                  <a:ext uri="{FF2B5EF4-FFF2-40B4-BE49-F238E27FC236}">
                    <a16:creationId xmlns:a16="http://schemas.microsoft.com/office/drawing/2014/main" id="{225216F0-5191-48B2-A9C0-EEE16AEB4A56}"/>
                  </a:ext>
                </a:extLst>
              </p:cNvPr>
              <p:cNvSpPr txBox="1"/>
              <p:nvPr/>
            </p:nvSpPr>
            <p:spPr>
              <a:xfrm>
                <a:off x="1052420" y="338328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300 000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7" name="TextBox 36">
                <a:extLst>
                  <a:ext uri="{FF2B5EF4-FFF2-40B4-BE49-F238E27FC236}">
                    <a16:creationId xmlns:a16="http://schemas.microsoft.com/office/drawing/2014/main" id="{FD81D9FF-D589-45AE-98D3-710EC03E8901}"/>
                  </a:ext>
                </a:extLst>
              </p:cNvPr>
              <p:cNvSpPr txBox="1"/>
              <p:nvPr/>
            </p:nvSpPr>
            <p:spPr>
              <a:xfrm>
                <a:off x="1052420" y="365760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8" name="TextBox 37">
                <a:extLst>
                  <a:ext uri="{FF2B5EF4-FFF2-40B4-BE49-F238E27FC236}">
                    <a16:creationId xmlns:a16="http://schemas.microsoft.com/office/drawing/2014/main" id="{150DAB83-2DE5-48E6-87A0-12982A3F0F69}"/>
                  </a:ext>
                </a:extLst>
              </p:cNvPr>
              <p:cNvSpPr txBox="1"/>
              <p:nvPr/>
            </p:nvSpPr>
            <p:spPr>
              <a:xfrm>
                <a:off x="1052420" y="393192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200 000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39" name="TextBox 38">
                <a:extLst>
                  <a:ext uri="{FF2B5EF4-FFF2-40B4-BE49-F238E27FC236}">
                    <a16:creationId xmlns:a16="http://schemas.microsoft.com/office/drawing/2014/main" id="{2DA9F36A-38CC-4DED-B1D7-EB8F54D70623}"/>
                  </a:ext>
                </a:extLst>
              </p:cNvPr>
              <p:cNvSpPr txBox="1"/>
              <p:nvPr/>
            </p:nvSpPr>
            <p:spPr>
              <a:xfrm>
                <a:off x="1052420" y="420624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0" name="TextBox 39">
                <a:extLst>
                  <a:ext uri="{FF2B5EF4-FFF2-40B4-BE49-F238E27FC236}">
                    <a16:creationId xmlns:a16="http://schemas.microsoft.com/office/drawing/2014/main" id="{61BFA132-8859-4114-A0CE-A181F9DA6E0E}"/>
                  </a:ext>
                </a:extLst>
              </p:cNvPr>
              <p:cNvSpPr txBox="1"/>
              <p:nvPr/>
            </p:nvSpPr>
            <p:spPr>
              <a:xfrm>
                <a:off x="1052420" y="448056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sp>
            <p:nvSpPr>
              <p:cNvPr id="41" name="TextBox 40">
                <a:extLst>
                  <a:ext uri="{FF2B5EF4-FFF2-40B4-BE49-F238E27FC236}">
                    <a16:creationId xmlns:a16="http://schemas.microsoft.com/office/drawing/2014/main" id="{1DC781AC-618A-408B-ACC3-D4D88C4BCBED}"/>
                  </a:ext>
                </a:extLst>
              </p:cNvPr>
              <p:cNvSpPr txBox="1"/>
              <p:nvPr/>
            </p:nvSpPr>
            <p:spPr>
              <a:xfrm>
                <a:off x="1137379" y="475488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cxnSp>
          <p:nvCxnSpPr>
            <p:cNvPr id="42" name="Straight Connector 41">
              <a:extLst>
                <a:ext uri="{FF2B5EF4-FFF2-40B4-BE49-F238E27FC236}">
                  <a16:creationId xmlns:a16="http://schemas.microsoft.com/office/drawing/2014/main" id="{1157DFFA-0A54-4D4A-B5B7-4F18418AB4C1}"/>
                </a:ext>
              </a:extLst>
            </p:cNvPr>
            <p:cNvCxnSpPr/>
            <p:nvPr/>
          </p:nvCxnSpPr>
          <p:spPr>
            <a:xfrm>
              <a:off x="1901952" y="48938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0B07E3E-22AA-4CEB-B51B-3901D7EF260C}"/>
                </a:ext>
              </a:extLst>
            </p:cNvPr>
            <p:cNvSpPr txBox="1"/>
            <p:nvPr/>
          </p:nvSpPr>
          <p:spPr>
            <a:xfrm>
              <a:off x="8641080" y="5257800"/>
              <a:ext cx="594360"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Dec.</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45" name="object 17">
              <a:extLst>
                <a:ext uri="{FF2B5EF4-FFF2-40B4-BE49-F238E27FC236}">
                  <a16:creationId xmlns:a16="http://schemas.microsoft.com/office/drawing/2014/main" id="{5DF511C8-CCDC-48E4-A5E0-A82684D038E8}"/>
                </a:ext>
              </a:extLst>
            </p:cNvPr>
            <p:cNvSpPr/>
            <p:nvPr/>
          </p:nvSpPr>
          <p:spPr>
            <a:xfrm>
              <a:off x="2408716" y="2958583"/>
              <a:ext cx="6547887" cy="841011"/>
            </a:xfrm>
            <a:custGeom>
              <a:avLst/>
              <a:gdLst/>
              <a:ahLst/>
              <a:cxnLst/>
              <a:rect l="l" t="t" r="r" b="b"/>
              <a:pathLst>
                <a:path w="4475480" h="571500">
                  <a:moveTo>
                    <a:pt x="0" y="0"/>
                  </a:moveTo>
                  <a:lnTo>
                    <a:pt x="408698" y="29743"/>
                  </a:lnTo>
                  <a:lnTo>
                    <a:pt x="807173" y="107086"/>
                  </a:lnTo>
                  <a:lnTo>
                    <a:pt x="1215872" y="571118"/>
                  </a:lnTo>
                  <a:lnTo>
                    <a:pt x="1624571" y="481876"/>
                  </a:lnTo>
                  <a:lnTo>
                    <a:pt x="2033270" y="285559"/>
                  </a:lnTo>
                  <a:lnTo>
                    <a:pt x="2441968" y="315302"/>
                  </a:lnTo>
                  <a:lnTo>
                    <a:pt x="2850667" y="422389"/>
                  </a:lnTo>
                  <a:lnTo>
                    <a:pt x="3249142" y="339102"/>
                  </a:lnTo>
                  <a:lnTo>
                    <a:pt x="3657841" y="345046"/>
                  </a:lnTo>
                  <a:lnTo>
                    <a:pt x="4066540" y="386689"/>
                  </a:lnTo>
                  <a:lnTo>
                    <a:pt x="4475238" y="351002"/>
                  </a:lnTo>
                </a:path>
              </a:pathLst>
            </a:custGeom>
            <a:ln w="25400">
              <a:solidFill>
                <a:srgbClr val="95183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18">
              <a:extLst>
                <a:ext uri="{FF2B5EF4-FFF2-40B4-BE49-F238E27FC236}">
                  <a16:creationId xmlns:a16="http://schemas.microsoft.com/office/drawing/2014/main" id="{7435AB35-6724-4A9E-AF0C-62F0196BDA65}"/>
                </a:ext>
              </a:extLst>
            </p:cNvPr>
            <p:cNvSpPr/>
            <p:nvPr/>
          </p:nvSpPr>
          <p:spPr>
            <a:xfrm>
              <a:off x="2404650" y="2807443"/>
              <a:ext cx="6556248" cy="0"/>
            </a:xfrm>
            <a:custGeom>
              <a:avLst/>
              <a:gdLst/>
              <a:ahLst/>
              <a:cxnLst/>
              <a:rect l="l" t="t" r="r" b="b"/>
              <a:pathLst>
                <a:path w="4481195">
                  <a:moveTo>
                    <a:pt x="0" y="0"/>
                  </a:moveTo>
                  <a:lnTo>
                    <a:pt x="0" y="0"/>
                  </a:lnTo>
                  <a:lnTo>
                    <a:pt x="4071594" y="0"/>
                  </a:lnTo>
                  <a:lnTo>
                    <a:pt x="4480801" y="0"/>
                  </a:lnTo>
                </a:path>
              </a:pathLst>
            </a:custGeom>
            <a:ln w="25400">
              <a:solidFill>
                <a:srgbClr val="EC641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64513081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Content Placeholder 2">
            <a:extLst>
              <a:ext uri="{FF2B5EF4-FFF2-40B4-BE49-F238E27FC236}">
                <a16:creationId xmlns:a16="http://schemas.microsoft.com/office/drawing/2014/main" id="{C4325554-85FA-42BF-9648-938FBC837889}"/>
              </a:ext>
            </a:extLst>
          </p:cNvPr>
          <p:cNvSpPr>
            <a:spLocks noGrp="1"/>
          </p:cNvSpPr>
          <p:nvPr>
            <p:ph sz="quarter" idx="12"/>
          </p:nvPr>
        </p:nvSpPr>
        <p:spPr/>
        <p:txBody>
          <a:bodyPr lIns="0" tIns="0" rIns="0" bIns="0" anchor="t" anchorCtr="0"/>
          <a:lstStyle/>
          <a:p>
            <a:pPr>
              <a:lnSpc>
                <a:spcPct val="100000"/>
              </a:lnSpc>
              <a:spcBef>
                <a:spcPts val="0"/>
              </a:spcBef>
            </a:pPr>
            <a:r>
              <a:rPr lang="en-US" dirty="0"/>
              <a:t>Reported number of new and relapse tuberculosis cases per year, South Africa, 2016–2020</a:t>
            </a:r>
          </a:p>
        </p:txBody>
      </p:sp>
      <p:sp>
        <p:nvSpPr>
          <p:cNvPr id="7" name="Text Placeholder 6">
            <a:extLst>
              <a:ext uri="{FF2B5EF4-FFF2-40B4-BE49-F238E27FC236}">
                <a16:creationId xmlns:a16="http://schemas.microsoft.com/office/drawing/2014/main" id="{B5CF7774-A05F-4F5D-94A9-8EEA735942A1}"/>
              </a:ext>
            </a:extLst>
          </p:cNvPr>
          <p:cNvSpPr>
            <a:spLocks noGrp="1"/>
          </p:cNvSpPr>
          <p:nvPr>
            <p:ph type="body" sz="quarter" idx="10"/>
          </p:nvPr>
        </p:nvSpPr>
        <p:spPr/>
        <p:txBody>
          <a:bodyPr/>
          <a:lstStyle/>
          <a:p>
            <a:endParaRPr lang="en-US"/>
          </a:p>
        </p:txBody>
      </p:sp>
      <p:grpSp>
        <p:nvGrpSpPr>
          <p:cNvPr id="3" name="Group 2">
            <a:extLst>
              <a:ext uri="{FF2B5EF4-FFF2-40B4-BE49-F238E27FC236}">
                <a16:creationId xmlns:a16="http://schemas.microsoft.com/office/drawing/2014/main" id="{C7F70D60-CC82-4C0D-923F-2FECA2F1FE02}"/>
              </a:ext>
            </a:extLst>
          </p:cNvPr>
          <p:cNvGrpSpPr/>
          <p:nvPr/>
        </p:nvGrpSpPr>
        <p:grpSpPr>
          <a:xfrm>
            <a:off x="457197" y="2286000"/>
            <a:ext cx="8778243" cy="4268688"/>
            <a:chOff x="457197" y="2286000"/>
            <a:chExt cx="8778243" cy="4268688"/>
          </a:xfrm>
        </p:grpSpPr>
        <p:sp>
          <p:nvSpPr>
            <p:cNvPr id="203" name="TextBox 202">
              <a:extLst>
                <a:ext uri="{FF2B5EF4-FFF2-40B4-BE49-F238E27FC236}">
                  <a16:creationId xmlns:a16="http://schemas.microsoft.com/office/drawing/2014/main" id="{E6B18DE7-8CD5-441A-A9E0-6E22E9A25F74}"/>
                </a:ext>
              </a:extLst>
            </p:cNvPr>
            <p:cNvSpPr txBox="1"/>
            <p:nvPr/>
          </p:nvSpPr>
          <p:spPr>
            <a:xfrm>
              <a:off x="457197" y="6400800"/>
              <a:ext cx="5289261" cy="153888"/>
            </a:xfrm>
            <a:prstGeom prst="rect">
              <a:avLst/>
            </a:prstGeom>
          </p:spPr>
          <p:txBody>
            <a:bodyPr vert="horz" wrap="square" lIns="0" tIns="0" rIns="0" bIns="0" rtlCol="0" anchor="t" anchorCtr="0">
              <a:spAutoFit/>
            </a:bodyPr>
            <a:lstStyle>
              <a:defPPr>
                <a:defRPr lang="LID4096"/>
              </a:defPPr>
              <a:lvl1pPr>
                <a:defRPr sz="800" baseline="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a:ea typeface="+mn-ea"/>
                  <a:cs typeface="+mn-cs"/>
                </a:rPr>
                <a:t>Source: WHO June 2021 data (available from https://worldhealthorg.shinyapps.io/tb_pronto/).</a:t>
              </a:r>
            </a:p>
          </p:txBody>
        </p:sp>
        <p:sp>
          <p:nvSpPr>
            <p:cNvPr id="8" name="TextBox 7">
              <a:extLst>
                <a:ext uri="{FF2B5EF4-FFF2-40B4-BE49-F238E27FC236}">
                  <a16:creationId xmlns:a16="http://schemas.microsoft.com/office/drawing/2014/main" id="{4FAC79D0-364A-4769-A9D5-D5921A4550FE}"/>
                </a:ext>
              </a:extLst>
            </p:cNvPr>
            <p:cNvSpPr txBox="1"/>
            <p:nvPr/>
          </p:nvSpPr>
          <p:spPr>
            <a:xfrm>
              <a:off x="7808976" y="5258926"/>
              <a:ext cx="1426464" cy="153888"/>
            </a:xfrm>
            <a:prstGeom prst="rect">
              <a:avLst/>
            </a:prstGeom>
            <a:noFill/>
          </p:spPr>
          <p:txBody>
            <a:bodyPr wrap="square" lIns="0" tIns="0" rIns="0" bIns="0" rtlCol="0" anchor="t">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2020</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9" name="object 10">
              <a:extLst>
                <a:ext uri="{FF2B5EF4-FFF2-40B4-BE49-F238E27FC236}">
                  <a16:creationId xmlns:a16="http://schemas.microsoft.com/office/drawing/2014/main" id="{5D8D5417-A16D-4111-8170-DA1FE80251A2}"/>
                </a:ext>
              </a:extLst>
            </p:cNvPr>
            <p:cNvSpPr txBox="1"/>
            <p:nvPr/>
          </p:nvSpPr>
          <p:spPr>
            <a:xfrm>
              <a:off x="731520" y="2634062"/>
              <a:ext cx="346313" cy="2325958"/>
            </a:xfrm>
            <a:prstGeom prst="rect">
              <a:avLst/>
            </a:prstGeom>
            <a:noFill/>
          </p:spPr>
          <p:txBody>
            <a:bodyPr vert="vert270" wrap="none" lIns="0" tIns="0" rIns="0" bIns="0" rtlCol="0">
              <a:spAutoFit/>
            </a:bodyPr>
            <a:lstStyle>
              <a:defPPr>
                <a:defRPr lang="LID4096"/>
              </a:defPPr>
              <a:lvl1pPr algn="r">
                <a:lnSpc>
                  <a:spcPts val="1400"/>
                </a:lnSpc>
                <a:defRPr sz="1200"/>
              </a:lvl1p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Reported number of new and relapse</a:t>
              </a:r>
            </a:p>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tuberculosis cases</a:t>
              </a:r>
            </a:p>
          </p:txBody>
        </p:sp>
        <p:sp>
          <p:nvSpPr>
            <p:cNvPr id="10" name="TextBox 9">
              <a:extLst>
                <a:ext uri="{FF2B5EF4-FFF2-40B4-BE49-F238E27FC236}">
                  <a16:creationId xmlns:a16="http://schemas.microsoft.com/office/drawing/2014/main" id="{50855C6B-77DF-431C-8FEF-5C475FD66E95}"/>
                </a:ext>
              </a:extLst>
            </p:cNvPr>
            <p:cNvSpPr txBox="1"/>
            <p:nvPr/>
          </p:nvSpPr>
          <p:spPr>
            <a:xfrm>
              <a:off x="2107086" y="5258926"/>
              <a:ext cx="1426464"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2016</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48E7AFDD-FC60-4AD4-9E06-781627C4D111}"/>
                </a:ext>
              </a:extLst>
            </p:cNvPr>
            <p:cNvSpPr txBox="1"/>
            <p:nvPr/>
          </p:nvSpPr>
          <p:spPr>
            <a:xfrm>
              <a:off x="3529584" y="5258926"/>
              <a:ext cx="1426464"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2017</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B4CE2E2B-BA85-441F-897D-FB061142CA0D}"/>
                </a:ext>
              </a:extLst>
            </p:cNvPr>
            <p:cNvSpPr txBox="1"/>
            <p:nvPr/>
          </p:nvSpPr>
          <p:spPr>
            <a:xfrm>
              <a:off x="4956048" y="5258926"/>
              <a:ext cx="1426464"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2018</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16" name="TextBox 15">
              <a:extLst>
                <a:ext uri="{FF2B5EF4-FFF2-40B4-BE49-F238E27FC236}">
                  <a16:creationId xmlns:a16="http://schemas.microsoft.com/office/drawing/2014/main" id="{099E4A25-5D78-4C44-8D09-716357B03687}"/>
                </a:ext>
              </a:extLst>
            </p:cNvPr>
            <p:cNvSpPr txBox="1"/>
            <p:nvPr/>
          </p:nvSpPr>
          <p:spPr>
            <a:xfrm>
              <a:off x="6382512" y="5258926"/>
              <a:ext cx="1426464" cy="153888"/>
            </a:xfrm>
            <a:prstGeom prst="rect">
              <a:avLst/>
            </a:prstGeom>
            <a:noFill/>
          </p:spPr>
          <p:txBody>
            <a:bodyPr vert="horz" wrap="square" lIns="0" tIns="0" rIns="0" bIns="0" rtlCol="0" anchor="t" anchorCtr="1">
              <a:sp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100" b="0" i="0" u="none" strike="noStrike" kern="1200" cap="none" spc="-10" normalizeH="0" baseline="0" noProof="0" dirty="0">
                  <a:ln>
                    <a:noFill/>
                  </a:ln>
                  <a:solidFill>
                    <a:prstClr val="black"/>
                  </a:solidFill>
                  <a:effectLst/>
                  <a:uLnTx/>
                  <a:uFillTx/>
                  <a:latin typeface="Arial" panose="020B0604020202020204"/>
                  <a:ea typeface="+mn-ea"/>
                  <a:cs typeface="+mn-cs"/>
                </a:rPr>
                <a:t>2019</a:t>
              </a:r>
              <a:endParaRPr kumimoji="0" lang="en-GB" sz="1100" b="0" i="0" u="none" strike="noStrike" kern="1200" cap="none" spc="-10" normalizeH="0" baseline="0" noProof="0" dirty="0">
                <a:ln>
                  <a:noFill/>
                </a:ln>
                <a:solidFill>
                  <a:prstClr val="black"/>
                </a:solidFill>
                <a:effectLst/>
                <a:uLnTx/>
                <a:uFillTx/>
                <a:latin typeface="Arial" panose="020B0604020202020204"/>
                <a:ea typeface="+mn-ea"/>
                <a:cs typeface="+mn-cs"/>
              </a:endParaRPr>
            </a:p>
          </p:txBody>
        </p:sp>
        <p:sp>
          <p:nvSpPr>
            <p:cNvPr id="31" name="TextBox 30">
              <a:extLst>
                <a:ext uri="{FF2B5EF4-FFF2-40B4-BE49-F238E27FC236}">
                  <a16:creationId xmlns:a16="http://schemas.microsoft.com/office/drawing/2014/main" id="{739029BF-0DDE-4816-8711-6A547867BC43}"/>
                </a:ext>
              </a:extLst>
            </p:cNvPr>
            <p:cNvSpPr txBox="1"/>
            <p:nvPr/>
          </p:nvSpPr>
          <p:spPr>
            <a:xfrm>
              <a:off x="1665392" y="5029200"/>
              <a:ext cx="269625"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C7EBD7FC-6AB7-4E3A-AB90-A3B5D76F8B34}"/>
                </a:ext>
              </a:extLst>
            </p:cNvPr>
            <p:cNvGrpSpPr/>
            <p:nvPr/>
          </p:nvGrpSpPr>
          <p:grpSpPr>
            <a:xfrm>
              <a:off x="1197268" y="2286000"/>
              <a:ext cx="814412" cy="271869"/>
              <a:chOff x="1197268" y="2286000"/>
              <a:chExt cx="814412" cy="271869"/>
            </a:xfrm>
          </p:grpSpPr>
          <p:cxnSp>
            <p:nvCxnSpPr>
              <p:cNvPr id="20" name="Straight Connector 19">
                <a:extLst>
                  <a:ext uri="{FF2B5EF4-FFF2-40B4-BE49-F238E27FC236}">
                    <a16:creationId xmlns:a16="http://schemas.microsoft.com/office/drawing/2014/main" id="{6D3A5E0A-9E9C-44BD-9E75-1FC01C6D9B1B}"/>
                  </a:ext>
                </a:extLst>
              </p:cNvPr>
              <p:cNvCxnSpPr/>
              <p:nvPr/>
            </p:nvCxnSpPr>
            <p:spPr>
              <a:xfrm>
                <a:off x="1901952" y="24249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410EF879-FB7A-4506-ADE4-9765AD85F429}"/>
                  </a:ext>
                </a:extLst>
              </p:cNvPr>
              <p:cNvSpPr txBox="1"/>
              <p:nvPr/>
            </p:nvSpPr>
            <p:spPr>
              <a:xfrm>
                <a:off x="1197268" y="228600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3</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FAE996D1-E100-4F65-82B6-F29530E8CFBE}"/>
                </a:ext>
              </a:extLst>
            </p:cNvPr>
            <p:cNvGrpSpPr/>
            <p:nvPr/>
          </p:nvGrpSpPr>
          <p:grpSpPr>
            <a:xfrm>
              <a:off x="1197268" y="2743200"/>
              <a:ext cx="814412" cy="271869"/>
              <a:chOff x="1197268" y="2560320"/>
              <a:chExt cx="814412" cy="271869"/>
            </a:xfrm>
          </p:grpSpPr>
          <p:cxnSp>
            <p:nvCxnSpPr>
              <p:cNvPr id="22" name="Straight Connector 21">
                <a:extLst>
                  <a:ext uri="{FF2B5EF4-FFF2-40B4-BE49-F238E27FC236}">
                    <a16:creationId xmlns:a16="http://schemas.microsoft.com/office/drawing/2014/main" id="{F6476E67-E731-4D8C-9555-73847CEC6250}"/>
                  </a:ext>
                </a:extLst>
              </p:cNvPr>
              <p:cNvCxnSpPr/>
              <p:nvPr/>
            </p:nvCxnSpPr>
            <p:spPr>
              <a:xfrm>
                <a:off x="1901952" y="269928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1CCD2662-52F0-4EB1-8806-8D5848E0354B}"/>
                  </a:ext>
                </a:extLst>
              </p:cNvPr>
              <p:cNvSpPr txBox="1"/>
              <p:nvPr/>
            </p:nvSpPr>
            <p:spPr>
              <a:xfrm>
                <a:off x="1197268" y="256032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9" name="Group 48">
              <a:extLst>
                <a:ext uri="{FF2B5EF4-FFF2-40B4-BE49-F238E27FC236}">
                  <a16:creationId xmlns:a16="http://schemas.microsoft.com/office/drawing/2014/main" id="{72E00F87-7468-441E-A1A7-09FB09D13DA0}"/>
                </a:ext>
              </a:extLst>
            </p:cNvPr>
            <p:cNvGrpSpPr/>
            <p:nvPr/>
          </p:nvGrpSpPr>
          <p:grpSpPr>
            <a:xfrm>
              <a:off x="1197268" y="3200400"/>
              <a:ext cx="814412" cy="271869"/>
              <a:chOff x="1197268" y="3108960"/>
              <a:chExt cx="814412" cy="271869"/>
            </a:xfrm>
          </p:grpSpPr>
          <p:cxnSp>
            <p:nvCxnSpPr>
              <p:cNvPr id="24" name="Straight Connector 23">
                <a:extLst>
                  <a:ext uri="{FF2B5EF4-FFF2-40B4-BE49-F238E27FC236}">
                    <a16:creationId xmlns:a16="http://schemas.microsoft.com/office/drawing/2014/main" id="{4FD85A84-EC27-4D63-937F-9ADF25074E48}"/>
                  </a:ext>
                </a:extLst>
              </p:cNvPr>
              <p:cNvCxnSpPr/>
              <p:nvPr/>
            </p:nvCxnSpPr>
            <p:spPr>
              <a:xfrm>
                <a:off x="1901952" y="324792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BC5085F-B643-42F9-9947-BC7BF753B21B}"/>
                  </a:ext>
                </a:extLst>
              </p:cNvPr>
              <p:cNvSpPr txBox="1"/>
              <p:nvPr/>
            </p:nvSpPr>
            <p:spPr>
              <a:xfrm>
                <a:off x="1197268" y="310896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20</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8" name="Group 47">
              <a:extLst>
                <a:ext uri="{FF2B5EF4-FFF2-40B4-BE49-F238E27FC236}">
                  <a16:creationId xmlns:a16="http://schemas.microsoft.com/office/drawing/2014/main" id="{4587DBAB-419A-45F4-8262-17C971F27605}"/>
                </a:ext>
              </a:extLst>
            </p:cNvPr>
            <p:cNvGrpSpPr/>
            <p:nvPr/>
          </p:nvGrpSpPr>
          <p:grpSpPr>
            <a:xfrm>
              <a:off x="1197268" y="3657600"/>
              <a:ext cx="814412" cy="271869"/>
              <a:chOff x="1197268" y="3657600"/>
              <a:chExt cx="814412" cy="271869"/>
            </a:xfrm>
          </p:grpSpPr>
          <p:cxnSp>
            <p:nvCxnSpPr>
              <p:cNvPr id="26" name="Straight Connector 25">
                <a:extLst>
                  <a:ext uri="{FF2B5EF4-FFF2-40B4-BE49-F238E27FC236}">
                    <a16:creationId xmlns:a16="http://schemas.microsoft.com/office/drawing/2014/main" id="{90A491E7-85D7-4151-A95D-4CC561B62CB5}"/>
                  </a:ext>
                </a:extLst>
              </p:cNvPr>
              <p:cNvCxnSpPr/>
              <p:nvPr/>
            </p:nvCxnSpPr>
            <p:spPr>
              <a:xfrm>
                <a:off x="1901952" y="379656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D392B12A-58E8-4D3A-B732-F63A347728FF}"/>
                  </a:ext>
                </a:extLst>
              </p:cNvPr>
              <p:cNvSpPr txBox="1"/>
              <p:nvPr/>
            </p:nvSpPr>
            <p:spPr>
              <a:xfrm>
                <a:off x="1197268" y="365760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lang="en-US" sz="1200" dirty="0">
                    <a:solidFill>
                      <a:prstClr val="black">
                        <a:lumMod val="65000"/>
                        <a:lumOff val="35000"/>
                      </a:prstClr>
                    </a:solidFill>
                    <a:latin typeface="Arial" panose="020B0604020202020204"/>
                  </a:rPr>
                  <a:t>1</a:t>
                </a: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47" name="Group 46">
              <a:extLst>
                <a:ext uri="{FF2B5EF4-FFF2-40B4-BE49-F238E27FC236}">
                  <a16:creationId xmlns:a16="http://schemas.microsoft.com/office/drawing/2014/main" id="{7D9F4575-2C6E-4B0C-90D2-CF4B076F6680}"/>
                </a:ext>
              </a:extLst>
            </p:cNvPr>
            <p:cNvGrpSpPr/>
            <p:nvPr/>
          </p:nvGrpSpPr>
          <p:grpSpPr>
            <a:xfrm>
              <a:off x="1197268" y="4114800"/>
              <a:ext cx="814412" cy="271869"/>
              <a:chOff x="1197268" y="4206240"/>
              <a:chExt cx="814412" cy="271869"/>
            </a:xfrm>
          </p:grpSpPr>
          <p:cxnSp>
            <p:nvCxnSpPr>
              <p:cNvPr id="28" name="Straight Connector 27">
                <a:extLst>
                  <a:ext uri="{FF2B5EF4-FFF2-40B4-BE49-F238E27FC236}">
                    <a16:creationId xmlns:a16="http://schemas.microsoft.com/office/drawing/2014/main" id="{A0D10B62-2101-4782-BFA6-11C82FDD39AF}"/>
                  </a:ext>
                </a:extLst>
              </p:cNvPr>
              <p:cNvCxnSpPr/>
              <p:nvPr/>
            </p:nvCxnSpPr>
            <p:spPr>
              <a:xfrm>
                <a:off x="1901952" y="434520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D06E3869-5C55-4F83-9D6E-6E046C85A11B}"/>
                  </a:ext>
                </a:extLst>
              </p:cNvPr>
              <p:cNvSpPr txBox="1"/>
              <p:nvPr/>
            </p:nvSpPr>
            <p:spPr>
              <a:xfrm>
                <a:off x="1197268" y="4206240"/>
                <a:ext cx="737702"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100 000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D72AD8BA-8EC3-4BCC-A58A-8A4C33215B28}"/>
                </a:ext>
              </a:extLst>
            </p:cNvPr>
            <p:cNvGrpSpPr/>
            <p:nvPr/>
          </p:nvGrpSpPr>
          <p:grpSpPr>
            <a:xfrm>
              <a:off x="1282227" y="4572000"/>
              <a:ext cx="729453" cy="271869"/>
              <a:chOff x="1282227" y="4754880"/>
              <a:chExt cx="729453" cy="271869"/>
            </a:xfrm>
          </p:grpSpPr>
          <p:sp>
            <p:nvSpPr>
              <p:cNvPr id="41" name="TextBox 40">
                <a:extLst>
                  <a:ext uri="{FF2B5EF4-FFF2-40B4-BE49-F238E27FC236}">
                    <a16:creationId xmlns:a16="http://schemas.microsoft.com/office/drawing/2014/main" id="{3583628B-FBED-4813-92C6-2190B76EE39F}"/>
                  </a:ext>
                </a:extLst>
              </p:cNvPr>
              <p:cNvSpPr txBox="1"/>
              <p:nvPr/>
            </p:nvSpPr>
            <p:spPr>
              <a:xfrm>
                <a:off x="1282227" y="4754880"/>
                <a:ext cx="652743" cy="271869"/>
              </a:xfrm>
              <a:prstGeom prst="rect">
                <a:avLst/>
              </a:prstGeom>
              <a:noFill/>
            </p:spPr>
            <p:txBody>
              <a:bodyPr wrap="none" lIns="91440" tIns="45720" rIns="91440" bIns="45720" rtlCol="0">
                <a:spAutoFit/>
              </a:bodyPr>
              <a:lstStyle/>
              <a:p>
                <a:pPr marL="0" marR="0" lvl="0" indent="0" algn="r" defTabSz="914400" rtl="0" eaLnBrk="1" fontAlgn="auto" latinLnBrk="0" hangingPunct="1">
                  <a:lnSpc>
                    <a:spcPts val="14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rPr>
                  <a:t>50 000</a:t>
                </a:r>
                <a:endParaRPr kumimoji="0" lang="en-GB" sz="1200" b="0" i="0" u="none" strike="noStrike" kern="1200" cap="none" spc="0" normalizeH="0" baseline="0" noProof="0" dirty="0">
                  <a:ln>
                    <a:noFill/>
                  </a:ln>
                  <a:solidFill>
                    <a:prstClr val="black">
                      <a:lumMod val="65000"/>
                      <a:lumOff val="35000"/>
                    </a:prstClr>
                  </a:solidFill>
                  <a:effectLst/>
                  <a:uLnTx/>
                  <a:uFillTx/>
                  <a:latin typeface="Arial" panose="020B0604020202020204"/>
                  <a:ea typeface="+mn-ea"/>
                  <a:cs typeface="+mn-cs"/>
                </a:endParaRPr>
              </a:p>
            </p:txBody>
          </p:sp>
          <p:cxnSp>
            <p:nvCxnSpPr>
              <p:cNvPr id="42" name="Straight Connector 41">
                <a:extLst>
                  <a:ext uri="{FF2B5EF4-FFF2-40B4-BE49-F238E27FC236}">
                    <a16:creationId xmlns:a16="http://schemas.microsoft.com/office/drawing/2014/main" id="{9A5865AE-1BB4-4C1B-B5FE-781CE075A23F}"/>
                  </a:ext>
                </a:extLst>
              </p:cNvPr>
              <p:cNvCxnSpPr/>
              <p:nvPr/>
            </p:nvCxnSpPr>
            <p:spPr>
              <a:xfrm>
                <a:off x="1901952" y="4893844"/>
                <a:ext cx="10972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6" name="object 15">
              <a:extLst>
                <a:ext uri="{FF2B5EF4-FFF2-40B4-BE49-F238E27FC236}">
                  <a16:creationId xmlns:a16="http://schemas.microsoft.com/office/drawing/2014/main" id="{BA98BEAC-B161-40C5-80C7-DD344B0340A6}"/>
                </a:ext>
              </a:extLst>
            </p:cNvPr>
            <p:cNvSpPr/>
            <p:nvPr/>
          </p:nvSpPr>
          <p:spPr>
            <a:xfrm>
              <a:off x="2805557" y="2948939"/>
              <a:ext cx="5705856" cy="1078992"/>
            </a:xfrm>
            <a:custGeom>
              <a:avLst/>
              <a:gdLst/>
              <a:ahLst/>
              <a:cxnLst/>
              <a:rect l="l" t="t" r="r" b="b"/>
              <a:pathLst>
                <a:path w="3905884" h="718185">
                  <a:moveTo>
                    <a:pt x="0" y="36156"/>
                  </a:moveTo>
                  <a:lnTo>
                    <a:pt x="976363" y="0"/>
                  </a:lnTo>
                  <a:lnTo>
                    <a:pt x="1952713" y="92976"/>
                  </a:lnTo>
                  <a:lnTo>
                    <a:pt x="2929077" y="201447"/>
                  </a:lnTo>
                  <a:lnTo>
                    <a:pt x="3905427" y="717969"/>
                  </a:lnTo>
                </a:path>
              </a:pathLst>
            </a:custGeom>
            <a:ln w="25400">
              <a:solidFill>
                <a:srgbClr val="951833"/>
              </a:solidFill>
            </a:ln>
          </p:spPr>
          <p:txBody>
            <a:bodyPr wrap="square" lIns="0" tIns="0" rIns="0" bIns="0" rtlCol="0"/>
            <a:lstStyle/>
            <a:p>
              <a:endParaRPr/>
            </a:p>
          </p:txBody>
        </p:sp>
        <p:cxnSp>
          <p:nvCxnSpPr>
            <p:cNvPr id="36" name="Straight Connector 35">
              <a:extLst>
                <a:ext uri="{FF2B5EF4-FFF2-40B4-BE49-F238E27FC236}">
                  <a16:creationId xmlns:a16="http://schemas.microsoft.com/office/drawing/2014/main" id="{9DBE5595-03BE-4209-84E4-CA098E0B1442}"/>
                </a:ext>
              </a:extLst>
            </p:cNvPr>
            <p:cNvCxnSpPr/>
            <p:nvPr/>
          </p:nvCxnSpPr>
          <p:spPr>
            <a:xfrm>
              <a:off x="1901952" y="5167485"/>
              <a:ext cx="733348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601048"/>
      </p:ext>
    </p:extLst>
  </p:cSld>
  <p:clrMapOvr>
    <a:masterClrMapping/>
  </p:clrMapOvr>
</p:sld>
</file>

<file path=ppt/theme/theme1.xml><?xml version="1.0" encoding="utf-8"?>
<a:theme xmlns:a="http://schemas.openxmlformats.org/drawingml/2006/main" name="5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Office Theme">
  <a:themeElements>
    <a:clrScheme name="HLM 2021">
      <a:dk1>
        <a:sysClr val="windowText" lastClr="000000"/>
      </a:dk1>
      <a:lt1>
        <a:sysClr val="window" lastClr="FFFFFF"/>
      </a:lt1>
      <a:dk2>
        <a:srgbClr val="067EBA"/>
      </a:dk2>
      <a:lt2>
        <a:srgbClr val="01ADD8"/>
      </a:lt2>
      <a:accent1>
        <a:srgbClr val="901939"/>
      </a:accent1>
      <a:accent2>
        <a:srgbClr val="E31837"/>
      </a:accent2>
      <a:accent3>
        <a:srgbClr val="F0C736"/>
      </a:accent3>
      <a:accent4>
        <a:srgbClr val="46793D"/>
      </a:accent4>
      <a:accent5>
        <a:srgbClr val="E01A85"/>
      </a:accent5>
      <a:accent6>
        <a:srgbClr val="F36E25"/>
      </a:accent6>
      <a:hlink>
        <a:srgbClr val="067EBA"/>
      </a:hlink>
      <a:folHlink>
        <a:srgbClr val="CD8B2A"/>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4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9_Office Theme">
  <a:themeElements>
    <a:clrScheme name="2020 Reflective">
      <a:dk1>
        <a:sysClr val="windowText" lastClr="000000"/>
      </a:dk1>
      <a:lt1>
        <a:srgbClr val="FFFFFF"/>
      </a:lt1>
      <a:dk2>
        <a:srgbClr val="00A99A"/>
      </a:dk2>
      <a:lt2>
        <a:srgbClr val="B8E1DD"/>
      </a:lt2>
      <a:accent1>
        <a:srgbClr val="70C8BE"/>
      </a:accent1>
      <a:accent2>
        <a:srgbClr val="E07E55"/>
      </a:accent2>
      <a:accent3>
        <a:srgbClr val="CDC884"/>
      </a:accent3>
      <a:accent4>
        <a:srgbClr val="B6AEA7"/>
      </a:accent4>
      <a:accent5>
        <a:srgbClr val="63CDF6"/>
      </a:accent5>
      <a:accent6>
        <a:srgbClr val="F26B73"/>
      </a:accent6>
      <a:hlink>
        <a:srgbClr val="0066FF"/>
      </a:hlink>
      <a:folHlink>
        <a:srgbClr val="08BCC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893E641F549574BB805BD9C73365D4F" ma:contentTypeVersion="12" ma:contentTypeDescription="Create a new document." ma:contentTypeScope="" ma:versionID="67c322b5bfab068b489e730f846bc278">
  <xsd:schema xmlns:xsd="http://www.w3.org/2001/XMLSchema" xmlns:xs="http://www.w3.org/2001/XMLSchema" xmlns:p="http://schemas.microsoft.com/office/2006/metadata/properties" xmlns:ns2="288ef829-98c5-46d1-83dc-c2ef7c814da2" xmlns:ns3="2ddeef39-65d3-4660-94f2-f063f949c57e" targetNamespace="http://schemas.microsoft.com/office/2006/metadata/properties" ma:root="true" ma:fieldsID="f68485d466c2b082b7cc05bd77c25e6f" ns2:_="" ns3:_="">
    <xsd:import namespace="288ef829-98c5-46d1-83dc-c2ef7c814da2"/>
    <xsd:import namespace="2ddeef39-65d3-4660-94f2-f063f949c57e"/>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Location" minOccurs="0"/>
                <xsd:element ref="ns3:SharedWithUsers" minOccurs="0"/>
                <xsd:element ref="ns3:SharedWithDetails" minOccurs="0"/>
                <xsd:element ref="ns2:MediaServiceGenerationTime" minOccurs="0"/>
                <xsd:element ref="ns2:MediaServiceEventHashCode"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88ef829-98c5-46d1-83dc-c2ef7c814da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MediaServiceAutoTags" ma:internalName="MediaServiceAutoTags" ma:readOnly="true">
      <xsd:simpleType>
        <xsd:restriction base="dms:Text"/>
      </xsd:simpleType>
    </xsd:element>
    <xsd:element name="MediaServiceOCR" ma:index="12" nillable="true" ma:displayName="MediaServiceOCR" ma:internalName="MediaServiceOCR" ma:readOnly="true">
      <xsd:simpleType>
        <xsd:restriction base="dms:Note">
          <xsd:maxLength value="255"/>
        </xsd:restriction>
      </xsd:simpleType>
    </xsd:element>
    <xsd:element name="MediaServiceLocation" ma:index="13" nillable="true" ma:displayName="MediaServiceLocation" ma:internalName="MediaServiceLocatio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ddeef39-65d3-4660-94f2-f063f949c57e"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C88EBB4-9627-4CE7-B2EC-F9E5F06D2A6B}">
  <ds:schemaRefs>
    <ds:schemaRef ds:uri="http://schemas.microsoft.com/sharepoint/v3/contenttype/forms"/>
  </ds:schemaRefs>
</ds:datastoreItem>
</file>

<file path=customXml/itemProps2.xml><?xml version="1.0" encoding="utf-8"?>
<ds:datastoreItem xmlns:ds="http://schemas.openxmlformats.org/officeDocument/2006/customXml" ds:itemID="{FCFE1DFD-82D4-4106-9E06-65C56C7C078B}">
  <ds:schemaRefs>
    <ds:schemaRef ds:uri="288ef829-98c5-46d1-83dc-c2ef7c814da2"/>
    <ds:schemaRef ds:uri="2ddeef39-65d3-4660-94f2-f063f949c57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7616DC40-2FAC-4BB1-8A3E-70653678CD8F}">
  <ds:schemaRefs>
    <ds:schemaRef ds:uri="http://schemas.microsoft.com/office/2006/documentManagement/types"/>
    <ds:schemaRef ds:uri="http://purl.org/dc/elements/1.1/"/>
    <ds:schemaRef ds:uri="http://www.w3.org/XML/1998/namespace"/>
    <ds:schemaRef ds:uri="http://schemas.openxmlformats.org/package/2006/metadata/core-properties"/>
    <ds:schemaRef ds:uri="http://purl.org/dc/dcmitype/"/>
    <ds:schemaRef ds:uri="http://schemas.microsoft.com/office/2006/metadata/properties"/>
    <ds:schemaRef ds:uri="2ddeef39-65d3-4660-94f2-f063f949c57e"/>
    <ds:schemaRef ds:uri="http://schemas.microsoft.com/office/infopath/2007/PartnerControls"/>
    <ds:schemaRef ds:uri="288ef829-98c5-46d1-83dc-c2ef7c814da2"/>
    <ds:schemaRef ds:uri="http://purl.org/dc/terms/"/>
  </ds:schemaRefs>
</ds:datastoreItem>
</file>

<file path=docProps/app.xml><?xml version="1.0" encoding="utf-8"?>
<Properties xmlns="http://schemas.openxmlformats.org/officeDocument/2006/extended-properties" xmlns:vt="http://schemas.openxmlformats.org/officeDocument/2006/docPropsVTypes">
  <TotalTime>29501</TotalTime>
  <Words>40020</Words>
  <Application>Microsoft Office PowerPoint</Application>
  <PresentationFormat>Widescreen</PresentationFormat>
  <Paragraphs>10158</Paragraphs>
  <Slides>223</Slides>
  <Notes>2</Notes>
  <HiddenSlides>0</HiddenSlides>
  <MMClips>0</MMClips>
  <ScaleCrop>false</ScaleCrop>
  <HeadingPairs>
    <vt:vector size="6" baseType="variant">
      <vt:variant>
        <vt:lpstr>Fonts Used</vt:lpstr>
      </vt:variant>
      <vt:variant>
        <vt:i4>4</vt:i4>
      </vt:variant>
      <vt:variant>
        <vt:lpstr>Theme</vt:lpstr>
      </vt:variant>
      <vt:variant>
        <vt:i4>16</vt:i4>
      </vt:variant>
      <vt:variant>
        <vt:lpstr>Slide Titles</vt:lpstr>
      </vt:variant>
      <vt:variant>
        <vt:i4>223</vt:i4>
      </vt:variant>
    </vt:vector>
  </HeadingPairs>
  <TitlesOfParts>
    <vt:vector size="243" baseType="lpstr">
      <vt:lpstr>Arial</vt:lpstr>
      <vt:lpstr>Calibri</vt:lpstr>
      <vt:lpstr>Times New Roman</vt:lpstr>
      <vt:lpstr>Wingdings</vt:lpstr>
      <vt:lpstr>5_Office Theme</vt:lpstr>
      <vt:lpstr>4_Office Theme</vt:lpstr>
      <vt:lpstr>2_Office Theme</vt:lpstr>
      <vt:lpstr>1_Office Theme</vt:lpstr>
      <vt:lpstr>3_Office Theme</vt:lpstr>
      <vt:lpstr>1_Office Theme</vt:lpstr>
      <vt:lpstr>6_Office Theme</vt:lpstr>
      <vt:lpstr>7_Office Theme</vt:lpstr>
      <vt:lpstr>9_Office Theme</vt:lpstr>
      <vt:lpstr>8_Office Theme</vt:lpstr>
      <vt:lpstr>10_Office Theme</vt:lpstr>
      <vt:lpstr>11_Office Theme</vt:lpstr>
      <vt:lpstr>12_Office Theme</vt:lpstr>
      <vt:lpstr>13_Office Theme</vt:lpstr>
      <vt:lpstr>14_Office Theme</vt:lpstr>
      <vt:lpstr>15_Office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UNAIDS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2021 Global AIDS Update Slideset</dc:title>
  <dc:subject>2021 Global AIDS Update Slideset</dc:subject>
  <dc:creator>FADRIQUELA, Efren Estacio</dc:creator>
  <cp:lastModifiedBy>FADRIQUELA, Efren Estacio</cp:lastModifiedBy>
  <cp:revision>1004</cp:revision>
  <dcterms:created xsi:type="dcterms:W3CDTF">2020-06-11T08:51:01Z</dcterms:created>
  <dcterms:modified xsi:type="dcterms:W3CDTF">2022-03-24T15:23:13Z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0x0101006893E641F549574BB805BD9C73365D4F</vt:lpwstr>
  </property>
</Properties>
</file>